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1" r:id="rId3"/>
    <p:sldMasterId id="2147483733" r:id="rId4"/>
    <p:sldMasterId id="2147483746" r:id="rId5"/>
    <p:sldMasterId id="2147483786" r:id="rId6"/>
  </p:sldMasterIdLst>
  <p:notesMasterIdLst>
    <p:notesMasterId r:id="rId66"/>
  </p:notesMasterIdLst>
  <p:handoutMasterIdLst>
    <p:handoutMasterId r:id="rId67"/>
  </p:handoutMasterIdLst>
  <p:sldIdLst>
    <p:sldId id="1134" r:id="rId7"/>
    <p:sldId id="1135" r:id="rId8"/>
    <p:sldId id="1136" r:id="rId9"/>
    <p:sldId id="1276" r:id="rId10"/>
    <p:sldId id="1227" r:id="rId11"/>
    <p:sldId id="1228" r:id="rId12"/>
    <p:sldId id="952" r:id="rId13"/>
    <p:sldId id="953" r:id="rId14"/>
    <p:sldId id="1229" r:id="rId15"/>
    <p:sldId id="1230" r:id="rId16"/>
    <p:sldId id="1231" r:id="rId17"/>
    <p:sldId id="1232" r:id="rId18"/>
    <p:sldId id="1233" r:id="rId19"/>
    <p:sldId id="1234" r:id="rId20"/>
    <p:sldId id="1235" r:id="rId21"/>
    <p:sldId id="1236" r:id="rId22"/>
    <p:sldId id="1237" r:id="rId23"/>
    <p:sldId id="1238" r:id="rId24"/>
    <p:sldId id="1239" r:id="rId25"/>
    <p:sldId id="1266" r:id="rId26"/>
    <p:sldId id="1260" r:id="rId27"/>
    <p:sldId id="1253" r:id="rId28"/>
    <p:sldId id="1254" r:id="rId29"/>
    <p:sldId id="1255" r:id="rId30"/>
    <p:sldId id="1256" r:id="rId31"/>
    <p:sldId id="1257" r:id="rId32"/>
    <p:sldId id="1258" r:id="rId33"/>
    <p:sldId id="1259" r:id="rId34"/>
    <p:sldId id="1240" r:id="rId35"/>
    <p:sldId id="1218" r:id="rId36"/>
    <p:sldId id="1261" r:id="rId37"/>
    <p:sldId id="1262" r:id="rId38"/>
    <p:sldId id="1263" r:id="rId39"/>
    <p:sldId id="1251" r:id="rId40"/>
    <p:sldId id="1245" r:id="rId41"/>
    <p:sldId id="1275" r:id="rId42"/>
    <p:sldId id="1247" r:id="rId43"/>
    <p:sldId id="1243" r:id="rId44"/>
    <p:sldId id="1222" r:id="rId45"/>
    <p:sldId id="1223" r:id="rId46"/>
    <p:sldId id="1224" r:id="rId47"/>
    <p:sldId id="1210" r:id="rId48"/>
    <p:sldId id="1212" r:id="rId49"/>
    <p:sldId id="1164" r:id="rId50"/>
    <p:sldId id="1267" r:id="rId51"/>
    <p:sldId id="1265" r:id="rId52"/>
    <p:sldId id="1165" r:id="rId53"/>
    <p:sldId id="1166" r:id="rId54"/>
    <p:sldId id="1214" r:id="rId55"/>
    <p:sldId id="1176" r:id="rId56"/>
    <p:sldId id="1177" r:id="rId57"/>
    <p:sldId id="1178" r:id="rId58"/>
    <p:sldId id="1179" r:id="rId59"/>
    <p:sldId id="1169" r:id="rId60"/>
    <p:sldId id="1168" r:id="rId61"/>
    <p:sldId id="1273" r:id="rId62"/>
    <p:sldId id="1205" r:id="rId63"/>
    <p:sldId id="1213" r:id="rId64"/>
    <p:sldId id="1274" r:id="rId6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3" autoAdjust="0"/>
    <p:restoredTop sz="94660"/>
  </p:normalViewPr>
  <p:slideViewPr>
    <p:cSldViewPr snapToGrid="0">
      <p:cViewPr varScale="1">
        <p:scale>
          <a:sx n="157" d="100"/>
          <a:sy n="157" d="100"/>
        </p:scale>
        <p:origin x="15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oleObject" Target="file:///C:\StreamflowII\TM2\LowerGroupGauges\FinalReconnaissance\AllSites_SpatialJoin_Statist4_TableToExce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TxDOT\FinalReport\HillebrandtBayouImeld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StreamflowII\Road%20Closures\FloodRoadImelda3H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StreamflowII\Road%20Closures\NewRoadDayMile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cat>
            <c:strRef>
              <c:f>Sheet1!$A$1:$A$3</c:f>
              <c:strCache>
                <c:ptCount val="3"/>
                <c:pt idx="0">
                  <c:v>Desktop Reconnaissance</c:v>
                </c:pt>
                <c:pt idx="1">
                  <c:v>Field Reconnaissance</c:v>
                </c:pt>
                <c:pt idx="2">
                  <c:v>Selected Sites</c:v>
                </c:pt>
              </c:strCache>
            </c:strRef>
          </c:cat>
          <c:val>
            <c:numRef>
              <c:f>Sheet1!$B$1:$B$3</c:f>
              <c:numCache>
                <c:formatCode>General</c:formatCode>
                <c:ptCount val="3"/>
                <c:pt idx="0">
                  <c:v>1402</c:v>
                </c:pt>
                <c:pt idx="1">
                  <c:v>91</c:v>
                </c:pt>
                <c:pt idx="2">
                  <c:v>39</c:v>
                </c:pt>
              </c:numCache>
            </c:numRef>
          </c:val>
          <c:extLst>
            <c:ext xmlns:c16="http://schemas.microsoft.com/office/drawing/2014/chart" uri="{C3380CC4-5D6E-409C-BE32-E72D297353CC}">
              <c16:uniqueId val="{00000000-9EAB-49B3-AD51-E615874D5BF4}"/>
            </c:ext>
          </c:extLst>
        </c:ser>
        <c:dLbls>
          <c:showLegendKey val="0"/>
          <c:showVal val="0"/>
          <c:showCatName val="0"/>
          <c:showSerName val="0"/>
          <c:showPercent val="0"/>
          <c:showBubbleSize val="0"/>
        </c:dLbls>
        <c:gapWidth val="182"/>
        <c:axId val="635332928"/>
        <c:axId val="635334240"/>
      </c:barChart>
      <c:catAx>
        <c:axId val="635332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5334240"/>
        <c:crosses val="autoZero"/>
        <c:auto val="1"/>
        <c:lblAlgn val="ctr"/>
        <c:lblOffset val="100"/>
        <c:noMultiLvlLbl val="0"/>
      </c:catAx>
      <c:valAx>
        <c:axId val="6353342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533292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AllSites_TexasWFO_Statistics_Ta!$C$1</c:f>
              <c:strCache>
                <c:ptCount val="1"/>
                <c:pt idx="0">
                  <c:v>FREQUENCY</c:v>
                </c:pt>
              </c:strCache>
            </c:strRef>
          </c:tx>
          <c:spPr>
            <a:solidFill>
              <a:schemeClr val="accent3">
                <a:lumMod val="75000"/>
              </a:schemeClr>
            </a:solidFill>
            <a:ln>
              <a:noFill/>
            </a:ln>
            <a:effectLst/>
          </c:spPr>
          <c:invertIfNegative val="0"/>
          <c:cat>
            <c:strRef>
              <c:f>AllSites_TexasWFO_Statistics_Ta!$B$2:$B$6</c:f>
              <c:strCache>
                <c:ptCount val="5"/>
                <c:pt idx="0">
                  <c:v>Austin/San Antonio</c:v>
                </c:pt>
                <c:pt idx="1">
                  <c:v>Corpus Christi</c:v>
                </c:pt>
                <c:pt idx="2">
                  <c:v>Dallas/Fort Worth</c:v>
                </c:pt>
                <c:pt idx="3">
                  <c:v>Houston/Galveston</c:v>
                </c:pt>
                <c:pt idx="4">
                  <c:v>Lake Charles</c:v>
                </c:pt>
              </c:strCache>
            </c:strRef>
          </c:cat>
          <c:val>
            <c:numRef>
              <c:f>AllSites_TexasWFO_Statistics_Ta!$C$2:$C$6</c:f>
              <c:numCache>
                <c:formatCode>General</c:formatCode>
                <c:ptCount val="5"/>
                <c:pt idx="0">
                  <c:v>7</c:v>
                </c:pt>
                <c:pt idx="1">
                  <c:v>8</c:v>
                </c:pt>
                <c:pt idx="2">
                  <c:v>9</c:v>
                </c:pt>
                <c:pt idx="3">
                  <c:v>43</c:v>
                </c:pt>
                <c:pt idx="4">
                  <c:v>13</c:v>
                </c:pt>
              </c:numCache>
            </c:numRef>
          </c:val>
          <c:extLst>
            <c:ext xmlns:c16="http://schemas.microsoft.com/office/drawing/2014/chart" uri="{C3380CC4-5D6E-409C-BE32-E72D297353CC}">
              <c16:uniqueId val="{00000000-5F31-4BEC-94FF-6354DD298BC0}"/>
            </c:ext>
          </c:extLst>
        </c:ser>
        <c:dLbls>
          <c:showLegendKey val="0"/>
          <c:showVal val="0"/>
          <c:showCatName val="0"/>
          <c:showSerName val="0"/>
          <c:showPercent val="0"/>
          <c:showBubbleSize val="0"/>
        </c:dLbls>
        <c:gapWidth val="182"/>
        <c:axId val="440684288"/>
        <c:axId val="440686584"/>
      </c:barChart>
      <c:catAx>
        <c:axId val="44068428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dirty="0" smtClean="0"/>
                  <a:t>NWS Weather </a:t>
                </a:r>
                <a:r>
                  <a:rPr lang="en-US" sz="1200" b="1" dirty="0"/>
                  <a:t>Forecast </a:t>
                </a:r>
                <a:r>
                  <a:rPr lang="en-US" sz="1200" b="1" dirty="0" smtClean="0"/>
                  <a:t>Offices</a:t>
                </a:r>
                <a:endParaRPr lang="en-US" sz="1200" b="1" dirty="0"/>
              </a:p>
            </c:rich>
          </c:tx>
          <c:layout>
            <c:manualLayout>
              <c:xMode val="edge"/>
              <c:yMode val="edge"/>
              <c:x val="2.0852103989606786E-2"/>
              <c:y val="1.4708556326242728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0686584"/>
        <c:crosses val="autoZero"/>
        <c:auto val="1"/>
        <c:lblAlgn val="ctr"/>
        <c:lblOffset val="100"/>
        <c:noMultiLvlLbl val="0"/>
      </c:catAx>
      <c:valAx>
        <c:axId val="4406865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TxDOT</a:t>
                </a:r>
                <a:r>
                  <a:rPr lang="en-US" sz="1400" baseline="0"/>
                  <a:t> Gauge Sites</a:t>
                </a:r>
                <a:endParaRPr lang="en-US" sz="1400"/>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40684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AllSites_SpatialJoin_Statist4_T!$C$1</c:f>
              <c:strCache>
                <c:ptCount val="1"/>
                <c:pt idx="0">
                  <c:v>FREQUENCY</c:v>
                </c:pt>
              </c:strCache>
            </c:strRef>
          </c:tx>
          <c:spPr>
            <a:solidFill>
              <a:schemeClr val="accent3">
                <a:lumMod val="75000"/>
              </a:schemeClr>
            </a:solidFill>
            <a:ln>
              <a:noFill/>
            </a:ln>
            <a:effectLst/>
          </c:spPr>
          <c:invertIfNegative val="0"/>
          <c:cat>
            <c:strRef>
              <c:f>AllSites_SpatialJoin_Statist4_T!$B$2:$B$11</c:f>
              <c:strCache>
                <c:ptCount val="10"/>
                <c:pt idx="0">
                  <c:v>Austin</c:v>
                </c:pt>
                <c:pt idx="1">
                  <c:v>Beaumont</c:v>
                </c:pt>
                <c:pt idx="2">
                  <c:v>Bryan</c:v>
                </c:pt>
                <c:pt idx="3">
                  <c:v>Corpus Christi</c:v>
                </c:pt>
                <c:pt idx="4">
                  <c:v>Houston</c:v>
                </c:pt>
                <c:pt idx="5">
                  <c:v>Lufkin</c:v>
                </c:pt>
                <c:pt idx="6">
                  <c:v>San Antonio</c:v>
                </c:pt>
                <c:pt idx="7">
                  <c:v>Tyler</c:v>
                </c:pt>
                <c:pt idx="8">
                  <c:v>Waco</c:v>
                </c:pt>
                <c:pt idx="9">
                  <c:v>Yoakum</c:v>
                </c:pt>
              </c:strCache>
            </c:strRef>
          </c:cat>
          <c:val>
            <c:numRef>
              <c:f>AllSites_SpatialJoin_Statist4_T!$C$2:$C$11</c:f>
              <c:numCache>
                <c:formatCode>General</c:formatCode>
                <c:ptCount val="10"/>
                <c:pt idx="0">
                  <c:v>1</c:v>
                </c:pt>
                <c:pt idx="1">
                  <c:v>15</c:v>
                </c:pt>
                <c:pt idx="2">
                  <c:v>15</c:v>
                </c:pt>
                <c:pt idx="3">
                  <c:v>7</c:v>
                </c:pt>
                <c:pt idx="4">
                  <c:v>17</c:v>
                </c:pt>
                <c:pt idx="5">
                  <c:v>5</c:v>
                </c:pt>
                <c:pt idx="6">
                  <c:v>3</c:v>
                </c:pt>
                <c:pt idx="7">
                  <c:v>2</c:v>
                </c:pt>
                <c:pt idx="8">
                  <c:v>3</c:v>
                </c:pt>
                <c:pt idx="9">
                  <c:v>12</c:v>
                </c:pt>
              </c:numCache>
            </c:numRef>
          </c:val>
          <c:extLst>
            <c:ext xmlns:c16="http://schemas.microsoft.com/office/drawing/2014/chart" uri="{C3380CC4-5D6E-409C-BE32-E72D297353CC}">
              <c16:uniqueId val="{00000000-7679-4411-95EB-0B182E876D5D}"/>
            </c:ext>
          </c:extLst>
        </c:ser>
        <c:dLbls>
          <c:showLegendKey val="0"/>
          <c:showVal val="0"/>
          <c:showCatName val="0"/>
          <c:showSerName val="0"/>
          <c:showPercent val="0"/>
          <c:showBubbleSize val="0"/>
        </c:dLbls>
        <c:gapWidth val="182"/>
        <c:axId val="455699584"/>
        <c:axId val="455699912"/>
      </c:barChart>
      <c:catAx>
        <c:axId val="45569958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dirty="0"/>
                  <a:t>TxDOT </a:t>
                </a:r>
                <a:r>
                  <a:rPr lang="en-US" b="1" dirty="0" smtClean="0"/>
                  <a:t>Districts</a:t>
                </a:r>
                <a:endParaRPr lang="en-US" b="1"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5699912"/>
        <c:crosses val="autoZero"/>
        <c:auto val="1"/>
        <c:lblAlgn val="ctr"/>
        <c:lblOffset val="100"/>
        <c:noMultiLvlLbl val="0"/>
      </c:catAx>
      <c:valAx>
        <c:axId val="4556999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TxDOT Gauge Sites</a:t>
                </a: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556995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1800" dirty="0"/>
              <a:t>Water Level</a:t>
            </a:r>
            <a:r>
              <a:rPr lang="en-US" sz="1800" baseline="0" dirty="0"/>
              <a:t> on </a:t>
            </a:r>
            <a:r>
              <a:rPr lang="en-US" sz="1800" baseline="0" dirty="0" err="1"/>
              <a:t>Hillebrandt</a:t>
            </a:r>
            <a:r>
              <a:rPr lang="en-US" sz="1800" baseline="0" dirty="0"/>
              <a:t> Bayou at Tx-124</a:t>
            </a:r>
            <a:endParaRPr lang="en-US" sz="1800" dirty="0"/>
          </a:p>
        </c:rich>
      </c:tx>
      <c:layout>
        <c:manualLayout>
          <c:xMode val="edge"/>
          <c:yMode val="edge"/>
          <c:x val="0.13187212552068753"/>
          <c:y val="4.0380951499594545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dLbls>
          <c:showLegendKey val="0"/>
          <c:showVal val="0"/>
          <c:showCatName val="0"/>
          <c:showSerName val="0"/>
          <c:showPercent val="0"/>
          <c:showBubbleSize val="0"/>
        </c:dLbls>
        <c:axId val="595236248"/>
        <c:axId val="595236576"/>
        <c:extLst>
          <c:ext xmlns:c15="http://schemas.microsoft.com/office/drawing/2012/chart" uri="{02D57815-91ED-43cb-92C2-25804820EDAC}">
            <c15:filteredScatterSeries>
              <c15:ser>
                <c:idx val="1"/>
                <c:order val="0"/>
                <c:tx>
                  <c:strRef>
                    <c:extLst>
                      <c:ext uri="{02D57815-91ED-43cb-92C2-25804820EDAC}">
                        <c15:formulaRef>
                          <c15:sqref>Sheet1!$C$1</c15:sqref>
                        </c15:formulaRef>
                      </c:ext>
                    </c:extLst>
                    <c:strCache>
                      <c:ptCount val="1"/>
                      <c:pt idx="0">
                        <c:v>Velocity</c:v>
                      </c:pt>
                    </c:strCache>
                  </c:strRef>
                </c:tx>
                <c:spPr>
                  <a:ln w="19050" cap="rnd">
                    <a:solidFill>
                      <a:schemeClr val="accent2"/>
                    </a:solidFill>
                    <a:round/>
                  </a:ln>
                  <a:effectLst/>
                </c:spPr>
                <c:marker>
                  <c:symbol val="none"/>
                </c:marker>
                <c:xVal>
                  <c:numRef>
                    <c:extLst>
                      <c:ext uri="{02D57815-91ED-43cb-92C2-25804820EDAC}">
                        <c15:formulaRef>
                          <c15:sqref>Sheet1!$A$2:$A$481</c15:sqref>
                        </c15:formulaRef>
                      </c:ext>
                    </c:extLst>
                    <c:numCache>
                      <c:formatCode>[$-409]m/d/yy\ h:mm\ AM/PM;@</c:formatCode>
                      <c:ptCount val="480"/>
                      <c:pt idx="0">
                        <c:v>43726</c:v>
                      </c:pt>
                      <c:pt idx="1">
                        <c:v>43726.010416666664</c:v>
                      </c:pt>
                      <c:pt idx="2">
                        <c:v>43726.020833333336</c:v>
                      </c:pt>
                      <c:pt idx="3">
                        <c:v>43726.03125</c:v>
                      </c:pt>
                      <c:pt idx="4">
                        <c:v>43726.041666666664</c:v>
                      </c:pt>
                      <c:pt idx="5">
                        <c:v>43726.052083333336</c:v>
                      </c:pt>
                      <c:pt idx="6">
                        <c:v>43726.0625</c:v>
                      </c:pt>
                      <c:pt idx="7">
                        <c:v>43726.072916666664</c:v>
                      </c:pt>
                      <c:pt idx="8">
                        <c:v>43726.083333333336</c:v>
                      </c:pt>
                      <c:pt idx="9">
                        <c:v>43726.09375</c:v>
                      </c:pt>
                      <c:pt idx="10">
                        <c:v>43726.104166666664</c:v>
                      </c:pt>
                      <c:pt idx="11">
                        <c:v>43726.114583333336</c:v>
                      </c:pt>
                      <c:pt idx="12">
                        <c:v>43726.125</c:v>
                      </c:pt>
                      <c:pt idx="13">
                        <c:v>43726.135416666664</c:v>
                      </c:pt>
                      <c:pt idx="14">
                        <c:v>43726.145833333336</c:v>
                      </c:pt>
                      <c:pt idx="15">
                        <c:v>43726.15625</c:v>
                      </c:pt>
                      <c:pt idx="16">
                        <c:v>43726.166666666664</c:v>
                      </c:pt>
                      <c:pt idx="17">
                        <c:v>43726.177083333336</c:v>
                      </c:pt>
                      <c:pt idx="18">
                        <c:v>43726.1875</c:v>
                      </c:pt>
                      <c:pt idx="19">
                        <c:v>43726.197916666664</c:v>
                      </c:pt>
                      <c:pt idx="20">
                        <c:v>43726.208333333336</c:v>
                      </c:pt>
                      <c:pt idx="21">
                        <c:v>43726.21875</c:v>
                      </c:pt>
                      <c:pt idx="22">
                        <c:v>43726.229166666664</c:v>
                      </c:pt>
                      <c:pt idx="23">
                        <c:v>43726.239583333336</c:v>
                      </c:pt>
                      <c:pt idx="24">
                        <c:v>43726.25</c:v>
                      </c:pt>
                      <c:pt idx="25">
                        <c:v>43726.260416666664</c:v>
                      </c:pt>
                      <c:pt idx="26">
                        <c:v>43726.270833333336</c:v>
                      </c:pt>
                      <c:pt idx="27">
                        <c:v>43726.28125</c:v>
                      </c:pt>
                      <c:pt idx="28">
                        <c:v>43726.291666666664</c:v>
                      </c:pt>
                      <c:pt idx="29">
                        <c:v>43726.302083333336</c:v>
                      </c:pt>
                      <c:pt idx="30">
                        <c:v>43726.3125</c:v>
                      </c:pt>
                      <c:pt idx="31">
                        <c:v>43726.322916666664</c:v>
                      </c:pt>
                      <c:pt idx="32">
                        <c:v>43726.333333333336</c:v>
                      </c:pt>
                      <c:pt idx="33">
                        <c:v>43726.34375</c:v>
                      </c:pt>
                      <c:pt idx="34">
                        <c:v>43726.354166666664</c:v>
                      </c:pt>
                      <c:pt idx="35">
                        <c:v>43726.364583333336</c:v>
                      </c:pt>
                      <c:pt idx="36">
                        <c:v>43726.375</c:v>
                      </c:pt>
                      <c:pt idx="37">
                        <c:v>43726.385416666664</c:v>
                      </c:pt>
                      <c:pt idx="38">
                        <c:v>43726.395833333336</c:v>
                      </c:pt>
                      <c:pt idx="39">
                        <c:v>43726.40625</c:v>
                      </c:pt>
                      <c:pt idx="40">
                        <c:v>43726.416666666664</c:v>
                      </c:pt>
                      <c:pt idx="41">
                        <c:v>43726.427083333336</c:v>
                      </c:pt>
                      <c:pt idx="42">
                        <c:v>43726.4375</c:v>
                      </c:pt>
                      <c:pt idx="43">
                        <c:v>43726.447916666664</c:v>
                      </c:pt>
                      <c:pt idx="44">
                        <c:v>43726.458333333336</c:v>
                      </c:pt>
                      <c:pt idx="45">
                        <c:v>43726.46875</c:v>
                      </c:pt>
                      <c:pt idx="46">
                        <c:v>43726.479166666664</c:v>
                      </c:pt>
                      <c:pt idx="47">
                        <c:v>43726.489583333336</c:v>
                      </c:pt>
                      <c:pt idx="48">
                        <c:v>43726.5</c:v>
                      </c:pt>
                      <c:pt idx="49">
                        <c:v>43726.510416666664</c:v>
                      </c:pt>
                      <c:pt idx="50">
                        <c:v>43726.520833333336</c:v>
                      </c:pt>
                      <c:pt idx="51">
                        <c:v>43726.53125</c:v>
                      </c:pt>
                      <c:pt idx="52">
                        <c:v>43726.541666666664</c:v>
                      </c:pt>
                      <c:pt idx="53">
                        <c:v>43726.552083333336</c:v>
                      </c:pt>
                      <c:pt idx="54">
                        <c:v>43726.5625</c:v>
                      </c:pt>
                      <c:pt idx="55">
                        <c:v>43726.572916666664</c:v>
                      </c:pt>
                      <c:pt idx="56">
                        <c:v>43726.583333333336</c:v>
                      </c:pt>
                      <c:pt idx="57">
                        <c:v>43726.59375</c:v>
                      </c:pt>
                      <c:pt idx="58">
                        <c:v>43726.604166666664</c:v>
                      </c:pt>
                      <c:pt idx="59">
                        <c:v>43726.614583333336</c:v>
                      </c:pt>
                      <c:pt idx="60">
                        <c:v>43726.625</c:v>
                      </c:pt>
                      <c:pt idx="61">
                        <c:v>43726.635416666664</c:v>
                      </c:pt>
                      <c:pt idx="62">
                        <c:v>43726.645833333336</c:v>
                      </c:pt>
                      <c:pt idx="63">
                        <c:v>43726.65625</c:v>
                      </c:pt>
                      <c:pt idx="64">
                        <c:v>43726.666666666664</c:v>
                      </c:pt>
                      <c:pt idx="65">
                        <c:v>43726.677083333336</c:v>
                      </c:pt>
                      <c:pt idx="66">
                        <c:v>43726.6875</c:v>
                      </c:pt>
                      <c:pt idx="67">
                        <c:v>43726.697916666664</c:v>
                      </c:pt>
                      <c:pt idx="68">
                        <c:v>43726.708333333336</c:v>
                      </c:pt>
                      <c:pt idx="69">
                        <c:v>43726.71875</c:v>
                      </c:pt>
                      <c:pt idx="70">
                        <c:v>43726.729166666664</c:v>
                      </c:pt>
                      <c:pt idx="71">
                        <c:v>43726.739583333336</c:v>
                      </c:pt>
                      <c:pt idx="72">
                        <c:v>43726.75</c:v>
                      </c:pt>
                      <c:pt idx="73">
                        <c:v>43726.760416666664</c:v>
                      </c:pt>
                      <c:pt idx="74">
                        <c:v>43726.770833333336</c:v>
                      </c:pt>
                      <c:pt idx="75">
                        <c:v>43726.78125</c:v>
                      </c:pt>
                      <c:pt idx="76">
                        <c:v>43726.791666666664</c:v>
                      </c:pt>
                      <c:pt idx="77">
                        <c:v>43726.802083333336</c:v>
                      </c:pt>
                      <c:pt idx="78">
                        <c:v>43726.8125</c:v>
                      </c:pt>
                      <c:pt idx="79">
                        <c:v>43726.822916666664</c:v>
                      </c:pt>
                      <c:pt idx="80">
                        <c:v>43726.833333333336</c:v>
                      </c:pt>
                      <c:pt idx="81">
                        <c:v>43726.84375</c:v>
                      </c:pt>
                      <c:pt idx="82">
                        <c:v>43726.854166666664</c:v>
                      </c:pt>
                      <c:pt idx="83">
                        <c:v>43726.864583333336</c:v>
                      </c:pt>
                      <c:pt idx="84">
                        <c:v>43726.875</c:v>
                      </c:pt>
                      <c:pt idx="85">
                        <c:v>43726.885416666664</c:v>
                      </c:pt>
                      <c:pt idx="86">
                        <c:v>43726.895833333336</c:v>
                      </c:pt>
                      <c:pt idx="87">
                        <c:v>43726.90625</c:v>
                      </c:pt>
                      <c:pt idx="88">
                        <c:v>43726.916666666664</c:v>
                      </c:pt>
                      <c:pt idx="89">
                        <c:v>43726.927083333336</c:v>
                      </c:pt>
                      <c:pt idx="90">
                        <c:v>43726.9375</c:v>
                      </c:pt>
                      <c:pt idx="91">
                        <c:v>43726.947916666664</c:v>
                      </c:pt>
                      <c:pt idx="92">
                        <c:v>43726.958333333336</c:v>
                      </c:pt>
                      <c:pt idx="93">
                        <c:v>43726.96875</c:v>
                      </c:pt>
                      <c:pt idx="94">
                        <c:v>43726.979166666664</c:v>
                      </c:pt>
                      <c:pt idx="95">
                        <c:v>43726.989583333336</c:v>
                      </c:pt>
                      <c:pt idx="96">
                        <c:v>43727</c:v>
                      </c:pt>
                      <c:pt idx="97">
                        <c:v>43727.010416666664</c:v>
                      </c:pt>
                      <c:pt idx="98">
                        <c:v>43727.020833333336</c:v>
                      </c:pt>
                      <c:pt idx="99">
                        <c:v>43727.03125</c:v>
                      </c:pt>
                      <c:pt idx="100">
                        <c:v>43727.041666666664</c:v>
                      </c:pt>
                      <c:pt idx="101">
                        <c:v>43727.052083333336</c:v>
                      </c:pt>
                      <c:pt idx="102">
                        <c:v>43727.0625</c:v>
                      </c:pt>
                      <c:pt idx="103">
                        <c:v>43727.072916666664</c:v>
                      </c:pt>
                      <c:pt idx="104">
                        <c:v>43727.083333333336</c:v>
                      </c:pt>
                      <c:pt idx="105">
                        <c:v>43727.09375</c:v>
                      </c:pt>
                      <c:pt idx="106">
                        <c:v>43727.104166666664</c:v>
                      </c:pt>
                      <c:pt idx="107">
                        <c:v>43727.114583333336</c:v>
                      </c:pt>
                      <c:pt idx="108">
                        <c:v>43727.125</c:v>
                      </c:pt>
                      <c:pt idx="109">
                        <c:v>43727.135416666664</c:v>
                      </c:pt>
                      <c:pt idx="110">
                        <c:v>43727.145833333336</c:v>
                      </c:pt>
                      <c:pt idx="111">
                        <c:v>43727.15625</c:v>
                      </c:pt>
                      <c:pt idx="112">
                        <c:v>43727.166666666664</c:v>
                      </c:pt>
                      <c:pt idx="113">
                        <c:v>43727.177083333336</c:v>
                      </c:pt>
                      <c:pt idx="114">
                        <c:v>43727.1875</c:v>
                      </c:pt>
                      <c:pt idx="115">
                        <c:v>43727.197916666664</c:v>
                      </c:pt>
                      <c:pt idx="116">
                        <c:v>43727.208333333336</c:v>
                      </c:pt>
                      <c:pt idx="117">
                        <c:v>43727.21875</c:v>
                      </c:pt>
                      <c:pt idx="118">
                        <c:v>43727.229166666664</c:v>
                      </c:pt>
                      <c:pt idx="119">
                        <c:v>43727.239583333336</c:v>
                      </c:pt>
                      <c:pt idx="120">
                        <c:v>43727.25</c:v>
                      </c:pt>
                      <c:pt idx="121">
                        <c:v>43727.260416666664</c:v>
                      </c:pt>
                      <c:pt idx="122">
                        <c:v>43727.270833333336</c:v>
                      </c:pt>
                      <c:pt idx="123">
                        <c:v>43727.28125</c:v>
                      </c:pt>
                      <c:pt idx="124">
                        <c:v>43727.291666666664</c:v>
                      </c:pt>
                      <c:pt idx="125">
                        <c:v>43727.302083333336</c:v>
                      </c:pt>
                      <c:pt idx="126">
                        <c:v>43727.3125</c:v>
                      </c:pt>
                      <c:pt idx="127">
                        <c:v>43727.322916666664</c:v>
                      </c:pt>
                      <c:pt idx="128">
                        <c:v>43727.333333333336</c:v>
                      </c:pt>
                      <c:pt idx="129">
                        <c:v>43727.34375</c:v>
                      </c:pt>
                      <c:pt idx="130">
                        <c:v>43727.354166666664</c:v>
                      </c:pt>
                      <c:pt idx="131">
                        <c:v>43727.364583333336</c:v>
                      </c:pt>
                      <c:pt idx="132">
                        <c:v>43727.375</c:v>
                      </c:pt>
                      <c:pt idx="133">
                        <c:v>43727.385416666664</c:v>
                      </c:pt>
                      <c:pt idx="134">
                        <c:v>43727.395833333336</c:v>
                      </c:pt>
                      <c:pt idx="135">
                        <c:v>43727.40625</c:v>
                      </c:pt>
                      <c:pt idx="136">
                        <c:v>43727.416666666664</c:v>
                      </c:pt>
                      <c:pt idx="137">
                        <c:v>43727.427083333336</c:v>
                      </c:pt>
                      <c:pt idx="138">
                        <c:v>43727.4375</c:v>
                      </c:pt>
                      <c:pt idx="139">
                        <c:v>43727.447916666664</c:v>
                      </c:pt>
                      <c:pt idx="140">
                        <c:v>43727.458333333336</c:v>
                      </c:pt>
                      <c:pt idx="141">
                        <c:v>43727.46875</c:v>
                      </c:pt>
                      <c:pt idx="142">
                        <c:v>43727.479166666664</c:v>
                      </c:pt>
                      <c:pt idx="143">
                        <c:v>43727.489583333336</c:v>
                      </c:pt>
                      <c:pt idx="144">
                        <c:v>43727.5</c:v>
                      </c:pt>
                      <c:pt idx="145">
                        <c:v>43727.510416666664</c:v>
                      </c:pt>
                      <c:pt idx="146">
                        <c:v>43727.520833333336</c:v>
                      </c:pt>
                      <c:pt idx="147">
                        <c:v>43727.53125</c:v>
                      </c:pt>
                      <c:pt idx="148">
                        <c:v>43727.541666666664</c:v>
                      </c:pt>
                      <c:pt idx="149">
                        <c:v>43727.552083333336</c:v>
                      </c:pt>
                      <c:pt idx="150">
                        <c:v>43727.5625</c:v>
                      </c:pt>
                      <c:pt idx="151">
                        <c:v>43727.572916666664</c:v>
                      </c:pt>
                      <c:pt idx="152">
                        <c:v>43727.583333333336</c:v>
                      </c:pt>
                      <c:pt idx="153">
                        <c:v>43727.59375</c:v>
                      </c:pt>
                      <c:pt idx="154">
                        <c:v>43727.604166666664</c:v>
                      </c:pt>
                      <c:pt idx="155">
                        <c:v>43727.614583333336</c:v>
                      </c:pt>
                      <c:pt idx="156">
                        <c:v>43727.625</c:v>
                      </c:pt>
                      <c:pt idx="157">
                        <c:v>43727.635416666664</c:v>
                      </c:pt>
                      <c:pt idx="158">
                        <c:v>43727.645833333336</c:v>
                      </c:pt>
                      <c:pt idx="159">
                        <c:v>43727.65625</c:v>
                      </c:pt>
                      <c:pt idx="160">
                        <c:v>43727.666666666664</c:v>
                      </c:pt>
                      <c:pt idx="161">
                        <c:v>43727.677083333336</c:v>
                      </c:pt>
                      <c:pt idx="162">
                        <c:v>43727.6875</c:v>
                      </c:pt>
                      <c:pt idx="163">
                        <c:v>43727.697916666664</c:v>
                      </c:pt>
                      <c:pt idx="164">
                        <c:v>43727.708333333336</c:v>
                      </c:pt>
                      <c:pt idx="165">
                        <c:v>43727.71875</c:v>
                      </c:pt>
                      <c:pt idx="166">
                        <c:v>43727.729166666664</c:v>
                      </c:pt>
                      <c:pt idx="167">
                        <c:v>43727.739583333336</c:v>
                      </c:pt>
                      <c:pt idx="168">
                        <c:v>43727.75</c:v>
                      </c:pt>
                      <c:pt idx="169">
                        <c:v>43727.760416666664</c:v>
                      </c:pt>
                      <c:pt idx="170">
                        <c:v>43727.770833333336</c:v>
                      </c:pt>
                      <c:pt idx="171">
                        <c:v>43727.78125</c:v>
                      </c:pt>
                      <c:pt idx="172">
                        <c:v>43727.791666666664</c:v>
                      </c:pt>
                      <c:pt idx="173">
                        <c:v>43727.802083333336</c:v>
                      </c:pt>
                      <c:pt idx="174">
                        <c:v>43727.8125</c:v>
                      </c:pt>
                      <c:pt idx="175">
                        <c:v>43727.822916666664</c:v>
                      </c:pt>
                      <c:pt idx="176">
                        <c:v>43727.833333333336</c:v>
                      </c:pt>
                      <c:pt idx="177">
                        <c:v>43727.84375</c:v>
                      </c:pt>
                      <c:pt idx="178">
                        <c:v>43727.854166666664</c:v>
                      </c:pt>
                      <c:pt idx="179">
                        <c:v>43727.864583333336</c:v>
                      </c:pt>
                      <c:pt idx="180">
                        <c:v>43727.875</c:v>
                      </c:pt>
                      <c:pt idx="181">
                        <c:v>43727.885416666664</c:v>
                      </c:pt>
                      <c:pt idx="182">
                        <c:v>43727.895833333336</c:v>
                      </c:pt>
                      <c:pt idx="183">
                        <c:v>43727.90625</c:v>
                      </c:pt>
                      <c:pt idx="184">
                        <c:v>43727.916666666664</c:v>
                      </c:pt>
                      <c:pt idx="185">
                        <c:v>43727.927083333336</c:v>
                      </c:pt>
                      <c:pt idx="186">
                        <c:v>43727.9375</c:v>
                      </c:pt>
                      <c:pt idx="187">
                        <c:v>43727.947916666664</c:v>
                      </c:pt>
                      <c:pt idx="188">
                        <c:v>43727.958333333336</c:v>
                      </c:pt>
                      <c:pt idx="189">
                        <c:v>43727.96875</c:v>
                      </c:pt>
                      <c:pt idx="190">
                        <c:v>43727.979166666664</c:v>
                      </c:pt>
                      <c:pt idx="191">
                        <c:v>43727.989583333336</c:v>
                      </c:pt>
                      <c:pt idx="192">
                        <c:v>43728</c:v>
                      </c:pt>
                      <c:pt idx="193">
                        <c:v>43728.010416666664</c:v>
                      </c:pt>
                      <c:pt idx="194">
                        <c:v>43728.020833333336</c:v>
                      </c:pt>
                      <c:pt idx="195">
                        <c:v>43728.03125</c:v>
                      </c:pt>
                      <c:pt idx="196">
                        <c:v>43728.041666666664</c:v>
                      </c:pt>
                      <c:pt idx="197">
                        <c:v>43728.052083333336</c:v>
                      </c:pt>
                      <c:pt idx="198">
                        <c:v>43728.0625</c:v>
                      </c:pt>
                      <c:pt idx="199">
                        <c:v>43728.072916666664</c:v>
                      </c:pt>
                      <c:pt idx="200">
                        <c:v>43728.083333333336</c:v>
                      </c:pt>
                      <c:pt idx="201">
                        <c:v>43728.09375</c:v>
                      </c:pt>
                      <c:pt idx="202">
                        <c:v>43728.104166666664</c:v>
                      </c:pt>
                      <c:pt idx="203">
                        <c:v>43728.114583333336</c:v>
                      </c:pt>
                      <c:pt idx="204">
                        <c:v>43728.125</c:v>
                      </c:pt>
                      <c:pt idx="205">
                        <c:v>43728.135416666664</c:v>
                      </c:pt>
                      <c:pt idx="206">
                        <c:v>43728.145833333336</c:v>
                      </c:pt>
                      <c:pt idx="207">
                        <c:v>43728.15625</c:v>
                      </c:pt>
                      <c:pt idx="208">
                        <c:v>43728.166666666664</c:v>
                      </c:pt>
                      <c:pt idx="209">
                        <c:v>43728.177083333336</c:v>
                      </c:pt>
                      <c:pt idx="210">
                        <c:v>43728.1875</c:v>
                      </c:pt>
                      <c:pt idx="211">
                        <c:v>43728.197916666664</c:v>
                      </c:pt>
                      <c:pt idx="212">
                        <c:v>43728.208333333336</c:v>
                      </c:pt>
                      <c:pt idx="213">
                        <c:v>43728.21875</c:v>
                      </c:pt>
                      <c:pt idx="214">
                        <c:v>43728.229166666664</c:v>
                      </c:pt>
                      <c:pt idx="215">
                        <c:v>43728.239583333336</c:v>
                      </c:pt>
                      <c:pt idx="216">
                        <c:v>43728.25</c:v>
                      </c:pt>
                      <c:pt idx="217">
                        <c:v>43728.260416666664</c:v>
                      </c:pt>
                      <c:pt idx="218">
                        <c:v>43728.270833333336</c:v>
                      </c:pt>
                      <c:pt idx="219">
                        <c:v>43728.28125</c:v>
                      </c:pt>
                      <c:pt idx="220">
                        <c:v>43728.291666666664</c:v>
                      </c:pt>
                      <c:pt idx="221">
                        <c:v>43728.302083333336</c:v>
                      </c:pt>
                      <c:pt idx="222">
                        <c:v>43728.3125</c:v>
                      </c:pt>
                      <c:pt idx="223">
                        <c:v>43728.322916666664</c:v>
                      </c:pt>
                      <c:pt idx="224">
                        <c:v>43728.333333333336</c:v>
                      </c:pt>
                      <c:pt idx="225">
                        <c:v>43728.34375</c:v>
                      </c:pt>
                      <c:pt idx="226">
                        <c:v>43728.354166666664</c:v>
                      </c:pt>
                      <c:pt idx="227">
                        <c:v>43728.364583333336</c:v>
                      </c:pt>
                      <c:pt idx="228">
                        <c:v>43728.375</c:v>
                      </c:pt>
                      <c:pt idx="229">
                        <c:v>43728.385416666664</c:v>
                      </c:pt>
                      <c:pt idx="230">
                        <c:v>43728.395833333336</c:v>
                      </c:pt>
                      <c:pt idx="231">
                        <c:v>43728.40625</c:v>
                      </c:pt>
                      <c:pt idx="232">
                        <c:v>43728.416666666664</c:v>
                      </c:pt>
                      <c:pt idx="233">
                        <c:v>43728.427083333336</c:v>
                      </c:pt>
                      <c:pt idx="234">
                        <c:v>43728.4375</c:v>
                      </c:pt>
                      <c:pt idx="235">
                        <c:v>43728.447916666664</c:v>
                      </c:pt>
                      <c:pt idx="236">
                        <c:v>43728.458333333336</c:v>
                      </c:pt>
                      <c:pt idx="237">
                        <c:v>43728.46875</c:v>
                      </c:pt>
                      <c:pt idx="238">
                        <c:v>43728.479166666664</c:v>
                      </c:pt>
                      <c:pt idx="239">
                        <c:v>43728.489583333336</c:v>
                      </c:pt>
                      <c:pt idx="240">
                        <c:v>43728.5</c:v>
                      </c:pt>
                      <c:pt idx="241">
                        <c:v>43728.510416666664</c:v>
                      </c:pt>
                      <c:pt idx="242">
                        <c:v>43728.520833333336</c:v>
                      </c:pt>
                      <c:pt idx="243">
                        <c:v>43728.53125</c:v>
                      </c:pt>
                      <c:pt idx="244">
                        <c:v>43728.541666666664</c:v>
                      </c:pt>
                      <c:pt idx="245">
                        <c:v>43728.552083333336</c:v>
                      </c:pt>
                      <c:pt idx="246">
                        <c:v>43728.5625</c:v>
                      </c:pt>
                      <c:pt idx="247">
                        <c:v>43728.572916666664</c:v>
                      </c:pt>
                      <c:pt idx="248">
                        <c:v>43728.583333333336</c:v>
                      </c:pt>
                      <c:pt idx="249">
                        <c:v>43728.59375</c:v>
                      </c:pt>
                      <c:pt idx="250">
                        <c:v>43728.604166666664</c:v>
                      </c:pt>
                      <c:pt idx="251">
                        <c:v>43728.614583333336</c:v>
                      </c:pt>
                      <c:pt idx="252">
                        <c:v>43728.625</c:v>
                      </c:pt>
                      <c:pt idx="253">
                        <c:v>43728.635416666664</c:v>
                      </c:pt>
                      <c:pt idx="254">
                        <c:v>43728.645833333336</c:v>
                      </c:pt>
                      <c:pt idx="255">
                        <c:v>43728.65625</c:v>
                      </c:pt>
                      <c:pt idx="256">
                        <c:v>43728.666666666664</c:v>
                      </c:pt>
                      <c:pt idx="257">
                        <c:v>43728.677083333336</c:v>
                      </c:pt>
                      <c:pt idx="258">
                        <c:v>43728.6875</c:v>
                      </c:pt>
                      <c:pt idx="259">
                        <c:v>43728.697916666664</c:v>
                      </c:pt>
                      <c:pt idx="260">
                        <c:v>43728.708333333336</c:v>
                      </c:pt>
                      <c:pt idx="261">
                        <c:v>43728.71875</c:v>
                      </c:pt>
                      <c:pt idx="262">
                        <c:v>43728.729166666664</c:v>
                      </c:pt>
                      <c:pt idx="263">
                        <c:v>43728.739583333336</c:v>
                      </c:pt>
                      <c:pt idx="264">
                        <c:v>43728.75</c:v>
                      </c:pt>
                      <c:pt idx="265">
                        <c:v>43728.760416666664</c:v>
                      </c:pt>
                      <c:pt idx="266">
                        <c:v>43728.770833333336</c:v>
                      </c:pt>
                      <c:pt idx="267">
                        <c:v>43728.78125</c:v>
                      </c:pt>
                      <c:pt idx="268">
                        <c:v>43728.791666666664</c:v>
                      </c:pt>
                      <c:pt idx="269">
                        <c:v>43728.802083333336</c:v>
                      </c:pt>
                      <c:pt idx="270">
                        <c:v>43728.8125</c:v>
                      </c:pt>
                      <c:pt idx="271">
                        <c:v>43728.822916666664</c:v>
                      </c:pt>
                      <c:pt idx="272">
                        <c:v>43728.833333333336</c:v>
                      </c:pt>
                      <c:pt idx="273">
                        <c:v>43728.84375</c:v>
                      </c:pt>
                      <c:pt idx="274">
                        <c:v>43728.854166666664</c:v>
                      </c:pt>
                      <c:pt idx="275">
                        <c:v>43728.864583333336</c:v>
                      </c:pt>
                      <c:pt idx="276">
                        <c:v>43728.875</c:v>
                      </c:pt>
                      <c:pt idx="277">
                        <c:v>43728.885416666664</c:v>
                      </c:pt>
                      <c:pt idx="278">
                        <c:v>43728.895833333336</c:v>
                      </c:pt>
                      <c:pt idx="279">
                        <c:v>43728.90625</c:v>
                      </c:pt>
                      <c:pt idx="280">
                        <c:v>43728.916666666664</c:v>
                      </c:pt>
                      <c:pt idx="281">
                        <c:v>43728.927083333336</c:v>
                      </c:pt>
                      <c:pt idx="282">
                        <c:v>43728.9375</c:v>
                      </c:pt>
                      <c:pt idx="283">
                        <c:v>43728.947916666664</c:v>
                      </c:pt>
                      <c:pt idx="284">
                        <c:v>43728.958333333336</c:v>
                      </c:pt>
                      <c:pt idx="285">
                        <c:v>43728.96875</c:v>
                      </c:pt>
                      <c:pt idx="286">
                        <c:v>43728.979166666664</c:v>
                      </c:pt>
                      <c:pt idx="287">
                        <c:v>43728.989583333336</c:v>
                      </c:pt>
                      <c:pt idx="288">
                        <c:v>43729</c:v>
                      </c:pt>
                      <c:pt idx="289">
                        <c:v>43729.010416666664</c:v>
                      </c:pt>
                      <c:pt idx="290">
                        <c:v>43729.020833333336</c:v>
                      </c:pt>
                      <c:pt idx="291">
                        <c:v>43729.03125</c:v>
                      </c:pt>
                      <c:pt idx="292">
                        <c:v>43729.041666666664</c:v>
                      </c:pt>
                      <c:pt idx="293">
                        <c:v>43729.052083333336</c:v>
                      </c:pt>
                      <c:pt idx="294">
                        <c:v>43729.0625</c:v>
                      </c:pt>
                      <c:pt idx="295">
                        <c:v>43729.072916666664</c:v>
                      </c:pt>
                      <c:pt idx="296">
                        <c:v>43729.083333333336</c:v>
                      </c:pt>
                      <c:pt idx="297">
                        <c:v>43729.09375</c:v>
                      </c:pt>
                      <c:pt idx="298">
                        <c:v>43729.104166666664</c:v>
                      </c:pt>
                      <c:pt idx="299">
                        <c:v>43729.114583333336</c:v>
                      </c:pt>
                      <c:pt idx="300">
                        <c:v>43729.125</c:v>
                      </c:pt>
                      <c:pt idx="301">
                        <c:v>43729.135416666664</c:v>
                      </c:pt>
                      <c:pt idx="302">
                        <c:v>43729.145833333336</c:v>
                      </c:pt>
                      <c:pt idx="303">
                        <c:v>43729.15625</c:v>
                      </c:pt>
                      <c:pt idx="304">
                        <c:v>43729.166666666664</c:v>
                      </c:pt>
                      <c:pt idx="305">
                        <c:v>43729.177083333336</c:v>
                      </c:pt>
                      <c:pt idx="306">
                        <c:v>43729.1875</c:v>
                      </c:pt>
                      <c:pt idx="307">
                        <c:v>43729.197916666664</c:v>
                      </c:pt>
                      <c:pt idx="308">
                        <c:v>43729.208333333336</c:v>
                      </c:pt>
                      <c:pt idx="309">
                        <c:v>43729.21875</c:v>
                      </c:pt>
                      <c:pt idx="310">
                        <c:v>43729.229166666664</c:v>
                      </c:pt>
                      <c:pt idx="311">
                        <c:v>43729.239583333336</c:v>
                      </c:pt>
                      <c:pt idx="312">
                        <c:v>43729.25</c:v>
                      </c:pt>
                      <c:pt idx="313">
                        <c:v>43729.260416666664</c:v>
                      </c:pt>
                      <c:pt idx="314">
                        <c:v>43729.270833333336</c:v>
                      </c:pt>
                      <c:pt idx="315">
                        <c:v>43729.28125</c:v>
                      </c:pt>
                      <c:pt idx="316">
                        <c:v>43729.291666666664</c:v>
                      </c:pt>
                      <c:pt idx="317">
                        <c:v>43729.302083333336</c:v>
                      </c:pt>
                      <c:pt idx="318">
                        <c:v>43729.3125</c:v>
                      </c:pt>
                      <c:pt idx="319">
                        <c:v>43729.322916666664</c:v>
                      </c:pt>
                      <c:pt idx="320">
                        <c:v>43729.333333333336</c:v>
                      </c:pt>
                      <c:pt idx="321">
                        <c:v>43729.34375</c:v>
                      </c:pt>
                      <c:pt idx="322">
                        <c:v>43729.354166666664</c:v>
                      </c:pt>
                      <c:pt idx="323">
                        <c:v>43729.364583333336</c:v>
                      </c:pt>
                      <c:pt idx="324">
                        <c:v>43729.375</c:v>
                      </c:pt>
                      <c:pt idx="325">
                        <c:v>43729.385416666664</c:v>
                      </c:pt>
                      <c:pt idx="326">
                        <c:v>43729.395833333336</c:v>
                      </c:pt>
                      <c:pt idx="327">
                        <c:v>43729.40625</c:v>
                      </c:pt>
                      <c:pt idx="328">
                        <c:v>43729.416666666664</c:v>
                      </c:pt>
                      <c:pt idx="329">
                        <c:v>43729.427083333336</c:v>
                      </c:pt>
                      <c:pt idx="330">
                        <c:v>43729.4375</c:v>
                      </c:pt>
                      <c:pt idx="331">
                        <c:v>43729.447916666664</c:v>
                      </c:pt>
                      <c:pt idx="332">
                        <c:v>43729.458333333336</c:v>
                      </c:pt>
                      <c:pt idx="333">
                        <c:v>43729.46875</c:v>
                      </c:pt>
                      <c:pt idx="334">
                        <c:v>43729.479166666664</c:v>
                      </c:pt>
                      <c:pt idx="335">
                        <c:v>43729.489583333336</c:v>
                      </c:pt>
                      <c:pt idx="336">
                        <c:v>43729.5</c:v>
                      </c:pt>
                      <c:pt idx="337">
                        <c:v>43729.510416666664</c:v>
                      </c:pt>
                      <c:pt idx="338">
                        <c:v>43729.520833333336</c:v>
                      </c:pt>
                      <c:pt idx="339">
                        <c:v>43729.53125</c:v>
                      </c:pt>
                      <c:pt idx="340">
                        <c:v>43729.541666666664</c:v>
                      </c:pt>
                      <c:pt idx="341">
                        <c:v>43729.552083333336</c:v>
                      </c:pt>
                      <c:pt idx="342">
                        <c:v>43729.5625</c:v>
                      </c:pt>
                      <c:pt idx="343">
                        <c:v>43729.572916666664</c:v>
                      </c:pt>
                      <c:pt idx="344">
                        <c:v>43729.583333333336</c:v>
                      </c:pt>
                      <c:pt idx="345">
                        <c:v>43729.59375</c:v>
                      </c:pt>
                      <c:pt idx="346">
                        <c:v>43729.604166666664</c:v>
                      </c:pt>
                      <c:pt idx="347">
                        <c:v>43729.614583333336</c:v>
                      </c:pt>
                      <c:pt idx="348">
                        <c:v>43729.625</c:v>
                      </c:pt>
                      <c:pt idx="349">
                        <c:v>43729.635416666664</c:v>
                      </c:pt>
                      <c:pt idx="350">
                        <c:v>43729.645833333336</c:v>
                      </c:pt>
                      <c:pt idx="351">
                        <c:v>43729.65625</c:v>
                      </c:pt>
                      <c:pt idx="352">
                        <c:v>43729.666666666664</c:v>
                      </c:pt>
                      <c:pt idx="353">
                        <c:v>43729.677083333336</c:v>
                      </c:pt>
                      <c:pt idx="354">
                        <c:v>43729.6875</c:v>
                      </c:pt>
                      <c:pt idx="355">
                        <c:v>43729.697916666664</c:v>
                      </c:pt>
                      <c:pt idx="356">
                        <c:v>43729.708333333336</c:v>
                      </c:pt>
                      <c:pt idx="357">
                        <c:v>43729.71875</c:v>
                      </c:pt>
                      <c:pt idx="358">
                        <c:v>43729.729166666664</c:v>
                      </c:pt>
                      <c:pt idx="359">
                        <c:v>43729.739583333336</c:v>
                      </c:pt>
                      <c:pt idx="360">
                        <c:v>43729.75</c:v>
                      </c:pt>
                      <c:pt idx="361">
                        <c:v>43729.760416666664</c:v>
                      </c:pt>
                      <c:pt idx="362">
                        <c:v>43729.770833333336</c:v>
                      </c:pt>
                      <c:pt idx="363">
                        <c:v>43729.78125</c:v>
                      </c:pt>
                      <c:pt idx="364">
                        <c:v>43729.791666666664</c:v>
                      </c:pt>
                      <c:pt idx="365">
                        <c:v>43729.802083333336</c:v>
                      </c:pt>
                      <c:pt idx="366">
                        <c:v>43729.8125</c:v>
                      </c:pt>
                      <c:pt idx="367">
                        <c:v>43729.822916666664</c:v>
                      </c:pt>
                      <c:pt idx="368">
                        <c:v>43729.833333333336</c:v>
                      </c:pt>
                      <c:pt idx="369">
                        <c:v>43729.84375</c:v>
                      </c:pt>
                      <c:pt idx="370">
                        <c:v>43729.854166666664</c:v>
                      </c:pt>
                      <c:pt idx="371">
                        <c:v>43729.864583333336</c:v>
                      </c:pt>
                      <c:pt idx="372">
                        <c:v>43729.875</c:v>
                      </c:pt>
                      <c:pt idx="373">
                        <c:v>43729.885416666664</c:v>
                      </c:pt>
                      <c:pt idx="374">
                        <c:v>43729.895833333336</c:v>
                      </c:pt>
                      <c:pt idx="375">
                        <c:v>43729.90625</c:v>
                      </c:pt>
                      <c:pt idx="376">
                        <c:v>43729.916666666664</c:v>
                      </c:pt>
                      <c:pt idx="377">
                        <c:v>43729.927083333336</c:v>
                      </c:pt>
                      <c:pt idx="378">
                        <c:v>43729.9375</c:v>
                      </c:pt>
                      <c:pt idx="379">
                        <c:v>43729.947916666664</c:v>
                      </c:pt>
                      <c:pt idx="380">
                        <c:v>43729.958333333336</c:v>
                      </c:pt>
                      <c:pt idx="381">
                        <c:v>43729.96875</c:v>
                      </c:pt>
                      <c:pt idx="382">
                        <c:v>43729.979166666664</c:v>
                      </c:pt>
                      <c:pt idx="383">
                        <c:v>43729.989583333336</c:v>
                      </c:pt>
                      <c:pt idx="384">
                        <c:v>43730</c:v>
                      </c:pt>
                    </c:numCache>
                  </c:numRef>
                </c:xVal>
                <c:yVal>
                  <c:numRef>
                    <c:extLst>
                      <c:ext uri="{02D57815-91ED-43cb-92C2-25804820EDAC}">
                        <c15:formulaRef>
                          <c15:sqref>Sheet1!$C$2:$C$481</c15:sqref>
                        </c15:formulaRef>
                      </c:ext>
                    </c:extLst>
                    <c:numCache>
                      <c:formatCode>General</c:formatCode>
                      <c:ptCount val="480"/>
                      <c:pt idx="0">
                        <c:v>0.91</c:v>
                      </c:pt>
                      <c:pt idx="1">
                        <c:v>1.21</c:v>
                      </c:pt>
                      <c:pt idx="2">
                        <c:v>1.21</c:v>
                      </c:pt>
                      <c:pt idx="3">
                        <c:v>1.21</c:v>
                      </c:pt>
                      <c:pt idx="4">
                        <c:v>1.21</c:v>
                      </c:pt>
                      <c:pt idx="5">
                        <c:v>1.1400000000000001</c:v>
                      </c:pt>
                      <c:pt idx="6">
                        <c:v>1.17</c:v>
                      </c:pt>
                      <c:pt idx="7">
                        <c:v>1.17</c:v>
                      </c:pt>
                      <c:pt idx="8">
                        <c:v>1.18</c:v>
                      </c:pt>
                      <c:pt idx="9">
                        <c:v>1.36</c:v>
                      </c:pt>
                      <c:pt idx="10">
                        <c:v>0.79</c:v>
                      </c:pt>
                      <c:pt idx="11">
                        <c:v>1.34</c:v>
                      </c:pt>
                      <c:pt idx="12">
                        <c:v>1.36</c:v>
                      </c:pt>
                      <c:pt idx="13">
                        <c:v>1.0900000000000001</c:v>
                      </c:pt>
                      <c:pt idx="14">
                        <c:v>1.43</c:v>
                      </c:pt>
                      <c:pt idx="15">
                        <c:v>0.85</c:v>
                      </c:pt>
                      <c:pt idx="16">
                        <c:v>1.53</c:v>
                      </c:pt>
                      <c:pt idx="17">
                        <c:v>0.88</c:v>
                      </c:pt>
                      <c:pt idx="18">
                        <c:v>1.3900000000000001</c:v>
                      </c:pt>
                      <c:pt idx="19">
                        <c:v>1.47</c:v>
                      </c:pt>
                      <c:pt idx="20">
                        <c:v>0.94000000000000006</c:v>
                      </c:pt>
                      <c:pt idx="21">
                        <c:v>1.1000000000000001</c:v>
                      </c:pt>
                      <c:pt idx="22">
                        <c:v>1.23</c:v>
                      </c:pt>
                      <c:pt idx="23">
                        <c:v>1.1400000000000001</c:v>
                      </c:pt>
                      <c:pt idx="24">
                        <c:v>1.6</c:v>
                      </c:pt>
                      <c:pt idx="25">
                        <c:v>1.35</c:v>
                      </c:pt>
                      <c:pt idx="26">
                        <c:v>1.35</c:v>
                      </c:pt>
                      <c:pt idx="27">
                        <c:v>1.35</c:v>
                      </c:pt>
                      <c:pt idx="28">
                        <c:v>1.35</c:v>
                      </c:pt>
                      <c:pt idx="29">
                        <c:v>1.35</c:v>
                      </c:pt>
                      <c:pt idx="30">
                        <c:v>1.35</c:v>
                      </c:pt>
                      <c:pt idx="31">
                        <c:v>1.35</c:v>
                      </c:pt>
                      <c:pt idx="32">
                        <c:v>1.35</c:v>
                      </c:pt>
                      <c:pt idx="33">
                        <c:v>1.35</c:v>
                      </c:pt>
                      <c:pt idx="34">
                        <c:v>1.35</c:v>
                      </c:pt>
                      <c:pt idx="35">
                        <c:v>1.35</c:v>
                      </c:pt>
                      <c:pt idx="36">
                        <c:v>1.35</c:v>
                      </c:pt>
                      <c:pt idx="37">
                        <c:v>1.35</c:v>
                      </c:pt>
                      <c:pt idx="38">
                        <c:v>0.99</c:v>
                      </c:pt>
                      <c:pt idx="39">
                        <c:v>0.99</c:v>
                      </c:pt>
                      <c:pt idx="40">
                        <c:v>1</c:v>
                      </c:pt>
                      <c:pt idx="41">
                        <c:v>0.79</c:v>
                      </c:pt>
                      <c:pt idx="42">
                        <c:v>0.96</c:v>
                      </c:pt>
                      <c:pt idx="43">
                        <c:v>1.1500000000000001</c:v>
                      </c:pt>
                      <c:pt idx="44">
                        <c:v>1.18</c:v>
                      </c:pt>
                      <c:pt idx="45">
                        <c:v>1.36</c:v>
                      </c:pt>
                      <c:pt idx="46">
                        <c:v>1.7</c:v>
                      </c:pt>
                      <c:pt idx="47">
                        <c:v>1.84</c:v>
                      </c:pt>
                      <c:pt idx="48">
                        <c:v>1.96</c:v>
                      </c:pt>
                      <c:pt idx="49">
                        <c:v>2.2200000000000002</c:v>
                      </c:pt>
                      <c:pt idx="50">
                        <c:v>2.15</c:v>
                      </c:pt>
                      <c:pt idx="51">
                        <c:v>2.5500000000000003</c:v>
                      </c:pt>
                      <c:pt idx="52">
                        <c:v>2.7800000000000002</c:v>
                      </c:pt>
                      <c:pt idx="53">
                        <c:v>2.97</c:v>
                      </c:pt>
                      <c:pt idx="54">
                        <c:v>3.1</c:v>
                      </c:pt>
                      <c:pt idx="55">
                        <c:v>3.11</c:v>
                      </c:pt>
                      <c:pt idx="56">
                        <c:v>3.18</c:v>
                      </c:pt>
                      <c:pt idx="57">
                        <c:v>3.19</c:v>
                      </c:pt>
                      <c:pt idx="58">
                        <c:v>3.14</c:v>
                      </c:pt>
                      <c:pt idx="59">
                        <c:v>3.15</c:v>
                      </c:pt>
                      <c:pt idx="60">
                        <c:v>3.11</c:v>
                      </c:pt>
                      <c:pt idx="61">
                        <c:v>3.11</c:v>
                      </c:pt>
                      <c:pt idx="62">
                        <c:v>3.14</c:v>
                      </c:pt>
                      <c:pt idx="63">
                        <c:v>2.99</c:v>
                      </c:pt>
                      <c:pt idx="64">
                        <c:v>2.91</c:v>
                      </c:pt>
                      <c:pt idx="65">
                        <c:v>2.9</c:v>
                      </c:pt>
                      <c:pt idx="66">
                        <c:v>2.79</c:v>
                      </c:pt>
                      <c:pt idx="67">
                        <c:v>2.82</c:v>
                      </c:pt>
                      <c:pt idx="68">
                        <c:v>2.71</c:v>
                      </c:pt>
                      <c:pt idx="69">
                        <c:v>2.62</c:v>
                      </c:pt>
                      <c:pt idx="70">
                        <c:v>2.59</c:v>
                      </c:pt>
                      <c:pt idx="71">
                        <c:v>2.93</c:v>
                      </c:pt>
                      <c:pt idx="72">
                        <c:v>2.99</c:v>
                      </c:pt>
                      <c:pt idx="73">
                        <c:v>2.83</c:v>
                      </c:pt>
                      <c:pt idx="74">
                        <c:v>2.61</c:v>
                      </c:pt>
                      <c:pt idx="75">
                        <c:v>2.46</c:v>
                      </c:pt>
                      <c:pt idx="76">
                        <c:v>2.82</c:v>
                      </c:pt>
                      <c:pt idx="77">
                        <c:v>2.92</c:v>
                      </c:pt>
                      <c:pt idx="78">
                        <c:v>2.86</c:v>
                      </c:pt>
                      <c:pt idx="79">
                        <c:v>2.91</c:v>
                      </c:pt>
                      <c:pt idx="80">
                        <c:v>2.89</c:v>
                      </c:pt>
                      <c:pt idx="81">
                        <c:v>2.67</c:v>
                      </c:pt>
                      <c:pt idx="82">
                        <c:v>2.48</c:v>
                      </c:pt>
                      <c:pt idx="83">
                        <c:v>2.6</c:v>
                      </c:pt>
                      <c:pt idx="84">
                        <c:v>2.57</c:v>
                      </c:pt>
                      <c:pt idx="85">
                        <c:v>2.5100000000000002</c:v>
                      </c:pt>
                      <c:pt idx="86">
                        <c:v>2.4</c:v>
                      </c:pt>
                      <c:pt idx="87">
                        <c:v>2.02</c:v>
                      </c:pt>
                      <c:pt idx="88">
                        <c:v>2.36</c:v>
                      </c:pt>
                      <c:pt idx="89">
                        <c:v>2.2600000000000002</c:v>
                      </c:pt>
                      <c:pt idx="90">
                        <c:v>2.34</c:v>
                      </c:pt>
                      <c:pt idx="91">
                        <c:v>2.37</c:v>
                      </c:pt>
                      <c:pt idx="92">
                        <c:v>2.38</c:v>
                      </c:pt>
                      <c:pt idx="93">
                        <c:v>2.4500000000000002</c:v>
                      </c:pt>
                      <c:pt idx="94">
                        <c:v>2.5500000000000003</c:v>
                      </c:pt>
                      <c:pt idx="95">
                        <c:v>2.68</c:v>
                      </c:pt>
                      <c:pt idx="96">
                        <c:v>2.7</c:v>
                      </c:pt>
                      <c:pt idx="97">
                        <c:v>2.7</c:v>
                      </c:pt>
                      <c:pt idx="98">
                        <c:v>2.81</c:v>
                      </c:pt>
                      <c:pt idx="99">
                        <c:v>3.02</c:v>
                      </c:pt>
                      <c:pt idx="100">
                        <c:v>3.15</c:v>
                      </c:pt>
                      <c:pt idx="101">
                        <c:v>3.42</c:v>
                      </c:pt>
                      <c:pt idx="102">
                        <c:v>3.85</c:v>
                      </c:pt>
                      <c:pt idx="103">
                        <c:v>4.22</c:v>
                      </c:pt>
                      <c:pt idx="104">
                        <c:v>4.46</c:v>
                      </c:pt>
                      <c:pt idx="105">
                        <c:v>4.87</c:v>
                      </c:pt>
                      <c:pt idx="106">
                        <c:v>5.61</c:v>
                      </c:pt>
                      <c:pt idx="107">
                        <c:v>6.2</c:v>
                      </c:pt>
                      <c:pt idx="108">
                        <c:v>6.45</c:v>
                      </c:pt>
                      <c:pt idx="109">
                        <c:v>6.21</c:v>
                      </c:pt>
                      <c:pt idx="110">
                        <c:v>6.22</c:v>
                      </c:pt>
                      <c:pt idx="111">
                        <c:v>6.25</c:v>
                      </c:pt>
                      <c:pt idx="112">
                        <c:v>6.32</c:v>
                      </c:pt>
                      <c:pt idx="113">
                        <c:v>6.36</c:v>
                      </c:pt>
                      <c:pt idx="114">
                        <c:v>6.33</c:v>
                      </c:pt>
                      <c:pt idx="115">
                        <c:v>6.45</c:v>
                      </c:pt>
                      <c:pt idx="116">
                        <c:v>6.42</c:v>
                      </c:pt>
                      <c:pt idx="117">
                        <c:v>6.3500000000000005</c:v>
                      </c:pt>
                      <c:pt idx="118">
                        <c:v>6.28</c:v>
                      </c:pt>
                      <c:pt idx="119">
                        <c:v>6.65</c:v>
                      </c:pt>
                      <c:pt idx="120">
                        <c:v>6.54</c:v>
                      </c:pt>
                      <c:pt idx="121">
                        <c:v>6.54</c:v>
                      </c:pt>
                      <c:pt idx="122">
                        <c:v>6.32</c:v>
                      </c:pt>
                      <c:pt idx="123">
                        <c:v>5.91</c:v>
                      </c:pt>
                      <c:pt idx="124">
                        <c:v>5.7</c:v>
                      </c:pt>
                      <c:pt idx="125">
                        <c:v>5.84</c:v>
                      </c:pt>
                      <c:pt idx="126">
                        <c:v>6.13</c:v>
                      </c:pt>
                      <c:pt idx="127">
                        <c:v>6.17</c:v>
                      </c:pt>
                      <c:pt idx="128">
                        <c:v>6.28</c:v>
                      </c:pt>
                      <c:pt idx="129">
                        <c:v>6.3500000000000005</c:v>
                      </c:pt>
                      <c:pt idx="130">
                        <c:v>6.0200000000000005</c:v>
                      </c:pt>
                      <c:pt idx="131">
                        <c:v>6.21</c:v>
                      </c:pt>
                      <c:pt idx="132">
                        <c:v>5.9</c:v>
                      </c:pt>
                      <c:pt idx="133">
                        <c:v>5.87</c:v>
                      </c:pt>
                      <c:pt idx="134">
                        <c:v>6.1400000000000006</c:v>
                      </c:pt>
                      <c:pt idx="135">
                        <c:v>5.97</c:v>
                      </c:pt>
                      <c:pt idx="136">
                        <c:v>6.12</c:v>
                      </c:pt>
                      <c:pt idx="137">
                        <c:v>6.21</c:v>
                      </c:pt>
                      <c:pt idx="138">
                        <c:v>6.25</c:v>
                      </c:pt>
                      <c:pt idx="139">
                        <c:v>6.3500000000000005</c:v>
                      </c:pt>
                      <c:pt idx="140">
                        <c:v>6.5</c:v>
                      </c:pt>
                      <c:pt idx="141">
                        <c:v>6.21</c:v>
                      </c:pt>
                      <c:pt idx="142">
                        <c:v>5.94</c:v>
                      </c:pt>
                      <c:pt idx="143">
                        <c:v>6.11</c:v>
                      </c:pt>
                      <c:pt idx="144">
                        <c:v>6.26</c:v>
                      </c:pt>
                      <c:pt idx="145">
                        <c:v>6.12</c:v>
                      </c:pt>
                      <c:pt idx="146">
                        <c:v>6.38</c:v>
                      </c:pt>
                      <c:pt idx="147">
                        <c:v>6.16</c:v>
                      </c:pt>
                      <c:pt idx="148">
                        <c:v>6.1400000000000006</c:v>
                      </c:pt>
                      <c:pt idx="149">
                        <c:v>6.44</c:v>
                      </c:pt>
                      <c:pt idx="150">
                        <c:v>6.2700000000000005</c:v>
                      </c:pt>
                      <c:pt idx="151">
                        <c:v>6.04</c:v>
                      </c:pt>
                      <c:pt idx="152">
                        <c:v>6.42</c:v>
                      </c:pt>
                      <c:pt idx="153">
                        <c:v>6.3900000000000006</c:v>
                      </c:pt>
                      <c:pt idx="154">
                        <c:v>6.47</c:v>
                      </c:pt>
                      <c:pt idx="155">
                        <c:v>6.47</c:v>
                      </c:pt>
                      <c:pt idx="156">
                        <c:v>6.49</c:v>
                      </c:pt>
                      <c:pt idx="157">
                        <c:v>6.54</c:v>
                      </c:pt>
                      <c:pt idx="158">
                        <c:v>6.55</c:v>
                      </c:pt>
                      <c:pt idx="159">
                        <c:v>6.5</c:v>
                      </c:pt>
                      <c:pt idx="160">
                        <c:v>6.65</c:v>
                      </c:pt>
                      <c:pt idx="161">
                        <c:v>6.57</c:v>
                      </c:pt>
                      <c:pt idx="162">
                        <c:v>6.61</c:v>
                      </c:pt>
                      <c:pt idx="163">
                        <c:v>6.58</c:v>
                      </c:pt>
                      <c:pt idx="164">
                        <c:v>6.61</c:v>
                      </c:pt>
                      <c:pt idx="165">
                        <c:v>6.58</c:v>
                      </c:pt>
                      <c:pt idx="166">
                        <c:v>6.59</c:v>
                      </c:pt>
                      <c:pt idx="167">
                        <c:v>6.57</c:v>
                      </c:pt>
                      <c:pt idx="168">
                        <c:v>6.46</c:v>
                      </c:pt>
                      <c:pt idx="169">
                        <c:v>6.43</c:v>
                      </c:pt>
                      <c:pt idx="170">
                        <c:v>6.5</c:v>
                      </c:pt>
                      <c:pt idx="171">
                        <c:v>6.23</c:v>
                      </c:pt>
                      <c:pt idx="172">
                        <c:v>6.32</c:v>
                      </c:pt>
                      <c:pt idx="173">
                        <c:v>6.23</c:v>
                      </c:pt>
                      <c:pt idx="174">
                        <c:v>6.25</c:v>
                      </c:pt>
                      <c:pt idx="175">
                        <c:v>6</c:v>
                      </c:pt>
                      <c:pt idx="176">
                        <c:v>5.93</c:v>
                      </c:pt>
                      <c:pt idx="177">
                        <c:v>5.82</c:v>
                      </c:pt>
                      <c:pt idx="178">
                        <c:v>5.8</c:v>
                      </c:pt>
                      <c:pt idx="179">
                        <c:v>5.64</c:v>
                      </c:pt>
                      <c:pt idx="180">
                        <c:v>5.78</c:v>
                      </c:pt>
                      <c:pt idx="181">
                        <c:v>5.5600000000000005</c:v>
                      </c:pt>
                      <c:pt idx="182">
                        <c:v>5.4</c:v>
                      </c:pt>
                      <c:pt idx="183">
                        <c:v>5.32</c:v>
                      </c:pt>
                      <c:pt idx="184">
                        <c:v>5.28</c:v>
                      </c:pt>
                      <c:pt idx="185">
                        <c:v>5.28</c:v>
                      </c:pt>
                      <c:pt idx="186">
                        <c:v>4.95</c:v>
                      </c:pt>
                      <c:pt idx="187">
                        <c:v>4.84</c:v>
                      </c:pt>
                      <c:pt idx="188">
                        <c:v>4.67</c:v>
                      </c:pt>
                      <c:pt idx="189">
                        <c:v>4.4400000000000004</c:v>
                      </c:pt>
                      <c:pt idx="190">
                        <c:v>4.45</c:v>
                      </c:pt>
                      <c:pt idx="191">
                        <c:v>4.17</c:v>
                      </c:pt>
                      <c:pt idx="192">
                        <c:v>4.12</c:v>
                      </c:pt>
                      <c:pt idx="193">
                        <c:v>3.86</c:v>
                      </c:pt>
                      <c:pt idx="194">
                        <c:v>3.5700000000000003</c:v>
                      </c:pt>
                      <c:pt idx="195">
                        <c:v>3.36</c:v>
                      </c:pt>
                      <c:pt idx="196">
                        <c:v>3.47</c:v>
                      </c:pt>
                      <c:pt idx="197">
                        <c:v>2.7</c:v>
                      </c:pt>
                      <c:pt idx="198">
                        <c:v>3.29</c:v>
                      </c:pt>
                      <c:pt idx="199">
                        <c:v>2.9</c:v>
                      </c:pt>
                      <c:pt idx="200">
                        <c:v>2.63</c:v>
                      </c:pt>
                      <c:pt idx="201">
                        <c:v>2.99</c:v>
                      </c:pt>
                      <c:pt idx="202">
                        <c:v>2.8000000000000003</c:v>
                      </c:pt>
                      <c:pt idx="203">
                        <c:v>2.38</c:v>
                      </c:pt>
                      <c:pt idx="204">
                        <c:v>2.57</c:v>
                      </c:pt>
                      <c:pt idx="205">
                        <c:v>2.68</c:v>
                      </c:pt>
                      <c:pt idx="206">
                        <c:v>2.08</c:v>
                      </c:pt>
                      <c:pt idx="207">
                        <c:v>2.16</c:v>
                      </c:pt>
                      <c:pt idx="208">
                        <c:v>2.31</c:v>
                      </c:pt>
                      <c:pt idx="209">
                        <c:v>2.33</c:v>
                      </c:pt>
                      <c:pt idx="210">
                        <c:v>1.81</c:v>
                      </c:pt>
                      <c:pt idx="211">
                        <c:v>1.3800000000000001</c:v>
                      </c:pt>
                      <c:pt idx="212">
                        <c:v>1.79</c:v>
                      </c:pt>
                      <c:pt idx="213">
                        <c:v>1.24</c:v>
                      </c:pt>
                      <c:pt idx="214">
                        <c:v>1.1000000000000001</c:v>
                      </c:pt>
                      <c:pt idx="215">
                        <c:v>1.04</c:v>
                      </c:pt>
                      <c:pt idx="216">
                        <c:v>1.1300000000000001</c:v>
                      </c:pt>
                      <c:pt idx="217">
                        <c:v>1</c:v>
                      </c:pt>
                      <c:pt idx="218">
                        <c:v>1.34</c:v>
                      </c:pt>
                      <c:pt idx="219">
                        <c:v>1.34</c:v>
                      </c:pt>
                      <c:pt idx="220">
                        <c:v>1.18</c:v>
                      </c:pt>
                      <c:pt idx="221">
                        <c:v>1.2</c:v>
                      </c:pt>
                      <c:pt idx="222">
                        <c:v>1.03</c:v>
                      </c:pt>
                      <c:pt idx="223">
                        <c:v>1.03</c:v>
                      </c:pt>
                      <c:pt idx="224">
                        <c:v>1.07</c:v>
                      </c:pt>
                      <c:pt idx="225">
                        <c:v>0.99</c:v>
                      </c:pt>
                      <c:pt idx="226">
                        <c:v>0.89</c:v>
                      </c:pt>
                      <c:pt idx="227">
                        <c:v>0.85</c:v>
                      </c:pt>
                      <c:pt idx="228">
                        <c:v>0.9</c:v>
                      </c:pt>
                      <c:pt idx="229">
                        <c:v>1.1200000000000001</c:v>
                      </c:pt>
                      <c:pt idx="230">
                        <c:v>0.92</c:v>
                      </c:pt>
                      <c:pt idx="231">
                        <c:v>0.92</c:v>
                      </c:pt>
                      <c:pt idx="232">
                        <c:v>0.92</c:v>
                      </c:pt>
                      <c:pt idx="233">
                        <c:v>0.92</c:v>
                      </c:pt>
                      <c:pt idx="234">
                        <c:v>0.79</c:v>
                      </c:pt>
                      <c:pt idx="235">
                        <c:v>0.79</c:v>
                      </c:pt>
                      <c:pt idx="236">
                        <c:v>0.79</c:v>
                      </c:pt>
                      <c:pt idx="237">
                        <c:v>0.79</c:v>
                      </c:pt>
                      <c:pt idx="238">
                        <c:v>0.79</c:v>
                      </c:pt>
                      <c:pt idx="239">
                        <c:v>0.79</c:v>
                      </c:pt>
                      <c:pt idx="240">
                        <c:v>1.77</c:v>
                      </c:pt>
                      <c:pt idx="241">
                        <c:v>1.1200000000000001</c:v>
                      </c:pt>
                      <c:pt idx="242">
                        <c:v>1.21</c:v>
                      </c:pt>
                      <c:pt idx="243">
                        <c:v>1.3800000000000001</c:v>
                      </c:pt>
                      <c:pt idx="244">
                        <c:v>0.79</c:v>
                      </c:pt>
                      <c:pt idx="245">
                        <c:v>1.44</c:v>
                      </c:pt>
                      <c:pt idx="246">
                        <c:v>1.3</c:v>
                      </c:pt>
                      <c:pt idx="247">
                        <c:v>1.37</c:v>
                      </c:pt>
                      <c:pt idx="248">
                        <c:v>1.3</c:v>
                      </c:pt>
                      <c:pt idx="249">
                        <c:v>1.27</c:v>
                      </c:pt>
                      <c:pt idx="250">
                        <c:v>1.29</c:v>
                      </c:pt>
                      <c:pt idx="251">
                        <c:v>0.79</c:v>
                      </c:pt>
                      <c:pt idx="252">
                        <c:v>0.79</c:v>
                      </c:pt>
                      <c:pt idx="253">
                        <c:v>0.79</c:v>
                      </c:pt>
                      <c:pt idx="254">
                        <c:v>0.79</c:v>
                      </c:pt>
                      <c:pt idx="255">
                        <c:v>0.79</c:v>
                      </c:pt>
                      <c:pt idx="256">
                        <c:v>0.79</c:v>
                      </c:pt>
                      <c:pt idx="257">
                        <c:v>0.79</c:v>
                      </c:pt>
                      <c:pt idx="258">
                        <c:v>0.79</c:v>
                      </c:pt>
                      <c:pt idx="259">
                        <c:v>0.79</c:v>
                      </c:pt>
                      <c:pt idx="260">
                        <c:v>0.79</c:v>
                      </c:pt>
                      <c:pt idx="261">
                        <c:v>0.79</c:v>
                      </c:pt>
                      <c:pt idx="262">
                        <c:v>0.79</c:v>
                      </c:pt>
                      <c:pt idx="263">
                        <c:v>0.79</c:v>
                      </c:pt>
                      <c:pt idx="264">
                        <c:v>0.79</c:v>
                      </c:pt>
                      <c:pt idx="265">
                        <c:v>0.79</c:v>
                      </c:pt>
                      <c:pt idx="266">
                        <c:v>0.79</c:v>
                      </c:pt>
                      <c:pt idx="267">
                        <c:v>1.21</c:v>
                      </c:pt>
                      <c:pt idx="268">
                        <c:v>1.19</c:v>
                      </c:pt>
                      <c:pt idx="269">
                        <c:v>1.29</c:v>
                      </c:pt>
                      <c:pt idx="270">
                        <c:v>1.28</c:v>
                      </c:pt>
                      <c:pt idx="271">
                        <c:v>1.33</c:v>
                      </c:pt>
                      <c:pt idx="272">
                        <c:v>1.32</c:v>
                      </c:pt>
                      <c:pt idx="273">
                        <c:v>1.4000000000000001</c:v>
                      </c:pt>
                      <c:pt idx="274">
                        <c:v>1.28</c:v>
                      </c:pt>
                      <c:pt idx="275">
                        <c:v>1.45</c:v>
                      </c:pt>
                      <c:pt idx="276">
                        <c:v>1.34</c:v>
                      </c:pt>
                      <c:pt idx="277">
                        <c:v>1.31</c:v>
                      </c:pt>
                      <c:pt idx="278">
                        <c:v>1.28</c:v>
                      </c:pt>
                      <c:pt idx="279">
                        <c:v>1.28</c:v>
                      </c:pt>
                      <c:pt idx="280">
                        <c:v>1.28</c:v>
                      </c:pt>
                      <c:pt idx="281">
                        <c:v>1.28</c:v>
                      </c:pt>
                      <c:pt idx="282">
                        <c:v>1.28</c:v>
                      </c:pt>
                      <c:pt idx="283">
                        <c:v>0.97</c:v>
                      </c:pt>
                      <c:pt idx="284">
                        <c:v>1.1300000000000001</c:v>
                      </c:pt>
                      <c:pt idx="285">
                        <c:v>1.1500000000000001</c:v>
                      </c:pt>
                      <c:pt idx="286">
                        <c:v>0.93</c:v>
                      </c:pt>
                      <c:pt idx="287">
                        <c:v>0.84</c:v>
                      </c:pt>
                      <c:pt idx="288">
                        <c:v>0.79</c:v>
                      </c:pt>
                      <c:pt idx="289">
                        <c:v>0.79</c:v>
                      </c:pt>
                      <c:pt idx="290">
                        <c:v>0.79</c:v>
                      </c:pt>
                      <c:pt idx="291">
                        <c:v>0.79</c:v>
                      </c:pt>
                      <c:pt idx="292">
                        <c:v>0.79</c:v>
                      </c:pt>
                      <c:pt idx="293">
                        <c:v>0.94000000000000006</c:v>
                      </c:pt>
                      <c:pt idx="294">
                        <c:v>0.79</c:v>
                      </c:pt>
                      <c:pt idx="295">
                        <c:v>0.79</c:v>
                      </c:pt>
                      <c:pt idx="296">
                        <c:v>0.79</c:v>
                      </c:pt>
                      <c:pt idx="297">
                        <c:v>0.79</c:v>
                      </c:pt>
                      <c:pt idx="298">
                        <c:v>0.79</c:v>
                      </c:pt>
                      <c:pt idx="299">
                        <c:v>0.79</c:v>
                      </c:pt>
                      <c:pt idx="300">
                        <c:v>0.79</c:v>
                      </c:pt>
                      <c:pt idx="301">
                        <c:v>0.79</c:v>
                      </c:pt>
                      <c:pt idx="302">
                        <c:v>0.79</c:v>
                      </c:pt>
                      <c:pt idx="303">
                        <c:v>0.79</c:v>
                      </c:pt>
                      <c:pt idx="304">
                        <c:v>0.79</c:v>
                      </c:pt>
                      <c:pt idx="305">
                        <c:v>0.79</c:v>
                      </c:pt>
                      <c:pt idx="306">
                        <c:v>0.79</c:v>
                      </c:pt>
                      <c:pt idx="307">
                        <c:v>0.79</c:v>
                      </c:pt>
                      <c:pt idx="308">
                        <c:v>0.79</c:v>
                      </c:pt>
                      <c:pt idx="309">
                        <c:v>0.79</c:v>
                      </c:pt>
                      <c:pt idx="310">
                        <c:v>0.79</c:v>
                      </c:pt>
                      <c:pt idx="311">
                        <c:v>0.79</c:v>
                      </c:pt>
                      <c:pt idx="312">
                        <c:v>0.79</c:v>
                      </c:pt>
                      <c:pt idx="313">
                        <c:v>0.79</c:v>
                      </c:pt>
                      <c:pt idx="314">
                        <c:v>0.79</c:v>
                      </c:pt>
                      <c:pt idx="315">
                        <c:v>0.79</c:v>
                      </c:pt>
                      <c:pt idx="316">
                        <c:v>0.79</c:v>
                      </c:pt>
                      <c:pt idx="317">
                        <c:v>0.79</c:v>
                      </c:pt>
                      <c:pt idx="318">
                        <c:v>0.79</c:v>
                      </c:pt>
                      <c:pt idx="319">
                        <c:v>0.79</c:v>
                      </c:pt>
                      <c:pt idx="320">
                        <c:v>0.79</c:v>
                      </c:pt>
                      <c:pt idx="321">
                        <c:v>0.79</c:v>
                      </c:pt>
                      <c:pt idx="322">
                        <c:v>0.79</c:v>
                      </c:pt>
                      <c:pt idx="323">
                        <c:v>0.79</c:v>
                      </c:pt>
                      <c:pt idx="324">
                        <c:v>0.79</c:v>
                      </c:pt>
                      <c:pt idx="325">
                        <c:v>0.79</c:v>
                      </c:pt>
                      <c:pt idx="326">
                        <c:v>0.79</c:v>
                      </c:pt>
                      <c:pt idx="327">
                        <c:v>0.79</c:v>
                      </c:pt>
                      <c:pt idx="328">
                        <c:v>0.79</c:v>
                      </c:pt>
                      <c:pt idx="329">
                        <c:v>0.79</c:v>
                      </c:pt>
                      <c:pt idx="330">
                        <c:v>0.79</c:v>
                      </c:pt>
                      <c:pt idx="331">
                        <c:v>0.79</c:v>
                      </c:pt>
                      <c:pt idx="332">
                        <c:v>0.79</c:v>
                      </c:pt>
                      <c:pt idx="333">
                        <c:v>0.79</c:v>
                      </c:pt>
                      <c:pt idx="334">
                        <c:v>0.79</c:v>
                      </c:pt>
                      <c:pt idx="335">
                        <c:v>0.79</c:v>
                      </c:pt>
                      <c:pt idx="336">
                        <c:v>0.79</c:v>
                      </c:pt>
                      <c:pt idx="337">
                        <c:v>0.79</c:v>
                      </c:pt>
                      <c:pt idx="338">
                        <c:v>0.79</c:v>
                      </c:pt>
                      <c:pt idx="339">
                        <c:v>0.79</c:v>
                      </c:pt>
                      <c:pt idx="340">
                        <c:v>0.79</c:v>
                      </c:pt>
                      <c:pt idx="341">
                        <c:v>0.79</c:v>
                      </c:pt>
                      <c:pt idx="342">
                        <c:v>0.79</c:v>
                      </c:pt>
                      <c:pt idx="343">
                        <c:v>0.79</c:v>
                      </c:pt>
                      <c:pt idx="344">
                        <c:v>1.05</c:v>
                      </c:pt>
                      <c:pt idx="345">
                        <c:v>1.1200000000000001</c:v>
                      </c:pt>
                      <c:pt idx="346">
                        <c:v>1.1200000000000001</c:v>
                      </c:pt>
                      <c:pt idx="347">
                        <c:v>1.1200000000000001</c:v>
                      </c:pt>
                      <c:pt idx="348">
                        <c:v>1.1200000000000001</c:v>
                      </c:pt>
                      <c:pt idx="349">
                        <c:v>1.1200000000000001</c:v>
                      </c:pt>
                      <c:pt idx="350">
                        <c:v>1.1200000000000001</c:v>
                      </c:pt>
                      <c:pt idx="351">
                        <c:v>0.95000000000000007</c:v>
                      </c:pt>
                      <c:pt idx="352">
                        <c:v>0.83000000000000007</c:v>
                      </c:pt>
                      <c:pt idx="353">
                        <c:v>1</c:v>
                      </c:pt>
                      <c:pt idx="354">
                        <c:v>1</c:v>
                      </c:pt>
                      <c:pt idx="355">
                        <c:v>1</c:v>
                      </c:pt>
                      <c:pt idx="356">
                        <c:v>1</c:v>
                      </c:pt>
                      <c:pt idx="357">
                        <c:v>1.17</c:v>
                      </c:pt>
                      <c:pt idx="358">
                        <c:v>0.98</c:v>
                      </c:pt>
                      <c:pt idx="359">
                        <c:v>0.97</c:v>
                      </c:pt>
                      <c:pt idx="360">
                        <c:v>0.97</c:v>
                      </c:pt>
                      <c:pt idx="361">
                        <c:v>0.84</c:v>
                      </c:pt>
                      <c:pt idx="362">
                        <c:v>0.84</c:v>
                      </c:pt>
                      <c:pt idx="363">
                        <c:v>0.84</c:v>
                      </c:pt>
                      <c:pt idx="364">
                        <c:v>0.84</c:v>
                      </c:pt>
                      <c:pt idx="365">
                        <c:v>0.84</c:v>
                      </c:pt>
                      <c:pt idx="366">
                        <c:v>0.84</c:v>
                      </c:pt>
                      <c:pt idx="367">
                        <c:v>0.84</c:v>
                      </c:pt>
                      <c:pt idx="368">
                        <c:v>0.84</c:v>
                      </c:pt>
                      <c:pt idx="369">
                        <c:v>0.84</c:v>
                      </c:pt>
                      <c:pt idx="370">
                        <c:v>0.84</c:v>
                      </c:pt>
                      <c:pt idx="371">
                        <c:v>0.84</c:v>
                      </c:pt>
                      <c:pt idx="372">
                        <c:v>0.84</c:v>
                      </c:pt>
                      <c:pt idx="373">
                        <c:v>0.84</c:v>
                      </c:pt>
                      <c:pt idx="374">
                        <c:v>0.84</c:v>
                      </c:pt>
                      <c:pt idx="375">
                        <c:v>0.84</c:v>
                      </c:pt>
                      <c:pt idx="376">
                        <c:v>0.84</c:v>
                      </c:pt>
                      <c:pt idx="377">
                        <c:v>0.84</c:v>
                      </c:pt>
                      <c:pt idx="378">
                        <c:v>0.84</c:v>
                      </c:pt>
                      <c:pt idx="379">
                        <c:v>0.84</c:v>
                      </c:pt>
                      <c:pt idx="380">
                        <c:v>0.84</c:v>
                      </c:pt>
                      <c:pt idx="381">
                        <c:v>0.84</c:v>
                      </c:pt>
                      <c:pt idx="382">
                        <c:v>0.84</c:v>
                      </c:pt>
                      <c:pt idx="383">
                        <c:v>0.84</c:v>
                      </c:pt>
                      <c:pt idx="384">
                        <c:v>0.84</c:v>
                      </c:pt>
                    </c:numCache>
                  </c:numRef>
                </c:yVal>
                <c:smooth val="0"/>
                <c:extLst>
                  <c:ext xmlns:c16="http://schemas.microsoft.com/office/drawing/2014/chart" uri="{C3380CC4-5D6E-409C-BE32-E72D297353CC}">
                    <c16:uniqueId val="{00000001-4AE5-4318-B343-998AF4227EEE}"/>
                  </c:ext>
                </c:extLst>
              </c15:ser>
            </c15:filteredScatterSeries>
          </c:ext>
        </c:extLst>
      </c:scatterChart>
      <c:scatterChart>
        <c:scatterStyle val="lineMarker"/>
        <c:varyColors val="0"/>
        <c:dLbls>
          <c:showLegendKey val="0"/>
          <c:showVal val="0"/>
          <c:showCatName val="0"/>
          <c:showSerName val="0"/>
          <c:showPercent val="0"/>
          <c:showBubbleSize val="0"/>
        </c:dLbls>
        <c:axId val="595236248"/>
        <c:axId val="595236576"/>
        <c:extLst>
          <c:ext xmlns:c15="http://schemas.microsoft.com/office/drawing/2012/chart" uri="{02D57815-91ED-43cb-92C2-25804820EDAC}">
            <c15:filteredScatterSeries>
              <c15:ser>
                <c:idx val="2"/>
                <c:order val="1"/>
                <c:tx>
                  <c:v>Discharge</c:v>
                </c:tx>
                <c:spPr>
                  <a:ln w="19050" cap="rnd">
                    <a:solidFill>
                      <a:schemeClr val="accent1">
                        <a:lumMod val="75000"/>
                      </a:schemeClr>
                    </a:solidFill>
                    <a:round/>
                  </a:ln>
                  <a:effectLst/>
                </c:spPr>
                <c:marker>
                  <c:symbol val="none"/>
                </c:marker>
                <c:xVal>
                  <c:numRef>
                    <c:extLst>
                      <c:ext uri="{02D57815-91ED-43cb-92C2-25804820EDAC}">
                        <c15:formulaRef>
                          <c15:sqref>Sheet1!$A$2:$A$481</c15:sqref>
                        </c15:formulaRef>
                      </c:ext>
                    </c:extLst>
                    <c:numCache>
                      <c:formatCode>[$-409]m/d/yy\ h:mm\ AM/PM;@</c:formatCode>
                      <c:ptCount val="480"/>
                      <c:pt idx="0">
                        <c:v>43726</c:v>
                      </c:pt>
                      <c:pt idx="1">
                        <c:v>43726.010416666664</c:v>
                      </c:pt>
                      <c:pt idx="2">
                        <c:v>43726.020833333336</c:v>
                      </c:pt>
                      <c:pt idx="3">
                        <c:v>43726.03125</c:v>
                      </c:pt>
                      <c:pt idx="4">
                        <c:v>43726.041666666664</c:v>
                      </c:pt>
                      <c:pt idx="5">
                        <c:v>43726.052083333336</c:v>
                      </c:pt>
                      <c:pt idx="6">
                        <c:v>43726.0625</c:v>
                      </c:pt>
                      <c:pt idx="7">
                        <c:v>43726.072916666664</c:v>
                      </c:pt>
                      <c:pt idx="8">
                        <c:v>43726.083333333336</c:v>
                      </c:pt>
                      <c:pt idx="9">
                        <c:v>43726.09375</c:v>
                      </c:pt>
                      <c:pt idx="10">
                        <c:v>43726.104166666664</c:v>
                      </c:pt>
                      <c:pt idx="11">
                        <c:v>43726.114583333336</c:v>
                      </c:pt>
                      <c:pt idx="12">
                        <c:v>43726.125</c:v>
                      </c:pt>
                      <c:pt idx="13">
                        <c:v>43726.135416666664</c:v>
                      </c:pt>
                      <c:pt idx="14">
                        <c:v>43726.145833333336</c:v>
                      </c:pt>
                      <c:pt idx="15">
                        <c:v>43726.15625</c:v>
                      </c:pt>
                      <c:pt idx="16">
                        <c:v>43726.166666666664</c:v>
                      </c:pt>
                      <c:pt idx="17">
                        <c:v>43726.177083333336</c:v>
                      </c:pt>
                      <c:pt idx="18">
                        <c:v>43726.1875</c:v>
                      </c:pt>
                      <c:pt idx="19">
                        <c:v>43726.197916666664</c:v>
                      </c:pt>
                      <c:pt idx="20">
                        <c:v>43726.208333333336</c:v>
                      </c:pt>
                      <c:pt idx="21">
                        <c:v>43726.21875</c:v>
                      </c:pt>
                      <c:pt idx="22">
                        <c:v>43726.229166666664</c:v>
                      </c:pt>
                      <c:pt idx="23">
                        <c:v>43726.239583333336</c:v>
                      </c:pt>
                      <c:pt idx="24">
                        <c:v>43726.25</c:v>
                      </c:pt>
                      <c:pt idx="25">
                        <c:v>43726.260416666664</c:v>
                      </c:pt>
                      <c:pt idx="26">
                        <c:v>43726.270833333336</c:v>
                      </c:pt>
                      <c:pt idx="27">
                        <c:v>43726.28125</c:v>
                      </c:pt>
                      <c:pt idx="28">
                        <c:v>43726.291666666664</c:v>
                      </c:pt>
                      <c:pt idx="29">
                        <c:v>43726.302083333336</c:v>
                      </c:pt>
                      <c:pt idx="30">
                        <c:v>43726.3125</c:v>
                      </c:pt>
                      <c:pt idx="31">
                        <c:v>43726.322916666664</c:v>
                      </c:pt>
                      <c:pt idx="32">
                        <c:v>43726.333333333336</c:v>
                      </c:pt>
                      <c:pt idx="33">
                        <c:v>43726.34375</c:v>
                      </c:pt>
                      <c:pt idx="34">
                        <c:v>43726.354166666664</c:v>
                      </c:pt>
                      <c:pt idx="35">
                        <c:v>43726.364583333336</c:v>
                      </c:pt>
                      <c:pt idx="36">
                        <c:v>43726.375</c:v>
                      </c:pt>
                      <c:pt idx="37">
                        <c:v>43726.385416666664</c:v>
                      </c:pt>
                      <c:pt idx="38">
                        <c:v>43726.395833333336</c:v>
                      </c:pt>
                      <c:pt idx="39">
                        <c:v>43726.40625</c:v>
                      </c:pt>
                      <c:pt idx="40">
                        <c:v>43726.416666666664</c:v>
                      </c:pt>
                      <c:pt idx="41">
                        <c:v>43726.427083333336</c:v>
                      </c:pt>
                      <c:pt idx="42">
                        <c:v>43726.4375</c:v>
                      </c:pt>
                      <c:pt idx="43">
                        <c:v>43726.447916666664</c:v>
                      </c:pt>
                      <c:pt idx="44">
                        <c:v>43726.458333333336</c:v>
                      </c:pt>
                      <c:pt idx="45">
                        <c:v>43726.46875</c:v>
                      </c:pt>
                      <c:pt idx="46">
                        <c:v>43726.479166666664</c:v>
                      </c:pt>
                      <c:pt idx="47">
                        <c:v>43726.489583333336</c:v>
                      </c:pt>
                      <c:pt idx="48">
                        <c:v>43726.5</c:v>
                      </c:pt>
                      <c:pt idx="49">
                        <c:v>43726.510416666664</c:v>
                      </c:pt>
                      <c:pt idx="50">
                        <c:v>43726.520833333336</c:v>
                      </c:pt>
                      <c:pt idx="51">
                        <c:v>43726.53125</c:v>
                      </c:pt>
                      <c:pt idx="52">
                        <c:v>43726.541666666664</c:v>
                      </c:pt>
                      <c:pt idx="53">
                        <c:v>43726.552083333336</c:v>
                      </c:pt>
                      <c:pt idx="54">
                        <c:v>43726.5625</c:v>
                      </c:pt>
                      <c:pt idx="55">
                        <c:v>43726.572916666664</c:v>
                      </c:pt>
                      <c:pt idx="56">
                        <c:v>43726.583333333336</c:v>
                      </c:pt>
                      <c:pt idx="57">
                        <c:v>43726.59375</c:v>
                      </c:pt>
                      <c:pt idx="58">
                        <c:v>43726.604166666664</c:v>
                      </c:pt>
                      <c:pt idx="59">
                        <c:v>43726.614583333336</c:v>
                      </c:pt>
                      <c:pt idx="60">
                        <c:v>43726.625</c:v>
                      </c:pt>
                      <c:pt idx="61">
                        <c:v>43726.635416666664</c:v>
                      </c:pt>
                      <c:pt idx="62">
                        <c:v>43726.645833333336</c:v>
                      </c:pt>
                      <c:pt idx="63">
                        <c:v>43726.65625</c:v>
                      </c:pt>
                      <c:pt idx="64">
                        <c:v>43726.666666666664</c:v>
                      </c:pt>
                      <c:pt idx="65">
                        <c:v>43726.677083333336</c:v>
                      </c:pt>
                      <c:pt idx="66">
                        <c:v>43726.6875</c:v>
                      </c:pt>
                      <c:pt idx="67">
                        <c:v>43726.697916666664</c:v>
                      </c:pt>
                      <c:pt idx="68">
                        <c:v>43726.708333333336</c:v>
                      </c:pt>
                      <c:pt idx="69">
                        <c:v>43726.71875</c:v>
                      </c:pt>
                      <c:pt idx="70">
                        <c:v>43726.729166666664</c:v>
                      </c:pt>
                      <c:pt idx="71">
                        <c:v>43726.739583333336</c:v>
                      </c:pt>
                      <c:pt idx="72">
                        <c:v>43726.75</c:v>
                      </c:pt>
                      <c:pt idx="73">
                        <c:v>43726.760416666664</c:v>
                      </c:pt>
                      <c:pt idx="74">
                        <c:v>43726.770833333336</c:v>
                      </c:pt>
                      <c:pt idx="75">
                        <c:v>43726.78125</c:v>
                      </c:pt>
                      <c:pt idx="76">
                        <c:v>43726.791666666664</c:v>
                      </c:pt>
                      <c:pt idx="77">
                        <c:v>43726.802083333336</c:v>
                      </c:pt>
                      <c:pt idx="78">
                        <c:v>43726.8125</c:v>
                      </c:pt>
                      <c:pt idx="79">
                        <c:v>43726.822916666664</c:v>
                      </c:pt>
                      <c:pt idx="80">
                        <c:v>43726.833333333336</c:v>
                      </c:pt>
                      <c:pt idx="81">
                        <c:v>43726.84375</c:v>
                      </c:pt>
                      <c:pt idx="82">
                        <c:v>43726.854166666664</c:v>
                      </c:pt>
                      <c:pt idx="83">
                        <c:v>43726.864583333336</c:v>
                      </c:pt>
                      <c:pt idx="84">
                        <c:v>43726.875</c:v>
                      </c:pt>
                      <c:pt idx="85">
                        <c:v>43726.885416666664</c:v>
                      </c:pt>
                      <c:pt idx="86">
                        <c:v>43726.895833333336</c:v>
                      </c:pt>
                      <c:pt idx="87">
                        <c:v>43726.90625</c:v>
                      </c:pt>
                      <c:pt idx="88">
                        <c:v>43726.916666666664</c:v>
                      </c:pt>
                      <c:pt idx="89">
                        <c:v>43726.927083333336</c:v>
                      </c:pt>
                      <c:pt idx="90">
                        <c:v>43726.9375</c:v>
                      </c:pt>
                      <c:pt idx="91">
                        <c:v>43726.947916666664</c:v>
                      </c:pt>
                      <c:pt idx="92">
                        <c:v>43726.958333333336</c:v>
                      </c:pt>
                      <c:pt idx="93">
                        <c:v>43726.96875</c:v>
                      </c:pt>
                      <c:pt idx="94">
                        <c:v>43726.979166666664</c:v>
                      </c:pt>
                      <c:pt idx="95">
                        <c:v>43726.989583333336</c:v>
                      </c:pt>
                      <c:pt idx="96">
                        <c:v>43727</c:v>
                      </c:pt>
                      <c:pt idx="97">
                        <c:v>43727.010416666664</c:v>
                      </c:pt>
                      <c:pt idx="98">
                        <c:v>43727.020833333336</c:v>
                      </c:pt>
                      <c:pt idx="99">
                        <c:v>43727.03125</c:v>
                      </c:pt>
                      <c:pt idx="100">
                        <c:v>43727.041666666664</c:v>
                      </c:pt>
                      <c:pt idx="101">
                        <c:v>43727.052083333336</c:v>
                      </c:pt>
                      <c:pt idx="102">
                        <c:v>43727.0625</c:v>
                      </c:pt>
                      <c:pt idx="103">
                        <c:v>43727.072916666664</c:v>
                      </c:pt>
                      <c:pt idx="104">
                        <c:v>43727.083333333336</c:v>
                      </c:pt>
                      <c:pt idx="105">
                        <c:v>43727.09375</c:v>
                      </c:pt>
                      <c:pt idx="106">
                        <c:v>43727.104166666664</c:v>
                      </c:pt>
                      <c:pt idx="107">
                        <c:v>43727.114583333336</c:v>
                      </c:pt>
                      <c:pt idx="108">
                        <c:v>43727.125</c:v>
                      </c:pt>
                      <c:pt idx="109">
                        <c:v>43727.135416666664</c:v>
                      </c:pt>
                      <c:pt idx="110">
                        <c:v>43727.145833333336</c:v>
                      </c:pt>
                      <c:pt idx="111">
                        <c:v>43727.15625</c:v>
                      </c:pt>
                      <c:pt idx="112">
                        <c:v>43727.166666666664</c:v>
                      </c:pt>
                      <c:pt idx="113">
                        <c:v>43727.177083333336</c:v>
                      </c:pt>
                      <c:pt idx="114">
                        <c:v>43727.1875</c:v>
                      </c:pt>
                      <c:pt idx="115">
                        <c:v>43727.197916666664</c:v>
                      </c:pt>
                      <c:pt idx="116">
                        <c:v>43727.208333333336</c:v>
                      </c:pt>
                      <c:pt idx="117">
                        <c:v>43727.21875</c:v>
                      </c:pt>
                      <c:pt idx="118">
                        <c:v>43727.229166666664</c:v>
                      </c:pt>
                      <c:pt idx="119">
                        <c:v>43727.239583333336</c:v>
                      </c:pt>
                      <c:pt idx="120">
                        <c:v>43727.25</c:v>
                      </c:pt>
                      <c:pt idx="121">
                        <c:v>43727.260416666664</c:v>
                      </c:pt>
                      <c:pt idx="122">
                        <c:v>43727.270833333336</c:v>
                      </c:pt>
                      <c:pt idx="123">
                        <c:v>43727.28125</c:v>
                      </c:pt>
                      <c:pt idx="124">
                        <c:v>43727.291666666664</c:v>
                      </c:pt>
                      <c:pt idx="125">
                        <c:v>43727.302083333336</c:v>
                      </c:pt>
                      <c:pt idx="126">
                        <c:v>43727.3125</c:v>
                      </c:pt>
                      <c:pt idx="127">
                        <c:v>43727.322916666664</c:v>
                      </c:pt>
                      <c:pt idx="128">
                        <c:v>43727.333333333336</c:v>
                      </c:pt>
                      <c:pt idx="129">
                        <c:v>43727.34375</c:v>
                      </c:pt>
                      <c:pt idx="130">
                        <c:v>43727.354166666664</c:v>
                      </c:pt>
                      <c:pt idx="131">
                        <c:v>43727.364583333336</c:v>
                      </c:pt>
                      <c:pt idx="132">
                        <c:v>43727.375</c:v>
                      </c:pt>
                      <c:pt idx="133">
                        <c:v>43727.385416666664</c:v>
                      </c:pt>
                      <c:pt idx="134">
                        <c:v>43727.395833333336</c:v>
                      </c:pt>
                      <c:pt idx="135">
                        <c:v>43727.40625</c:v>
                      </c:pt>
                      <c:pt idx="136">
                        <c:v>43727.416666666664</c:v>
                      </c:pt>
                      <c:pt idx="137">
                        <c:v>43727.427083333336</c:v>
                      </c:pt>
                      <c:pt idx="138">
                        <c:v>43727.4375</c:v>
                      </c:pt>
                      <c:pt idx="139">
                        <c:v>43727.447916666664</c:v>
                      </c:pt>
                      <c:pt idx="140">
                        <c:v>43727.458333333336</c:v>
                      </c:pt>
                      <c:pt idx="141">
                        <c:v>43727.46875</c:v>
                      </c:pt>
                      <c:pt idx="142">
                        <c:v>43727.479166666664</c:v>
                      </c:pt>
                      <c:pt idx="143">
                        <c:v>43727.489583333336</c:v>
                      </c:pt>
                      <c:pt idx="144">
                        <c:v>43727.5</c:v>
                      </c:pt>
                      <c:pt idx="145">
                        <c:v>43727.510416666664</c:v>
                      </c:pt>
                      <c:pt idx="146">
                        <c:v>43727.520833333336</c:v>
                      </c:pt>
                      <c:pt idx="147">
                        <c:v>43727.53125</c:v>
                      </c:pt>
                      <c:pt idx="148">
                        <c:v>43727.541666666664</c:v>
                      </c:pt>
                      <c:pt idx="149">
                        <c:v>43727.552083333336</c:v>
                      </c:pt>
                      <c:pt idx="150">
                        <c:v>43727.5625</c:v>
                      </c:pt>
                      <c:pt idx="151">
                        <c:v>43727.572916666664</c:v>
                      </c:pt>
                      <c:pt idx="152">
                        <c:v>43727.583333333336</c:v>
                      </c:pt>
                      <c:pt idx="153">
                        <c:v>43727.59375</c:v>
                      </c:pt>
                      <c:pt idx="154">
                        <c:v>43727.604166666664</c:v>
                      </c:pt>
                      <c:pt idx="155">
                        <c:v>43727.614583333336</c:v>
                      </c:pt>
                      <c:pt idx="156">
                        <c:v>43727.625</c:v>
                      </c:pt>
                      <c:pt idx="157">
                        <c:v>43727.635416666664</c:v>
                      </c:pt>
                      <c:pt idx="158">
                        <c:v>43727.645833333336</c:v>
                      </c:pt>
                      <c:pt idx="159">
                        <c:v>43727.65625</c:v>
                      </c:pt>
                      <c:pt idx="160">
                        <c:v>43727.666666666664</c:v>
                      </c:pt>
                      <c:pt idx="161">
                        <c:v>43727.677083333336</c:v>
                      </c:pt>
                      <c:pt idx="162">
                        <c:v>43727.6875</c:v>
                      </c:pt>
                      <c:pt idx="163">
                        <c:v>43727.697916666664</c:v>
                      </c:pt>
                      <c:pt idx="164">
                        <c:v>43727.708333333336</c:v>
                      </c:pt>
                      <c:pt idx="165">
                        <c:v>43727.71875</c:v>
                      </c:pt>
                      <c:pt idx="166">
                        <c:v>43727.729166666664</c:v>
                      </c:pt>
                      <c:pt idx="167">
                        <c:v>43727.739583333336</c:v>
                      </c:pt>
                      <c:pt idx="168">
                        <c:v>43727.75</c:v>
                      </c:pt>
                      <c:pt idx="169">
                        <c:v>43727.760416666664</c:v>
                      </c:pt>
                      <c:pt idx="170">
                        <c:v>43727.770833333336</c:v>
                      </c:pt>
                      <c:pt idx="171">
                        <c:v>43727.78125</c:v>
                      </c:pt>
                      <c:pt idx="172">
                        <c:v>43727.791666666664</c:v>
                      </c:pt>
                      <c:pt idx="173">
                        <c:v>43727.802083333336</c:v>
                      </c:pt>
                      <c:pt idx="174">
                        <c:v>43727.8125</c:v>
                      </c:pt>
                      <c:pt idx="175">
                        <c:v>43727.822916666664</c:v>
                      </c:pt>
                      <c:pt idx="176">
                        <c:v>43727.833333333336</c:v>
                      </c:pt>
                      <c:pt idx="177">
                        <c:v>43727.84375</c:v>
                      </c:pt>
                      <c:pt idx="178">
                        <c:v>43727.854166666664</c:v>
                      </c:pt>
                      <c:pt idx="179">
                        <c:v>43727.864583333336</c:v>
                      </c:pt>
                      <c:pt idx="180">
                        <c:v>43727.875</c:v>
                      </c:pt>
                      <c:pt idx="181">
                        <c:v>43727.885416666664</c:v>
                      </c:pt>
                      <c:pt idx="182">
                        <c:v>43727.895833333336</c:v>
                      </c:pt>
                      <c:pt idx="183">
                        <c:v>43727.90625</c:v>
                      </c:pt>
                      <c:pt idx="184">
                        <c:v>43727.916666666664</c:v>
                      </c:pt>
                      <c:pt idx="185">
                        <c:v>43727.927083333336</c:v>
                      </c:pt>
                      <c:pt idx="186">
                        <c:v>43727.9375</c:v>
                      </c:pt>
                      <c:pt idx="187">
                        <c:v>43727.947916666664</c:v>
                      </c:pt>
                      <c:pt idx="188">
                        <c:v>43727.958333333336</c:v>
                      </c:pt>
                      <c:pt idx="189">
                        <c:v>43727.96875</c:v>
                      </c:pt>
                      <c:pt idx="190">
                        <c:v>43727.979166666664</c:v>
                      </c:pt>
                      <c:pt idx="191">
                        <c:v>43727.989583333336</c:v>
                      </c:pt>
                      <c:pt idx="192">
                        <c:v>43728</c:v>
                      </c:pt>
                      <c:pt idx="193">
                        <c:v>43728.010416666664</c:v>
                      </c:pt>
                      <c:pt idx="194">
                        <c:v>43728.020833333336</c:v>
                      </c:pt>
                      <c:pt idx="195">
                        <c:v>43728.03125</c:v>
                      </c:pt>
                      <c:pt idx="196">
                        <c:v>43728.041666666664</c:v>
                      </c:pt>
                      <c:pt idx="197">
                        <c:v>43728.052083333336</c:v>
                      </c:pt>
                      <c:pt idx="198">
                        <c:v>43728.0625</c:v>
                      </c:pt>
                      <c:pt idx="199">
                        <c:v>43728.072916666664</c:v>
                      </c:pt>
                      <c:pt idx="200">
                        <c:v>43728.083333333336</c:v>
                      </c:pt>
                      <c:pt idx="201">
                        <c:v>43728.09375</c:v>
                      </c:pt>
                      <c:pt idx="202">
                        <c:v>43728.104166666664</c:v>
                      </c:pt>
                      <c:pt idx="203">
                        <c:v>43728.114583333336</c:v>
                      </c:pt>
                      <c:pt idx="204">
                        <c:v>43728.125</c:v>
                      </c:pt>
                      <c:pt idx="205">
                        <c:v>43728.135416666664</c:v>
                      </c:pt>
                      <c:pt idx="206">
                        <c:v>43728.145833333336</c:v>
                      </c:pt>
                      <c:pt idx="207">
                        <c:v>43728.15625</c:v>
                      </c:pt>
                      <c:pt idx="208">
                        <c:v>43728.166666666664</c:v>
                      </c:pt>
                      <c:pt idx="209">
                        <c:v>43728.177083333336</c:v>
                      </c:pt>
                      <c:pt idx="210">
                        <c:v>43728.1875</c:v>
                      </c:pt>
                      <c:pt idx="211">
                        <c:v>43728.197916666664</c:v>
                      </c:pt>
                      <c:pt idx="212">
                        <c:v>43728.208333333336</c:v>
                      </c:pt>
                      <c:pt idx="213">
                        <c:v>43728.21875</c:v>
                      </c:pt>
                      <c:pt idx="214">
                        <c:v>43728.229166666664</c:v>
                      </c:pt>
                      <c:pt idx="215">
                        <c:v>43728.239583333336</c:v>
                      </c:pt>
                      <c:pt idx="216">
                        <c:v>43728.25</c:v>
                      </c:pt>
                      <c:pt idx="217">
                        <c:v>43728.260416666664</c:v>
                      </c:pt>
                      <c:pt idx="218">
                        <c:v>43728.270833333336</c:v>
                      </c:pt>
                      <c:pt idx="219">
                        <c:v>43728.28125</c:v>
                      </c:pt>
                      <c:pt idx="220">
                        <c:v>43728.291666666664</c:v>
                      </c:pt>
                      <c:pt idx="221">
                        <c:v>43728.302083333336</c:v>
                      </c:pt>
                      <c:pt idx="222">
                        <c:v>43728.3125</c:v>
                      </c:pt>
                      <c:pt idx="223">
                        <c:v>43728.322916666664</c:v>
                      </c:pt>
                      <c:pt idx="224">
                        <c:v>43728.333333333336</c:v>
                      </c:pt>
                      <c:pt idx="225">
                        <c:v>43728.34375</c:v>
                      </c:pt>
                      <c:pt idx="226">
                        <c:v>43728.354166666664</c:v>
                      </c:pt>
                      <c:pt idx="227">
                        <c:v>43728.364583333336</c:v>
                      </c:pt>
                      <c:pt idx="228">
                        <c:v>43728.375</c:v>
                      </c:pt>
                      <c:pt idx="229">
                        <c:v>43728.385416666664</c:v>
                      </c:pt>
                      <c:pt idx="230">
                        <c:v>43728.395833333336</c:v>
                      </c:pt>
                      <c:pt idx="231">
                        <c:v>43728.40625</c:v>
                      </c:pt>
                      <c:pt idx="232">
                        <c:v>43728.416666666664</c:v>
                      </c:pt>
                      <c:pt idx="233">
                        <c:v>43728.427083333336</c:v>
                      </c:pt>
                      <c:pt idx="234">
                        <c:v>43728.4375</c:v>
                      </c:pt>
                      <c:pt idx="235">
                        <c:v>43728.447916666664</c:v>
                      </c:pt>
                      <c:pt idx="236">
                        <c:v>43728.458333333336</c:v>
                      </c:pt>
                      <c:pt idx="237">
                        <c:v>43728.46875</c:v>
                      </c:pt>
                      <c:pt idx="238">
                        <c:v>43728.479166666664</c:v>
                      </c:pt>
                      <c:pt idx="239">
                        <c:v>43728.489583333336</c:v>
                      </c:pt>
                      <c:pt idx="240">
                        <c:v>43728.5</c:v>
                      </c:pt>
                      <c:pt idx="241">
                        <c:v>43728.510416666664</c:v>
                      </c:pt>
                      <c:pt idx="242">
                        <c:v>43728.520833333336</c:v>
                      </c:pt>
                      <c:pt idx="243">
                        <c:v>43728.53125</c:v>
                      </c:pt>
                      <c:pt idx="244">
                        <c:v>43728.541666666664</c:v>
                      </c:pt>
                      <c:pt idx="245">
                        <c:v>43728.552083333336</c:v>
                      </c:pt>
                      <c:pt idx="246">
                        <c:v>43728.5625</c:v>
                      </c:pt>
                      <c:pt idx="247">
                        <c:v>43728.572916666664</c:v>
                      </c:pt>
                      <c:pt idx="248">
                        <c:v>43728.583333333336</c:v>
                      </c:pt>
                      <c:pt idx="249">
                        <c:v>43728.59375</c:v>
                      </c:pt>
                      <c:pt idx="250">
                        <c:v>43728.604166666664</c:v>
                      </c:pt>
                      <c:pt idx="251">
                        <c:v>43728.614583333336</c:v>
                      </c:pt>
                      <c:pt idx="252">
                        <c:v>43728.625</c:v>
                      </c:pt>
                      <c:pt idx="253">
                        <c:v>43728.635416666664</c:v>
                      </c:pt>
                      <c:pt idx="254">
                        <c:v>43728.645833333336</c:v>
                      </c:pt>
                      <c:pt idx="255">
                        <c:v>43728.65625</c:v>
                      </c:pt>
                      <c:pt idx="256">
                        <c:v>43728.666666666664</c:v>
                      </c:pt>
                      <c:pt idx="257">
                        <c:v>43728.677083333336</c:v>
                      </c:pt>
                      <c:pt idx="258">
                        <c:v>43728.6875</c:v>
                      </c:pt>
                      <c:pt idx="259">
                        <c:v>43728.697916666664</c:v>
                      </c:pt>
                      <c:pt idx="260">
                        <c:v>43728.708333333336</c:v>
                      </c:pt>
                      <c:pt idx="261">
                        <c:v>43728.71875</c:v>
                      </c:pt>
                      <c:pt idx="262">
                        <c:v>43728.729166666664</c:v>
                      </c:pt>
                      <c:pt idx="263">
                        <c:v>43728.739583333336</c:v>
                      </c:pt>
                      <c:pt idx="264">
                        <c:v>43728.75</c:v>
                      </c:pt>
                      <c:pt idx="265">
                        <c:v>43728.760416666664</c:v>
                      </c:pt>
                      <c:pt idx="266">
                        <c:v>43728.770833333336</c:v>
                      </c:pt>
                      <c:pt idx="267">
                        <c:v>43728.78125</c:v>
                      </c:pt>
                      <c:pt idx="268">
                        <c:v>43728.791666666664</c:v>
                      </c:pt>
                      <c:pt idx="269">
                        <c:v>43728.802083333336</c:v>
                      </c:pt>
                      <c:pt idx="270">
                        <c:v>43728.8125</c:v>
                      </c:pt>
                      <c:pt idx="271">
                        <c:v>43728.822916666664</c:v>
                      </c:pt>
                      <c:pt idx="272">
                        <c:v>43728.833333333336</c:v>
                      </c:pt>
                      <c:pt idx="273">
                        <c:v>43728.84375</c:v>
                      </c:pt>
                      <c:pt idx="274">
                        <c:v>43728.854166666664</c:v>
                      </c:pt>
                      <c:pt idx="275">
                        <c:v>43728.864583333336</c:v>
                      </c:pt>
                      <c:pt idx="276">
                        <c:v>43728.875</c:v>
                      </c:pt>
                      <c:pt idx="277">
                        <c:v>43728.885416666664</c:v>
                      </c:pt>
                      <c:pt idx="278">
                        <c:v>43728.895833333336</c:v>
                      </c:pt>
                      <c:pt idx="279">
                        <c:v>43728.90625</c:v>
                      </c:pt>
                      <c:pt idx="280">
                        <c:v>43728.916666666664</c:v>
                      </c:pt>
                      <c:pt idx="281">
                        <c:v>43728.927083333336</c:v>
                      </c:pt>
                      <c:pt idx="282">
                        <c:v>43728.9375</c:v>
                      </c:pt>
                      <c:pt idx="283">
                        <c:v>43728.947916666664</c:v>
                      </c:pt>
                      <c:pt idx="284">
                        <c:v>43728.958333333336</c:v>
                      </c:pt>
                      <c:pt idx="285">
                        <c:v>43728.96875</c:v>
                      </c:pt>
                      <c:pt idx="286">
                        <c:v>43728.979166666664</c:v>
                      </c:pt>
                      <c:pt idx="287">
                        <c:v>43728.989583333336</c:v>
                      </c:pt>
                      <c:pt idx="288">
                        <c:v>43729</c:v>
                      </c:pt>
                      <c:pt idx="289">
                        <c:v>43729.010416666664</c:v>
                      </c:pt>
                      <c:pt idx="290">
                        <c:v>43729.020833333336</c:v>
                      </c:pt>
                      <c:pt idx="291">
                        <c:v>43729.03125</c:v>
                      </c:pt>
                      <c:pt idx="292">
                        <c:v>43729.041666666664</c:v>
                      </c:pt>
                      <c:pt idx="293">
                        <c:v>43729.052083333336</c:v>
                      </c:pt>
                      <c:pt idx="294">
                        <c:v>43729.0625</c:v>
                      </c:pt>
                      <c:pt idx="295">
                        <c:v>43729.072916666664</c:v>
                      </c:pt>
                      <c:pt idx="296">
                        <c:v>43729.083333333336</c:v>
                      </c:pt>
                      <c:pt idx="297">
                        <c:v>43729.09375</c:v>
                      </c:pt>
                      <c:pt idx="298">
                        <c:v>43729.104166666664</c:v>
                      </c:pt>
                      <c:pt idx="299">
                        <c:v>43729.114583333336</c:v>
                      </c:pt>
                      <c:pt idx="300">
                        <c:v>43729.125</c:v>
                      </c:pt>
                      <c:pt idx="301">
                        <c:v>43729.135416666664</c:v>
                      </c:pt>
                      <c:pt idx="302">
                        <c:v>43729.145833333336</c:v>
                      </c:pt>
                      <c:pt idx="303">
                        <c:v>43729.15625</c:v>
                      </c:pt>
                      <c:pt idx="304">
                        <c:v>43729.166666666664</c:v>
                      </c:pt>
                      <c:pt idx="305">
                        <c:v>43729.177083333336</c:v>
                      </c:pt>
                      <c:pt idx="306">
                        <c:v>43729.1875</c:v>
                      </c:pt>
                      <c:pt idx="307">
                        <c:v>43729.197916666664</c:v>
                      </c:pt>
                      <c:pt idx="308">
                        <c:v>43729.208333333336</c:v>
                      </c:pt>
                      <c:pt idx="309">
                        <c:v>43729.21875</c:v>
                      </c:pt>
                      <c:pt idx="310">
                        <c:v>43729.229166666664</c:v>
                      </c:pt>
                      <c:pt idx="311">
                        <c:v>43729.239583333336</c:v>
                      </c:pt>
                      <c:pt idx="312">
                        <c:v>43729.25</c:v>
                      </c:pt>
                      <c:pt idx="313">
                        <c:v>43729.260416666664</c:v>
                      </c:pt>
                      <c:pt idx="314">
                        <c:v>43729.270833333336</c:v>
                      </c:pt>
                      <c:pt idx="315">
                        <c:v>43729.28125</c:v>
                      </c:pt>
                      <c:pt idx="316">
                        <c:v>43729.291666666664</c:v>
                      </c:pt>
                      <c:pt idx="317">
                        <c:v>43729.302083333336</c:v>
                      </c:pt>
                      <c:pt idx="318">
                        <c:v>43729.3125</c:v>
                      </c:pt>
                      <c:pt idx="319">
                        <c:v>43729.322916666664</c:v>
                      </c:pt>
                      <c:pt idx="320">
                        <c:v>43729.333333333336</c:v>
                      </c:pt>
                      <c:pt idx="321">
                        <c:v>43729.34375</c:v>
                      </c:pt>
                      <c:pt idx="322">
                        <c:v>43729.354166666664</c:v>
                      </c:pt>
                      <c:pt idx="323">
                        <c:v>43729.364583333336</c:v>
                      </c:pt>
                      <c:pt idx="324">
                        <c:v>43729.375</c:v>
                      </c:pt>
                      <c:pt idx="325">
                        <c:v>43729.385416666664</c:v>
                      </c:pt>
                      <c:pt idx="326">
                        <c:v>43729.395833333336</c:v>
                      </c:pt>
                      <c:pt idx="327">
                        <c:v>43729.40625</c:v>
                      </c:pt>
                      <c:pt idx="328">
                        <c:v>43729.416666666664</c:v>
                      </c:pt>
                      <c:pt idx="329">
                        <c:v>43729.427083333336</c:v>
                      </c:pt>
                      <c:pt idx="330">
                        <c:v>43729.4375</c:v>
                      </c:pt>
                      <c:pt idx="331">
                        <c:v>43729.447916666664</c:v>
                      </c:pt>
                      <c:pt idx="332">
                        <c:v>43729.458333333336</c:v>
                      </c:pt>
                      <c:pt idx="333">
                        <c:v>43729.46875</c:v>
                      </c:pt>
                      <c:pt idx="334">
                        <c:v>43729.479166666664</c:v>
                      </c:pt>
                      <c:pt idx="335">
                        <c:v>43729.489583333336</c:v>
                      </c:pt>
                      <c:pt idx="336">
                        <c:v>43729.5</c:v>
                      </c:pt>
                      <c:pt idx="337">
                        <c:v>43729.510416666664</c:v>
                      </c:pt>
                      <c:pt idx="338">
                        <c:v>43729.520833333336</c:v>
                      </c:pt>
                      <c:pt idx="339">
                        <c:v>43729.53125</c:v>
                      </c:pt>
                      <c:pt idx="340">
                        <c:v>43729.541666666664</c:v>
                      </c:pt>
                      <c:pt idx="341">
                        <c:v>43729.552083333336</c:v>
                      </c:pt>
                      <c:pt idx="342">
                        <c:v>43729.5625</c:v>
                      </c:pt>
                      <c:pt idx="343">
                        <c:v>43729.572916666664</c:v>
                      </c:pt>
                      <c:pt idx="344">
                        <c:v>43729.583333333336</c:v>
                      </c:pt>
                      <c:pt idx="345">
                        <c:v>43729.59375</c:v>
                      </c:pt>
                      <c:pt idx="346">
                        <c:v>43729.604166666664</c:v>
                      </c:pt>
                      <c:pt idx="347">
                        <c:v>43729.614583333336</c:v>
                      </c:pt>
                      <c:pt idx="348">
                        <c:v>43729.625</c:v>
                      </c:pt>
                      <c:pt idx="349">
                        <c:v>43729.635416666664</c:v>
                      </c:pt>
                      <c:pt idx="350">
                        <c:v>43729.645833333336</c:v>
                      </c:pt>
                      <c:pt idx="351">
                        <c:v>43729.65625</c:v>
                      </c:pt>
                      <c:pt idx="352">
                        <c:v>43729.666666666664</c:v>
                      </c:pt>
                      <c:pt idx="353">
                        <c:v>43729.677083333336</c:v>
                      </c:pt>
                      <c:pt idx="354">
                        <c:v>43729.6875</c:v>
                      </c:pt>
                      <c:pt idx="355">
                        <c:v>43729.697916666664</c:v>
                      </c:pt>
                      <c:pt idx="356">
                        <c:v>43729.708333333336</c:v>
                      </c:pt>
                      <c:pt idx="357">
                        <c:v>43729.71875</c:v>
                      </c:pt>
                      <c:pt idx="358">
                        <c:v>43729.729166666664</c:v>
                      </c:pt>
                      <c:pt idx="359">
                        <c:v>43729.739583333336</c:v>
                      </c:pt>
                      <c:pt idx="360">
                        <c:v>43729.75</c:v>
                      </c:pt>
                      <c:pt idx="361">
                        <c:v>43729.760416666664</c:v>
                      </c:pt>
                      <c:pt idx="362">
                        <c:v>43729.770833333336</c:v>
                      </c:pt>
                      <c:pt idx="363">
                        <c:v>43729.78125</c:v>
                      </c:pt>
                      <c:pt idx="364">
                        <c:v>43729.791666666664</c:v>
                      </c:pt>
                      <c:pt idx="365">
                        <c:v>43729.802083333336</c:v>
                      </c:pt>
                      <c:pt idx="366">
                        <c:v>43729.8125</c:v>
                      </c:pt>
                      <c:pt idx="367">
                        <c:v>43729.822916666664</c:v>
                      </c:pt>
                      <c:pt idx="368">
                        <c:v>43729.833333333336</c:v>
                      </c:pt>
                      <c:pt idx="369">
                        <c:v>43729.84375</c:v>
                      </c:pt>
                      <c:pt idx="370">
                        <c:v>43729.854166666664</c:v>
                      </c:pt>
                      <c:pt idx="371">
                        <c:v>43729.864583333336</c:v>
                      </c:pt>
                      <c:pt idx="372">
                        <c:v>43729.875</c:v>
                      </c:pt>
                      <c:pt idx="373">
                        <c:v>43729.885416666664</c:v>
                      </c:pt>
                      <c:pt idx="374">
                        <c:v>43729.895833333336</c:v>
                      </c:pt>
                      <c:pt idx="375">
                        <c:v>43729.90625</c:v>
                      </c:pt>
                      <c:pt idx="376">
                        <c:v>43729.916666666664</c:v>
                      </c:pt>
                      <c:pt idx="377">
                        <c:v>43729.927083333336</c:v>
                      </c:pt>
                      <c:pt idx="378">
                        <c:v>43729.9375</c:v>
                      </c:pt>
                      <c:pt idx="379">
                        <c:v>43729.947916666664</c:v>
                      </c:pt>
                      <c:pt idx="380">
                        <c:v>43729.958333333336</c:v>
                      </c:pt>
                      <c:pt idx="381">
                        <c:v>43729.96875</c:v>
                      </c:pt>
                      <c:pt idx="382">
                        <c:v>43729.979166666664</c:v>
                      </c:pt>
                      <c:pt idx="383">
                        <c:v>43729.989583333336</c:v>
                      </c:pt>
                      <c:pt idx="384">
                        <c:v>43730</c:v>
                      </c:pt>
                    </c:numCache>
                  </c:numRef>
                </c:xVal>
                <c:yVal>
                  <c:numRef>
                    <c:extLst>
                      <c:ext uri="{02D57815-91ED-43cb-92C2-25804820EDAC}">
                        <c15:formulaRef>
                          <c15:sqref>Sheet1!$D$2:$D$481</c15:sqref>
                        </c15:formulaRef>
                      </c:ext>
                    </c:extLst>
                    <c:numCache>
                      <c:formatCode>General</c:formatCode>
                      <c:ptCount val="480"/>
                      <c:pt idx="0">
                        <c:v>282</c:v>
                      </c:pt>
                      <c:pt idx="1">
                        <c:v>282</c:v>
                      </c:pt>
                      <c:pt idx="2">
                        <c:v>282</c:v>
                      </c:pt>
                      <c:pt idx="3">
                        <c:v>283</c:v>
                      </c:pt>
                      <c:pt idx="4">
                        <c:v>267</c:v>
                      </c:pt>
                      <c:pt idx="5">
                        <c:v>275</c:v>
                      </c:pt>
                      <c:pt idx="6">
                        <c:v>278</c:v>
                      </c:pt>
                      <c:pt idx="7">
                        <c:v>283</c:v>
                      </c:pt>
                      <c:pt idx="8">
                        <c:v>327</c:v>
                      </c:pt>
                      <c:pt idx="9">
                        <c:v>191</c:v>
                      </c:pt>
                      <c:pt idx="10">
                        <c:v>323</c:v>
                      </c:pt>
                      <c:pt idx="11">
                        <c:v>328</c:v>
                      </c:pt>
                      <c:pt idx="12">
                        <c:v>263</c:v>
                      </c:pt>
                      <c:pt idx="13">
                        <c:v>344</c:v>
                      </c:pt>
                      <c:pt idx="14">
                        <c:v>204</c:v>
                      </c:pt>
                      <c:pt idx="15">
                        <c:v>368</c:v>
                      </c:pt>
                      <c:pt idx="16">
                        <c:v>211</c:v>
                      </c:pt>
                      <c:pt idx="17">
                        <c:v>333</c:v>
                      </c:pt>
                      <c:pt idx="18">
                        <c:v>351</c:v>
                      </c:pt>
                      <c:pt idx="19">
                        <c:v>224</c:v>
                      </c:pt>
                      <c:pt idx="20">
                        <c:v>262</c:v>
                      </c:pt>
                      <c:pt idx="21">
                        <c:v>292</c:v>
                      </c:pt>
                      <c:pt idx="22">
                        <c:v>271</c:v>
                      </c:pt>
                      <c:pt idx="23">
                        <c:v>380</c:v>
                      </c:pt>
                      <c:pt idx="24">
                        <c:v>322</c:v>
                      </c:pt>
                      <c:pt idx="25">
                        <c:v>322</c:v>
                      </c:pt>
                      <c:pt idx="26">
                        <c:v>323</c:v>
                      </c:pt>
                      <c:pt idx="27">
                        <c:v>323</c:v>
                      </c:pt>
                      <c:pt idx="28">
                        <c:v>323</c:v>
                      </c:pt>
                      <c:pt idx="29">
                        <c:v>323</c:v>
                      </c:pt>
                      <c:pt idx="30">
                        <c:v>324</c:v>
                      </c:pt>
                      <c:pt idx="31">
                        <c:v>324</c:v>
                      </c:pt>
                      <c:pt idx="32">
                        <c:v>325</c:v>
                      </c:pt>
                      <c:pt idx="33">
                        <c:v>326</c:v>
                      </c:pt>
                      <c:pt idx="34">
                        <c:v>326</c:v>
                      </c:pt>
                      <c:pt idx="35">
                        <c:v>326</c:v>
                      </c:pt>
                      <c:pt idx="36">
                        <c:v>326</c:v>
                      </c:pt>
                      <c:pt idx="37">
                        <c:v>239</c:v>
                      </c:pt>
                      <c:pt idx="38">
                        <c:v>239</c:v>
                      </c:pt>
                      <c:pt idx="39">
                        <c:v>241</c:v>
                      </c:pt>
                      <c:pt idx="40">
                        <c:v>190</c:v>
                      </c:pt>
                      <c:pt idx="41">
                        <c:v>234</c:v>
                      </c:pt>
                      <c:pt idx="42">
                        <c:v>283</c:v>
                      </c:pt>
                      <c:pt idx="43">
                        <c:v>290</c:v>
                      </c:pt>
                      <c:pt idx="44">
                        <c:v>341</c:v>
                      </c:pt>
                      <c:pt idx="45">
                        <c:v>431</c:v>
                      </c:pt>
                      <c:pt idx="46">
                        <c:v>472</c:v>
                      </c:pt>
                      <c:pt idx="47">
                        <c:v>511</c:v>
                      </c:pt>
                      <c:pt idx="48">
                        <c:v>589</c:v>
                      </c:pt>
                      <c:pt idx="49">
                        <c:v>582</c:v>
                      </c:pt>
                      <c:pt idx="50">
                        <c:v>707</c:v>
                      </c:pt>
                      <c:pt idx="51">
                        <c:v>785</c:v>
                      </c:pt>
                      <c:pt idx="52">
                        <c:v>851</c:v>
                      </c:pt>
                      <c:pt idx="53">
                        <c:v>896</c:v>
                      </c:pt>
                      <c:pt idx="54">
                        <c:v>907</c:v>
                      </c:pt>
                      <c:pt idx="55">
                        <c:v>934</c:v>
                      </c:pt>
                      <c:pt idx="56">
                        <c:v>943</c:v>
                      </c:pt>
                      <c:pt idx="57">
                        <c:v>932</c:v>
                      </c:pt>
                      <c:pt idx="58">
                        <c:v>941</c:v>
                      </c:pt>
                      <c:pt idx="59">
                        <c:v>934</c:v>
                      </c:pt>
                      <c:pt idx="60">
                        <c:v>938</c:v>
                      </c:pt>
                      <c:pt idx="61">
                        <c:v>951</c:v>
                      </c:pt>
                      <c:pt idx="62">
                        <c:v>907</c:v>
                      </c:pt>
                      <c:pt idx="63">
                        <c:v>880</c:v>
                      </c:pt>
                      <c:pt idx="64">
                        <c:v>876</c:v>
                      </c:pt>
                      <c:pt idx="65">
                        <c:v>844</c:v>
                      </c:pt>
                      <c:pt idx="66">
                        <c:v>856</c:v>
                      </c:pt>
                      <c:pt idx="67">
                        <c:v>826</c:v>
                      </c:pt>
                      <c:pt idx="68">
                        <c:v>805</c:v>
                      </c:pt>
                      <c:pt idx="69">
                        <c:v>806</c:v>
                      </c:pt>
                      <c:pt idx="70">
                        <c:v>919</c:v>
                      </c:pt>
                      <c:pt idx="71">
                        <c:v>943</c:v>
                      </c:pt>
                      <c:pt idx="72">
                        <c:v>897</c:v>
                      </c:pt>
                      <c:pt idx="73">
                        <c:v>831</c:v>
                      </c:pt>
                      <c:pt idx="74">
                        <c:v>787</c:v>
                      </c:pt>
                      <c:pt idx="75">
                        <c:v>909</c:v>
                      </c:pt>
                      <c:pt idx="76">
                        <c:v>948</c:v>
                      </c:pt>
                      <c:pt idx="77">
                        <c:v>933</c:v>
                      </c:pt>
                      <c:pt idx="78">
                        <c:v>952</c:v>
                      </c:pt>
                      <c:pt idx="79">
                        <c:v>945</c:v>
                      </c:pt>
                      <c:pt idx="80">
                        <c:v>869</c:v>
                      </c:pt>
                      <c:pt idx="81">
                        <c:v>806</c:v>
                      </c:pt>
                      <c:pt idx="82">
                        <c:v>840</c:v>
                      </c:pt>
                      <c:pt idx="83">
                        <c:v>827</c:v>
                      </c:pt>
                      <c:pt idx="84">
                        <c:v>805</c:v>
                      </c:pt>
                      <c:pt idx="85">
                        <c:v>767</c:v>
                      </c:pt>
                      <c:pt idx="86">
                        <c:v>645</c:v>
                      </c:pt>
                      <c:pt idx="87">
                        <c:v>753</c:v>
                      </c:pt>
                      <c:pt idx="88">
                        <c:v>722</c:v>
                      </c:pt>
                      <c:pt idx="89">
                        <c:v>756</c:v>
                      </c:pt>
                      <c:pt idx="90">
                        <c:v>771</c:v>
                      </c:pt>
                      <c:pt idx="91">
                        <c:v>779</c:v>
                      </c:pt>
                      <c:pt idx="92">
                        <c:v>806</c:v>
                      </c:pt>
                      <c:pt idx="93">
                        <c:v>844</c:v>
                      </c:pt>
                      <c:pt idx="94">
                        <c:v>893</c:v>
                      </c:pt>
                      <c:pt idx="95">
                        <c:v>905</c:v>
                      </c:pt>
                      <c:pt idx="96">
                        <c:v>905</c:v>
                      </c:pt>
                      <c:pt idx="97">
                        <c:v>948</c:v>
                      </c:pt>
                      <c:pt idx="98">
                        <c:v>1030</c:v>
                      </c:pt>
                      <c:pt idx="99">
                        <c:v>1090</c:v>
                      </c:pt>
                      <c:pt idx="100">
                        <c:v>1210</c:v>
                      </c:pt>
                      <c:pt idx="101">
                        <c:v>1390</c:v>
                      </c:pt>
                      <c:pt idx="102">
                        <c:v>1560</c:v>
                      </c:pt>
                      <c:pt idx="103">
                        <c:v>1680</c:v>
                      </c:pt>
                      <c:pt idx="104">
                        <c:v>1910</c:v>
                      </c:pt>
                      <c:pt idx="105">
                        <c:v>2400</c:v>
                      </c:pt>
                      <c:pt idx="106">
                        <c:v>2880</c:v>
                      </c:pt>
                      <c:pt idx="107">
                        <c:v>3190</c:v>
                      </c:pt>
                      <c:pt idx="108">
                        <c:v>3230</c:v>
                      </c:pt>
                      <c:pt idx="109">
                        <c:v>3400</c:v>
                      </c:pt>
                      <c:pt idx="110">
                        <c:v>3580</c:v>
                      </c:pt>
                      <c:pt idx="111">
                        <c:v>3710</c:v>
                      </c:pt>
                      <c:pt idx="112">
                        <c:v>3790</c:v>
                      </c:pt>
                      <c:pt idx="113">
                        <c:v>3840</c:v>
                      </c:pt>
                      <c:pt idx="114">
                        <c:v>3950</c:v>
                      </c:pt>
                      <c:pt idx="115">
                        <c:v>3990</c:v>
                      </c:pt>
                      <c:pt idx="116">
                        <c:v>3980</c:v>
                      </c:pt>
                      <c:pt idx="117">
                        <c:v>3980</c:v>
                      </c:pt>
                      <c:pt idx="118">
                        <c:v>4300</c:v>
                      </c:pt>
                      <c:pt idx="119">
                        <c:v>4290</c:v>
                      </c:pt>
                      <c:pt idx="120">
                        <c:v>4340</c:v>
                      </c:pt>
                      <c:pt idx="121">
                        <c:v>4220</c:v>
                      </c:pt>
                      <c:pt idx="122">
                        <c:v>4000</c:v>
                      </c:pt>
                      <c:pt idx="123">
                        <c:v>3940</c:v>
                      </c:pt>
                      <c:pt idx="124">
                        <c:v>4070</c:v>
                      </c:pt>
                      <c:pt idx="125">
                        <c:v>4310</c:v>
                      </c:pt>
                      <c:pt idx="126">
                        <c:v>4370</c:v>
                      </c:pt>
                      <c:pt idx="127">
                        <c:v>4470</c:v>
                      </c:pt>
                      <c:pt idx="128">
                        <c:v>4570</c:v>
                      </c:pt>
                      <c:pt idx="129">
                        <c:v>4390</c:v>
                      </c:pt>
                      <c:pt idx="130">
                        <c:v>4560</c:v>
                      </c:pt>
                      <c:pt idx="131">
                        <c:v>4370</c:v>
                      </c:pt>
                      <c:pt idx="132">
                        <c:v>4400</c:v>
                      </c:pt>
                      <c:pt idx="133">
                        <c:v>4650</c:v>
                      </c:pt>
                      <c:pt idx="134">
                        <c:v>4580</c:v>
                      </c:pt>
                      <c:pt idx="135">
                        <c:v>4740</c:v>
                      </c:pt>
                      <c:pt idx="136">
                        <c:v>4840</c:v>
                      </c:pt>
                      <c:pt idx="137">
                        <c:v>4910</c:v>
                      </c:pt>
                      <c:pt idx="138">
                        <c:v>5010</c:v>
                      </c:pt>
                      <c:pt idx="139">
                        <c:v>5150</c:v>
                      </c:pt>
                      <c:pt idx="140">
                        <c:v>4960</c:v>
                      </c:pt>
                      <c:pt idx="141">
                        <c:v>4790</c:v>
                      </c:pt>
                      <c:pt idx="142">
                        <c:v>4980</c:v>
                      </c:pt>
                      <c:pt idx="143">
                        <c:v>5110</c:v>
                      </c:pt>
                      <c:pt idx="144">
                        <c:v>5010</c:v>
                      </c:pt>
                      <c:pt idx="145">
                        <c:v>5230</c:v>
                      </c:pt>
                      <c:pt idx="146">
                        <c:v>5050</c:v>
                      </c:pt>
                      <c:pt idx="147">
                        <c:v>5040</c:v>
                      </c:pt>
                      <c:pt idx="148">
                        <c:v>5290</c:v>
                      </c:pt>
                      <c:pt idx="149">
                        <c:v>5170</c:v>
                      </c:pt>
                      <c:pt idx="150">
                        <c:v>5000</c:v>
                      </c:pt>
                      <c:pt idx="151">
                        <c:v>5360</c:v>
                      </c:pt>
                      <c:pt idx="152">
                        <c:v>5340</c:v>
                      </c:pt>
                      <c:pt idx="153">
                        <c:v>5420</c:v>
                      </c:pt>
                      <c:pt idx="154">
                        <c:v>5410</c:v>
                      </c:pt>
                      <c:pt idx="155">
                        <c:v>5440</c:v>
                      </c:pt>
                      <c:pt idx="156">
                        <c:v>5480</c:v>
                      </c:pt>
                      <c:pt idx="157">
                        <c:v>5490</c:v>
                      </c:pt>
                      <c:pt idx="158">
                        <c:v>5440</c:v>
                      </c:pt>
                      <c:pt idx="159">
                        <c:v>5570</c:v>
                      </c:pt>
                      <c:pt idx="160">
                        <c:v>5520</c:v>
                      </c:pt>
                      <c:pt idx="161">
                        <c:v>5540</c:v>
                      </c:pt>
                      <c:pt idx="162">
                        <c:v>5530</c:v>
                      </c:pt>
                      <c:pt idx="163">
                        <c:v>5550</c:v>
                      </c:pt>
                      <c:pt idx="164">
                        <c:v>5530</c:v>
                      </c:pt>
                      <c:pt idx="165">
                        <c:v>5530</c:v>
                      </c:pt>
                      <c:pt idx="166">
                        <c:v>5510</c:v>
                      </c:pt>
                      <c:pt idx="167">
                        <c:v>5430</c:v>
                      </c:pt>
                      <c:pt idx="168">
                        <c:v>5400</c:v>
                      </c:pt>
                      <c:pt idx="169">
                        <c:v>5450</c:v>
                      </c:pt>
                      <c:pt idx="170">
                        <c:v>5230</c:v>
                      </c:pt>
                      <c:pt idx="171">
                        <c:v>5300</c:v>
                      </c:pt>
                      <c:pt idx="172">
                        <c:v>5210</c:v>
                      </c:pt>
                      <c:pt idx="173">
                        <c:v>5230</c:v>
                      </c:pt>
                      <c:pt idx="174">
                        <c:v>5010</c:v>
                      </c:pt>
                      <c:pt idx="175">
                        <c:v>4940</c:v>
                      </c:pt>
                      <c:pt idx="176">
                        <c:v>4840</c:v>
                      </c:pt>
                      <c:pt idx="177">
                        <c:v>4810</c:v>
                      </c:pt>
                      <c:pt idx="178">
                        <c:v>4670</c:v>
                      </c:pt>
                      <c:pt idx="179">
                        <c:v>4770</c:v>
                      </c:pt>
                      <c:pt idx="180">
                        <c:v>4580</c:v>
                      </c:pt>
                      <c:pt idx="181">
                        <c:v>4440</c:v>
                      </c:pt>
                      <c:pt idx="182">
                        <c:v>4360</c:v>
                      </c:pt>
                      <c:pt idx="183">
                        <c:v>4310</c:v>
                      </c:pt>
                      <c:pt idx="184">
                        <c:v>4310</c:v>
                      </c:pt>
                      <c:pt idx="185">
                        <c:v>4010</c:v>
                      </c:pt>
                      <c:pt idx="186">
                        <c:v>3900</c:v>
                      </c:pt>
                      <c:pt idx="187">
                        <c:v>3750</c:v>
                      </c:pt>
                      <c:pt idx="188">
                        <c:v>3550</c:v>
                      </c:pt>
                      <c:pt idx="189">
                        <c:v>3540</c:v>
                      </c:pt>
                      <c:pt idx="190">
                        <c:v>3290</c:v>
                      </c:pt>
                      <c:pt idx="191">
                        <c:v>3240</c:v>
                      </c:pt>
                      <c:pt idx="192">
                        <c:v>3010</c:v>
                      </c:pt>
                      <c:pt idx="193">
                        <c:v>2770</c:v>
                      </c:pt>
                      <c:pt idx="194">
                        <c:v>2590</c:v>
                      </c:pt>
                      <c:pt idx="195">
                        <c:v>2670</c:v>
                      </c:pt>
                      <c:pt idx="196">
                        <c:v>2060</c:v>
                      </c:pt>
                      <c:pt idx="197">
                        <c:v>2500</c:v>
                      </c:pt>
                      <c:pt idx="198">
                        <c:v>2190</c:v>
                      </c:pt>
                      <c:pt idx="199">
                        <c:v>1980</c:v>
                      </c:pt>
                      <c:pt idx="200">
                        <c:v>2240</c:v>
                      </c:pt>
                      <c:pt idx="201">
                        <c:v>2090</c:v>
                      </c:pt>
                      <c:pt idx="202">
                        <c:v>1770</c:v>
                      </c:pt>
                      <c:pt idx="203">
                        <c:v>1900</c:v>
                      </c:pt>
                      <c:pt idx="204">
                        <c:v>1970</c:v>
                      </c:pt>
                      <c:pt idx="205">
                        <c:v>1530</c:v>
                      </c:pt>
                      <c:pt idx="206">
                        <c:v>1580</c:v>
                      </c:pt>
                      <c:pt idx="207">
                        <c:v>1680</c:v>
                      </c:pt>
                      <c:pt idx="208">
                        <c:v>1690</c:v>
                      </c:pt>
                      <c:pt idx="209">
                        <c:v>1310</c:v>
                      </c:pt>
                      <c:pt idx="210">
                        <c:v>992</c:v>
                      </c:pt>
                      <c:pt idx="211">
                        <c:v>1280</c:v>
                      </c:pt>
                      <c:pt idx="212">
                        <c:v>886</c:v>
                      </c:pt>
                      <c:pt idx="213">
                        <c:v>782</c:v>
                      </c:pt>
                      <c:pt idx="214">
                        <c:v>737</c:v>
                      </c:pt>
                      <c:pt idx="215">
                        <c:v>798</c:v>
                      </c:pt>
                      <c:pt idx="216">
                        <c:v>704</c:v>
                      </c:pt>
                      <c:pt idx="217">
                        <c:v>940</c:v>
                      </c:pt>
                      <c:pt idx="218">
                        <c:v>936</c:v>
                      </c:pt>
                      <c:pt idx="219">
                        <c:v>822</c:v>
                      </c:pt>
                      <c:pt idx="220">
                        <c:v>834</c:v>
                      </c:pt>
                      <c:pt idx="221">
                        <c:v>713</c:v>
                      </c:pt>
                      <c:pt idx="222">
                        <c:v>713</c:v>
                      </c:pt>
                      <c:pt idx="223">
                        <c:v>738</c:v>
                      </c:pt>
                      <c:pt idx="224">
                        <c:v>680</c:v>
                      </c:pt>
                      <c:pt idx="225">
                        <c:v>610</c:v>
                      </c:pt>
                      <c:pt idx="226">
                        <c:v>581</c:v>
                      </c:pt>
                      <c:pt idx="227">
                        <c:v>614</c:v>
                      </c:pt>
                      <c:pt idx="228">
                        <c:v>761</c:v>
                      </c:pt>
                      <c:pt idx="229">
                        <c:v>624</c:v>
                      </c:pt>
                      <c:pt idx="230">
                        <c:v>622</c:v>
                      </c:pt>
                      <c:pt idx="231">
                        <c:v>621</c:v>
                      </c:pt>
                      <c:pt idx="232">
                        <c:v>620</c:v>
                      </c:pt>
                      <c:pt idx="233">
                        <c:v>530</c:v>
                      </c:pt>
                      <c:pt idx="234">
                        <c:v>529</c:v>
                      </c:pt>
                      <c:pt idx="235">
                        <c:v>528</c:v>
                      </c:pt>
                      <c:pt idx="236">
                        <c:v>527</c:v>
                      </c:pt>
                      <c:pt idx="237">
                        <c:v>526</c:v>
                      </c:pt>
                      <c:pt idx="238">
                        <c:v>524</c:v>
                      </c:pt>
                      <c:pt idx="239">
                        <c:v>1170</c:v>
                      </c:pt>
                      <c:pt idx="240">
                        <c:v>740</c:v>
                      </c:pt>
                      <c:pt idx="241">
                        <c:v>797</c:v>
                      </c:pt>
                      <c:pt idx="242">
                        <c:v>908</c:v>
                      </c:pt>
                      <c:pt idx="243">
                        <c:v>518</c:v>
                      </c:pt>
                      <c:pt idx="244">
                        <c:v>943</c:v>
                      </c:pt>
                      <c:pt idx="245">
                        <c:v>850</c:v>
                      </c:pt>
                      <c:pt idx="246">
                        <c:v>894</c:v>
                      </c:pt>
                      <c:pt idx="247">
                        <c:v>847</c:v>
                      </c:pt>
                      <c:pt idx="248">
                        <c:v>827</c:v>
                      </c:pt>
                      <c:pt idx="249">
                        <c:v>837</c:v>
                      </c:pt>
                      <c:pt idx="250">
                        <c:v>512</c:v>
                      </c:pt>
                      <c:pt idx="251">
                        <c:v>510</c:v>
                      </c:pt>
                      <c:pt idx="252">
                        <c:v>509</c:v>
                      </c:pt>
                      <c:pt idx="253">
                        <c:v>508</c:v>
                      </c:pt>
                      <c:pt idx="254">
                        <c:v>506</c:v>
                      </c:pt>
                      <c:pt idx="255">
                        <c:v>505</c:v>
                      </c:pt>
                      <c:pt idx="256">
                        <c:v>505</c:v>
                      </c:pt>
                      <c:pt idx="257">
                        <c:v>503</c:v>
                      </c:pt>
                      <c:pt idx="258">
                        <c:v>502</c:v>
                      </c:pt>
                      <c:pt idx="259">
                        <c:v>501</c:v>
                      </c:pt>
                      <c:pt idx="260">
                        <c:v>500</c:v>
                      </c:pt>
                      <c:pt idx="261">
                        <c:v>500</c:v>
                      </c:pt>
                      <c:pt idx="262">
                        <c:v>498</c:v>
                      </c:pt>
                      <c:pt idx="263">
                        <c:v>497</c:v>
                      </c:pt>
                      <c:pt idx="264">
                        <c:v>496</c:v>
                      </c:pt>
                      <c:pt idx="265">
                        <c:v>496</c:v>
                      </c:pt>
                      <c:pt idx="266">
                        <c:v>757</c:v>
                      </c:pt>
                      <c:pt idx="267">
                        <c:v>743</c:v>
                      </c:pt>
                      <c:pt idx="268">
                        <c:v>804</c:v>
                      </c:pt>
                      <c:pt idx="269">
                        <c:v>796</c:v>
                      </c:pt>
                      <c:pt idx="270">
                        <c:v>825</c:v>
                      </c:pt>
                      <c:pt idx="271">
                        <c:v>817</c:v>
                      </c:pt>
                      <c:pt idx="272">
                        <c:v>865</c:v>
                      </c:pt>
                      <c:pt idx="273">
                        <c:v>790</c:v>
                      </c:pt>
                      <c:pt idx="274">
                        <c:v>894</c:v>
                      </c:pt>
                      <c:pt idx="275">
                        <c:v>823</c:v>
                      </c:pt>
                      <c:pt idx="276">
                        <c:v>803</c:v>
                      </c:pt>
                      <c:pt idx="277">
                        <c:v>784</c:v>
                      </c:pt>
                      <c:pt idx="278">
                        <c:v>782</c:v>
                      </c:pt>
                      <c:pt idx="279">
                        <c:v>780</c:v>
                      </c:pt>
                      <c:pt idx="280">
                        <c:v>779</c:v>
                      </c:pt>
                      <c:pt idx="281">
                        <c:v>777</c:v>
                      </c:pt>
                      <c:pt idx="282">
                        <c:v>588</c:v>
                      </c:pt>
                      <c:pt idx="283">
                        <c:v>686</c:v>
                      </c:pt>
                      <c:pt idx="284">
                        <c:v>696</c:v>
                      </c:pt>
                      <c:pt idx="285">
                        <c:v>561</c:v>
                      </c:pt>
                      <c:pt idx="286">
                        <c:v>505</c:v>
                      </c:pt>
                      <c:pt idx="287">
                        <c:v>474</c:v>
                      </c:pt>
                      <c:pt idx="288">
                        <c:v>473</c:v>
                      </c:pt>
                      <c:pt idx="289">
                        <c:v>472</c:v>
                      </c:pt>
                      <c:pt idx="290">
                        <c:v>471</c:v>
                      </c:pt>
                      <c:pt idx="291">
                        <c:v>470</c:v>
                      </c:pt>
                      <c:pt idx="292">
                        <c:v>558</c:v>
                      </c:pt>
                      <c:pt idx="293">
                        <c:v>468</c:v>
                      </c:pt>
                      <c:pt idx="294">
                        <c:v>468</c:v>
                      </c:pt>
                      <c:pt idx="295">
                        <c:v>466</c:v>
                      </c:pt>
                      <c:pt idx="296">
                        <c:v>465</c:v>
                      </c:pt>
                      <c:pt idx="297">
                        <c:v>465</c:v>
                      </c:pt>
                      <c:pt idx="298">
                        <c:v>463</c:v>
                      </c:pt>
                      <c:pt idx="299">
                        <c:v>462</c:v>
                      </c:pt>
                      <c:pt idx="300">
                        <c:v>462</c:v>
                      </c:pt>
                      <c:pt idx="301">
                        <c:v>460</c:v>
                      </c:pt>
                      <c:pt idx="302">
                        <c:v>460</c:v>
                      </c:pt>
                      <c:pt idx="303">
                        <c:v>459</c:v>
                      </c:pt>
                      <c:pt idx="304">
                        <c:v>458</c:v>
                      </c:pt>
                      <c:pt idx="305">
                        <c:v>457</c:v>
                      </c:pt>
                      <c:pt idx="306">
                        <c:v>456</c:v>
                      </c:pt>
                      <c:pt idx="307">
                        <c:v>455</c:v>
                      </c:pt>
                      <c:pt idx="308">
                        <c:v>455</c:v>
                      </c:pt>
                      <c:pt idx="309">
                        <c:v>453</c:v>
                      </c:pt>
                      <c:pt idx="310">
                        <c:v>452</c:v>
                      </c:pt>
                      <c:pt idx="311">
                        <c:v>451</c:v>
                      </c:pt>
                      <c:pt idx="312">
                        <c:v>450</c:v>
                      </c:pt>
                      <c:pt idx="313">
                        <c:v>450</c:v>
                      </c:pt>
                      <c:pt idx="314">
                        <c:v>448</c:v>
                      </c:pt>
                      <c:pt idx="315">
                        <c:v>448</c:v>
                      </c:pt>
                      <c:pt idx="316">
                        <c:v>447</c:v>
                      </c:pt>
                      <c:pt idx="317">
                        <c:v>446</c:v>
                      </c:pt>
                      <c:pt idx="318">
                        <c:v>445</c:v>
                      </c:pt>
                      <c:pt idx="319">
                        <c:v>444</c:v>
                      </c:pt>
                      <c:pt idx="320">
                        <c:v>443</c:v>
                      </c:pt>
                      <c:pt idx="321">
                        <c:v>442</c:v>
                      </c:pt>
                      <c:pt idx="322">
                        <c:v>441</c:v>
                      </c:pt>
                      <c:pt idx="323">
                        <c:v>440</c:v>
                      </c:pt>
                      <c:pt idx="324">
                        <c:v>439</c:v>
                      </c:pt>
                      <c:pt idx="325">
                        <c:v>438</c:v>
                      </c:pt>
                      <c:pt idx="326">
                        <c:v>438</c:v>
                      </c:pt>
                      <c:pt idx="327">
                        <c:v>437</c:v>
                      </c:pt>
                      <c:pt idx="328">
                        <c:v>436</c:v>
                      </c:pt>
                      <c:pt idx="329">
                        <c:v>435</c:v>
                      </c:pt>
                      <c:pt idx="330">
                        <c:v>434</c:v>
                      </c:pt>
                      <c:pt idx="331">
                        <c:v>433</c:v>
                      </c:pt>
                      <c:pt idx="332">
                        <c:v>432</c:v>
                      </c:pt>
                      <c:pt idx="333">
                        <c:v>432</c:v>
                      </c:pt>
                      <c:pt idx="334">
                        <c:v>430</c:v>
                      </c:pt>
                      <c:pt idx="335">
                        <c:v>430</c:v>
                      </c:pt>
                      <c:pt idx="336">
                        <c:v>429</c:v>
                      </c:pt>
                      <c:pt idx="337">
                        <c:v>428</c:v>
                      </c:pt>
                      <c:pt idx="338">
                        <c:v>427</c:v>
                      </c:pt>
                      <c:pt idx="339">
                        <c:v>426</c:v>
                      </c:pt>
                      <c:pt idx="340">
                        <c:v>425</c:v>
                      </c:pt>
                      <c:pt idx="341">
                        <c:v>425</c:v>
                      </c:pt>
                      <c:pt idx="342">
                        <c:v>424</c:v>
                      </c:pt>
                      <c:pt idx="343">
                        <c:v>562</c:v>
                      </c:pt>
                      <c:pt idx="344">
                        <c:v>598</c:v>
                      </c:pt>
                      <c:pt idx="345">
                        <c:v>598</c:v>
                      </c:pt>
                      <c:pt idx="346">
                        <c:v>595</c:v>
                      </c:pt>
                      <c:pt idx="347">
                        <c:v>594</c:v>
                      </c:pt>
                      <c:pt idx="348">
                        <c:v>593</c:v>
                      </c:pt>
                      <c:pt idx="349">
                        <c:v>592</c:v>
                      </c:pt>
                      <c:pt idx="350">
                        <c:v>501</c:v>
                      </c:pt>
                      <c:pt idx="351">
                        <c:v>437</c:v>
                      </c:pt>
                      <c:pt idx="352">
                        <c:v>525</c:v>
                      </c:pt>
                      <c:pt idx="353">
                        <c:v>524</c:v>
                      </c:pt>
                      <c:pt idx="354">
                        <c:v>524</c:v>
                      </c:pt>
                      <c:pt idx="355">
                        <c:v>522</c:v>
                      </c:pt>
                      <c:pt idx="356">
                        <c:v>610</c:v>
                      </c:pt>
                      <c:pt idx="357">
                        <c:v>510</c:v>
                      </c:pt>
                      <c:pt idx="358">
                        <c:v>504</c:v>
                      </c:pt>
                      <c:pt idx="359">
                        <c:v>504</c:v>
                      </c:pt>
                      <c:pt idx="360">
                        <c:v>434</c:v>
                      </c:pt>
                      <c:pt idx="361">
                        <c:v>434</c:v>
                      </c:pt>
                      <c:pt idx="362">
                        <c:v>433</c:v>
                      </c:pt>
                      <c:pt idx="363">
                        <c:v>432</c:v>
                      </c:pt>
                      <c:pt idx="364">
                        <c:v>431</c:v>
                      </c:pt>
                      <c:pt idx="365">
                        <c:v>431</c:v>
                      </c:pt>
                      <c:pt idx="366">
                        <c:v>429</c:v>
                      </c:pt>
                      <c:pt idx="367">
                        <c:v>429</c:v>
                      </c:pt>
                      <c:pt idx="368">
                        <c:v>428</c:v>
                      </c:pt>
                      <c:pt idx="369">
                        <c:v>427</c:v>
                      </c:pt>
                      <c:pt idx="370">
                        <c:v>426</c:v>
                      </c:pt>
                      <c:pt idx="371">
                        <c:v>425</c:v>
                      </c:pt>
                      <c:pt idx="372">
                        <c:v>424</c:v>
                      </c:pt>
                      <c:pt idx="373">
                        <c:v>424</c:v>
                      </c:pt>
                      <c:pt idx="374">
                        <c:v>422</c:v>
                      </c:pt>
                      <c:pt idx="375">
                        <c:v>422</c:v>
                      </c:pt>
                      <c:pt idx="376">
                        <c:v>422</c:v>
                      </c:pt>
                      <c:pt idx="377">
                        <c:v>420</c:v>
                      </c:pt>
                      <c:pt idx="378">
                        <c:v>419</c:v>
                      </c:pt>
                      <c:pt idx="379">
                        <c:v>418</c:v>
                      </c:pt>
                      <c:pt idx="380">
                        <c:v>417</c:v>
                      </c:pt>
                      <c:pt idx="381">
                        <c:v>417</c:v>
                      </c:pt>
                      <c:pt idx="382">
                        <c:v>416</c:v>
                      </c:pt>
                      <c:pt idx="383">
                        <c:v>414</c:v>
                      </c:pt>
                      <c:pt idx="384">
                        <c:v>414</c:v>
                      </c:pt>
                    </c:numCache>
                  </c:numRef>
                </c:yVal>
                <c:smooth val="0"/>
                <c:extLst>
                  <c:ext xmlns:c16="http://schemas.microsoft.com/office/drawing/2014/chart" uri="{C3380CC4-5D6E-409C-BE32-E72D297353CC}">
                    <c16:uniqueId val="{00000002-4AE5-4318-B343-998AF4227EEE}"/>
                  </c:ext>
                </c:extLst>
              </c15:ser>
            </c15:filteredScatterSeries>
          </c:ext>
        </c:extLst>
      </c:scatterChart>
      <c:valAx>
        <c:axId val="595236248"/>
        <c:scaling>
          <c:orientation val="minMax"/>
          <c:max val="43730"/>
          <c:min val="43726"/>
        </c:scaling>
        <c:delete val="0"/>
        <c:axPos val="b"/>
        <c:majorGridlines>
          <c:spPr>
            <a:ln w="9525" cap="flat" cmpd="sng" algn="ctr">
              <a:solidFill>
                <a:schemeClr val="tx1">
                  <a:lumMod val="15000"/>
                  <a:lumOff val="85000"/>
                </a:schemeClr>
              </a:solidFill>
              <a:round/>
            </a:ln>
            <a:effectLst/>
          </c:spPr>
        </c:majorGridlines>
        <c:numFmt formatCode="m/d;@"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95236576"/>
        <c:crosses val="autoZero"/>
        <c:crossBetween val="midCat"/>
        <c:majorUnit val="1"/>
      </c:valAx>
      <c:valAx>
        <c:axId val="595236576"/>
        <c:scaling>
          <c:orientation val="minMax"/>
          <c:max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Water Level (ft)</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95236248"/>
        <c:crosses val="autoZero"/>
        <c:crossBetween val="midCat"/>
        <c:majorUnit val="5"/>
      </c:valAx>
      <c:spPr>
        <a:noFill/>
        <a:ln w="25400">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t>Length</a:t>
            </a:r>
            <a:r>
              <a:rPr lang="en-US" sz="1800" baseline="0" dirty="0"/>
              <a:t> of Flooded Roads</a:t>
            </a:r>
            <a:endParaRPr lang="en-US" sz="18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flooded_road_time_series_3hr!$B$1</c:f>
              <c:strCache>
                <c:ptCount val="1"/>
                <c:pt idx="0">
                  <c:v>Length_mi</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flooded_road_time_series_3hr!$A$2:$A$90</c:f>
              <c:numCache>
                <c:formatCode>m/d/yyyy\ h:mm</c:formatCode>
                <c:ptCount val="89"/>
                <c:pt idx="0">
                  <c:v>43725</c:v>
                </c:pt>
                <c:pt idx="1">
                  <c:v>43725.125</c:v>
                </c:pt>
                <c:pt idx="2">
                  <c:v>43725.25</c:v>
                </c:pt>
                <c:pt idx="3">
                  <c:v>43725.375</c:v>
                </c:pt>
                <c:pt idx="4">
                  <c:v>43725.5</c:v>
                </c:pt>
                <c:pt idx="5">
                  <c:v>43725.625</c:v>
                </c:pt>
                <c:pt idx="6">
                  <c:v>43725.75</c:v>
                </c:pt>
                <c:pt idx="7">
                  <c:v>43725.875</c:v>
                </c:pt>
                <c:pt idx="8">
                  <c:v>43726</c:v>
                </c:pt>
                <c:pt idx="9">
                  <c:v>43726.125</c:v>
                </c:pt>
                <c:pt idx="10">
                  <c:v>43726.25</c:v>
                </c:pt>
                <c:pt idx="11">
                  <c:v>43726.375</c:v>
                </c:pt>
                <c:pt idx="12">
                  <c:v>43726.5</c:v>
                </c:pt>
                <c:pt idx="13">
                  <c:v>43726.625</c:v>
                </c:pt>
                <c:pt idx="14">
                  <c:v>43726.75</c:v>
                </c:pt>
                <c:pt idx="15">
                  <c:v>43726.875</c:v>
                </c:pt>
                <c:pt idx="16">
                  <c:v>43727</c:v>
                </c:pt>
                <c:pt idx="17">
                  <c:v>43727.125</c:v>
                </c:pt>
                <c:pt idx="18">
                  <c:v>43727.25</c:v>
                </c:pt>
                <c:pt idx="19">
                  <c:v>43727.375</c:v>
                </c:pt>
                <c:pt idx="20">
                  <c:v>43727.5</c:v>
                </c:pt>
                <c:pt idx="21">
                  <c:v>43727.625</c:v>
                </c:pt>
                <c:pt idx="22">
                  <c:v>43727.75</c:v>
                </c:pt>
                <c:pt idx="23">
                  <c:v>43727.875</c:v>
                </c:pt>
                <c:pt idx="24">
                  <c:v>43728</c:v>
                </c:pt>
                <c:pt idx="25">
                  <c:v>43728.125</c:v>
                </c:pt>
                <c:pt idx="26">
                  <c:v>43728.25</c:v>
                </c:pt>
                <c:pt idx="27">
                  <c:v>43728.375</c:v>
                </c:pt>
                <c:pt idx="28">
                  <c:v>43728.5</c:v>
                </c:pt>
                <c:pt idx="29">
                  <c:v>43728.625</c:v>
                </c:pt>
                <c:pt idx="30">
                  <c:v>43728.75</c:v>
                </c:pt>
                <c:pt idx="31">
                  <c:v>43728.875</c:v>
                </c:pt>
                <c:pt idx="32">
                  <c:v>43729</c:v>
                </c:pt>
                <c:pt idx="33">
                  <c:v>43729.125</c:v>
                </c:pt>
                <c:pt idx="34">
                  <c:v>43729.25</c:v>
                </c:pt>
                <c:pt idx="35">
                  <c:v>43729.375</c:v>
                </c:pt>
                <c:pt idx="36">
                  <c:v>43729.5</c:v>
                </c:pt>
                <c:pt idx="37">
                  <c:v>43729.625</c:v>
                </c:pt>
                <c:pt idx="38">
                  <c:v>43729.75</c:v>
                </c:pt>
                <c:pt idx="39">
                  <c:v>43729.875</c:v>
                </c:pt>
                <c:pt idx="40">
                  <c:v>43730</c:v>
                </c:pt>
                <c:pt idx="41">
                  <c:v>43730.125</c:v>
                </c:pt>
                <c:pt idx="42">
                  <c:v>43730.25</c:v>
                </c:pt>
                <c:pt idx="43">
                  <c:v>43730.375</c:v>
                </c:pt>
                <c:pt idx="44">
                  <c:v>43730.5</c:v>
                </c:pt>
                <c:pt idx="45">
                  <c:v>43730.625</c:v>
                </c:pt>
                <c:pt idx="46">
                  <c:v>43730.75</c:v>
                </c:pt>
                <c:pt idx="47">
                  <c:v>43730.875</c:v>
                </c:pt>
                <c:pt idx="48">
                  <c:v>43731</c:v>
                </c:pt>
                <c:pt idx="49">
                  <c:v>43731.125</c:v>
                </c:pt>
                <c:pt idx="50">
                  <c:v>43731.25</c:v>
                </c:pt>
                <c:pt idx="51">
                  <c:v>43731.375</c:v>
                </c:pt>
                <c:pt idx="52">
                  <c:v>43731.5</c:v>
                </c:pt>
                <c:pt idx="53">
                  <c:v>43731.625</c:v>
                </c:pt>
                <c:pt idx="54">
                  <c:v>43731.75</c:v>
                </c:pt>
                <c:pt idx="55">
                  <c:v>43731.875</c:v>
                </c:pt>
                <c:pt idx="56">
                  <c:v>43732</c:v>
                </c:pt>
                <c:pt idx="57">
                  <c:v>43732.125</c:v>
                </c:pt>
                <c:pt idx="58">
                  <c:v>43732.25</c:v>
                </c:pt>
                <c:pt idx="59">
                  <c:v>43732.375</c:v>
                </c:pt>
                <c:pt idx="60">
                  <c:v>43732.5</c:v>
                </c:pt>
                <c:pt idx="61">
                  <c:v>43732.625</c:v>
                </c:pt>
                <c:pt idx="62">
                  <c:v>43732.75</c:v>
                </c:pt>
                <c:pt idx="63">
                  <c:v>43732.875</c:v>
                </c:pt>
                <c:pt idx="64">
                  <c:v>43733</c:v>
                </c:pt>
                <c:pt idx="65">
                  <c:v>43733.125</c:v>
                </c:pt>
                <c:pt idx="66">
                  <c:v>43733.25</c:v>
                </c:pt>
                <c:pt idx="67">
                  <c:v>43733.375</c:v>
                </c:pt>
                <c:pt idx="68">
                  <c:v>43733.5</c:v>
                </c:pt>
                <c:pt idx="69">
                  <c:v>43733.625</c:v>
                </c:pt>
                <c:pt idx="70">
                  <c:v>43733.75</c:v>
                </c:pt>
                <c:pt idx="71">
                  <c:v>43733.875</c:v>
                </c:pt>
                <c:pt idx="72">
                  <c:v>43734</c:v>
                </c:pt>
                <c:pt idx="73">
                  <c:v>43734.125</c:v>
                </c:pt>
                <c:pt idx="74">
                  <c:v>43734.25</c:v>
                </c:pt>
                <c:pt idx="75">
                  <c:v>43734.375</c:v>
                </c:pt>
                <c:pt idx="76">
                  <c:v>43734.5</c:v>
                </c:pt>
                <c:pt idx="77">
                  <c:v>43734.625</c:v>
                </c:pt>
                <c:pt idx="78">
                  <c:v>43734.75</c:v>
                </c:pt>
                <c:pt idx="79">
                  <c:v>43734.875</c:v>
                </c:pt>
                <c:pt idx="80">
                  <c:v>43735</c:v>
                </c:pt>
                <c:pt idx="81">
                  <c:v>43735.125</c:v>
                </c:pt>
                <c:pt idx="82">
                  <c:v>43735.25</c:v>
                </c:pt>
                <c:pt idx="83">
                  <c:v>43735.375</c:v>
                </c:pt>
                <c:pt idx="84">
                  <c:v>43735.5</c:v>
                </c:pt>
                <c:pt idx="85">
                  <c:v>43735.625</c:v>
                </c:pt>
                <c:pt idx="86">
                  <c:v>43735.75</c:v>
                </c:pt>
                <c:pt idx="87">
                  <c:v>43735.875</c:v>
                </c:pt>
                <c:pt idx="88">
                  <c:v>43736</c:v>
                </c:pt>
              </c:numCache>
            </c:numRef>
          </c:xVal>
          <c:yVal>
            <c:numRef>
              <c:f>flooded_road_time_series_3hr!$C$2:$C$90</c:f>
              <c:numCache>
                <c:formatCode>General</c:formatCode>
                <c:ptCount val="89"/>
                <c:pt idx="0">
                  <c:v>0.50657945122042702</c:v>
                </c:pt>
                <c:pt idx="1">
                  <c:v>0.82051136010498149</c:v>
                </c:pt>
                <c:pt idx="2">
                  <c:v>1.0716568872126249</c:v>
                </c:pt>
                <c:pt idx="3">
                  <c:v>1.2600160325433576</c:v>
                </c:pt>
                <c:pt idx="4">
                  <c:v>1.2600160325433574</c:v>
                </c:pt>
                <c:pt idx="5">
                  <c:v>1.0716568872126246</c:v>
                </c:pt>
                <c:pt idx="6">
                  <c:v>0.90991128689902145</c:v>
                </c:pt>
                <c:pt idx="7">
                  <c:v>1.1915340827600134</c:v>
                </c:pt>
                <c:pt idx="8">
                  <c:v>4.2765321213322549</c:v>
                </c:pt>
                <c:pt idx="9">
                  <c:v>9.8017728993463695</c:v>
                </c:pt>
                <c:pt idx="10">
                  <c:v>17.467535793802323</c:v>
                </c:pt>
                <c:pt idx="11">
                  <c:v>27.260427924768344</c:v>
                </c:pt>
                <c:pt idx="12">
                  <c:v>34.674984791349161</c:v>
                </c:pt>
                <c:pt idx="13">
                  <c:v>39.738203593016095</c:v>
                </c:pt>
                <c:pt idx="14">
                  <c:v>40.014442834121844</c:v>
                </c:pt>
                <c:pt idx="15">
                  <c:v>45.927314907695362</c:v>
                </c:pt>
                <c:pt idx="16">
                  <c:v>96.350804306711524</c:v>
                </c:pt>
                <c:pt idx="17">
                  <c:v>172.86765820261212</c:v>
                </c:pt>
                <c:pt idx="18">
                  <c:v>282.41439196603091</c:v>
                </c:pt>
                <c:pt idx="19">
                  <c:v>432.74974458695158</c:v>
                </c:pt>
                <c:pt idx="20">
                  <c:v>529.9217843085155</c:v>
                </c:pt>
                <c:pt idx="21">
                  <c:v>575.62768292200019</c:v>
                </c:pt>
                <c:pt idx="22">
                  <c:v>573.28814869011262</c:v>
                </c:pt>
                <c:pt idx="23">
                  <c:v>566.89107983431063</c:v>
                </c:pt>
                <c:pt idx="24">
                  <c:v>541.61834528885902</c:v>
                </c:pt>
                <c:pt idx="25">
                  <c:v>522.93453104581283</c:v>
                </c:pt>
                <c:pt idx="26">
                  <c:v>482.25268350459936</c:v>
                </c:pt>
                <c:pt idx="27">
                  <c:v>507.29595765171842</c:v>
                </c:pt>
                <c:pt idx="28">
                  <c:v>470.88202089781578</c:v>
                </c:pt>
                <c:pt idx="29">
                  <c:v>414.01785540636155</c:v>
                </c:pt>
                <c:pt idx="30">
                  <c:v>393.95663266296759</c:v>
                </c:pt>
                <c:pt idx="31">
                  <c:v>400.69522421885</c:v>
                </c:pt>
                <c:pt idx="32">
                  <c:v>347.76407187524978</c:v>
                </c:pt>
                <c:pt idx="33">
                  <c:v>335.01982991436296</c:v>
                </c:pt>
                <c:pt idx="34">
                  <c:v>304.854947205965</c:v>
                </c:pt>
                <c:pt idx="35">
                  <c:v>282.83222188379676</c:v>
                </c:pt>
                <c:pt idx="36">
                  <c:v>250.12678855860182</c:v>
                </c:pt>
                <c:pt idx="37">
                  <c:v>263.41229074653722</c:v>
                </c:pt>
                <c:pt idx="38">
                  <c:v>264.375029007102</c:v>
                </c:pt>
                <c:pt idx="39">
                  <c:v>283.62743091278941</c:v>
                </c:pt>
                <c:pt idx="40">
                  <c:v>274.5545226487734</c:v>
                </c:pt>
                <c:pt idx="41">
                  <c:v>277.03956786470337</c:v>
                </c:pt>
                <c:pt idx="42">
                  <c:v>242.78247275092002</c:v>
                </c:pt>
                <c:pt idx="43">
                  <c:v>214.85352856013219</c:v>
                </c:pt>
                <c:pt idx="44">
                  <c:v>171.36940685367534</c:v>
                </c:pt>
                <c:pt idx="45">
                  <c:v>150.00362065781502</c:v>
                </c:pt>
                <c:pt idx="46">
                  <c:v>121.67383867164581</c:v>
                </c:pt>
                <c:pt idx="47">
                  <c:v>101.92691892990842</c:v>
                </c:pt>
                <c:pt idx="48">
                  <c:v>88.748473250860428</c:v>
                </c:pt>
                <c:pt idx="49">
                  <c:v>91.66371697124967</c:v>
                </c:pt>
                <c:pt idx="50">
                  <c:v>91.277450855006919</c:v>
                </c:pt>
                <c:pt idx="51">
                  <c:v>99.729021558699316</c:v>
                </c:pt>
                <c:pt idx="52">
                  <c:v>106.27482714205053</c:v>
                </c:pt>
                <c:pt idx="53">
                  <c:v>104.21722791594752</c:v>
                </c:pt>
                <c:pt idx="54">
                  <c:v>94.94987160172407</c:v>
                </c:pt>
                <c:pt idx="55">
                  <c:v>89.043137296991276</c:v>
                </c:pt>
                <c:pt idx="56">
                  <c:v>80.991347310149294</c:v>
                </c:pt>
                <c:pt idx="57">
                  <c:v>74.467773148362923</c:v>
                </c:pt>
                <c:pt idx="58">
                  <c:v>66.026690887684794</c:v>
                </c:pt>
                <c:pt idx="59">
                  <c:v>64.460202469896942</c:v>
                </c:pt>
                <c:pt idx="60">
                  <c:v>57.997697418864007</c:v>
                </c:pt>
                <c:pt idx="61">
                  <c:v>48.330852684258801</c:v>
                </c:pt>
                <c:pt idx="62">
                  <c:v>37.517262058755421</c:v>
                </c:pt>
                <c:pt idx="63">
                  <c:v>28.496641380190578</c:v>
                </c:pt>
                <c:pt idx="64">
                  <c:v>19.98337706340606</c:v>
                </c:pt>
                <c:pt idx="65">
                  <c:v>16.970160314861459</c:v>
                </c:pt>
                <c:pt idx="66">
                  <c:v>18.402108903277302</c:v>
                </c:pt>
                <c:pt idx="67">
                  <c:v>20.754321853440636</c:v>
                </c:pt>
                <c:pt idx="68">
                  <c:v>21.466288516122017</c:v>
                </c:pt>
                <c:pt idx="69">
                  <c:v>21.67089881702308</c:v>
                </c:pt>
                <c:pt idx="70">
                  <c:v>20.764121821148997</c:v>
                </c:pt>
                <c:pt idx="71">
                  <c:v>18.012488347450461</c:v>
                </c:pt>
                <c:pt idx="72">
                  <c:v>15.938921268425437</c:v>
                </c:pt>
                <c:pt idx="73">
                  <c:v>15.77900020873644</c:v>
                </c:pt>
                <c:pt idx="74">
                  <c:v>15.843846029863581</c:v>
                </c:pt>
                <c:pt idx="75">
                  <c:v>15.812017277776159</c:v>
                </c:pt>
                <c:pt idx="76">
                  <c:v>15.5488268458269</c:v>
                </c:pt>
                <c:pt idx="77">
                  <c:v>15.211600843640401</c:v>
                </c:pt>
                <c:pt idx="78">
                  <c:v>12.756118631775406</c:v>
                </c:pt>
                <c:pt idx="79">
                  <c:v>10.075869539094272</c:v>
                </c:pt>
                <c:pt idx="80">
                  <c:v>7.9996513814079977</c:v>
                </c:pt>
                <c:pt idx="81">
                  <c:v>5.9300280227674271</c:v>
                </c:pt>
                <c:pt idx="82">
                  <c:v>3.8604046641268583</c:v>
                </c:pt>
                <c:pt idx="83">
                  <c:v>3.6356377833107216</c:v>
                </c:pt>
                <c:pt idx="84">
                  <c:v>3.4108709024945858</c:v>
                </c:pt>
                <c:pt idx="85">
                  <c:v>3.18610402167845</c:v>
                </c:pt>
                <c:pt idx="86">
                  <c:v>2.6501991075868454</c:v>
                </c:pt>
                <c:pt idx="87">
                  <c:v>2.5162228790639443</c:v>
                </c:pt>
                <c:pt idx="88">
                  <c:v>2.292929164859109</c:v>
                </c:pt>
              </c:numCache>
            </c:numRef>
          </c:yVal>
          <c:smooth val="0"/>
          <c:extLst>
            <c:ext xmlns:c16="http://schemas.microsoft.com/office/drawing/2014/chart" uri="{C3380CC4-5D6E-409C-BE32-E72D297353CC}">
              <c16:uniqueId val="{00000000-10B7-47DD-8FB6-37A230558560}"/>
            </c:ext>
          </c:extLst>
        </c:ser>
        <c:dLbls>
          <c:showLegendKey val="0"/>
          <c:showVal val="0"/>
          <c:showCatName val="0"/>
          <c:showSerName val="0"/>
          <c:showPercent val="0"/>
          <c:showBubbleSize val="0"/>
        </c:dLbls>
        <c:axId val="480053880"/>
        <c:axId val="480055848"/>
      </c:scatterChart>
      <c:valAx>
        <c:axId val="480053880"/>
        <c:scaling>
          <c:orientation val="minMax"/>
          <c:max val="43736"/>
          <c:min val="43725"/>
        </c:scaling>
        <c:delete val="0"/>
        <c:axPos val="b"/>
        <c:majorGridlines>
          <c:spPr>
            <a:ln w="9525" cap="flat" cmpd="sng" algn="ctr">
              <a:solidFill>
                <a:schemeClr val="tx1">
                  <a:lumMod val="15000"/>
                  <a:lumOff val="85000"/>
                </a:schemeClr>
              </a:solidFill>
              <a:round/>
            </a:ln>
            <a:effectLst/>
          </c:spPr>
        </c:majorGridlines>
        <c:numFmt formatCode="m/d;@"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80055848"/>
        <c:crosses val="autoZero"/>
        <c:crossBetween val="midCat"/>
        <c:majorUnit val="1"/>
      </c:valAx>
      <c:valAx>
        <c:axId val="480055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Flooded</a:t>
                </a:r>
                <a:r>
                  <a:rPr lang="en-US" sz="1400" baseline="0" dirty="0"/>
                  <a:t> Road (Miles)</a:t>
                </a:r>
                <a:endParaRPr lang="en-US" sz="1400"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80053880"/>
        <c:crosses val="autoZero"/>
        <c:crossBetween val="midCat"/>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flooded_road_time_series!$H$1</c:f>
              <c:strCache>
                <c:ptCount val="1"/>
                <c:pt idx="0">
                  <c:v>Cumulative Day-Miles</c:v>
                </c:pt>
              </c:strCache>
            </c:strRef>
          </c:tx>
          <c:spPr>
            <a:ln w="19050" cap="rnd">
              <a:solidFill>
                <a:schemeClr val="accent1"/>
              </a:solidFill>
              <a:round/>
            </a:ln>
            <a:effectLst/>
          </c:spPr>
          <c:marker>
            <c:symbol val="none"/>
          </c:marker>
          <c:xVal>
            <c:numRef>
              <c:f>flooded_road_time_series!$G$2:$G$21741</c:f>
              <c:numCache>
                <c:formatCode>m/d/yyyy\ h:mm</c:formatCode>
                <c:ptCount val="21740"/>
                <c:pt idx="0">
                  <c:v>41779.625</c:v>
                </c:pt>
                <c:pt idx="1">
                  <c:v>41779.75</c:v>
                </c:pt>
                <c:pt idx="2">
                  <c:v>41779.875</c:v>
                </c:pt>
                <c:pt idx="3">
                  <c:v>41780</c:v>
                </c:pt>
                <c:pt idx="4">
                  <c:v>41780.125</c:v>
                </c:pt>
                <c:pt idx="5">
                  <c:v>41780.25</c:v>
                </c:pt>
                <c:pt idx="6">
                  <c:v>41780.375</c:v>
                </c:pt>
                <c:pt idx="7">
                  <c:v>41780.5</c:v>
                </c:pt>
                <c:pt idx="8">
                  <c:v>41780.625</c:v>
                </c:pt>
                <c:pt idx="9">
                  <c:v>41780.75</c:v>
                </c:pt>
                <c:pt idx="10">
                  <c:v>41780.875</c:v>
                </c:pt>
                <c:pt idx="11">
                  <c:v>41781</c:v>
                </c:pt>
                <c:pt idx="12">
                  <c:v>41781.125</c:v>
                </c:pt>
                <c:pt idx="13">
                  <c:v>41781.25</c:v>
                </c:pt>
                <c:pt idx="14">
                  <c:v>41781.375</c:v>
                </c:pt>
                <c:pt idx="15">
                  <c:v>41781.5</c:v>
                </c:pt>
                <c:pt idx="16">
                  <c:v>41781.625</c:v>
                </c:pt>
                <c:pt idx="17">
                  <c:v>41781.75</c:v>
                </c:pt>
                <c:pt idx="18">
                  <c:v>41781.875</c:v>
                </c:pt>
                <c:pt idx="19">
                  <c:v>41782</c:v>
                </c:pt>
                <c:pt idx="20">
                  <c:v>41782.125</c:v>
                </c:pt>
                <c:pt idx="21">
                  <c:v>41782.25</c:v>
                </c:pt>
                <c:pt idx="22">
                  <c:v>41782.375</c:v>
                </c:pt>
                <c:pt idx="23">
                  <c:v>41782.5</c:v>
                </c:pt>
                <c:pt idx="24">
                  <c:v>41782.625</c:v>
                </c:pt>
                <c:pt idx="25">
                  <c:v>41782.75</c:v>
                </c:pt>
                <c:pt idx="26">
                  <c:v>41782.875</c:v>
                </c:pt>
                <c:pt idx="27">
                  <c:v>41783</c:v>
                </c:pt>
                <c:pt idx="28">
                  <c:v>41783.125</c:v>
                </c:pt>
                <c:pt idx="29">
                  <c:v>41783.25</c:v>
                </c:pt>
                <c:pt idx="30">
                  <c:v>41783.375</c:v>
                </c:pt>
                <c:pt idx="31">
                  <c:v>41783.5</c:v>
                </c:pt>
                <c:pt idx="32">
                  <c:v>41783.625</c:v>
                </c:pt>
                <c:pt idx="33">
                  <c:v>41783.75</c:v>
                </c:pt>
                <c:pt idx="34">
                  <c:v>41783.875</c:v>
                </c:pt>
                <c:pt idx="35">
                  <c:v>41784</c:v>
                </c:pt>
                <c:pt idx="36">
                  <c:v>41784.125</c:v>
                </c:pt>
                <c:pt idx="37">
                  <c:v>41784.25</c:v>
                </c:pt>
                <c:pt idx="38">
                  <c:v>41784.375</c:v>
                </c:pt>
                <c:pt idx="39">
                  <c:v>41784.5</c:v>
                </c:pt>
                <c:pt idx="40">
                  <c:v>41784.625</c:v>
                </c:pt>
                <c:pt idx="41">
                  <c:v>41784.75</c:v>
                </c:pt>
                <c:pt idx="42">
                  <c:v>41784.875</c:v>
                </c:pt>
                <c:pt idx="43">
                  <c:v>41785</c:v>
                </c:pt>
                <c:pt idx="44">
                  <c:v>41785.125</c:v>
                </c:pt>
                <c:pt idx="45">
                  <c:v>41785.25</c:v>
                </c:pt>
                <c:pt idx="46">
                  <c:v>41785.375</c:v>
                </c:pt>
                <c:pt idx="47">
                  <c:v>41785.5</c:v>
                </c:pt>
                <c:pt idx="48">
                  <c:v>41785.625</c:v>
                </c:pt>
                <c:pt idx="49">
                  <c:v>41785.75</c:v>
                </c:pt>
                <c:pt idx="50">
                  <c:v>41785.875</c:v>
                </c:pt>
                <c:pt idx="51">
                  <c:v>41786</c:v>
                </c:pt>
                <c:pt idx="52">
                  <c:v>41786.125</c:v>
                </c:pt>
                <c:pt idx="53">
                  <c:v>41786.25</c:v>
                </c:pt>
                <c:pt idx="54">
                  <c:v>41786.375</c:v>
                </c:pt>
                <c:pt idx="55">
                  <c:v>41786.5</c:v>
                </c:pt>
                <c:pt idx="56">
                  <c:v>41786.625</c:v>
                </c:pt>
                <c:pt idx="57">
                  <c:v>41786.75</c:v>
                </c:pt>
                <c:pt idx="58">
                  <c:v>41786.875</c:v>
                </c:pt>
                <c:pt idx="59">
                  <c:v>41787</c:v>
                </c:pt>
                <c:pt idx="60">
                  <c:v>41787.125</c:v>
                </c:pt>
                <c:pt idx="61">
                  <c:v>41787.25</c:v>
                </c:pt>
                <c:pt idx="62">
                  <c:v>41787.375</c:v>
                </c:pt>
                <c:pt idx="63">
                  <c:v>41787.5</c:v>
                </c:pt>
                <c:pt idx="64">
                  <c:v>41787.625</c:v>
                </c:pt>
                <c:pt idx="65">
                  <c:v>41787.75</c:v>
                </c:pt>
                <c:pt idx="66">
                  <c:v>41787.875</c:v>
                </c:pt>
                <c:pt idx="67">
                  <c:v>41788</c:v>
                </c:pt>
                <c:pt idx="68">
                  <c:v>41788.125</c:v>
                </c:pt>
                <c:pt idx="69">
                  <c:v>41788.25</c:v>
                </c:pt>
                <c:pt idx="70">
                  <c:v>41788.375</c:v>
                </c:pt>
                <c:pt idx="71">
                  <c:v>41788.5</c:v>
                </c:pt>
                <c:pt idx="72">
                  <c:v>41788.625</c:v>
                </c:pt>
                <c:pt idx="73">
                  <c:v>41788.75</c:v>
                </c:pt>
                <c:pt idx="74">
                  <c:v>41788.875</c:v>
                </c:pt>
                <c:pt idx="75">
                  <c:v>41789</c:v>
                </c:pt>
                <c:pt idx="76">
                  <c:v>41789.125</c:v>
                </c:pt>
                <c:pt idx="77">
                  <c:v>41789.25</c:v>
                </c:pt>
                <c:pt idx="78">
                  <c:v>41789.375</c:v>
                </c:pt>
                <c:pt idx="79">
                  <c:v>41789.5</c:v>
                </c:pt>
                <c:pt idx="80">
                  <c:v>41789.625</c:v>
                </c:pt>
                <c:pt idx="81">
                  <c:v>41789.75</c:v>
                </c:pt>
                <c:pt idx="82">
                  <c:v>41789.875</c:v>
                </c:pt>
                <c:pt idx="83">
                  <c:v>41790</c:v>
                </c:pt>
                <c:pt idx="84">
                  <c:v>41790.125</c:v>
                </c:pt>
                <c:pt idx="85">
                  <c:v>41790.25</c:v>
                </c:pt>
                <c:pt idx="86">
                  <c:v>41790.375</c:v>
                </c:pt>
                <c:pt idx="87">
                  <c:v>41790.5</c:v>
                </c:pt>
                <c:pt idx="88">
                  <c:v>41790.625</c:v>
                </c:pt>
                <c:pt idx="89">
                  <c:v>41790.75</c:v>
                </c:pt>
                <c:pt idx="90">
                  <c:v>41790.875</c:v>
                </c:pt>
                <c:pt idx="91">
                  <c:v>41791</c:v>
                </c:pt>
                <c:pt idx="92">
                  <c:v>41791.125</c:v>
                </c:pt>
                <c:pt idx="93">
                  <c:v>41791.25</c:v>
                </c:pt>
                <c:pt idx="94">
                  <c:v>41791.375</c:v>
                </c:pt>
                <c:pt idx="95">
                  <c:v>41791.5</c:v>
                </c:pt>
                <c:pt idx="96">
                  <c:v>41791.625</c:v>
                </c:pt>
                <c:pt idx="97">
                  <c:v>41791.75</c:v>
                </c:pt>
                <c:pt idx="98">
                  <c:v>41791.875</c:v>
                </c:pt>
                <c:pt idx="99">
                  <c:v>41792</c:v>
                </c:pt>
                <c:pt idx="100">
                  <c:v>41792.125</c:v>
                </c:pt>
                <c:pt idx="101">
                  <c:v>41792.25</c:v>
                </c:pt>
                <c:pt idx="102">
                  <c:v>41792.375</c:v>
                </c:pt>
                <c:pt idx="103">
                  <c:v>41792.5</c:v>
                </c:pt>
                <c:pt idx="104">
                  <c:v>41792.625</c:v>
                </c:pt>
                <c:pt idx="105">
                  <c:v>41792.75</c:v>
                </c:pt>
                <c:pt idx="106">
                  <c:v>41792.875</c:v>
                </c:pt>
                <c:pt idx="107">
                  <c:v>41793</c:v>
                </c:pt>
                <c:pt idx="108">
                  <c:v>41793.125</c:v>
                </c:pt>
                <c:pt idx="109">
                  <c:v>41793.25</c:v>
                </c:pt>
                <c:pt idx="110">
                  <c:v>41793.375</c:v>
                </c:pt>
                <c:pt idx="111">
                  <c:v>41793.5</c:v>
                </c:pt>
                <c:pt idx="112">
                  <c:v>41793.625</c:v>
                </c:pt>
                <c:pt idx="113">
                  <c:v>41793.75</c:v>
                </c:pt>
                <c:pt idx="114">
                  <c:v>41793.875</c:v>
                </c:pt>
                <c:pt idx="115">
                  <c:v>41794</c:v>
                </c:pt>
                <c:pt idx="116">
                  <c:v>41794.125</c:v>
                </c:pt>
                <c:pt idx="117">
                  <c:v>41794.25</c:v>
                </c:pt>
                <c:pt idx="118">
                  <c:v>41794.375</c:v>
                </c:pt>
                <c:pt idx="119">
                  <c:v>41794.5</c:v>
                </c:pt>
                <c:pt idx="120">
                  <c:v>41794.625</c:v>
                </c:pt>
                <c:pt idx="121">
                  <c:v>41794.75</c:v>
                </c:pt>
                <c:pt idx="122">
                  <c:v>41794.875</c:v>
                </c:pt>
                <c:pt idx="123">
                  <c:v>41795</c:v>
                </c:pt>
                <c:pt idx="124">
                  <c:v>41795.125</c:v>
                </c:pt>
                <c:pt idx="125">
                  <c:v>41795.25</c:v>
                </c:pt>
                <c:pt idx="126">
                  <c:v>41795.375</c:v>
                </c:pt>
                <c:pt idx="127">
                  <c:v>41795.5</c:v>
                </c:pt>
                <c:pt idx="128">
                  <c:v>41795.625</c:v>
                </c:pt>
                <c:pt idx="129">
                  <c:v>41795.75</c:v>
                </c:pt>
                <c:pt idx="130">
                  <c:v>41795.875</c:v>
                </c:pt>
                <c:pt idx="131">
                  <c:v>41796</c:v>
                </c:pt>
                <c:pt idx="132">
                  <c:v>41796.125</c:v>
                </c:pt>
                <c:pt idx="133">
                  <c:v>41796.25</c:v>
                </c:pt>
                <c:pt idx="134">
                  <c:v>41796.375</c:v>
                </c:pt>
                <c:pt idx="135">
                  <c:v>41796.5</c:v>
                </c:pt>
                <c:pt idx="136">
                  <c:v>41796.625</c:v>
                </c:pt>
                <c:pt idx="137">
                  <c:v>41796.75</c:v>
                </c:pt>
                <c:pt idx="138">
                  <c:v>41796.875</c:v>
                </c:pt>
                <c:pt idx="139">
                  <c:v>41797</c:v>
                </c:pt>
                <c:pt idx="140">
                  <c:v>41797.125</c:v>
                </c:pt>
                <c:pt idx="141">
                  <c:v>41797.25</c:v>
                </c:pt>
                <c:pt idx="142">
                  <c:v>41797.375</c:v>
                </c:pt>
                <c:pt idx="143">
                  <c:v>41797.5</c:v>
                </c:pt>
                <c:pt idx="144">
                  <c:v>41797.625</c:v>
                </c:pt>
                <c:pt idx="145">
                  <c:v>41797.75</c:v>
                </c:pt>
                <c:pt idx="146">
                  <c:v>41797.875</c:v>
                </c:pt>
                <c:pt idx="147">
                  <c:v>41798</c:v>
                </c:pt>
                <c:pt idx="148">
                  <c:v>41798.125</c:v>
                </c:pt>
                <c:pt idx="149">
                  <c:v>41798.25</c:v>
                </c:pt>
                <c:pt idx="150">
                  <c:v>41798.375</c:v>
                </c:pt>
                <c:pt idx="151">
                  <c:v>41798.5</c:v>
                </c:pt>
                <c:pt idx="152">
                  <c:v>41798.625</c:v>
                </c:pt>
                <c:pt idx="153">
                  <c:v>41798.75</c:v>
                </c:pt>
                <c:pt idx="154">
                  <c:v>41798.875</c:v>
                </c:pt>
                <c:pt idx="155">
                  <c:v>41799</c:v>
                </c:pt>
                <c:pt idx="156">
                  <c:v>41799.125</c:v>
                </c:pt>
                <c:pt idx="157">
                  <c:v>41799.25</c:v>
                </c:pt>
                <c:pt idx="158">
                  <c:v>41799.375</c:v>
                </c:pt>
                <c:pt idx="159">
                  <c:v>41799.5</c:v>
                </c:pt>
                <c:pt idx="160">
                  <c:v>41799.625</c:v>
                </c:pt>
                <c:pt idx="161">
                  <c:v>41799.75</c:v>
                </c:pt>
                <c:pt idx="162">
                  <c:v>41799.875</c:v>
                </c:pt>
                <c:pt idx="163">
                  <c:v>41800</c:v>
                </c:pt>
                <c:pt idx="164">
                  <c:v>41800.125</c:v>
                </c:pt>
                <c:pt idx="165">
                  <c:v>41800.25</c:v>
                </c:pt>
                <c:pt idx="166">
                  <c:v>41800.375</c:v>
                </c:pt>
                <c:pt idx="167">
                  <c:v>41800.5</c:v>
                </c:pt>
                <c:pt idx="168">
                  <c:v>41800.625</c:v>
                </c:pt>
                <c:pt idx="169">
                  <c:v>41800.75</c:v>
                </c:pt>
                <c:pt idx="170">
                  <c:v>41800.875</c:v>
                </c:pt>
                <c:pt idx="171">
                  <c:v>41801</c:v>
                </c:pt>
                <c:pt idx="172">
                  <c:v>41801.125</c:v>
                </c:pt>
                <c:pt idx="173">
                  <c:v>41801.25</c:v>
                </c:pt>
                <c:pt idx="174">
                  <c:v>41801.375</c:v>
                </c:pt>
                <c:pt idx="175">
                  <c:v>41801.5</c:v>
                </c:pt>
                <c:pt idx="176">
                  <c:v>41801.625</c:v>
                </c:pt>
                <c:pt idx="177">
                  <c:v>41801.75</c:v>
                </c:pt>
                <c:pt idx="178">
                  <c:v>41801.875</c:v>
                </c:pt>
                <c:pt idx="179">
                  <c:v>41802</c:v>
                </c:pt>
                <c:pt idx="180">
                  <c:v>41802.125</c:v>
                </c:pt>
                <c:pt idx="181">
                  <c:v>41802.25</c:v>
                </c:pt>
                <c:pt idx="182">
                  <c:v>41802.375</c:v>
                </c:pt>
                <c:pt idx="183">
                  <c:v>41802.5</c:v>
                </c:pt>
                <c:pt idx="184">
                  <c:v>41802.625</c:v>
                </c:pt>
                <c:pt idx="185">
                  <c:v>41802.75</c:v>
                </c:pt>
                <c:pt idx="186">
                  <c:v>41802.875</c:v>
                </c:pt>
                <c:pt idx="187">
                  <c:v>41803</c:v>
                </c:pt>
                <c:pt idx="188">
                  <c:v>41803.125</c:v>
                </c:pt>
                <c:pt idx="189">
                  <c:v>41803.25</c:v>
                </c:pt>
                <c:pt idx="190">
                  <c:v>41803.375</c:v>
                </c:pt>
                <c:pt idx="191">
                  <c:v>41803.5</c:v>
                </c:pt>
                <c:pt idx="192">
                  <c:v>41803.625</c:v>
                </c:pt>
                <c:pt idx="193">
                  <c:v>41803.75</c:v>
                </c:pt>
                <c:pt idx="194">
                  <c:v>41803.875</c:v>
                </c:pt>
                <c:pt idx="195">
                  <c:v>41804</c:v>
                </c:pt>
                <c:pt idx="196">
                  <c:v>41804.125</c:v>
                </c:pt>
                <c:pt idx="197">
                  <c:v>41804.25</c:v>
                </c:pt>
                <c:pt idx="198">
                  <c:v>41804.375</c:v>
                </c:pt>
                <c:pt idx="199">
                  <c:v>41804.5</c:v>
                </c:pt>
                <c:pt idx="200">
                  <c:v>41804.625</c:v>
                </c:pt>
                <c:pt idx="201">
                  <c:v>41804.75</c:v>
                </c:pt>
                <c:pt idx="202">
                  <c:v>41804.875</c:v>
                </c:pt>
                <c:pt idx="203">
                  <c:v>41805</c:v>
                </c:pt>
                <c:pt idx="204">
                  <c:v>41805.125</c:v>
                </c:pt>
                <c:pt idx="205">
                  <c:v>41805.25</c:v>
                </c:pt>
                <c:pt idx="206">
                  <c:v>41805.375</c:v>
                </c:pt>
                <c:pt idx="207">
                  <c:v>41805.5</c:v>
                </c:pt>
                <c:pt idx="208">
                  <c:v>41805.625</c:v>
                </c:pt>
                <c:pt idx="209">
                  <c:v>41805.75</c:v>
                </c:pt>
                <c:pt idx="210">
                  <c:v>41805.875</c:v>
                </c:pt>
                <c:pt idx="211">
                  <c:v>41806</c:v>
                </c:pt>
                <c:pt idx="212">
                  <c:v>41806.125</c:v>
                </c:pt>
                <c:pt idx="213">
                  <c:v>41806.25</c:v>
                </c:pt>
                <c:pt idx="214">
                  <c:v>41806.375</c:v>
                </c:pt>
                <c:pt idx="215">
                  <c:v>41806.5</c:v>
                </c:pt>
                <c:pt idx="216">
                  <c:v>41806.625</c:v>
                </c:pt>
                <c:pt idx="217">
                  <c:v>41806.75</c:v>
                </c:pt>
                <c:pt idx="218">
                  <c:v>41806.875</c:v>
                </c:pt>
                <c:pt idx="219">
                  <c:v>41807</c:v>
                </c:pt>
                <c:pt idx="220">
                  <c:v>41807.125</c:v>
                </c:pt>
                <c:pt idx="221">
                  <c:v>41807.25</c:v>
                </c:pt>
                <c:pt idx="222">
                  <c:v>41807.375</c:v>
                </c:pt>
                <c:pt idx="223">
                  <c:v>41807.5</c:v>
                </c:pt>
                <c:pt idx="224">
                  <c:v>41807.625</c:v>
                </c:pt>
                <c:pt idx="225">
                  <c:v>41807.75</c:v>
                </c:pt>
                <c:pt idx="226">
                  <c:v>41807.875</c:v>
                </c:pt>
                <c:pt idx="227">
                  <c:v>41808</c:v>
                </c:pt>
                <c:pt idx="228">
                  <c:v>41808.125</c:v>
                </c:pt>
                <c:pt idx="229">
                  <c:v>41808.25</c:v>
                </c:pt>
                <c:pt idx="230">
                  <c:v>41808.375</c:v>
                </c:pt>
                <c:pt idx="231">
                  <c:v>41808.5</c:v>
                </c:pt>
                <c:pt idx="232">
                  <c:v>41808.625</c:v>
                </c:pt>
                <c:pt idx="233">
                  <c:v>41808.75</c:v>
                </c:pt>
                <c:pt idx="234">
                  <c:v>41808.875</c:v>
                </c:pt>
                <c:pt idx="235">
                  <c:v>41809</c:v>
                </c:pt>
                <c:pt idx="236">
                  <c:v>41809.125</c:v>
                </c:pt>
                <c:pt idx="237">
                  <c:v>41809.25</c:v>
                </c:pt>
                <c:pt idx="238">
                  <c:v>41809.375</c:v>
                </c:pt>
                <c:pt idx="239">
                  <c:v>41809.5</c:v>
                </c:pt>
                <c:pt idx="240">
                  <c:v>41809.625</c:v>
                </c:pt>
                <c:pt idx="241">
                  <c:v>41809.75</c:v>
                </c:pt>
                <c:pt idx="242">
                  <c:v>41809.875</c:v>
                </c:pt>
                <c:pt idx="243">
                  <c:v>41810</c:v>
                </c:pt>
                <c:pt idx="244">
                  <c:v>41810.125</c:v>
                </c:pt>
                <c:pt idx="245">
                  <c:v>41810.25</c:v>
                </c:pt>
                <c:pt idx="246">
                  <c:v>41810.375</c:v>
                </c:pt>
                <c:pt idx="247">
                  <c:v>41810.5</c:v>
                </c:pt>
                <c:pt idx="248">
                  <c:v>41810.625</c:v>
                </c:pt>
                <c:pt idx="249">
                  <c:v>41810.75</c:v>
                </c:pt>
                <c:pt idx="250">
                  <c:v>41810.875</c:v>
                </c:pt>
                <c:pt idx="251">
                  <c:v>41811</c:v>
                </c:pt>
                <c:pt idx="252">
                  <c:v>41811.125</c:v>
                </c:pt>
                <c:pt idx="253">
                  <c:v>41811.25</c:v>
                </c:pt>
                <c:pt idx="254">
                  <c:v>41811.375</c:v>
                </c:pt>
                <c:pt idx="255">
                  <c:v>41811.5</c:v>
                </c:pt>
                <c:pt idx="256">
                  <c:v>41811.625</c:v>
                </c:pt>
                <c:pt idx="257">
                  <c:v>41811.75</c:v>
                </c:pt>
                <c:pt idx="258">
                  <c:v>41811.875</c:v>
                </c:pt>
                <c:pt idx="259">
                  <c:v>41812</c:v>
                </c:pt>
                <c:pt idx="260">
                  <c:v>41812.125</c:v>
                </c:pt>
                <c:pt idx="261">
                  <c:v>41812.25</c:v>
                </c:pt>
                <c:pt idx="262">
                  <c:v>41812.375</c:v>
                </c:pt>
                <c:pt idx="263">
                  <c:v>41812.5</c:v>
                </c:pt>
                <c:pt idx="264">
                  <c:v>41812.625</c:v>
                </c:pt>
                <c:pt idx="265">
                  <c:v>41812.75</c:v>
                </c:pt>
                <c:pt idx="266">
                  <c:v>41812.875</c:v>
                </c:pt>
                <c:pt idx="267">
                  <c:v>41813</c:v>
                </c:pt>
                <c:pt idx="268">
                  <c:v>41813.125</c:v>
                </c:pt>
                <c:pt idx="269">
                  <c:v>41813.25</c:v>
                </c:pt>
                <c:pt idx="270">
                  <c:v>41813.375</c:v>
                </c:pt>
                <c:pt idx="271">
                  <c:v>41813.5</c:v>
                </c:pt>
                <c:pt idx="272">
                  <c:v>41813.625</c:v>
                </c:pt>
                <c:pt idx="273">
                  <c:v>41813.75</c:v>
                </c:pt>
                <c:pt idx="274">
                  <c:v>41813.875</c:v>
                </c:pt>
                <c:pt idx="275">
                  <c:v>41814</c:v>
                </c:pt>
                <c:pt idx="276">
                  <c:v>41814.125</c:v>
                </c:pt>
                <c:pt idx="277">
                  <c:v>41814.25</c:v>
                </c:pt>
                <c:pt idx="278">
                  <c:v>41814.375</c:v>
                </c:pt>
                <c:pt idx="279">
                  <c:v>41814.5</c:v>
                </c:pt>
                <c:pt idx="280">
                  <c:v>41814.625</c:v>
                </c:pt>
                <c:pt idx="281">
                  <c:v>41814.75</c:v>
                </c:pt>
                <c:pt idx="282">
                  <c:v>41814.875</c:v>
                </c:pt>
                <c:pt idx="283">
                  <c:v>41815</c:v>
                </c:pt>
                <c:pt idx="284">
                  <c:v>41815.125</c:v>
                </c:pt>
                <c:pt idx="285">
                  <c:v>41815.25</c:v>
                </c:pt>
                <c:pt idx="286">
                  <c:v>41815.375</c:v>
                </c:pt>
                <c:pt idx="287">
                  <c:v>41815.5</c:v>
                </c:pt>
                <c:pt idx="288">
                  <c:v>41815.625</c:v>
                </c:pt>
                <c:pt idx="289">
                  <c:v>41815.75</c:v>
                </c:pt>
                <c:pt idx="290">
                  <c:v>41815.875</c:v>
                </c:pt>
                <c:pt idx="291">
                  <c:v>41816</c:v>
                </c:pt>
                <c:pt idx="292">
                  <c:v>41816.125</c:v>
                </c:pt>
                <c:pt idx="293">
                  <c:v>41816.25</c:v>
                </c:pt>
                <c:pt idx="294">
                  <c:v>41816.375</c:v>
                </c:pt>
                <c:pt idx="295">
                  <c:v>41816.5</c:v>
                </c:pt>
                <c:pt idx="296">
                  <c:v>41816.625</c:v>
                </c:pt>
                <c:pt idx="297">
                  <c:v>41816.75</c:v>
                </c:pt>
                <c:pt idx="298">
                  <c:v>41816.875</c:v>
                </c:pt>
                <c:pt idx="299">
                  <c:v>41817</c:v>
                </c:pt>
                <c:pt idx="300">
                  <c:v>41817.125</c:v>
                </c:pt>
                <c:pt idx="301">
                  <c:v>41817.25</c:v>
                </c:pt>
                <c:pt idx="302">
                  <c:v>41817.375</c:v>
                </c:pt>
                <c:pt idx="303">
                  <c:v>41817.5</c:v>
                </c:pt>
                <c:pt idx="304">
                  <c:v>41817.625</c:v>
                </c:pt>
                <c:pt idx="305">
                  <c:v>41817.75</c:v>
                </c:pt>
                <c:pt idx="306">
                  <c:v>41817.875</c:v>
                </c:pt>
                <c:pt idx="307">
                  <c:v>41818</c:v>
                </c:pt>
                <c:pt idx="308">
                  <c:v>41818.125</c:v>
                </c:pt>
                <c:pt idx="309">
                  <c:v>41818.25</c:v>
                </c:pt>
                <c:pt idx="310">
                  <c:v>41818.375</c:v>
                </c:pt>
                <c:pt idx="311">
                  <c:v>41818.5</c:v>
                </c:pt>
                <c:pt idx="312">
                  <c:v>41818.625</c:v>
                </c:pt>
                <c:pt idx="313">
                  <c:v>41818.75</c:v>
                </c:pt>
                <c:pt idx="314">
                  <c:v>41818.875</c:v>
                </c:pt>
                <c:pt idx="315">
                  <c:v>41819</c:v>
                </c:pt>
                <c:pt idx="316">
                  <c:v>41819.125</c:v>
                </c:pt>
                <c:pt idx="317">
                  <c:v>41819.25</c:v>
                </c:pt>
                <c:pt idx="318">
                  <c:v>41819.375</c:v>
                </c:pt>
                <c:pt idx="319">
                  <c:v>41819.5</c:v>
                </c:pt>
                <c:pt idx="320">
                  <c:v>41819.625</c:v>
                </c:pt>
                <c:pt idx="321">
                  <c:v>41819.75</c:v>
                </c:pt>
                <c:pt idx="322">
                  <c:v>41819.875</c:v>
                </c:pt>
                <c:pt idx="323">
                  <c:v>41820</c:v>
                </c:pt>
                <c:pt idx="324">
                  <c:v>41820.125</c:v>
                </c:pt>
                <c:pt idx="325">
                  <c:v>41820.25</c:v>
                </c:pt>
                <c:pt idx="326">
                  <c:v>41820.375</c:v>
                </c:pt>
                <c:pt idx="327">
                  <c:v>41820.5</c:v>
                </c:pt>
                <c:pt idx="328">
                  <c:v>41820.625</c:v>
                </c:pt>
                <c:pt idx="329">
                  <c:v>41820.75</c:v>
                </c:pt>
                <c:pt idx="330">
                  <c:v>41820.875</c:v>
                </c:pt>
                <c:pt idx="331">
                  <c:v>41821</c:v>
                </c:pt>
                <c:pt idx="332">
                  <c:v>41821.125</c:v>
                </c:pt>
                <c:pt idx="333">
                  <c:v>41821.25</c:v>
                </c:pt>
                <c:pt idx="334">
                  <c:v>41821.375</c:v>
                </c:pt>
                <c:pt idx="335">
                  <c:v>41821.5</c:v>
                </c:pt>
                <c:pt idx="336">
                  <c:v>41821.625</c:v>
                </c:pt>
                <c:pt idx="337">
                  <c:v>41821.75</c:v>
                </c:pt>
                <c:pt idx="338">
                  <c:v>41821.875</c:v>
                </c:pt>
                <c:pt idx="339">
                  <c:v>41822</c:v>
                </c:pt>
                <c:pt idx="340">
                  <c:v>41822.125</c:v>
                </c:pt>
                <c:pt idx="341">
                  <c:v>41822.25</c:v>
                </c:pt>
                <c:pt idx="342">
                  <c:v>41822.375</c:v>
                </c:pt>
                <c:pt idx="343">
                  <c:v>41822.5</c:v>
                </c:pt>
                <c:pt idx="344">
                  <c:v>41822.625</c:v>
                </c:pt>
                <c:pt idx="345">
                  <c:v>41822.75</c:v>
                </c:pt>
                <c:pt idx="346">
                  <c:v>41822.875</c:v>
                </c:pt>
                <c:pt idx="347">
                  <c:v>41823</c:v>
                </c:pt>
                <c:pt idx="348">
                  <c:v>41823.125</c:v>
                </c:pt>
                <c:pt idx="349">
                  <c:v>41823.25</c:v>
                </c:pt>
                <c:pt idx="350">
                  <c:v>41823.375</c:v>
                </c:pt>
                <c:pt idx="351">
                  <c:v>41823.5</c:v>
                </c:pt>
                <c:pt idx="352">
                  <c:v>41823.625</c:v>
                </c:pt>
                <c:pt idx="353">
                  <c:v>41823.75</c:v>
                </c:pt>
                <c:pt idx="354">
                  <c:v>41823.875</c:v>
                </c:pt>
                <c:pt idx="355">
                  <c:v>41824</c:v>
                </c:pt>
                <c:pt idx="356">
                  <c:v>41824.125</c:v>
                </c:pt>
                <c:pt idx="357">
                  <c:v>41824.25</c:v>
                </c:pt>
                <c:pt idx="358">
                  <c:v>41824.375</c:v>
                </c:pt>
                <c:pt idx="359">
                  <c:v>41824.5</c:v>
                </c:pt>
                <c:pt idx="360">
                  <c:v>41824.625</c:v>
                </c:pt>
                <c:pt idx="361">
                  <c:v>41824.75</c:v>
                </c:pt>
                <c:pt idx="362">
                  <c:v>41824.875</c:v>
                </c:pt>
                <c:pt idx="363">
                  <c:v>41825</c:v>
                </c:pt>
                <c:pt idx="364">
                  <c:v>41825.125</c:v>
                </c:pt>
                <c:pt idx="365">
                  <c:v>41825.25</c:v>
                </c:pt>
                <c:pt idx="366">
                  <c:v>41825.375</c:v>
                </c:pt>
                <c:pt idx="367">
                  <c:v>41825.5</c:v>
                </c:pt>
                <c:pt idx="368">
                  <c:v>41825.625</c:v>
                </c:pt>
                <c:pt idx="369">
                  <c:v>41825.75</c:v>
                </c:pt>
                <c:pt idx="370">
                  <c:v>41825.875</c:v>
                </c:pt>
                <c:pt idx="371">
                  <c:v>41826</c:v>
                </c:pt>
                <c:pt idx="372">
                  <c:v>41826.125</c:v>
                </c:pt>
                <c:pt idx="373">
                  <c:v>41826.25</c:v>
                </c:pt>
                <c:pt idx="374">
                  <c:v>41826.375</c:v>
                </c:pt>
                <c:pt idx="375">
                  <c:v>41826.5</c:v>
                </c:pt>
                <c:pt idx="376">
                  <c:v>41826.625</c:v>
                </c:pt>
                <c:pt idx="377">
                  <c:v>41826.75</c:v>
                </c:pt>
                <c:pt idx="378">
                  <c:v>41826.875</c:v>
                </c:pt>
                <c:pt idx="379">
                  <c:v>41827</c:v>
                </c:pt>
                <c:pt idx="380">
                  <c:v>41827.125</c:v>
                </c:pt>
                <c:pt idx="381">
                  <c:v>41827.25</c:v>
                </c:pt>
                <c:pt idx="382">
                  <c:v>41827.375</c:v>
                </c:pt>
                <c:pt idx="383">
                  <c:v>41827.5</c:v>
                </c:pt>
                <c:pt idx="384">
                  <c:v>41827.625</c:v>
                </c:pt>
                <c:pt idx="385">
                  <c:v>41827.75</c:v>
                </c:pt>
                <c:pt idx="386">
                  <c:v>41827.875</c:v>
                </c:pt>
                <c:pt idx="387">
                  <c:v>41828</c:v>
                </c:pt>
                <c:pt idx="388">
                  <c:v>41828.125</c:v>
                </c:pt>
                <c:pt idx="389">
                  <c:v>41828.25</c:v>
                </c:pt>
                <c:pt idx="390">
                  <c:v>41828.375</c:v>
                </c:pt>
                <c:pt idx="391">
                  <c:v>41828.5</c:v>
                </c:pt>
                <c:pt idx="392">
                  <c:v>41828.625</c:v>
                </c:pt>
                <c:pt idx="393">
                  <c:v>41828.75</c:v>
                </c:pt>
                <c:pt idx="394">
                  <c:v>41828.875</c:v>
                </c:pt>
                <c:pt idx="395">
                  <c:v>41829</c:v>
                </c:pt>
                <c:pt idx="396">
                  <c:v>41829.125</c:v>
                </c:pt>
                <c:pt idx="397">
                  <c:v>41829.25</c:v>
                </c:pt>
                <c:pt idx="398">
                  <c:v>41829.375</c:v>
                </c:pt>
                <c:pt idx="399">
                  <c:v>41829.5</c:v>
                </c:pt>
                <c:pt idx="400">
                  <c:v>41829.625</c:v>
                </c:pt>
                <c:pt idx="401">
                  <c:v>41829.75</c:v>
                </c:pt>
                <c:pt idx="402">
                  <c:v>41829.875</c:v>
                </c:pt>
                <c:pt idx="403">
                  <c:v>41830</c:v>
                </c:pt>
                <c:pt idx="404">
                  <c:v>41830.125</c:v>
                </c:pt>
                <c:pt idx="405">
                  <c:v>41830.25</c:v>
                </c:pt>
                <c:pt idx="406">
                  <c:v>41830.375</c:v>
                </c:pt>
                <c:pt idx="407">
                  <c:v>41830.5</c:v>
                </c:pt>
                <c:pt idx="408">
                  <c:v>41830.625</c:v>
                </c:pt>
                <c:pt idx="409">
                  <c:v>41830.75</c:v>
                </c:pt>
                <c:pt idx="410">
                  <c:v>41830.875</c:v>
                </c:pt>
                <c:pt idx="411">
                  <c:v>41831</c:v>
                </c:pt>
                <c:pt idx="412">
                  <c:v>41831.125</c:v>
                </c:pt>
                <c:pt idx="413">
                  <c:v>41831.25</c:v>
                </c:pt>
                <c:pt idx="414">
                  <c:v>41831.375</c:v>
                </c:pt>
                <c:pt idx="415">
                  <c:v>41831.5</c:v>
                </c:pt>
                <c:pt idx="416">
                  <c:v>41831.625</c:v>
                </c:pt>
                <c:pt idx="417">
                  <c:v>41831.75</c:v>
                </c:pt>
                <c:pt idx="418">
                  <c:v>41831.875</c:v>
                </c:pt>
                <c:pt idx="419">
                  <c:v>41832</c:v>
                </c:pt>
                <c:pt idx="420">
                  <c:v>41832.125</c:v>
                </c:pt>
                <c:pt idx="421">
                  <c:v>41832.25</c:v>
                </c:pt>
                <c:pt idx="422">
                  <c:v>41832.375</c:v>
                </c:pt>
                <c:pt idx="423">
                  <c:v>41832.5</c:v>
                </c:pt>
                <c:pt idx="424">
                  <c:v>41832.625</c:v>
                </c:pt>
                <c:pt idx="425">
                  <c:v>41832.75</c:v>
                </c:pt>
                <c:pt idx="426">
                  <c:v>41832.875</c:v>
                </c:pt>
                <c:pt idx="427">
                  <c:v>41833</c:v>
                </c:pt>
                <c:pt idx="428">
                  <c:v>41833.125</c:v>
                </c:pt>
                <c:pt idx="429">
                  <c:v>41833.25</c:v>
                </c:pt>
                <c:pt idx="430">
                  <c:v>41833.375</c:v>
                </c:pt>
                <c:pt idx="431">
                  <c:v>41833.5</c:v>
                </c:pt>
                <c:pt idx="432">
                  <c:v>41833.625</c:v>
                </c:pt>
                <c:pt idx="433">
                  <c:v>41833.75</c:v>
                </c:pt>
                <c:pt idx="434">
                  <c:v>41833.875</c:v>
                </c:pt>
                <c:pt idx="435">
                  <c:v>41834</c:v>
                </c:pt>
                <c:pt idx="436">
                  <c:v>41834.125</c:v>
                </c:pt>
                <c:pt idx="437">
                  <c:v>41834.25</c:v>
                </c:pt>
                <c:pt idx="438">
                  <c:v>41834.375</c:v>
                </c:pt>
                <c:pt idx="439">
                  <c:v>41834.5</c:v>
                </c:pt>
                <c:pt idx="440">
                  <c:v>41834.625</c:v>
                </c:pt>
                <c:pt idx="441">
                  <c:v>41834.75</c:v>
                </c:pt>
                <c:pt idx="442">
                  <c:v>41834.875</c:v>
                </c:pt>
                <c:pt idx="443">
                  <c:v>41835</c:v>
                </c:pt>
                <c:pt idx="444">
                  <c:v>41835.125</c:v>
                </c:pt>
                <c:pt idx="445">
                  <c:v>41835.25</c:v>
                </c:pt>
                <c:pt idx="446">
                  <c:v>41835.375</c:v>
                </c:pt>
                <c:pt idx="447">
                  <c:v>41835.5</c:v>
                </c:pt>
                <c:pt idx="448">
                  <c:v>41835.625</c:v>
                </c:pt>
                <c:pt idx="449">
                  <c:v>41835.75</c:v>
                </c:pt>
                <c:pt idx="450">
                  <c:v>41835.875</c:v>
                </c:pt>
                <c:pt idx="451">
                  <c:v>41836</c:v>
                </c:pt>
                <c:pt idx="452">
                  <c:v>41836.125</c:v>
                </c:pt>
                <c:pt idx="453">
                  <c:v>41836.25</c:v>
                </c:pt>
                <c:pt idx="454">
                  <c:v>41836.375</c:v>
                </c:pt>
                <c:pt idx="455">
                  <c:v>41836.5</c:v>
                </c:pt>
                <c:pt idx="456">
                  <c:v>41836.625</c:v>
                </c:pt>
                <c:pt idx="457">
                  <c:v>41836.75</c:v>
                </c:pt>
                <c:pt idx="458">
                  <c:v>41836.875</c:v>
                </c:pt>
                <c:pt idx="459">
                  <c:v>41837</c:v>
                </c:pt>
                <c:pt idx="460">
                  <c:v>41837.125</c:v>
                </c:pt>
                <c:pt idx="461">
                  <c:v>41837.25</c:v>
                </c:pt>
                <c:pt idx="462">
                  <c:v>41837.375</c:v>
                </c:pt>
                <c:pt idx="463">
                  <c:v>41837.5</c:v>
                </c:pt>
                <c:pt idx="464">
                  <c:v>41837.625</c:v>
                </c:pt>
                <c:pt idx="465">
                  <c:v>41837.75</c:v>
                </c:pt>
                <c:pt idx="466">
                  <c:v>41837.875</c:v>
                </c:pt>
                <c:pt idx="467">
                  <c:v>41838</c:v>
                </c:pt>
                <c:pt idx="468">
                  <c:v>41838.125</c:v>
                </c:pt>
                <c:pt idx="469">
                  <c:v>41838.25</c:v>
                </c:pt>
                <c:pt idx="470">
                  <c:v>41838.375</c:v>
                </c:pt>
                <c:pt idx="471">
                  <c:v>41838.5</c:v>
                </c:pt>
                <c:pt idx="472">
                  <c:v>41838.625</c:v>
                </c:pt>
                <c:pt idx="473">
                  <c:v>41838.75</c:v>
                </c:pt>
                <c:pt idx="474">
                  <c:v>41838.875</c:v>
                </c:pt>
                <c:pt idx="475">
                  <c:v>41839</c:v>
                </c:pt>
                <c:pt idx="476">
                  <c:v>41839.125</c:v>
                </c:pt>
                <c:pt idx="477">
                  <c:v>41839.25</c:v>
                </c:pt>
                <c:pt idx="478">
                  <c:v>41839.375</c:v>
                </c:pt>
                <c:pt idx="479">
                  <c:v>41839.5</c:v>
                </c:pt>
                <c:pt idx="480">
                  <c:v>41839.625</c:v>
                </c:pt>
                <c:pt idx="481">
                  <c:v>41839.75</c:v>
                </c:pt>
                <c:pt idx="482">
                  <c:v>41839.875</c:v>
                </c:pt>
                <c:pt idx="483">
                  <c:v>41840</c:v>
                </c:pt>
                <c:pt idx="484">
                  <c:v>41840.125</c:v>
                </c:pt>
                <c:pt idx="485">
                  <c:v>41840.25</c:v>
                </c:pt>
                <c:pt idx="486">
                  <c:v>41840.375</c:v>
                </c:pt>
                <c:pt idx="487">
                  <c:v>41840.5</c:v>
                </c:pt>
                <c:pt idx="488">
                  <c:v>41840.625</c:v>
                </c:pt>
                <c:pt idx="489">
                  <c:v>41840.75</c:v>
                </c:pt>
                <c:pt idx="490">
                  <c:v>41840.875</c:v>
                </c:pt>
                <c:pt idx="491">
                  <c:v>41841</c:v>
                </c:pt>
                <c:pt idx="492">
                  <c:v>41841.125</c:v>
                </c:pt>
                <c:pt idx="493">
                  <c:v>41841.25</c:v>
                </c:pt>
                <c:pt idx="494">
                  <c:v>41841.375</c:v>
                </c:pt>
                <c:pt idx="495">
                  <c:v>41841.5</c:v>
                </c:pt>
                <c:pt idx="496">
                  <c:v>41841.625</c:v>
                </c:pt>
                <c:pt idx="497">
                  <c:v>41841.75</c:v>
                </c:pt>
                <c:pt idx="498">
                  <c:v>41841.875</c:v>
                </c:pt>
                <c:pt idx="499">
                  <c:v>41842</c:v>
                </c:pt>
                <c:pt idx="500">
                  <c:v>41842.125</c:v>
                </c:pt>
                <c:pt idx="501">
                  <c:v>41842.25</c:v>
                </c:pt>
                <c:pt idx="502">
                  <c:v>41842.375</c:v>
                </c:pt>
                <c:pt idx="503">
                  <c:v>41842.5</c:v>
                </c:pt>
                <c:pt idx="504">
                  <c:v>41842.625</c:v>
                </c:pt>
                <c:pt idx="505">
                  <c:v>41842.75</c:v>
                </c:pt>
                <c:pt idx="506">
                  <c:v>41842.875</c:v>
                </c:pt>
                <c:pt idx="507">
                  <c:v>41843</c:v>
                </c:pt>
                <c:pt idx="508">
                  <c:v>41843.125</c:v>
                </c:pt>
                <c:pt idx="509">
                  <c:v>41843.25</c:v>
                </c:pt>
                <c:pt idx="510">
                  <c:v>41843.375</c:v>
                </c:pt>
                <c:pt idx="511">
                  <c:v>41843.5</c:v>
                </c:pt>
                <c:pt idx="512">
                  <c:v>41843.625</c:v>
                </c:pt>
                <c:pt idx="513">
                  <c:v>41843.75</c:v>
                </c:pt>
                <c:pt idx="514">
                  <c:v>41843.875</c:v>
                </c:pt>
                <c:pt idx="515">
                  <c:v>41844</c:v>
                </c:pt>
                <c:pt idx="516">
                  <c:v>41844.125</c:v>
                </c:pt>
                <c:pt idx="517">
                  <c:v>41844.25</c:v>
                </c:pt>
                <c:pt idx="518">
                  <c:v>41844.375</c:v>
                </c:pt>
                <c:pt idx="519">
                  <c:v>41844.5</c:v>
                </c:pt>
                <c:pt idx="520">
                  <c:v>41844.625</c:v>
                </c:pt>
                <c:pt idx="521">
                  <c:v>41844.75</c:v>
                </c:pt>
                <c:pt idx="522">
                  <c:v>41844.875</c:v>
                </c:pt>
                <c:pt idx="523">
                  <c:v>41845</c:v>
                </c:pt>
                <c:pt idx="524">
                  <c:v>41845.125</c:v>
                </c:pt>
                <c:pt idx="525">
                  <c:v>41845.25</c:v>
                </c:pt>
                <c:pt idx="526">
                  <c:v>41845.375</c:v>
                </c:pt>
                <c:pt idx="527">
                  <c:v>41845.5</c:v>
                </c:pt>
                <c:pt idx="528">
                  <c:v>41845.625</c:v>
                </c:pt>
                <c:pt idx="529">
                  <c:v>41845.75</c:v>
                </c:pt>
                <c:pt idx="530">
                  <c:v>41845.875</c:v>
                </c:pt>
                <c:pt idx="531">
                  <c:v>41846</c:v>
                </c:pt>
                <c:pt idx="532">
                  <c:v>41846.125</c:v>
                </c:pt>
                <c:pt idx="533">
                  <c:v>41846.25</c:v>
                </c:pt>
                <c:pt idx="534">
                  <c:v>41846.375</c:v>
                </c:pt>
                <c:pt idx="535">
                  <c:v>41846.5</c:v>
                </c:pt>
                <c:pt idx="536">
                  <c:v>41846.625</c:v>
                </c:pt>
                <c:pt idx="537">
                  <c:v>41846.75</c:v>
                </c:pt>
                <c:pt idx="538">
                  <c:v>41846.875</c:v>
                </c:pt>
                <c:pt idx="539">
                  <c:v>41847</c:v>
                </c:pt>
                <c:pt idx="540">
                  <c:v>41847.125</c:v>
                </c:pt>
                <c:pt idx="541">
                  <c:v>41847.25</c:v>
                </c:pt>
                <c:pt idx="542">
                  <c:v>41847.375</c:v>
                </c:pt>
                <c:pt idx="543">
                  <c:v>41847.5</c:v>
                </c:pt>
                <c:pt idx="544">
                  <c:v>41847.625</c:v>
                </c:pt>
                <c:pt idx="545">
                  <c:v>41847.75</c:v>
                </c:pt>
                <c:pt idx="546">
                  <c:v>41847.875</c:v>
                </c:pt>
                <c:pt idx="547">
                  <c:v>41848</c:v>
                </c:pt>
                <c:pt idx="548">
                  <c:v>41848.125</c:v>
                </c:pt>
                <c:pt idx="549">
                  <c:v>41848.25</c:v>
                </c:pt>
                <c:pt idx="550">
                  <c:v>41848.375</c:v>
                </c:pt>
                <c:pt idx="551">
                  <c:v>41848.5</c:v>
                </c:pt>
                <c:pt idx="552">
                  <c:v>41848.625</c:v>
                </c:pt>
                <c:pt idx="553">
                  <c:v>41848.75</c:v>
                </c:pt>
                <c:pt idx="554">
                  <c:v>41848.875</c:v>
                </c:pt>
                <c:pt idx="555">
                  <c:v>41849</c:v>
                </c:pt>
                <c:pt idx="556">
                  <c:v>41849.125</c:v>
                </c:pt>
                <c:pt idx="557">
                  <c:v>41849.25</c:v>
                </c:pt>
                <c:pt idx="558">
                  <c:v>41849.375</c:v>
                </c:pt>
                <c:pt idx="559">
                  <c:v>41849.5</c:v>
                </c:pt>
                <c:pt idx="560">
                  <c:v>41849.625</c:v>
                </c:pt>
                <c:pt idx="561">
                  <c:v>41849.75</c:v>
                </c:pt>
                <c:pt idx="562">
                  <c:v>41849.875</c:v>
                </c:pt>
                <c:pt idx="563">
                  <c:v>41850</c:v>
                </c:pt>
                <c:pt idx="564">
                  <c:v>41850.125</c:v>
                </c:pt>
                <c:pt idx="565">
                  <c:v>41850.25</c:v>
                </c:pt>
                <c:pt idx="566">
                  <c:v>41850.375</c:v>
                </c:pt>
                <c:pt idx="567">
                  <c:v>41850.5</c:v>
                </c:pt>
                <c:pt idx="568">
                  <c:v>41850.625</c:v>
                </c:pt>
                <c:pt idx="569">
                  <c:v>41850.75</c:v>
                </c:pt>
                <c:pt idx="570">
                  <c:v>41850.875</c:v>
                </c:pt>
                <c:pt idx="571">
                  <c:v>41851</c:v>
                </c:pt>
                <c:pt idx="572">
                  <c:v>41851.125</c:v>
                </c:pt>
                <c:pt idx="573">
                  <c:v>41851.25</c:v>
                </c:pt>
                <c:pt idx="574">
                  <c:v>41851.375</c:v>
                </c:pt>
                <c:pt idx="575">
                  <c:v>41851.5</c:v>
                </c:pt>
                <c:pt idx="576">
                  <c:v>41851.625</c:v>
                </c:pt>
                <c:pt idx="577">
                  <c:v>41851.75</c:v>
                </c:pt>
                <c:pt idx="578">
                  <c:v>41851.875</c:v>
                </c:pt>
                <c:pt idx="579">
                  <c:v>41852</c:v>
                </c:pt>
                <c:pt idx="580">
                  <c:v>41852.125</c:v>
                </c:pt>
                <c:pt idx="581">
                  <c:v>41852.25</c:v>
                </c:pt>
                <c:pt idx="582">
                  <c:v>41852.375</c:v>
                </c:pt>
                <c:pt idx="583">
                  <c:v>41852.5</c:v>
                </c:pt>
                <c:pt idx="584">
                  <c:v>41852.625</c:v>
                </c:pt>
                <c:pt idx="585">
                  <c:v>41852.75</c:v>
                </c:pt>
                <c:pt idx="586">
                  <c:v>41852.875</c:v>
                </c:pt>
                <c:pt idx="587">
                  <c:v>41853</c:v>
                </c:pt>
                <c:pt idx="588">
                  <c:v>41853.125</c:v>
                </c:pt>
                <c:pt idx="589">
                  <c:v>41853.25</c:v>
                </c:pt>
                <c:pt idx="590">
                  <c:v>41853.375</c:v>
                </c:pt>
                <c:pt idx="591">
                  <c:v>41853.5</c:v>
                </c:pt>
                <c:pt idx="592">
                  <c:v>41853.625</c:v>
                </c:pt>
                <c:pt idx="593">
                  <c:v>41853.75</c:v>
                </c:pt>
                <c:pt idx="594">
                  <c:v>41853.875</c:v>
                </c:pt>
                <c:pt idx="595">
                  <c:v>41854</c:v>
                </c:pt>
                <c:pt idx="596">
                  <c:v>41854.125</c:v>
                </c:pt>
                <c:pt idx="597">
                  <c:v>41854.25</c:v>
                </c:pt>
                <c:pt idx="598">
                  <c:v>41854.375</c:v>
                </c:pt>
                <c:pt idx="599">
                  <c:v>41854.5</c:v>
                </c:pt>
                <c:pt idx="600">
                  <c:v>41854.625</c:v>
                </c:pt>
                <c:pt idx="601">
                  <c:v>41854.75</c:v>
                </c:pt>
                <c:pt idx="602">
                  <c:v>41854.875</c:v>
                </c:pt>
                <c:pt idx="603">
                  <c:v>41855</c:v>
                </c:pt>
                <c:pt idx="604">
                  <c:v>41855.125</c:v>
                </c:pt>
                <c:pt idx="605">
                  <c:v>41855.25</c:v>
                </c:pt>
                <c:pt idx="606">
                  <c:v>41855.375</c:v>
                </c:pt>
                <c:pt idx="607">
                  <c:v>41855.5</c:v>
                </c:pt>
                <c:pt idx="608">
                  <c:v>41855.625</c:v>
                </c:pt>
                <c:pt idx="609">
                  <c:v>41855.75</c:v>
                </c:pt>
                <c:pt idx="610">
                  <c:v>41855.875</c:v>
                </c:pt>
                <c:pt idx="611">
                  <c:v>41856</c:v>
                </c:pt>
                <c:pt idx="612">
                  <c:v>41856.125</c:v>
                </c:pt>
                <c:pt idx="613">
                  <c:v>41856.25</c:v>
                </c:pt>
                <c:pt idx="614">
                  <c:v>41856.375</c:v>
                </c:pt>
                <c:pt idx="615">
                  <c:v>41856.5</c:v>
                </c:pt>
                <c:pt idx="616">
                  <c:v>41856.625</c:v>
                </c:pt>
                <c:pt idx="617">
                  <c:v>41856.75</c:v>
                </c:pt>
                <c:pt idx="618">
                  <c:v>41856.875</c:v>
                </c:pt>
                <c:pt idx="619">
                  <c:v>41857</c:v>
                </c:pt>
                <c:pt idx="620">
                  <c:v>41857.125</c:v>
                </c:pt>
                <c:pt idx="621">
                  <c:v>41857.25</c:v>
                </c:pt>
                <c:pt idx="622">
                  <c:v>41857.375</c:v>
                </c:pt>
                <c:pt idx="623">
                  <c:v>41857.5</c:v>
                </c:pt>
                <c:pt idx="624">
                  <c:v>41857.625</c:v>
                </c:pt>
                <c:pt idx="625">
                  <c:v>41857.75</c:v>
                </c:pt>
                <c:pt idx="626">
                  <c:v>41857.875</c:v>
                </c:pt>
                <c:pt idx="627">
                  <c:v>41858</c:v>
                </c:pt>
                <c:pt idx="628">
                  <c:v>41858.125</c:v>
                </c:pt>
                <c:pt idx="629">
                  <c:v>41858.25</c:v>
                </c:pt>
                <c:pt idx="630">
                  <c:v>41858.375</c:v>
                </c:pt>
                <c:pt idx="631">
                  <c:v>41858.5</c:v>
                </c:pt>
                <c:pt idx="632">
                  <c:v>41858.625</c:v>
                </c:pt>
                <c:pt idx="633">
                  <c:v>41858.75</c:v>
                </c:pt>
                <c:pt idx="634">
                  <c:v>41858.875</c:v>
                </c:pt>
                <c:pt idx="635">
                  <c:v>41859</c:v>
                </c:pt>
                <c:pt idx="636">
                  <c:v>41859.125</c:v>
                </c:pt>
                <c:pt idx="637">
                  <c:v>41859.25</c:v>
                </c:pt>
                <c:pt idx="638">
                  <c:v>41859.375</c:v>
                </c:pt>
                <c:pt idx="639">
                  <c:v>41859.5</c:v>
                </c:pt>
                <c:pt idx="640">
                  <c:v>41859.625</c:v>
                </c:pt>
                <c:pt idx="641">
                  <c:v>41859.75</c:v>
                </c:pt>
                <c:pt idx="642">
                  <c:v>41859.875</c:v>
                </c:pt>
                <c:pt idx="643">
                  <c:v>41860</c:v>
                </c:pt>
                <c:pt idx="644">
                  <c:v>41860.125</c:v>
                </c:pt>
                <c:pt idx="645">
                  <c:v>41860.25</c:v>
                </c:pt>
                <c:pt idx="646">
                  <c:v>41860.375</c:v>
                </c:pt>
                <c:pt idx="647">
                  <c:v>41860.5</c:v>
                </c:pt>
                <c:pt idx="648">
                  <c:v>41860.625</c:v>
                </c:pt>
                <c:pt idx="649">
                  <c:v>41860.75</c:v>
                </c:pt>
                <c:pt idx="650">
                  <c:v>41860.875</c:v>
                </c:pt>
                <c:pt idx="651">
                  <c:v>41861</c:v>
                </c:pt>
                <c:pt idx="652">
                  <c:v>41861.125</c:v>
                </c:pt>
                <c:pt idx="653">
                  <c:v>41861.25</c:v>
                </c:pt>
                <c:pt idx="654">
                  <c:v>41861.375</c:v>
                </c:pt>
                <c:pt idx="655">
                  <c:v>41861.5</c:v>
                </c:pt>
                <c:pt idx="656">
                  <c:v>41861.625</c:v>
                </c:pt>
                <c:pt idx="657">
                  <c:v>41861.75</c:v>
                </c:pt>
                <c:pt idx="658">
                  <c:v>41861.875</c:v>
                </c:pt>
                <c:pt idx="659">
                  <c:v>41862</c:v>
                </c:pt>
                <c:pt idx="660">
                  <c:v>41862.125</c:v>
                </c:pt>
                <c:pt idx="661">
                  <c:v>41862.25</c:v>
                </c:pt>
                <c:pt idx="662">
                  <c:v>41862.375</c:v>
                </c:pt>
                <c:pt idx="663">
                  <c:v>41862.5</c:v>
                </c:pt>
                <c:pt idx="664">
                  <c:v>41862.625</c:v>
                </c:pt>
                <c:pt idx="665">
                  <c:v>41862.75</c:v>
                </c:pt>
                <c:pt idx="666">
                  <c:v>41862.875</c:v>
                </c:pt>
                <c:pt idx="667">
                  <c:v>41863</c:v>
                </c:pt>
                <c:pt idx="668">
                  <c:v>41863.125</c:v>
                </c:pt>
                <c:pt idx="669">
                  <c:v>41863.25</c:v>
                </c:pt>
                <c:pt idx="670">
                  <c:v>41863.375</c:v>
                </c:pt>
                <c:pt idx="671">
                  <c:v>41863.5</c:v>
                </c:pt>
                <c:pt idx="672">
                  <c:v>41863.625</c:v>
                </c:pt>
                <c:pt idx="673">
                  <c:v>41863.75</c:v>
                </c:pt>
                <c:pt idx="674">
                  <c:v>41863.875</c:v>
                </c:pt>
                <c:pt idx="675">
                  <c:v>41864</c:v>
                </c:pt>
                <c:pt idx="676">
                  <c:v>41864.125</c:v>
                </c:pt>
                <c:pt idx="677">
                  <c:v>41864.25</c:v>
                </c:pt>
                <c:pt idx="678">
                  <c:v>41864.375</c:v>
                </c:pt>
                <c:pt idx="679">
                  <c:v>41864.5</c:v>
                </c:pt>
                <c:pt idx="680">
                  <c:v>41864.625</c:v>
                </c:pt>
                <c:pt idx="681">
                  <c:v>41864.75</c:v>
                </c:pt>
                <c:pt idx="682">
                  <c:v>41864.875</c:v>
                </c:pt>
                <c:pt idx="683">
                  <c:v>41865</c:v>
                </c:pt>
                <c:pt idx="684">
                  <c:v>41865.125</c:v>
                </c:pt>
                <c:pt idx="685">
                  <c:v>41865.25</c:v>
                </c:pt>
                <c:pt idx="686">
                  <c:v>41865.375</c:v>
                </c:pt>
                <c:pt idx="687">
                  <c:v>41865.5</c:v>
                </c:pt>
                <c:pt idx="688">
                  <c:v>41865.625</c:v>
                </c:pt>
                <c:pt idx="689">
                  <c:v>41865.75</c:v>
                </c:pt>
                <c:pt idx="690">
                  <c:v>41865.875</c:v>
                </c:pt>
                <c:pt idx="691">
                  <c:v>41866</c:v>
                </c:pt>
                <c:pt idx="692">
                  <c:v>41866.125</c:v>
                </c:pt>
                <c:pt idx="693">
                  <c:v>41866.25</c:v>
                </c:pt>
                <c:pt idx="694">
                  <c:v>41866.375</c:v>
                </c:pt>
                <c:pt idx="695">
                  <c:v>41866.5</c:v>
                </c:pt>
                <c:pt idx="696">
                  <c:v>41866.625</c:v>
                </c:pt>
                <c:pt idx="697">
                  <c:v>41866.75</c:v>
                </c:pt>
                <c:pt idx="698">
                  <c:v>41866.875</c:v>
                </c:pt>
                <c:pt idx="699">
                  <c:v>41867</c:v>
                </c:pt>
                <c:pt idx="700">
                  <c:v>41867.125</c:v>
                </c:pt>
                <c:pt idx="701">
                  <c:v>41867.25</c:v>
                </c:pt>
                <c:pt idx="702">
                  <c:v>41867.375</c:v>
                </c:pt>
                <c:pt idx="703">
                  <c:v>41867.5</c:v>
                </c:pt>
                <c:pt idx="704">
                  <c:v>41867.625</c:v>
                </c:pt>
                <c:pt idx="705">
                  <c:v>41867.75</c:v>
                </c:pt>
                <c:pt idx="706">
                  <c:v>41867.875</c:v>
                </c:pt>
                <c:pt idx="707">
                  <c:v>41868</c:v>
                </c:pt>
                <c:pt idx="708">
                  <c:v>41868.125</c:v>
                </c:pt>
                <c:pt idx="709">
                  <c:v>41868.25</c:v>
                </c:pt>
                <c:pt idx="710">
                  <c:v>41868.375</c:v>
                </c:pt>
                <c:pt idx="711">
                  <c:v>41868.5</c:v>
                </c:pt>
                <c:pt idx="712">
                  <c:v>41868.625</c:v>
                </c:pt>
                <c:pt idx="713">
                  <c:v>41868.75</c:v>
                </c:pt>
                <c:pt idx="714">
                  <c:v>41868.875</c:v>
                </c:pt>
                <c:pt idx="715">
                  <c:v>41869</c:v>
                </c:pt>
                <c:pt idx="716">
                  <c:v>41869.125</c:v>
                </c:pt>
                <c:pt idx="717">
                  <c:v>41869.25</c:v>
                </c:pt>
                <c:pt idx="718">
                  <c:v>41869.375</c:v>
                </c:pt>
                <c:pt idx="719">
                  <c:v>41869.5</c:v>
                </c:pt>
                <c:pt idx="720">
                  <c:v>41869.625</c:v>
                </c:pt>
                <c:pt idx="721">
                  <c:v>41869.75</c:v>
                </c:pt>
                <c:pt idx="722">
                  <c:v>41869.875</c:v>
                </c:pt>
                <c:pt idx="723">
                  <c:v>41870</c:v>
                </c:pt>
                <c:pt idx="724">
                  <c:v>41870.125</c:v>
                </c:pt>
                <c:pt idx="725">
                  <c:v>41870.25</c:v>
                </c:pt>
                <c:pt idx="726">
                  <c:v>41870.375</c:v>
                </c:pt>
                <c:pt idx="727">
                  <c:v>41870.5</c:v>
                </c:pt>
                <c:pt idx="728">
                  <c:v>41870.625</c:v>
                </c:pt>
                <c:pt idx="729">
                  <c:v>41870.75</c:v>
                </c:pt>
                <c:pt idx="730">
                  <c:v>41870.875</c:v>
                </c:pt>
                <c:pt idx="731">
                  <c:v>41871</c:v>
                </c:pt>
                <c:pt idx="732">
                  <c:v>41871.125</c:v>
                </c:pt>
                <c:pt idx="733">
                  <c:v>41871.25</c:v>
                </c:pt>
                <c:pt idx="734">
                  <c:v>41871.375</c:v>
                </c:pt>
                <c:pt idx="735">
                  <c:v>41871.5</c:v>
                </c:pt>
                <c:pt idx="736">
                  <c:v>41871.625</c:v>
                </c:pt>
                <c:pt idx="737">
                  <c:v>41871.75</c:v>
                </c:pt>
                <c:pt idx="738">
                  <c:v>41871.875</c:v>
                </c:pt>
                <c:pt idx="739">
                  <c:v>41872</c:v>
                </c:pt>
                <c:pt idx="740">
                  <c:v>41872.125</c:v>
                </c:pt>
                <c:pt idx="741">
                  <c:v>41872.25</c:v>
                </c:pt>
                <c:pt idx="742">
                  <c:v>41872.375</c:v>
                </c:pt>
                <c:pt idx="743">
                  <c:v>41872.5</c:v>
                </c:pt>
                <c:pt idx="744">
                  <c:v>41872.625</c:v>
                </c:pt>
                <c:pt idx="745">
                  <c:v>41872.75</c:v>
                </c:pt>
                <c:pt idx="746">
                  <c:v>41872.875</c:v>
                </c:pt>
                <c:pt idx="747">
                  <c:v>41873</c:v>
                </c:pt>
                <c:pt idx="748">
                  <c:v>41873.125</c:v>
                </c:pt>
                <c:pt idx="749">
                  <c:v>41873.25</c:v>
                </c:pt>
                <c:pt idx="750">
                  <c:v>41873.375</c:v>
                </c:pt>
                <c:pt idx="751">
                  <c:v>41873.5</c:v>
                </c:pt>
                <c:pt idx="752">
                  <c:v>41873.625</c:v>
                </c:pt>
                <c:pt idx="753">
                  <c:v>41873.75</c:v>
                </c:pt>
                <c:pt idx="754">
                  <c:v>41873.875</c:v>
                </c:pt>
                <c:pt idx="755">
                  <c:v>41874</c:v>
                </c:pt>
                <c:pt idx="756">
                  <c:v>41874.125</c:v>
                </c:pt>
                <c:pt idx="757">
                  <c:v>41874.25</c:v>
                </c:pt>
                <c:pt idx="758">
                  <c:v>41874.375</c:v>
                </c:pt>
                <c:pt idx="759">
                  <c:v>41874.5</c:v>
                </c:pt>
                <c:pt idx="760">
                  <c:v>41874.625</c:v>
                </c:pt>
                <c:pt idx="761">
                  <c:v>41874.75</c:v>
                </c:pt>
                <c:pt idx="762">
                  <c:v>41874.875</c:v>
                </c:pt>
                <c:pt idx="763">
                  <c:v>41875</c:v>
                </c:pt>
                <c:pt idx="764">
                  <c:v>41875.125</c:v>
                </c:pt>
                <c:pt idx="765">
                  <c:v>41875.25</c:v>
                </c:pt>
                <c:pt idx="766">
                  <c:v>41875.375</c:v>
                </c:pt>
                <c:pt idx="767">
                  <c:v>41875.5</c:v>
                </c:pt>
                <c:pt idx="768">
                  <c:v>41875.625</c:v>
                </c:pt>
                <c:pt idx="769">
                  <c:v>41875.75</c:v>
                </c:pt>
                <c:pt idx="770">
                  <c:v>41875.875</c:v>
                </c:pt>
                <c:pt idx="771">
                  <c:v>41876</c:v>
                </c:pt>
                <c:pt idx="772">
                  <c:v>41876.125</c:v>
                </c:pt>
                <c:pt idx="773">
                  <c:v>41876.25</c:v>
                </c:pt>
                <c:pt idx="774">
                  <c:v>41876.375</c:v>
                </c:pt>
                <c:pt idx="775">
                  <c:v>41876.5</c:v>
                </c:pt>
                <c:pt idx="776">
                  <c:v>41876.625</c:v>
                </c:pt>
                <c:pt idx="777">
                  <c:v>41876.75</c:v>
                </c:pt>
                <c:pt idx="778">
                  <c:v>41876.875</c:v>
                </c:pt>
                <c:pt idx="779">
                  <c:v>41877</c:v>
                </c:pt>
                <c:pt idx="780">
                  <c:v>41877.125</c:v>
                </c:pt>
                <c:pt idx="781">
                  <c:v>41877.25</c:v>
                </c:pt>
                <c:pt idx="782">
                  <c:v>41877.375</c:v>
                </c:pt>
                <c:pt idx="783">
                  <c:v>41877.5</c:v>
                </c:pt>
                <c:pt idx="784">
                  <c:v>41877.625</c:v>
                </c:pt>
                <c:pt idx="785">
                  <c:v>41877.75</c:v>
                </c:pt>
                <c:pt idx="786">
                  <c:v>41877.875</c:v>
                </c:pt>
                <c:pt idx="787">
                  <c:v>41878</c:v>
                </c:pt>
                <c:pt idx="788">
                  <c:v>41878.125</c:v>
                </c:pt>
                <c:pt idx="789">
                  <c:v>41878.25</c:v>
                </c:pt>
                <c:pt idx="790">
                  <c:v>41878.375</c:v>
                </c:pt>
                <c:pt idx="791">
                  <c:v>41878.5</c:v>
                </c:pt>
                <c:pt idx="792">
                  <c:v>41878.625</c:v>
                </c:pt>
                <c:pt idx="793">
                  <c:v>41878.75</c:v>
                </c:pt>
                <c:pt idx="794">
                  <c:v>41878.875</c:v>
                </c:pt>
                <c:pt idx="795">
                  <c:v>41879</c:v>
                </c:pt>
                <c:pt idx="796">
                  <c:v>41879.125</c:v>
                </c:pt>
                <c:pt idx="797">
                  <c:v>41879.25</c:v>
                </c:pt>
                <c:pt idx="798">
                  <c:v>41879.375</c:v>
                </c:pt>
                <c:pt idx="799">
                  <c:v>41879.5</c:v>
                </c:pt>
                <c:pt idx="800">
                  <c:v>41879.625</c:v>
                </c:pt>
                <c:pt idx="801">
                  <c:v>41879.75</c:v>
                </c:pt>
                <c:pt idx="802">
                  <c:v>41879.875</c:v>
                </c:pt>
                <c:pt idx="803">
                  <c:v>41880</c:v>
                </c:pt>
                <c:pt idx="804">
                  <c:v>41880.125</c:v>
                </c:pt>
                <c:pt idx="805">
                  <c:v>41880.25</c:v>
                </c:pt>
                <c:pt idx="806">
                  <c:v>41880.375</c:v>
                </c:pt>
                <c:pt idx="807">
                  <c:v>41880.5</c:v>
                </c:pt>
                <c:pt idx="808">
                  <c:v>41880.625</c:v>
                </c:pt>
                <c:pt idx="809">
                  <c:v>41880.75</c:v>
                </c:pt>
                <c:pt idx="810">
                  <c:v>41880.875</c:v>
                </c:pt>
                <c:pt idx="811">
                  <c:v>41881</c:v>
                </c:pt>
                <c:pt idx="812">
                  <c:v>41881.125</c:v>
                </c:pt>
                <c:pt idx="813">
                  <c:v>41881.25</c:v>
                </c:pt>
                <c:pt idx="814">
                  <c:v>41881.375</c:v>
                </c:pt>
                <c:pt idx="815">
                  <c:v>41881.5</c:v>
                </c:pt>
                <c:pt idx="816">
                  <c:v>41881.625</c:v>
                </c:pt>
                <c:pt idx="817">
                  <c:v>41881.75</c:v>
                </c:pt>
                <c:pt idx="818">
                  <c:v>41881.875</c:v>
                </c:pt>
                <c:pt idx="819">
                  <c:v>41882</c:v>
                </c:pt>
                <c:pt idx="820">
                  <c:v>41882.125</c:v>
                </c:pt>
                <c:pt idx="821">
                  <c:v>41882.25</c:v>
                </c:pt>
                <c:pt idx="822">
                  <c:v>41882.375</c:v>
                </c:pt>
                <c:pt idx="823">
                  <c:v>41882.5</c:v>
                </c:pt>
                <c:pt idx="824">
                  <c:v>41882.625</c:v>
                </c:pt>
                <c:pt idx="825">
                  <c:v>41882.75</c:v>
                </c:pt>
                <c:pt idx="826">
                  <c:v>41882.875</c:v>
                </c:pt>
                <c:pt idx="827">
                  <c:v>41883</c:v>
                </c:pt>
                <c:pt idx="828">
                  <c:v>41883.125</c:v>
                </c:pt>
                <c:pt idx="829">
                  <c:v>41883.25</c:v>
                </c:pt>
                <c:pt idx="830">
                  <c:v>41883.375</c:v>
                </c:pt>
                <c:pt idx="831">
                  <c:v>41883.5</c:v>
                </c:pt>
                <c:pt idx="832">
                  <c:v>41883.625</c:v>
                </c:pt>
                <c:pt idx="833">
                  <c:v>41883.75</c:v>
                </c:pt>
                <c:pt idx="834">
                  <c:v>41883.875</c:v>
                </c:pt>
                <c:pt idx="835">
                  <c:v>41884</c:v>
                </c:pt>
                <c:pt idx="836">
                  <c:v>41884.125</c:v>
                </c:pt>
                <c:pt idx="837">
                  <c:v>41884.25</c:v>
                </c:pt>
                <c:pt idx="838">
                  <c:v>41884.375</c:v>
                </c:pt>
                <c:pt idx="839">
                  <c:v>41884.5</c:v>
                </c:pt>
                <c:pt idx="840">
                  <c:v>41884.625</c:v>
                </c:pt>
                <c:pt idx="841">
                  <c:v>41884.75</c:v>
                </c:pt>
                <c:pt idx="842">
                  <c:v>41884.875</c:v>
                </c:pt>
                <c:pt idx="843">
                  <c:v>41885</c:v>
                </c:pt>
                <c:pt idx="844">
                  <c:v>41885.125</c:v>
                </c:pt>
                <c:pt idx="845">
                  <c:v>41885.25</c:v>
                </c:pt>
                <c:pt idx="846">
                  <c:v>41885.375</c:v>
                </c:pt>
                <c:pt idx="847">
                  <c:v>41885.5</c:v>
                </c:pt>
                <c:pt idx="848">
                  <c:v>41885.625</c:v>
                </c:pt>
                <c:pt idx="849">
                  <c:v>41885.75</c:v>
                </c:pt>
                <c:pt idx="850">
                  <c:v>41885.875</c:v>
                </c:pt>
                <c:pt idx="851">
                  <c:v>41886</c:v>
                </c:pt>
                <c:pt idx="852">
                  <c:v>41886.125</c:v>
                </c:pt>
                <c:pt idx="853">
                  <c:v>41886.25</c:v>
                </c:pt>
                <c:pt idx="854">
                  <c:v>41886.375</c:v>
                </c:pt>
                <c:pt idx="855">
                  <c:v>41886.5</c:v>
                </c:pt>
                <c:pt idx="856">
                  <c:v>41886.625</c:v>
                </c:pt>
                <c:pt idx="857">
                  <c:v>41886.75</c:v>
                </c:pt>
                <c:pt idx="858">
                  <c:v>41886.875</c:v>
                </c:pt>
                <c:pt idx="859">
                  <c:v>41887</c:v>
                </c:pt>
                <c:pt idx="860">
                  <c:v>41887.125</c:v>
                </c:pt>
                <c:pt idx="861">
                  <c:v>41887.25</c:v>
                </c:pt>
                <c:pt idx="862">
                  <c:v>41887.375</c:v>
                </c:pt>
                <c:pt idx="863">
                  <c:v>41887.5</c:v>
                </c:pt>
                <c:pt idx="864">
                  <c:v>41887.625</c:v>
                </c:pt>
                <c:pt idx="865">
                  <c:v>41887.75</c:v>
                </c:pt>
                <c:pt idx="866">
                  <c:v>41887.875</c:v>
                </c:pt>
                <c:pt idx="867">
                  <c:v>41888</c:v>
                </c:pt>
                <c:pt idx="868">
                  <c:v>41888.125</c:v>
                </c:pt>
                <c:pt idx="869">
                  <c:v>41888.25</c:v>
                </c:pt>
                <c:pt idx="870">
                  <c:v>41888.375</c:v>
                </c:pt>
                <c:pt idx="871">
                  <c:v>41888.5</c:v>
                </c:pt>
                <c:pt idx="872">
                  <c:v>41888.625</c:v>
                </c:pt>
                <c:pt idx="873">
                  <c:v>41888.75</c:v>
                </c:pt>
                <c:pt idx="874">
                  <c:v>41888.875</c:v>
                </c:pt>
                <c:pt idx="875">
                  <c:v>41889</c:v>
                </c:pt>
                <c:pt idx="876">
                  <c:v>41889.125</c:v>
                </c:pt>
                <c:pt idx="877">
                  <c:v>41889.25</c:v>
                </c:pt>
                <c:pt idx="878">
                  <c:v>41889.375</c:v>
                </c:pt>
                <c:pt idx="879">
                  <c:v>41889.5</c:v>
                </c:pt>
                <c:pt idx="880">
                  <c:v>41889.625</c:v>
                </c:pt>
                <c:pt idx="881">
                  <c:v>41889.75</c:v>
                </c:pt>
                <c:pt idx="882">
                  <c:v>41889.875</c:v>
                </c:pt>
                <c:pt idx="883">
                  <c:v>41890</c:v>
                </c:pt>
                <c:pt idx="884">
                  <c:v>41890.125</c:v>
                </c:pt>
                <c:pt idx="885">
                  <c:v>41890.25</c:v>
                </c:pt>
                <c:pt idx="886">
                  <c:v>41890.375</c:v>
                </c:pt>
                <c:pt idx="887">
                  <c:v>41890.5</c:v>
                </c:pt>
                <c:pt idx="888">
                  <c:v>41890.625</c:v>
                </c:pt>
                <c:pt idx="889">
                  <c:v>41890.75</c:v>
                </c:pt>
                <c:pt idx="890">
                  <c:v>41890.875</c:v>
                </c:pt>
                <c:pt idx="891">
                  <c:v>41891</c:v>
                </c:pt>
                <c:pt idx="892">
                  <c:v>41891.125</c:v>
                </c:pt>
                <c:pt idx="893">
                  <c:v>41891.25</c:v>
                </c:pt>
                <c:pt idx="894">
                  <c:v>41891.375</c:v>
                </c:pt>
                <c:pt idx="895">
                  <c:v>41891.5</c:v>
                </c:pt>
                <c:pt idx="896">
                  <c:v>41891.625</c:v>
                </c:pt>
                <c:pt idx="897">
                  <c:v>41891.75</c:v>
                </c:pt>
                <c:pt idx="898">
                  <c:v>41891.875</c:v>
                </c:pt>
                <c:pt idx="899">
                  <c:v>41892</c:v>
                </c:pt>
                <c:pt idx="900">
                  <c:v>41892.125</c:v>
                </c:pt>
                <c:pt idx="901">
                  <c:v>41892.25</c:v>
                </c:pt>
                <c:pt idx="902">
                  <c:v>41892.375</c:v>
                </c:pt>
                <c:pt idx="903">
                  <c:v>41892.5</c:v>
                </c:pt>
                <c:pt idx="904">
                  <c:v>41892.625</c:v>
                </c:pt>
                <c:pt idx="905">
                  <c:v>41892.75</c:v>
                </c:pt>
                <c:pt idx="906">
                  <c:v>41892.875</c:v>
                </c:pt>
                <c:pt idx="907">
                  <c:v>41893</c:v>
                </c:pt>
                <c:pt idx="908">
                  <c:v>41893.125</c:v>
                </c:pt>
                <c:pt idx="909">
                  <c:v>41893.25</c:v>
                </c:pt>
                <c:pt idx="910">
                  <c:v>41893.375</c:v>
                </c:pt>
                <c:pt idx="911">
                  <c:v>41893.5</c:v>
                </c:pt>
                <c:pt idx="912">
                  <c:v>41893.625</c:v>
                </c:pt>
                <c:pt idx="913">
                  <c:v>41893.75</c:v>
                </c:pt>
                <c:pt idx="914">
                  <c:v>41893.875</c:v>
                </c:pt>
                <c:pt idx="915">
                  <c:v>41894</c:v>
                </c:pt>
                <c:pt idx="916">
                  <c:v>41894.125</c:v>
                </c:pt>
                <c:pt idx="917">
                  <c:v>41894.25</c:v>
                </c:pt>
                <c:pt idx="918">
                  <c:v>41894.375</c:v>
                </c:pt>
                <c:pt idx="919">
                  <c:v>41894.5</c:v>
                </c:pt>
                <c:pt idx="920">
                  <c:v>41894.625</c:v>
                </c:pt>
                <c:pt idx="921">
                  <c:v>41894.75</c:v>
                </c:pt>
                <c:pt idx="922">
                  <c:v>41894.875</c:v>
                </c:pt>
                <c:pt idx="923">
                  <c:v>41895</c:v>
                </c:pt>
                <c:pt idx="924">
                  <c:v>41895.125</c:v>
                </c:pt>
                <c:pt idx="925">
                  <c:v>41895.25</c:v>
                </c:pt>
                <c:pt idx="926">
                  <c:v>41895.375</c:v>
                </c:pt>
                <c:pt idx="927">
                  <c:v>41895.5</c:v>
                </c:pt>
                <c:pt idx="928">
                  <c:v>41895.625</c:v>
                </c:pt>
                <c:pt idx="929">
                  <c:v>41895.75</c:v>
                </c:pt>
                <c:pt idx="930">
                  <c:v>41895.875</c:v>
                </c:pt>
                <c:pt idx="931">
                  <c:v>41896</c:v>
                </c:pt>
                <c:pt idx="932">
                  <c:v>41896.125</c:v>
                </c:pt>
                <c:pt idx="933">
                  <c:v>41896.25</c:v>
                </c:pt>
                <c:pt idx="934">
                  <c:v>41896.375</c:v>
                </c:pt>
                <c:pt idx="935">
                  <c:v>41896.5</c:v>
                </c:pt>
                <c:pt idx="936">
                  <c:v>41896.625</c:v>
                </c:pt>
                <c:pt idx="937">
                  <c:v>41896.75</c:v>
                </c:pt>
                <c:pt idx="938">
                  <c:v>41896.875</c:v>
                </c:pt>
                <c:pt idx="939">
                  <c:v>41897</c:v>
                </c:pt>
                <c:pt idx="940">
                  <c:v>41897.125</c:v>
                </c:pt>
                <c:pt idx="941">
                  <c:v>41897.25</c:v>
                </c:pt>
                <c:pt idx="942">
                  <c:v>41897.375</c:v>
                </c:pt>
                <c:pt idx="943">
                  <c:v>41897.5</c:v>
                </c:pt>
                <c:pt idx="944">
                  <c:v>41897.625</c:v>
                </c:pt>
                <c:pt idx="945">
                  <c:v>41897.75</c:v>
                </c:pt>
                <c:pt idx="946">
                  <c:v>41897.875</c:v>
                </c:pt>
                <c:pt idx="947">
                  <c:v>41898</c:v>
                </c:pt>
                <c:pt idx="948">
                  <c:v>41898.125</c:v>
                </c:pt>
                <c:pt idx="949">
                  <c:v>41898.25</c:v>
                </c:pt>
                <c:pt idx="950">
                  <c:v>41898.375</c:v>
                </c:pt>
                <c:pt idx="951">
                  <c:v>41898.5</c:v>
                </c:pt>
                <c:pt idx="952">
                  <c:v>41898.625</c:v>
                </c:pt>
                <c:pt idx="953">
                  <c:v>41898.75</c:v>
                </c:pt>
                <c:pt idx="954">
                  <c:v>41898.875</c:v>
                </c:pt>
                <c:pt idx="955">
                  <c:v>41899</c:v>
                </c:pt>
                <c:pt idx="956">
                  <c:v>41899.125</c:v>
                </c:pt>
                <c:pt idx="957">
                  <c:v>41899.25</c:v>
                </c:pt>
                <c:pt idx="958">
                  <c:v>41899.375</c:v>
                </c:pt>
                <c:pt idx="959">
                  <c:v>41899.5</c:v>
                </c:pt>
                <c:pt idx="960">
                  <c:v>41899.625</c:v>
                </c:pt>
                <c:pt idx="961">
                  <c:v>41899.75</c:v>
                </c:pt>
                <c:pt idx="962">
                  <c:v>41899.875</c:v>
                </c:pt>
                <c:pt idx="963">
                  <c:v>41900</c:v>
                </c:pt>
                <c:pt idx="964">
                  <c:v>41900.125</c:v>
                </c:pt>
                <c:pt idx="965">
                  <c:v>41900.25</c:v>
                </c:pt>
                <c:pt idx="966">
                  <c:v>41900.375</c:v>
                </c:pt>
                <c:pt idx="967">
                  <c:v>41900.5</c:v>
                </c:pt>
                <c:pt idx="968">
                  <c:v>41900.625</c:v>
                </c:pt>
                <c:pt idx="969">
                  <c:v>41900.75</c:v>
                </c:pt>
                <c:pt idx="970">
                  <c:v>41900.875</c:v>
                </c:pt>
                <c:pt idx="971">
                  <c:v>41901</c:v>
                </c:pt>
                <c:pt idx="972">
                  <c:v>41901.125</c:v>
                </c:pt>
                <c:pt idx="973">
                  <c:v>41901.25</c:v>
                </c:pt>
                <c:pt idx="974">
                  <c:v>41901.375</c:v>
                </c:pt>
                <c:pt idx="975">
                  <c:v>41901.5</c:v>
                </c:pt>
                <c:pt idx="976">
                  <c:v>41901.625</c:v>
                </c:pt>
                <c:pt idx="977">
                  <c:v>41901.75</c:v>
                </c:pt>
                <c:pt idx="978">
                  <c:v>41901.875</c:v>
                </c:pt>
                <c:pt idx="979">
                  <c:v>41902</c:v>
                </c:pt>
                <c:pt idx="980">
                  <c:v>41902.125</c:v>
                </c:pt>
                <c:pt idx="981">
                  <c:v>41902.25</c:v>
                </c:pt>
                <c:pt idx="982">
                  <c:v>41902.375</c:v>
                </c:pt>
                <c:pt idx="983">
                  <c:v>41902.5</c:v>
                </c:pt>
                <c:pt idx="984">
                  <c:v>41902.625</c:v>
                </c:pt>
                <c:pt idx="985">
                  <c:v>41902.75</c:v>
                </c:pt>
                <c:pt idx="986">
                  <c:v>41902.875</c:v>
                </c:pt>
                <c:pt idx="987">
                  <c:v>41903</c:v>
                </c:pt>
                <c:pt idx="988">
                  <c:v>41903.125</c:v>
                </c:pt>
                <c:pt idx="989">
                  <c:v>41903.25</c:v>
                </c:pt>
                <c:pt idx="990">
                  <c:v>41903.375</c:v>
                </c:pt>
                <c:pt idx="991">
                  <c:v>41903.5</c:v>
                </c:pt>
                <c:pt idx="992">
                  <c:v>41903.625</c:v>
                </c:pt>
                <c:pt idx="993">
                  <c:v>41903.75</c:v>
                </c:pt>
                <c:pt idx="994">
                  <c:v>41903.875</c:v>
                </c:pt>
                <c:pt idx="995">
                  <c:v>41904</c:v>
                </c:pt>
                <c:pt idx="996">
                  <c:v>41904.125</c:v>
                </c:pt>
                <c:pt idx="997">
                  <c:v>41904.25</c:v>
                </c:pt>
                <c:pt idx="998">
                  <c:v>41904.375</c:v>
                </c:pt>
                <c:pt idx="999">
                  <c:v>41904.5</c:v>
                </c:pt>
                <c:pt idx="1000">
                  <c:v>41904.625</c:v>
                </c:pt>
                <c:pt idx="1001">
                  <c:v>41904.75</c:v>
                </c:pt>
                <c:pt idx="1002">
                  <c:v>41904.875</c:v>
                </c:pt>
                <c:pt idx="1003">
                  <c:v>41905</c:v>
                </c:pt>
                <c:pt idx="1004">
                  <c:v>41905.125</c:v>
                </c:pt>
                <c:pt idx="1005">
                  <c:v>41905.25</c:v>
                </c:pt>
                <c:pt idx="1006">
                  <c:v>41905.375</c:v>
                </c:pt>
                <c:pt idx="1007">
                  <c:v>41905.5</c:v>
                </c:pt>
                <c:pt idx="1008">
                  <c:v>41905.625</c:v>
                </c:pt>
                <c:pt idx="1009">
                  <c:v>41905.75</c:v>
                </c:pt>
                <c:pt idx="1010">
                  <c:v>41905.875</c:v>
                </c:pt>
                <c:pt idx="1011">
                  <c:v>41906</c:v>
                </c:pt>
                <c:pt idx="1012">
                  <c:v>41906.125</c:v>
                </c:pt>
                <c:pt idx="1013">
                  <c:v>41906.25</c:v>
                </c:pt>
                <c:pt idx="1014">
                  <c:v>41906.375</c:v>
                </c:pt>
                <c:pt idx="1015">
                  <c:v>41906.5</c:v>
                </c:pt>
                <c:pt idx="1016">
                  <c:v>41906.625</c:v>
                </c:pt>
                <c:pt idx="1017">
                  <c:v>41906.75</c:v>
                </c:pt>
                <c:pt idx="1018">
                  <c:v>41906.875</c:v>
                </c:pt>
                <c:pt idx="1019">
                  <c:v>41907</c:v>
                </c:pt>
                <c:pt idx="1020">
                  <c:v>41907.125</c:v>
                </c:pt>
                <c:pt idx="1021">
                  <c:v>41907.25</c:v>
                </c:pt>
                <c:pt idx="1022">
                  <c:v>41907.375</c:v>
                </c:pt>
                <c:pt idx="1023">
                  <c:v>41907.5</c:v>
                </c:pt>
                <c:pt idx="1024">
                  <c:v>41907.625</c:v>
                </c:pt>
                <c:pt idx="1025">
                  <c:v>41907.75</c:v>
                </c:pt>
                <c:pt idx="1026">
                  <c:v>41907.875</c:v>
                </c:pt>
                <c:pt idx="1027">
                  <c:v>41908</c:v>
                </c:pt>
                <c:pt idx="1028">
                  <c:v>41908.125</c:v>
                </c:pt>
                <c:pt idx="1029">
                  <c:v>41908.25</c:v>
                </c:pt>
                <c:pt idx="1030">
                  <c:v>41908.375</c:v>
                </c:pt>
                <c:pt idx="1031">
                  <c:v>41908.5</c:v>
                </c:pt>
                <c:pt idx="1032">
                  <c:v>41908.625</c:v>
                </c:pt>
                <c:pt idx="1033">
                  <c:v>41908.75</c:v>
                </c:pt>
                <c:pt idx="1034">
                  <c:v>41908.875</c:v>
                </c:pt>
                <c:pt idx="1035">
                  <c:v>41909</c:v>
                </c:pt>
                <c:pt idx="1036">
                  <c:v>41909.125</c:v>
                </c:pt>
                <c:pt idx="1037">
                  <c:v>41909.25</c:v>
                </c:pt>
                <c:pt idx="1038">
                  <c:v>41909.375</c:v>
                </c:pt>
                <c:pt idx="1039">
                  <c:v>41909.5</c:v>
                </c:pt>
                <c:pt idx="1040">
                  <c:v>41909.625</c:v>
                </c:pt>
                <c:pt idx="1041">
                  <c:v>41909.75</c:v>
                </c:pt>
                <c:pt idx="1042">
                  <c:v>41909.875</c:v>
                </c:pt>
                <c:pt idx="1043">
                  <c:v>41910</c:v>
                </c:pt>
                <c:pt idx="1044">
                  <c:v>41910.125</c:v>
                </c:pt>
                <c:pt idx="1045">
                  <c:v>41910.25</c:v>
                </c:pt>
                <c:pt idx="1046">
                  <c:v>41910.375</c:v>
                </c:pt>
                <c:pt idx="1047">
                  <c:v>41910.5</c:v>
                </c:pt>
                <c:pt idx="1048">
                  <c:v>41910.625</c:v>
                </c:pt>
                <c:pt idx="1049">
                  <c:v>41910.75</c:v>
                </c:pt>
                <c:pt idx="1050">
                  <c:v>41910.875</c:v>
                </c:pt>
                <c:pt idx="1051">
                  <c:v>41911</c:v>
                </c:pt>
                <c:pt idx="1052">
                  <c:v>41911.125</c:v>
                </c:pt>
                <c:pt idx="1053">
                  <c:v>41911.25</c:v>
                </c:pt>
                <c:pt idx="1054">
                  <c:v>41911.375</c:v>
                </c:pt>
                <c:pt idx="1055">
                  <c:v>41911.5</c:v>
                </c:pt>
                <c:pt idx="1056">
                  <c:v>41911.625</c:v>
                </c:pt>
                <c:pt idx="1057">
                  <c:v>41911.75</c:v>
                </c:pt>
                <c:pt idx="1058">
                  <c:v>41911.875</c:v>
                </c:pt>
                <c:pt idx="1059">
                  <c:v>41912</c:v>
                </c:pt>
                <c:pt idx="1060">
                  <c:v>41912.125</c:v>
                </c:pt>
                <c:pt idx="1061">
                  <c:v>41912.25</c:v>
                </c:pt>
                <c:pt idx="1062">
                  <c:v>41912.375</c:v>
                </c:pt>
                <c:pt idx="1063">
                  <c:v>41912.5</c:v>
                </c:pt>
                <c:pt idx="1064">
                  <c:v>41912.625</c:v>
                </c:pt>
                <c:pt idx="1065">
                  <c:v>41912.75</c:v>
                </c:pt>
                <c:pt idx="1066">
                  <c:v>41912.875</c:v>
                </c:pt>
                <c:pt idx="1067">
                  <c:v>41913</c:v>
                </c:pt>
                <c:pt idx="1068">
                  <c:v>41913.125</c:v>
                </c:pt>
                <c:pt idx="1069">
                  <c:v>41913.25</c:v>
                </c:pt>
                <c:pt idx="1070">
                  <c:v>41913.375</c:v>
                </c:pt>
                <c:pt idx="1071">
                  <c:v>41913.5</c:v>
                </c:pt>
                <c:pt idx="1072">
                  <c:v>41913.625</c:v>
                </c:pt>
                <c:pt idx="1073">
                  <c:v>41913.75</c:v>
                </c:pt>
                <c:pt idx="1074">
                  <c:v>41913.875</c:v>
                </c:pt>
                <c:pt idx="1075">
                  <c:v>41914</c:v>
                </c:pt>
                <c:pt idx="1076">
                  <c:v>41914.125</c:v>
                </c:pt>
                <c:pt idx="1077">
                  <c:v>41914.25</c:v>
                </c:pt>
                <c:pt idx="1078">
                  <c:v>41914.375</c:v>
                </c:pt>
                <c:pt idx="1079">
                  <c:v>41914.5</c:v>
                </c:pt>
                <c:pt idx="1080">
                  <c:v>41914.625</c:v>
                </c:pt>
                <c:pt idx="1081">
                  <c:v>41914.75</c:v>
                </c:pt>
                <c:pt idx="1082">
                  <c:v>41914.875</c:v>
                </c:pt>
                <c:pt idx="1083">
                  <c:v>41915</c:v>
                </c:pt>
                <c:pt idx="1084">
                  <c:v>41915.125</c:v>
                </c:pt>
                <c:pt idx="1085">
                  <c:v>41915.25</c:v>
                </c:pt>
                <c:pt idx="1086">
                  <c:v>41915.375</c:v>
                </c:pt>
                <c:pt idx="1087">
                  <c:v>41915.5</c:v>
                </c:pt>
                <c:pt idx="1088">
                  <c:v>41915.625</c:v>
                </c:pt>
                <c:pt idx="1089">
                  <c:v>41915.75</c:v>
                </c:pt>
                <c:pt idx="1090">
                  <c:v>41915.875</c:v>
                </c:pt>
                <c:pt idx="1091">
                  <c:v>41916</c:v>
                </c:pt>
                <c:pt idx="1092">
                  <c:v>41916.125</c:v>
                </c:pt>
                <c:pt idx="1093">
                  <c:v>41916.25</c:v>
                </c:pt>
                <c:pt idx="1094">
                  <c:v>41916.375</c:v>
                </c:pt>
                <c:pt idx="1095">
                  <c:v>41916.5</c:v>
                </c:pt>
                <c:pt idx="1096">
                  <c:v>41916.625</c:v>
                </c:pt>
                <c:pt idx="1097">
                  <c:v>41916.75</c:v>
                </c:pt>
                <c:pt idx="1098">
                  <c:v>41916.875</c:v>
                </c:pt>
                <c:pt idx="1099">
                  <c:v>41917</c:v>
                </c:pt>
                <c:pt idx="1100">
                  <c:v>41917.125</c:v>
                </c:pt>
                <c:pt idx="1101">
                  <c:v>41917.25</c:v>
                </c:pt>
                <c:pt idx="1102">
                  <c:v>41917.375</c:v>
                </c:pt>
                <c:pt idx="1103">
                  <c:v>41917.5</c:v>
                </c:pt>
                <c:pt idx="1104">
                  <c:v>41917.625</c:v>
                </c:pt>
                <c:pt idx="1105">
                  <c:v>41917.75</c:v>
                </c:pt>
                <c:pt idx="1106">
                  <c:v>41917.875</c:v>
                </c:pt>
                <c:pt idx="1107">
                  <c:v>41918</c:v>
                </c:pt>
                <c:pt idx="1108">
                  <c:v>41918.125</c:v>
                </c:pt>
                <c:pt idx="1109">
                  <c:v>41918.25</c:v>
                </c:pt>
                <c:pt idx="1110">
                  <c:v>41918.375</c:v>
                </c:pt>
                <c:pt idx="1111">
                  <c:v>41918.5</c:v>
                </c:pt>
                <c:pt idx="1112">
                  <c:v>41918.625</c:v>
                </c:pt>
                <c:pt idx="1113">
                  <c:v>41918.75</c:v>
                </c:pt>
                <c:pt idx="1114">
                  <c:v>41918.875</c:v>
                </c:pt>
                <c:pt idx="1115">
                  <c:v>41919</c:v>
                </c:pt>
                <c:pt idx="1116">
                  <c:v>41919.125</c:v>
                </c:pt>
                <c:pt idx="1117">
                  <c:v>41919.25</c:v>
                </c:pt>
                <c:pt idx="1118">
                  <c:v>41919.375</c:v>
                </c:pt>
                <c:pt idx="1119">
                  <c:v>41919.5</c:v>
                </c:pt>
                <c:pt idx="1120">
                  <c:v>41919.625</c:v>
                </c:pt>
                <c:pt idx="1121">
                  <c:v>41919.75</c:v>
                </c:pt>
                <c:pt idx="1122">
                  <c:v>41919.875</c:v>
                </c:pt>
                <c:pt idx="1123">
                  <c:v>41920</c:v>
                </c:pt>
                <c:pt idx="1124">
                  <c:v>41920.125</c:v>
                </c:pt>
                <c:pt idx="1125">
                  <c:v>41920.25</c:v>
                </c:pt>
                <c:pt idx="1126">
                  <c:v>41920.375</c:v>
                </c:pt>
                <c:pt idx="1127">
                  <c:v>41920.5</c:v>
                </c:pt>
                <c:pt idx="1128">
                  <c:v>41920.625</c:v>
                </c:pt>
                <c:pt idx="1129">
                  <c:v>41920.75</c:v>
                </c:pt>
                <c:pt idx="1130">
                  <c:v>41920.875</c:v>
                </c:pt>
                <c:pt idx="1131">
                  <c:v>41921</c:v>
                </c:pt>
                <c:pt idx="1132">
                  <c:v>41921.125</c:v>
                </c:pt>
                <c:pt idx="1133">
                  <c:v>41921.25</c:v>
                </c:pt>
                <c:pt idx="1134">
                  <c:v>41921.375</c:v>
                </c:pt>
                <c:pt idx="1135">
                  <c:v>41921.5</c:v>
                </c:pt>
                <c:pt idx="1136">
                  <c:v>41921.625</c:v>
                </c:pt>
                <c:pt idx="1137">
                  <c:v>41921.75</c:v>
                </c:pt>
                <c:pt idx="1138">
                  <c:v>41921.875</c:v>
                </c:pt>
                <c:pt idx="1139">
                  <c:v>41922</c:v>
                </c:pt>
                <c:pt idx="1140">
                  <c:v>41922.125</c:v>
                </c:pt>
                <c:pt idx="1141">
                  <c:v>41922.25</c:v>
                </c:pt>
                <c:pt idx="1142">
                  <c:v>41922.375</c:v>
                </c:pt>
                <c:pt idx="1143">
                  <c:v>41922.5</c:v>
                </c:pt>
                <c:pt idx="1144">
                  <c:v>41922.625</c:v>
                </c:pt>
                <c:pt idx="1145">
                  <c:v>41922.75</c:v>
                </c:pt>
                <c:pt idx="1146">
                  <c:v>41922.875</c:v>
                </c:pt>
                <c:pt idx="1147">
                  <c:v>41923</c:v>
                </c:pt>
                <c:pt idx="1148">
                  <c:v>41923.125</c:v>
                </c:pt>
                <c:pt idx="1149">
                  <c:v>41923.25</c:v>
                </c:pt>
                <c:pt idx="1150">
                  <c:v>41923.375</c:v>
                </c:pt>
                <c:pt idx="1151">
                  <c:v>41923.5</c:v>
                </c:pt>
                <c:pt idx="1152">
                  <c:v>41923.625</c:v>
                </c:pt>
                <c:pt idx="1153">
                  <c:v>41923.75</c:v>
                </c:pt>
                <c:pt idx="1154">
                  <c:v>41923.875</c:v>
                </c:pt>
                <c:pt idx="1155">
                  <c:v>41924</c:v>
                </c:pt>
                <c:pt idx="1156">
                  <c:v>41924.125</c:v>
                </c:pt>
                <c:pt idx="1157">
                  <c:v>41924.25</c:v>
                </c:pt>
                <c:pt idx="1158">
                  <c:v>41924.375</c:v>
                </c:pt>
                <c:pt idx="1159">
                  <c:v>41924.5</c:v>
                </c:pt>
                <c:pt idx="1160">
                  <c:v>41924.625</c:v>
                </c:pt>
                <c:pt idx="1161">
                  <c:v>41924.75</c:v>
                </c:pt>
                <c:pt idx="1162">
                  <c:v>41924.875</c:v>
                </c:pt>
                <c:pt idx="1163">
                  <c:v>41925</c:v>
                </c:pt>
                <c:pt idx="1164">
                  <c:v>41925.125</c:v>
                </c:pt>
                <c:pt idx="1165">
                  <c:v>41925.25</c:v>
                </c:pt>
                <c:pt idx="1166">
                  <c:v>41925.375</c:v>
                </c:pt>
                <c:pt idx="1167">
                  <c:v>41925.5</c:v>
                </c:pt>
                <c:pt idx="1168">
                  <c:v>41925.625</c:v>
                </c:pt>
                <c:pt idx="1169">
                  <c:v>41925.75</c:v>
                </c:pt>
                <c:pt idx="1170">
                  <c:v>41925.875</c:v>
                </c:pt>
                <c:pt idx="1171">
                  <c:v>41926</c:v>
                </c:pt>
                <c:pt idx="1172">
                  <c:v>41926.125</c:v>
                </c:pt>
                <c:pt idx="1173">
                  <c:v>41926.25</c:v>
                </c:pt>
                <c:pt idx="1174">
                  <c:v>41926.375</c:v>
                </c:pt>
                <c:pt idx="1175">
                  <c:v>41926.5</c:v>
                </c:pt>
                <c:pt idx="1176">
                  <c:v>41926.625</c:v>
                </c:pt>
                <c:pt idx="1177">
                  <c:v>41926.75</c:v>
                </c:pt>
                <c:pt idx="1178">
                  <c:v>41926.875</c:v>
                </c:pt>
                <c:pt idx="1179">
                  <c:v>41927</c:v>
                </c:pt>
                <c:pt idx="1180">
                  <c:v>41927.125</c:v>
                </c:pt>
                <c:pt idx="1181">
                  <c:v>41927.25</c:v>
                </c:pt>
                <c:pt idx="1182">
                  <c:v>41927.375</c:v>
                </c:pt>
                <c:pt idx="1183">
                  <c:v>41927.5</c:v>
                </c:pt>
                <c:pt idx="1184">
                  <c:v>41927.625</c:v>
                </c:pt>
                <c:pt idx="1185">
                  <c:v>41927.75</c:v>
                </c:pt>
                <c:pt idx="1186">
                  <c:v>41927.875</c:v>
                </c:pt>
                <c:pt idx="1187">
                  <c:v>41928</c:v>
                </c:pt>
                <c:pt idx="1188">
                  <c:v>41928.125</c:v>
                </c:pt>
                <c:pt idx="1189">
                  <c:v>41928.25</c:v>
                </c:pt>
                <c:pt idx="1190">
                  <c:v>41928.375</c:v>
                </c:pt>
                <c:pt idx="1191">
                  <c:v>41928.5</c:v>
                </c:pt>
                <c:pt idx="1192">
                  <c:v>41928.625</c:v>
                </c:pt>
                <c:pt idx="1193">
                  <c:v>41928.75</c:v>
                </c:pt>
                <c:pt idx="1194">
                  <c:v>41928.875</c:v>
                </c:pt>
                <c:pt idx="1195">
                  <c:v>41929</c:v>
                </c:pt>
                <c:pt idx="1196">
                  <c:v>41929.125</c:v>
                </c:pt>
                <c:pt idx="1197">
                  <c:v>41929.25</c:v>
                </c:pt>
                <c:pt idx="1198">
                  <c:v>41929.375</c:v>
                </c:pt>
                <c:pt idx="1199">
                  <c:v>41929.5</c:v>
                </c:pt>
                <c:pt idx="1200">
                  <c:v>41929.625</c:v>
                </c:pt>
                <c:pt idx="1201">
                  <c:v>41929.75</c:v>
                </c:pt>
                <c:pt idx="1202">
                  <c:v>41929.875</c:v>
                </c:pt>
                <c:pt idx="1203">
                  <c:v>41930</c:v>
                </c:pt>
                <c:pt idx="1204">
                  <c:v>41930.125</c:v>
                </c:pt>
                <c:pt idx="1205">
                  <c:v>41930.25</c:v>
                </c:pt>
                <c:pt idx="1206">
                  <c:v>41930.375</c:v>
                </c:pt>
                <c:pt idx="1207">
                  <c:v>41930.5</c:v>
                </c:pt>
                <c:pt idx="1208">
                  <c:v>41930.625</c:v>
                </c:pt>
                <c:pt idx="1209">
                  <c:v>41930.75</c:v>
                </c:pt>
                <c:pt idx="1210">
                  <c:v>41930.875</c:v>
                </c:pt>
                <c:pt idx="1211">
                  <c:v>41931</c:v>
                </c:pt>
                <c:pt idx="1212">
                  <c:v>41931.125</c:v>
                </c:pt>
                <c:pt idx="1213">
                  <c:v>41931.25</c:v>
                </c:pt>
                <c:pt idx="1214">
                  <c:v>41931.375</c:v>
                </c:pt>
                <c:pt idx="1215">
                  <c:v>41931.5</c:v>
                </c:pt>
                <c:pt idx="1216">
                  <c:v>41931.625</c:v>
                </c:pt>
                <c:pt idx="1217">
                  <c:v>41931.75</c:v>
                </c:pt>
                <c:pt idx="1218">
                  <c:v>41931.875</c:v>
                </c:pt>
                <c:pt idx="1219">
                  <c:v>41932</c:v>
                </c:pt>
                <c:pt idx="1220">
                  <c:v>41932.125</c:v>
                </c:pt>
                <c:pt idx="1221">
                  <c:v>41932.25</c:v>
                </c:pt>
                <c:pt idx="1222">
                  <c:v>41932.375</c:v>
                </c:pt>
                <c:pt idx="1223">
                  <c:v>41932.5</c:v>
                </c:pt>
                <c:pt idx="1224">
                  <c:v>41932.625</c:v>
                </c:pt>
                <c:pt idx="1225">
                  <c:v>41932.75</c:v>
                </c:pt>
                <c:pt idx="1226">
                  <c:v>41932.875</c:v>
                </c:pt>
                <c:pt idx="1227">
                  <c:v>41933</c:v>
                </c:pt>
                <c:pt idx="1228">
                  <c:v>41933.125</c:v>
                </c:pt>
                <c:pt idx="1229">
                  <c:v>41933.25</c:v>
                </c:pt>
                <c:pt idx="1230">
                  <c:v>41933.375</c:v>
                </c:pt>
                <c:pt idx="1231">
                  <c:v>41933.5</c:v>
                </c:pt>
                <c:pt idx="1232">
                  <c:v>41933.625</c:v>
                </c:pt>
                <c:pt idx="1233">
                  <c:v>41933.75</c:v>
                </c:pt>
                <c:pt idx="1234">
                  <c:v>41933.875</c:v>
                </c:pt>
                <c:pt idx="1235">
                  <c:v>41934</c:v>
                </c:pt>
                <c:pt idx="1236">
                  <c:v>41934.125</c:v>
                </c:pt>
                <c:pt idx="1237">
                  <c:v>41934.25</c:v>
                </c:pt>
                <c:pt idx="1238">
                  <c:v>41934.375</c:v>
                </c:pt>
                <c:pt idx="1239">
                  <c:v>41934.5</c:v>
                </c:pt>
                <c:pt idx="1240">
                  <c:v>41934.625</c:v>
                </c:pt>
                <c:pt idx="1241">
                  <c:v>41934.75</c:v>
                </c:pt>
                <c:pt idx="1242">
                  <c:v>41934.875</c:v>
                </c:pt>
                <c:pt idx="1243">
                  <c:v>41935</c:v>
                </c:pt>
                <c:pt idx="1244">
                  <c:v>41935.125</c:v>
                </c:pt>
                <c:pt idx="1245">
                  <c:v>41935.25</c:v>
                </c:pt>
                <c:pt idx="1246">
                  <c:v>41935.375</c:v>
                </c:pt>
                <c:pt idx="1247">
                  <c:v>41935.5</c:v>
                </c:pt>
                <c:pt idx="1248">
                  <c:v>41935.625</c:v>
                </c:pt>
                <c:pt idx="1249">
                  <c:v>41935.75</c:v>
                </c:pt>
                <c:pt idx="1250">
                  <c:v>41935.875</c:v>
                </c:pt>
                <c:pt idx="1251">
                  <c:v>41936</c:v>
                </c:pt>
                <c:pt idx="1252">
                  <c:v>41936.125</c:v>
                </c:pt>
                <c:pt idx="1253">
                  <c:v>41936.25</c:v>
                </c:pt>
                <c:pt idx="1254">
                  <c:v>41936.375</c:v>
                </c:pt>
                <c:pt idx="1255">
                  <c:v>41936.5</c:v>
                </c:pt>
                <c:pt idx="1256">
                  <c:v>41936.625</c:v>
                </c:pt>
                <c:pt idx="1257">
                  <c:v>41936.75</c:v>
                </c:pt>
                <c:pt idx="1258">
                  <c:v>41936.875</c:v>
                </c:pt>
                <c:pt idx="1259">
                  <c:v>41937</c:v>
                </c:pt>
                <c:pt idx="1260">
                  <c:v>41937.125</c:v>
                </c:pt>
                <c:pt idx="1261">
                  <c:v>41937.25</c:v>
                </c:pt>
                <c:pt idx="1262">
                  <c:v>41937.375</c:v>
                </c:pt>
                <c:pt idx="1263">
                  <c:v>41937.5</c:v>
                </c:pt>
                <c:pt idx="1264">
                  <c:v>41937.625</c:v>
                </c:pt>
                <c:pt idx="1265">
                  <c:v>41937.75</c:v>
                </c:pt>
                <c:pt idx="1266">
                  <c:v>41937.875</c:v>
                </c:pt>
                <c:pt idx="1267">
                  <c:v>41938</c:v>
                </c:pt>
                <c:pt idx="1268">
                  <c:v>41938.125</c:v>
                </c:pt>
                <c:pt idx="1269">
                  <c:v>41938.25</c:v>
                </c:pt>
                <c:pt idx="1270">
                  <c:v>41938.375</c:v>
                </c:pt>
                <c:pt idx="1271">
                  <c:v>41938.5</c:v>
                </c:pt>
                <c:pt idx="1272">
                  <c:v>41938.625</c:v>
                </c:pt>
                <c:pt idx="1273">
                  <c:v>41938.75</c:v>
                </c:pt>
                <c:pt idx="1274">
                  <c:v>41938.875</c:v>
                </c:pt>
                <c:pt idx="1275">
                  <c:v>41939</c:v>
                </c:pt>
                <c:pt idx="1276">
                  <c:v>41939.125</c:v>
                </c:pt>
                <c:pt idx="1277">
                  <c:v>41939.25</c:v>
                </c:pt>
                <c:pt idx="1278">
                  <c:v>41939.375</c:v>
                </c:pt>
                <c:pt idx="1279">
                  <c:v>41939.5</c:v>
                </c:pt>
                <c:pt idx="1280">
                  <c:v>41939.625</c:v>
                </c:pt>
                <c:pt idx="1281">
                  <c:v>41939.75</c:v>
                </c:pt>
                <c:pt idx="1282">
                  <c:v>41939.875</c:v>
                </c:pt>
                <c:pt idx="1283">
                  <c:v>41940</c:v>
                </c:pt>
                <c:pt idx="1284">
                  <c:v>41940.125</c:v>
                </c:pt>
                <c:pt idx="1285">
                  <c:v>41940.25</c:v>
                </c:pt>
                <c:pt idx="1286">
                  <c:v>41940.375</c:v>
                </c:pt>
                <c:pt idx="1287">
                  <c:v>41940.5</c:v>
                </c:pt>
                <c:pt idx="1288">
                  <c:v>41940.625</c:v>
                </c:pt>
                <c:pt idx="1289">
                  <c:v>41940.75</c:v>
                </c:pt>
                <c:pt idx="1290">
                  <c:v>41940.875</c:v>
                </c:pt>
                <c:pt idx="1291">
                  <c:v>41941</c:v>
                </c:pt>
                <c:pt idx="1292">
                  <c:v>41941.125</c:v>
                </c:pt>
                <c:pt idx="1293">
                  <c:v>41941.25</c:v>
                </c:pt>
                <c:pt idx="1294">
                  <c:v>41941.375</c:v>
                </c:pt>
                <c:pt idx="1295">
                  <c:v>41941.5</c:v>
                </c:pt>
                <c:pt idx="1296">
                  <c:v>41941.625</c:v>
                </c:pt>
                <c:pt idx="1297">
                  <c:v>41941.75</c:v>
                </c:pt>
                <c:pt idx="1298">
                  <c:v>41941.875</c:v>
                </c:pt>
                <c:pt idx="1299">
                  <c:v>41942</c:v>
                </c:pt>
                <c:pt idx="1300">
                  <c:v>41942.125</c:v>
                </c:pt>
                <c:pt idx="1301">
                  <c:v>41942.25</c:v>
                </c:pt>
                <c:pt idx="1302">
                  <c:v>41942.375</c:v>
                </c:pt>
                <c:pt idx="1303">
                  <c:v>41942.5</c:v>
                </c:pt>
                <c:pt idx="1304">
                  <c:v>41942.625</c:v>
                </c:pt>
                <c:pt idx="1305">
                  <c:v>41942.75</c:v>
                </c:pt>
                <c:pt idx="1306">
                  <c:v>41942.875</c:v>
                </c:pt>
                <c:pt idx="1307">
                  <c:v>41943</c:v>
                </c:pt>
                <c:pt idx="1308">
                  <c:v>41943.125</c:v>
                </c:pt>
                <c:pt idx="1309">
                  <c:v>41943.25</c:v>
                </c:pt>
                <c:pt idx="1310">
                  <c:v>41943.375</c:v>
                </c:pt>
                <c:pt idx="1311">
                  <c:v>41943.5</c:v>
                </c:pt>
                <c:pt idx="1312">
                  <c:v>41943.625</c:v>
                </c:pt>
                <c:pt idx="1313">
                  <c:v>41943.75</c:v>
                </c:pt>
                <c:pt idx="1314">
                  <c:v>41943.875</c:v>
                </c:pt>
                <c:pt idx="1315">
                  <c:v>41944</c:v>
                </c:pt>
                <c:pt idx="1316">
                  <c:v>41944.125</c:v>
                </c:pt>
                <c:pt idx="1317">
                  <c:v>41944.25</c:v>
                </c:pt>
                <c:pt idx="1318">
                  <c:v>41944.375</c:v>
                </c:pt>
                <c:pt idx="1319">
                  <c:v>41944.5</c:v>
                </c:pt>
                <c:pt idx="1320">
                  <c:v>41944.625</c:v>
                </c:pt>
                <c:pt idx="1321">
                  <c:v>41944.75</c:v>
                </c:pt>
                <c:pt idx="1322">
                  <c:v>41944.875</c:v>
                </c:pt>
                <c:pt idx="1323">
                  <c:v>41945</c:v>
                </c:pt>
                <c:pt idx="1324">
                  <c:v>41945.125</c:v>
                </c:pt>
                <c:pt idx="1325">
                  <c:v>41945.25</c:v>
                </c:pt>
                <c:pt idx="1326">
                  <c:v>41945.375</c:v>
                </c:pt>
                <c:pt idx="1327">
                  <c:v>41945.5</c:v>
                </c:pt>
                <c:pt idx="1328">
                  <c:v>41945.625</c:v>
                </c:pt>
                <c:pt idx="1329">
                  <c:v>41945.75</c:v>
                </c:pt>
                <c:pt idx="1330">
                  <c:v>41945.875</c:v>
                </c:pt>
                <c:pt idx="1331">
                  <c:v>41946</c:v>
                </c:pt>
                <c:pt idx="1332">
                  <c:v>41946.125</c:v>
                </c:pt>
                <c:pt idx="1333">
                  <c:v>41946.25</c:v>
                </c:pt>
                <c:pt idx="1334">
                  <c:v>41946.375</c:v>
                </c:pt>
                <c:pt idx="1335">
                  <c:v>41946.5</c:v>
                </c:pt>
                <c:pt idx="1336">
                  <c:v>41946.625</c:v>
                </c:pt>
                <c:pt idx="1337">
                  <c:v>41946.75</c:v>
                </c:pt>
                <c:pt idx="1338">
                  <c:v>41946.875</c:v>
                </c:pt>
                <c:pt idx="1339">
                  <c:v>41947</c:v>
                </c:pt>
                <c:pt idx="1340">
                  <c:v>41947.125</c:v>
                </c:pt>
                <c:pt idx="1341">
                  <c:v>41947.25</c:v>
                </c:pt>
                <c:pt idx="1342">
                  <c:v>41947.375</c:v>
                </c:pt>
                <c:pt idx="1343">
                  <c:v>41947.5</c:v>
                </c:pt>
                <c:pt idx="1344">
                  <c:v>41947.625</c:v>
                </c:pt>
                <c:pt idx="1345">
                  <c:v>41947.75</c:v>
                </c:pt>
                <c:pt idx="1346">
                  <c:v>41947.875</c:v>
                </c:pt>
                <c:pt idx="1347">
                  <c:v>41948</c:v>
                </c:pt>
                <c:pt idx="1348">
                  <c:v>41948.125</c:v>
                </c:pt>
                <c:pt idx="1349">
                  <c:v>41948.25</c:v>
                </c:pt>
                <c:pt idx="1350">
                  <c:v>41948.375</c:v>
                </c:pt>
                <c:pt idx="1351">
                  <c:v>41948.5</c:v>
                </c:pt>
                <c:pt idx="1352">
                  <c:v>41948.625</c:v>
                </c:pt>
                <c:pt idx="1353">
                  <c:v>41948.75</c:v>
                </c:pt>
                <c:pt idx="1354">
                  <c:v>41948.875</c:v>
                </c:pt>
                <c:pt idx="1355">
                  <c:v>41949</c:v>
                </c:pt>
                <c:pt idx="1356">
                  <c:v>41949.125</c:v>
                </c:pt>
                <c:pt idx="1357">
                  <c:v>41949.25</c:v>
                </c:pt>
                <c:pt idx="1358">
                  <c:v>41949.375</c:v>
                </c:pt>
                <c:pt idx="1359">
                  <c:v>41949.5</c:v>
                </c:pt>
                <c:pt idx="1360">
                  <c:v>41949.625</c:v>
                </c:pt>
                <c:pt idx="1361">
                  <c:v>41949.75</c:v>
                </c:pt>
                <c:pt idx="1362">
                  <c:v>41949.875</c:v>
                </c:pt>
                <c:pt idx="1363">
                  <c:v>41950</c:v>
                </c:pt>
                <c:pt idx="1364">
                  <c:v>41950.125</c:v>
                </c:pt>
                <c:pt idx="1365">
                  <c:v>41950.25</c:v>
                </c:pt>
                <c:pt idx="1366">
                  <c:v>41950.375</c:v>
                </c:pt>
                <c:pt idx="1367">
                  <c:v>41950.5</c:v>
                </c:pt>
                <c:pt idx="1368">
                  <c:v>41950.625</c:v>
                </c:pt>
                <c:pt idx="1369">
                  <c:v>41950.75</c:v>
                </c:pt>
                <c:pt idx="1370">
                  <c:v>41950.875</c:v>
                </c:pt>
                <c:pt idx="1371">
                  <c:v>41951</c:v>
                </c:pt>
                <c:pt idx="1372">
                  <c:v>41951.125</c:v>
                </c:pt>
                <c:pt idx="1373">
                  <c:v>41951.25</c:v>
                </c:pt>
                <c:pt idx="1374">
                  <c:v>41951.375</c:v>
                </c:pt>
                <c:pt idx="1375">
                  <c:v>41951.5</c:v>
                </c:pt>
                <c:pt idx="1376">
                  <c:v>41951.625</c:v>
                </c:pt>
                <c:pt idx="1377">
                  <c:v>41951.75</c:v>
                </c:pt>
                <c:pt idx="1378">
                  <c:v>41951.875</c:v>
                </c:pt>
                <c:pt idx="1379">
                  <c:v>41952</c:v>
                </c:pt>
                <c:pt idx="1380">
                  <c:v>41952.125</c:v>
                </c:pt>
                <c:pt idx="1381">
                  <c:v>41952.25</c:v>
                </c:pt>
                <c:pt idx="1382">
                  <c:v>41952.375</c:v>
                </c:pt>
                <c:pt idx="1383">
                  <c:v>41952.5</c:v>
                </c:pt>
                <c:pt idx="1384">
                  <c:v>41952.625</c:v>
                </c:pt>
                <c:pt idx="1385">
                  <c:v>41952.75</c:v>
                </c:pt>
                <c:pt idx="1386">
                  <c:v>41952.875</c:v>
                </c:pt>
                <c:pt idx="1387">
                  <c:v>41953</c:v>
                </c:pt>
                <c:pt idx="1388">
                  <c:v>41953.125</c:v>
                </c:pt>
                <c:pt idx="1389">
                  <c:v>41953.25</c:v>
                </c:pt>
                <c:pt idx="1390">
                  <c:v>41953.375</c:v>
                </c:pt>
                <c:pt idx="1391">
                  <c:v>41953.5</c:v>
                </c:pt>
                <c:pt idx="1392">
                  <c:v>41953.625</c:v>
                </c:pt>
                <c:pt idx="1393">
                  <c:v>41953.75</c:v>
                </c:pt>
                <c:pt idx="1394">
                  <c:v>41953.875</c:v>
                </c:pt>
                <c:pt idx="1395">
                  <c:v>41954</c:v>
                </c:pt>
                <c:pt idx="1396">
                  <c:v>41954.125</c:v>
                </c:pt>
                <c:pt idx="1397">
                  <c:v>41954.25</c:v>
                </c:pt>
                <c:pt idx="1398">
                  <c:v>41954.375</c:v>
                </c:pt>
                <c:pt idx="1399">
                  <c:v>41954.5</c:v>
                </c:pt>
                <c:pt idx="1400">
                  <c:v>41954.625</c:v>
                </c:pt>
                <c:pt idx="1401">
                  <c:v>41954.75</c:v>
                </c:pt>
                <c:pt idx="1402">
                  <c:v>41954.875</c:v>
                </c:pt>
                <c:pt idx="1403">
                  <c:v>41955</c:v>
                </c:pt>
                <c:pt idx="1404">
                  <c:v>41955.125</c:v>
                </c:pt>
                <c:pt idx="1405">
                  <c:v>41955.25</c:v>
                </c:pt>
                <c:pt idx="1406">
                  <c:v>41955.375</c:v>
                </c:pt>
                <c:pt idx="1407">
                  <c:v>41955.5</c:v>
                </c:pt>
                <c:pt idx="1408">
                  <c:v>41955.625</c:v>
                </c:pt>
                <c:pt idx="1409">
                  <c:v>41955.75</c:v>
                </c:pt>
                <c:pt idx="1410">
                  <c:v>41955.875</c:v>
                </c:pt>
                <c:pt idx="1411">
                  <c:v>41956</c:v>
                </c:pt>
                <c:pt idx="1412">
                  <c:v>41956.125</c:v>
                </c:pt>
                <c:pt idx="1413">
                  <c:v>41956.25</c:v>
                </c:pt>
                <c:pt idx="1414">
                  <c:v>41956.375</c:v>
                </c:pt>
                <c:pt idx="1415">
                  <c:v>41956.5</c:v>
                </c:pt>
                <c:pt idx="1416">
                  <c:v>41956.625</c:v>
                </c:pt>
                <c:pt idx="1417">
                  <c:v>41956.75</c:v>
                </c:pt>
                <c:pt idx="1418">
                  <c:v>41956.875</c:v>
                </c:pt>
                <c:pt idx="1419">
                  <c:v>41957</c:v>
                </c:pt>
                <c:pt idx="1420">
                  <c:v>41957.125</c:v>
                </c:pt>
                <c:pt idx="1421">
                  <c:v>41957.25</c:v>
                </c:pt>
                <c:pt idx="1422">
                  <c:v>41957.375</c:v>
                </c:pt>
                <c:pt idx="1423">
                  <c:v>41957.5</c:v>
                </c:pt>
                <c:pt idx="1424">
                  <c:v>41957.625</c:v>
                </c:pt>
                <c:pt idx="1425">
                  <c:v>41957.75</c:v>
                </c:pt>
                <c:pt idx="1426">
                  <c:v>41957.875</c:v>
                </c:pt>
                <c:pt idx="1427">
                  <c:v>41958</c:v>
                </c:pt>
                <c:pt idx="1428">
                  <c:v>41958.125</c:v>
                </c:pt>
                <c:pt idx="1429">
                  <c:v>41958.25</c:v>
                </c:pt>
                <c:pt idx="1430">
                  <c:v>41958.375</c:v>
                </c:pt>
                <c:pt idx="1431">
                  <c:v>41958.5</c:v>
                </c:pt>
                <c:pt idx="1432">
                  <c:v>41958.625</c:v>
                </c:pt>
                <c:pt idx="1433">
                  <c:v>41958.75</c:v>
                </c:pt>
                <c:pt idx="1434">
                  <c:v>41958.875</c:v>
                </c:pt>
                <c:pt idx="1435">
                  <c:v>41959</c:v>
                </c:pt>
                <c:pt idx="1436">
                  <c:v>41959.125</c:v>
                </c:pt>
                <c:pt idx="1437">
                  <c:v>41959.25</c:v>
                </c:pt>
                <c:pt idx="1438">
                  <c:v>41959.375</c:v>
                </c:pt>
                <c:pt idx="1439">
                  <c:v>41959.5</c:v>
                </c:pt>
                <c:pt idx="1440">
                  <c:v>41959.625</c:v>
                </c:pt>
                <c:pt idx="1441">
                  <c:v>41959.75</c:v>
                </c:pt>
                <c:pt idx="1442">
                  <c:v>41959.875</c:v>
                </c:pt>
                <c:pt idx="1443">
                  <c:v>41960</c:v>
                </c:pt>
                <c:pt idx="1444">
                  <c:v>41960.125</c:v>
                </c:pt>
                <c:pt idx="1445">
                  <c:v>41960.25</c:v>
                </c:pt>
                <c:pt idx="1446">
                  <c:v>41960.375</c:v>
                </c:pt>
                <c:pt idx="1447">
                  <c:v>41960.5</c:v>
                </c:pt>
                <c:pt idx="1448">
                  <c:v>41960.625</c:v>
                </c:pt>
                <c:pt idx="1449">
                  <c:v>41960.75</c:v>
                </c:pt>
                <c:pt idx="1450">
                  <c:v>41960.875</c:v>
                </c:pt>
                <c:pt idx="1451">
                  <c:v>41961</c:v>
                </c:pt>
                <c:pt idx="1452">
                  <c:v>41961.125</c:v>
                </c:pt>
                <c:pt idx="1453">
                  <c:v>41961.25</c:v>
                </c:pt>
                <c:pt idx="1454">
                  <c:v>41961.375</c:v>
                </c:pt>
                <c:pt idx="1455">
                  <c:v>41961.5</c:v>
                </c:pt>
                <c:pt idx="1456">
                  <c:v>41961.625</c:v>
                </c:pt>
                <c:pt idx="1457">
                  <c:v>41961.75</c:v>
                </c:pt>
                <c:pt idx="1458">
                  <c:v>41961.875</c:v>
                </c:pt>
                <c:pt idx="1459">
                  <c:v>41962</c:v>
                </c:pt>
                <c:pt idx="1460">
                  <c:v>41962.125</c:v>
                </c:pt>
                <c:pt idx="1461">
                  <c:v>41962.25</c:v>
                </c:pt>
                <c:pt idx="1462">
                  <c:v>41962.375</c:v>
                </c:pt>
                <c:pt idx="1463">
                  <c:v>41962.5</c:v>
                </c:pt>
                <c:pt idx="1464">
                  <c:v>41962.625</c:v>
                </c:pt>
                <c:pt idx="1465">
                  <c:v>41962.75</c:v>
                </c:pt>
                <c:pt idx="1466">
                  <c:v>41962.875</c:v>
                </c:pt>
                <c:pt idx="1467">
                  <c:v>41963</c:v>
                </c:pt>
                <c:pt idx="1468">
                  <c:v>41963.125</c:v>
                </c:pt>
                <c:pt idx="1469">
                  <c:v>41963.25</c:v>
                </c:pt>
                <c:pt idx="1470">
                  <c:v>41963.375</c:v>
                </c:pt>
                <c:pt idx="1471">
                  <c:v>41963.5</c:v>
                </c:pt>
                <c:pt idx="1472">
                  <c:v>41963.625</c:v>
                </c:pt>
                <c:pt idx="1473">
                  <c:v>41963.75</c:v>
                </c:pt>
                <c:pt idx="1474">
                  <c:v>41963.875</c:v>
                </c:pt>
                <c:pt idx="1475">
                  <c:v>41964</c:v>
                </c:pt>
                <c:pt idx="1476">
                  <c:v>41964.125</c:v>
                </c:pt>
                <c:pt idx="1477">
                  <c:v>41964.25</c:v>
                </c:pt>
                <c:pt idx="1478">
                  <c:v>41964.375</c:v>
                </c:pt>
                <c:pt idx="1479">
                  <c:v>41964.5</c:v>
                </c:pt>
                <c:pt idx="1480">
                  <c:v>41964.625</c:v>
                </c:pt>
                <c:pt idx="1481">
                  <c:v>41964.75</c:v>
                </c:pt>
                <c:pt idx="1482">
                  <c:v>41964.875</c:v>
                </c:pt>
                <c:pt idx="1483">
                  <c:v>41965</c:v>
                </c:pt>
                <c:pt idx="1484">
                  <c:v>41965.125</c:v>
                </c:pt>
                <c:pt idx="1485">
                  <c:v>41965.25</c:v>
                </c:pt>
                <c:pt idx="1486">
                  <c:v>41965.375</c:v>
                </c:pt>
                <c:pt idx="1487">
                  <c:v>41965.5</c:v>
                </c:pt>
                <c:pt idx="1488">
                  <c:v>41965.625</c:v>
                </c:pt>
                <c:pt idx="1489">
                  <c:v>41965.75</c:v>
                </c:pt>
                <c:pt idx="1490">
                  <c:v>41965.875</c:v>
                </c:pt>
                <c:pt idx="1491">
                  <c:v>41966</c:v>
                </c:pt>
                <c:pt idx="1492">
                  <c:v>41966.125</c:v>
                </c:pt>
                <c:pt idx="1493">
                  <c:v>41966.25</c:v>
                </c:pt>
                <c:pt idx="1494">
                  <c:v>41966.375</c:v>
                </c:pt>
                <c:pt idx="1495">
                  <c:v>41966.5</c:v>
                </c:pt>
                <c:pt idx="1496">
                  <c:v>41966.625</c:v>
                </c:pt>
                <c:pt idx="1497">
                  <c:v>41966.75</c:v>
                </c:pt>
                <c:pt idx="1498">
                  <c:v>41966.875</c:v>
                </c:pt>
                <c:pt idx="1499">
                  <c:v>41967</c:v>
                </c:pt>
                <c:pt idx="1500">
                  <c:v>41967.125</c:v>
                </c:pt>
                <c:pt idx="1501">
                  <c:v>41967.25</c:v>
                </c:pt>
                <c:pt idx="1502">
                  <c:v>41967.375</c:v>
                </c:pt>
                <c:pt idx="1503">
                  <c:v>41967.5</c:v>
                </c:pt>
                <c:pt idx="1504">
                  <c:v>41967.625</c:v>
                </c:pt>
                <c:pt idx="1505">
                  <c:v>41967.75</c:v>
                </c:pt>
                <c:pt idx="1506">
                  <c:v>41967.875</c:v>
                </c:pt>
                <c:pt idx="1507">
                  <c:v>41968</c:v>
                </c:pt>
                <c:pt idx="1508">
                  <c:v>41968.125</c:v>
                </c:pt>
                <c:pt idx="1509">
                  <c:v>41968.25</c:v>
                </c:pt>
                <c:pt idx="1510">
                  <c:v>41968.375</c:v>
                </c:pt>
                <c:pt idx="1511">
                  <c:v>41968.5</c:v>
                </c:pt>
                <c:pt idx="1512">
                  <c:v>41968.625</c:v>
                </c:pt>
                <c:pt idx="1513">
                  <c:v>41968.75</c:v>
                </c:pt>
                <c:pt idx="1514">
                  <c:v>41968.875</c:v>
                </c:pt>
                <c:pt idx="1515">
                  <c:v>41969</c:v>
                </c:pt>
                <c:pt idx="1516">
                  <c:v>41969.125</c:v>
                </c:pt>
                <c:pt idx="1517">
                  <c:v>41969.25</c:v>
                </c:pt>
                <c:pt idx="1518">
                  <c:v>41969.375</c:v>
                </c:pt>
                <c:pt idx="1519">
                  <c:v>41969.5</c:v>
                </c:pt>
                <c:pt idx="1520">
                  <c:v>41969.625</c:v>
                </c:pt>
                <c:pt idx="1521">
                  <c:v>41969.75</c:v>
                </c:pt>
                <c:pt idx="1522">
                  <c:v>41969.875</c:v>
                </c:pt>
                <c:pt idx="1523">
                  <c:v>41970</c:v>
                </c:pt>
                <c:pt idx="1524">
                  <c:v>41970.125</c:v>
                </c:pt>
                <c:pt idx="1525">
                  <c:v>41970.25</c:v>
                </c:pt>
                <c:pt idx="1526">
                  <c:v>41970.375</c:v>
                </c:pt>
                <c:pt idx="1527">
                  <c:v>41970.5</c:v>
                </c:pt>
                <c:pt idx="1528">
                  <c:v>41970.625</c:v>
                </c:pt>
                <c:pt idx="1529">
                  <c:v>41970.75</c:v>
                </c:pt>
                <c:pt idx="1530">
                  <c:v>41970.875</c:v>
                </c:pt>
                <c:pt idx="1531">
                  <c:v>41971</c:v>
                </c:pt>
                <c:pt idx="1532">
                  <c:v>41971.125</c:v>
                </c:pt>
                <c:pt idx="1533">
                  <c:v>41971.25</c:v>
                </c:pt>
                <c:pt idx="1534">
                  <c:v>41971.375</c:v>
                </c:pt>
                <c:pt idx="1535">
                  <c:v>41971.5</c:v>
                </c:pt>
                <c:pt idx="1536">
                  <c:v>41971.625</c:v>
                </c:pt>
                <c:pt idx="1537">
                  <c:v>41971.75</c:v>
                </c:pt>
                <c:pt idx="1538">
                  <c:v>41971.875</c:v>
                </c:pt>
                <c:pt idx="1539">
                  <c:v>41972</c:v>
                </c:pt>
                <c:pt idx="1540">
                  <c:v>41972.125</c:v>
                </c:pt>
                <c:pt idx="1541">
                  <c:v>41972.25</c:v>
                </c:pt>
                <c:pt idx="1542">
                  <c:v>41972.375</c:v>
                </c:pt>
                <c:pt idx="1543">
                  <c:v>41972.5</c:v>
                </c:pt>
                <c:pt idx="1544">
                  <c:v>41972.625</c:v>
                </c:pt>
                <c:pt idx="1545">
                  <c:v>41972.75</c:v>
                </c:pt>
                <c:pt idx="1546">
                  <c:v>41972.875</c:v>
                </c:pt>
                <c:pt idx="1547">
                  <c:v>41973</c:v>
                </c:pt>
                <c:pt idx="1548">
                  <c:v>41973.125</c:v>
                </c:pt>
                <c:pt idx="1549">
                  <c:v>41973.25</c:v>
                </c:pt>
                <c:pt idx="1550">
                  <c:v>41973.375</c:v>
                </c:pt>
                <c:pt idx="1551">
                  <c:v>41973.5</c:v>
                </c:pt>
                <c:pt idx="1552">
                  <c:v>41973.625</c:v>
                </c:pt>
                <c:pt idx="1553">
                  <c:v>41973.75</c:v>
                </c:pt>
                <c:pt idx="1554">
                  <c:v>41973.875</c:v>
                </c:pt>
                <c:pt idx="1555">
                  <c:v>41974</c:v>
                </c:pt>
                <c:pt idx="1556">
                  <c:v>41974.125</c:v>
                </c:pt>
                <c:pt idx="1557">
                  <c:v>41974.25</c:v>
                </c:pt>
                <c:pt idx="1558">
                  <c:v>41974.375</c:v>
                </c:pt>
                <c:pt idx="1559">
                  <c:v>41974.5</c:v>
                </c:pt>
                <c:pt idx="1560">
                  <c:v>41974.625</c:v>
                </c:pt>
                <c:pt idx="1561">
                  <c:v>41974.75</c:v>
                </c:pt>
                <c:pt idx="1562">
                  <c:v>41974.875</c:v>
                </c:pt>
                <c:pt idx="1563">
                  <c:v>41975</c:v>
                </c:pt>
                <c:pt idx="1564">
                  <c:v>41975.125</c:v>
                </c:pt>
                <c:pt idx="1565">
                  <c:v>41975.25</c:v>
                </c:pt>
                <c:pt idx="1566">
                  <c:v>41975.375</c:v>
                </c:pt>
                <c:pt idx="1567">
                  <c:v>41975.5</c:v>
                </c:pt>
                <c:pt idx="1568">
                  <c:v>41975.625</c:v>
                </c:pt>
                <c:pt idx="1569">
                  <c:v>41975.75</c:v>
                </c:pt>
                <c:pt idx="1570">
                  <c:v>41975.875</c:v>
                </c:pt>
                <c:pt idx="1571">
                  <c:v>41976</c:v>
                </c:pt>
                <c:pt idx="1572">
                  <c:v>41976.125</c:v>
                </c:pt>
                <c:pt idx="1573">
                  <c:v>41976.25</c:v>
                </c:pt>
                <c:pt idx="1574">
                  <c:v>41976.375</c:v>
                </c:pt>
                <c:pt idx="1575">
                  <c:v>41976.5</c:v>
                </c:pt>
                <c:pt idx="1576">
                  <c:v>41976.625</c:v>
                </c:pt>
                <c:pt idx="1577">
                  <c:v>41976.75</c:v>
                </c:pt>
                <c:pt idx="1578">
                  <c:v>41976.875</c:v>
                </c:pt>
                <c:pt idx="1579">
                  <c:v>41977</c:v>
                </c:pt>
                <c:pt idx="1580">
                  <c:v>41977.125</c:v>
                </c:pt>
                <c:pt idx="1581">
                  <c:v>41977.25</c:v>
                </c:pt>
                <c:pt idx="1582">
                  <c:v>41977.375</c:v>
                </c:pt>
                <c:pt idx="1583">
                  <c:v>41977.5</c:v>
                </c:pt>
                <c:pt idx="1584">
                  <c:v>41977.625</c:v>
                </c:pt>
                <c:pt idx="1585">
                  <c:v>41977.75</c:v>
                </c:pt>
                <c:pt idx="1586">
                  <c:v>41977.875</c:v>
                </c:pt>
                <c:pt idx="1587">
                  <c:v>41978</c:v>
                </c:pt>
                <c:pt idx="1588">
                  <c:v>41978.125</c:v>
                </c:pt>
                <c:pt idx="1589">
                  <c:v>41978.25</c:v>
                </c:pt>
                <c:pt idx="1590">
                  <c:v>41978.375</c:v>
                </c:pt>
                <c:pt idx="1591">
                  <c:v>41978.5</c:v>
                </c:pt>
                <c:pt idx="1592">
                  <c:v>41978.625</c:v>
                </c:pt>
                <c:pt idx="1593">
                  <c:v>41978.75</c:v>
                </c:pt>
                <c:pt idx="1594">
                  <c:v>41978.875</c:v>
                </c:pt>
                <c:pt idx="1595">
                  <c:v>41979</c:v>
                </c:pt>
                <c:pt idx="1596">
                  <c:v>41979.125</c:v>
                </c:pt>
                <c:pt idx="1597">
                  <c:v>41979.25</c:v>
                </c:pt>
                <c:pt idx="1598">
                  <c:v>41979.375</c:v>
                </c:pt>
                <c:pt idx="1599">
                  <c:v>41979.5</c:v>
                </c:pt>
                <c:pt idx="1600">
                  <c:v>41979.625</c:v>
                </c:pt>
                <c:pt idx="1601">
                  <c:v>41979.75</c:v>
                </c:pt>
                <c:pt idx="1602">
                  <c:v>41979.875</c:v>
                </c:pt>
                <c:pt idx="1603">
                  <c:v>41980</c:v>
                </c:pt>
                <c:pt idx="1604">
                  <c:v>41980.125</c:v>
                </c:pt>
                <c:pt idx="1605">
                  <c:v>41980.25</c:v>
                </c:pt>
                <c:pt idx="1606">
                  <c:v>41980.375</c:v>
                </c:pt>
                <c:pt idx="1607">
                  <c:v>41980.5</c:v>
                </c:pt>
                <c:pt idx="1608">
                  <c:v>41980.625</c:v>
                </c:pt>
                <c:pt idx="1609">
                  <c:v>41980.75</c:v>
                </c:pt>
                <c:pt idx="1610">
                  <c:v>41980.875</c:v>
                </c:pt>
                <c:pt idx="1611">
                  <c:v>41981</c:v>
                </c:pt>
                <c:pt idx="1612">
                  <c:v>41981.125</c:v>
                </c:pt>
                <c:pt idx="1613">
                  <c:v>41981.25</c:v>
                </c:pt>
                <c:pt idx="1614">
                  <c:v>41981.375</c:v>
                </c:pt>
                <c:pt idx="1615">
                  <c:v>41981.5</c:v>
                </c:pt>
                <c:pt idx="1616">
                  <c:v>41981.625</c:v>
                </c:pt>
                <c:pt idx="1617">
                  <c:v>41981.75</c:v>
                </c:pt>
                <c:pt idx="1618">
                  <c:v>41981.875</c:v>
                </c:pt>
                <c:pt idx="1619">
                  <c:v>41982</c:v>
                </c:pt>
                <c:pt idx="1620">
                  <c:v>41982.125</c:v>
                </c:pt>
                <c:pt idx="1621">
                  <c:v>41982.25</c:v>
                </c:pt>
                <c:pt idx="1622">
                  <c:v>41982.375</c:v>
                </c:pt>
                <c:pt idx="1623">
                  <c:v>41982.5</c:v>
                </c:pt>
                <c:pt idx="1624">
                  <c:v>41982.625</c:v>
                </c:pt>
                <c:pt idx="1625">
                  <c:v>41982.75</c:v>
                </c:pt>
                <c:pt idx="1626">
                  <c:v>41982.875</c:v>
                </c:pt>
                <c:pt idx="1627">
                  <c:v>41983</c:v>
                </c:pt>
                <c:pt idx="1628">
                  <c:v>41983.125</c:v>
                </c:pt>
                <c:pt idx="1629">
                  <c:v>41983.25</c:v>
                </c:pt>
                <c:pt idx="1630">
                  <c:v>41983.375</c:v>
                </c:pt>
                <c:pt idx="1631">
                  <c:v>41983.5</c:v>
                </c:pt>
                <c:pt idx="1632">
                  <c:v>41983.625</c:v>
                </c:pt>
                <c:pt idx="1633">
                  <c:v>41983.75</c:v>
                </c:pt>
                <c:pt idx="1634">
                  <c:v>41983.875</c:v>
                </c:pt>
                <c:pt idx="1635">
                  <c:v>41984</c:v>
                </c:pt>
                <c:pt idx="1636">
                  <c:v>41984.125</c:v>
                </c:pt>
                <c:pt idx="1637">
                  <c:v>41984.25</c:v>
                </c:pt>
                <c:pt idx="1638">
                  <c:v>41984.375</c:v>
                </c:pt>
                <c:pt idx="1639">
                  <c:v>41984.5</c:v>
                </c:pt>
                <c:pt idx="1640">
                  <c:v>41984.625</c:v>
                </c:pt>
                <c:pt idx="1641">
                  <c:v>41984.75</c:v>
                </c:pt>
                <c:pt idx="1642">
                  <c:v>41984.875</c:v>
                </c:pt>
                <c:pt idx="1643">
                  <c:v>41985</c:v>
                </c:pt>
                <c:pt idx="1644">
                  <c:v>41985.125</c:v>
                </c:pt>
                <c:pt idx="1645">
                  <c:v>41985.25</c:v>
                </c:pt>
                <c:pt idx="1646">
                  <c:v>41985.375</c:v>
                </c:pt>
                <c:pt idx="1647">
                  <c:v>41985.5</c:v>
                </c:pt>
                <c:pt idx="1648">
                  <c:v>41985.625</c:v>
                </c:pt>
                <c:pt idx="1649">
                  <c:v>41985.75</c:v>
                </c:pt>
                <c:pt idx="1650">
                  <c:v>41985.875</c:v>
                </c:pt>
                <c:pt idx="1651">
                  <c:v>41986</c:v>
                </c:pt>
                <c:pt idx="1652">
                  <c:v>41986.125</c:v>
                </c:pt>
                <c:pt idx="1653">
                  <c:v>41986.25</c:v>
                </c:pt>
                <c:pt idx="1654">
                  <c:v>41986.375</c:v>
                </c:pt>
                <c:pt idx="1655">
                  <c:v>41986.5</c:v>
                </c:pt>
                <c:pt idx="1656">
                  <c:v>41986.625</c:v>
                </c:pt>
                <c:pt idx="1657">
                  <c:v>41986.75</c:v>
                </c:pt>
                <c:pt idx="1658">
                  <c:v>41986.875</c:v>
                </c:pt>
                <c:pt idx="1659">
                  <c:v>41987</c:v>
                </c:pt>
                <c:pt idx="1660">
                  <c:v>41987.125</c:v>
                </c:pt>
                <c:pt idx="1661">
                  <c:v>41987.25</c:v>
                </c:pt>
                <c:pt idx="1662">
                  <c:v>41987.375</c:v>
                </c:pt>
                <c:pt idx="1663">
                  <c:v>41987.5</c:v>
                </c:pt>
                <c:pt idx="1664">
                  <c:v>41987.625</c:v>
                </c:pt>
                <c:pt idx="1665">
                  <c:v>41987.75</c:v>
                </c:pt>
                <c:pt idx="1666">
                  <c:v>41987.875</c:v>
                </c:pt>
                <c:pt idx="1667">
                  <c:v>41988</c:v>
                </c:pt>
                <c:pt idx="1668">
                  <c:v>41988.125</c:v>
                </c:pt>
                <c:pt idx="1669">
                  <c:v>41988.25</c:v>
                </c:pt>
                <c:pt idx="1670">
                  <c:v>41988.375</c:v>
                </c:pt>
                <c:pt idx="1671">
                  <c:v>41988.5</c:v>
                </c:pt>
                <c:pt idx="1672">
                  <c:v>41988.625</c:v>
                </c:pt>
                <c:pt idx="1673">
                  <c:v>41988.75</c:v>
                </c:pt>
                <c:pt idx="1674">
                  <c:v>41988.875</c:v>
                </c:pt>
                <c:pt idx="1675">
                  <c:v>41989</c:v>
                </c:pt>
                <c:pt idx="1676">
                  <c:v>41989.125</c:v>
                </c:pt>
                <c:pt idx="1677">
                  <c:v>41989.25</c:v>
                </c:pt>
                <c:pt idx="1678">
                  <c:v>41989.375</c:v>
                </c:pt>
                <c:pt idx="1679">
                  <c:v>41989.5</c:v>
                </c:pt>
                <c:pt idx="1680">
                  <c:v>41989.625</c:v>
                </c:pt>
                <c:pt idx="1681">
                  <c:v>41989.75</c:v>
                </c:pt>
                <c:pt idx="1682">
                  <c:v>41989.875</c:v>
                </c:pt>
                <c:pt idx="1683">
                  <c:v>41990</c:v>
                </c:pt>
                <c:pt idx="1684">
                  <c:v>41990.125</c:v>
                </c:pt>
                <c:pt idx="1685">
                  <c:v>41990.25</c:v>
                </c:pt>
                <c:pt idx="1686">
                  <c:v>41990.375</c:v>
                </c:pt>
                <c:pt idx="1687">
                  <c:v>41990.5</c:v>
                </c:pt>
                <c:pt idx="1688">
                  <c:v>41990.625</c:v>
                </c:pt>
                <c:pt idx="1689">
                  <c:v>41990.75</c:v>
                </c:pt>
                <c:pt idx="1690">
                  <c:v>41990.875</c:v>
                </c:pt>
                <c:pt idx="1691">
                  <c:v>41991</c:v>
                </c:pt>
                <c:pt idx="1692">
                  <c:v>41991.125</c:v>
                </c:pt>
                <c:pt idx="1693">
                  <c:v>41991.25</c:v>
                </c:pt>
                <c:pt idx="1694">
                  <c:v>41991.375</c:v>
                </c:pt>
                <c:pt idx="1695">
                  <c:v>41991.5</c:v>
                </c:pt>
                <c:pt idx="1696">
                  <c:v>41991.625</c:v>
                </c:pt>
                <c:pt idx="1697">
                  <c:v>41991.75</c:v>
                </c:pt>
                <c:pt idx="1698">
                  <c:v>41991.875</c:v>
                </c:pt>
                <c:pt idx="1699">
                  <c:v>41992</c:v>
                </c:pt>
                <c:pt idx="1700">
                  <c:v>41992.125</c:v>
                </c:pt>
                <c:pt idx="1701">
                  <c:v>41992.25</c:v>
                </c:pt>
                <c:pt idx="1702">
                  <c:v>41992.375</c:v>
                </c:pt>
                <c:pt idx="1703">
                  <c:v>41992.5</c:v>
                </c:pt>
                <c:pt idx="1704">
                  <c:v>41992.625</c:v>
                </c:pt>
                <c:pt idx="1705">
                  <c:v>41992.75</c:v>
                </c:pt>
                <c:pt idx="1706">
                  <c:v>41992.875</c:v>
                </c:pt>
                <c:pt idx="1707">
                  <c:v>41993</c:v>
                </c:pt>
                <c:pt idx="1708">
                  <c:v>41993.125</c:v>
                </c:pt>
                <c:pt idx="1709">
                  <c:v>41993.25</c:v>
                </c:pt>
                <c:pt idx="1710">
                  <c:v>41993.375</c:v>
                </c:pt>
                <c:pt idx="1711">
                  <c:v>41993.5</c:v>
                </c:pt>
                <c:pt idx="1712">
                  <c:v>41993.625</c:v>
                </c:pt>
                <c:pt idx="1713">
                  <c:v>41993.75</c:v>
                </c:pt>
                <c:pt idx="1714">
                  <c:v>41993.875</c:v>
                </c:pt>
                <c:pt idx="1715">
                  <c:v>41994</c:v>
                </c:pt>
                <c:pt idx="1716">
                  <c:v>41994.125</c:v>
                </c:pt>
                <c:pt idx="1717">
                  <c:v>41994.25</c:v>
                </c:pt>
                <c:pt idx="1718">
                  <c:v>41994.375</c:v>
                </c:pt>
                <c:pt idx="1719">
                  <c:v>41994.5</c:v>
                </c:pt>
                <c:pt idx="1720">
                  <c:v>41994.625</c:v>
                </c:pt>
                <c:pt idx="1721">
                  <c:v>41994.75</c:v>
                </c:pt>
                <c:pt idx="1722">
                  <c:v>41994.875</c:v>
                </c:pt>
                <c:pt idx="1723">
                  <c:v>41995</c:v>
                </c:pt>
                <c:pt idx="1724">
                  <c:v>41995.125</c:v>
                </c:pt>
                <c:pt idx="1725">
                  <c:v>41995.25</c:v>
                </c:pt>
                <c:pt idx="1726">
                  <c:v>41995.375</c:v>
                </c:pt>
                <c:pt idx="1727">
                  <c:v>41995.5</c:v>
                </c:pt>
                <c:pt idx="1728">
                  <c:v>41995.625</c:v>
                </c:pt>
                <c:pt idx="1729">
                  <c:v>41995.75</c:v>
                </c:pt>
                <c:pt idx="1730">
                  <c:v>41995.875</c:v>
                </c:pt>
                <c:pt idx="1731">
                  <c:v>41996</c:v>
                </c:pt>
                <c:pt idx="1732">
                  <c:v>41996.125</c:v>
                </c:pt>
                <c:pt idx="1733">
                  <c:v>41996.25</c:v>
                </c:pt>
                <c:pt idx="1734">
                  <c:v>41996.375</c:v>
                </c:pt>
                <c:pt idx="1735">
                  <c:v>41996.5</c:v>
                </c:pt>
                <c:pt idx="1736">
                  <c:v>41996.625</c:v>
                </c:pt>
                <c:pt idx="1737">
                  <c:v>41996.75</c:v>
                </c:pt>
                <c:pt idx="1738">
                  <c:v>41996.875</c:v>
                </c:pt>
                <c:pt idx="1739">
                  <c:v>41997</c:v>
                </c:pt>
                <c:pt idx="1740">
                  <c:v>41997.125</c:v>
                </c:pt>
                <c:pt idx="1741">
                  <c:v>41997.25</c:v>
                </c:pt>
                <c:pt idx="1742">
                  <c:v>41997.375</c:v>
                </c:pt>
                <c:pt idx="1743">
                  <c:v>41997.5</c:v>
                </c:pt>
                <c:pt idx="1744">
                  <c:v>41997.625</c:v>
                </c:pt>
                <c:pt idx="1745">
                  <c:v>41997.75</c:v>
                </c:pt>
                <c:pt idx="1746">
                  <c:v>41997.875</c:v>
                </c:pt>
                <c:pt idx="1747">
                  <c:v>41998</c:v>
                </c:pt>
                <c:pt idx="1748">
                  <c:v>41998.125</c:v>
                </c:pt>
                <c:pt idx="1749">
                  <c:v>41998.25</c:v>
                </c:pt>
                <c:pt idx="1750">
                  <c:v>41998.375</c:v>
                </c:pt>
                <c:pt idx="1751">
                  <c:v>41998.5</c:v>
                </c:pt>
                <c:pt idx="1752">
                  <c:v>41998.625</c:v>
                </c:pt>
                <c:pt idx="1753">
                  <c:v>41998.75</c:v>
                </c:pt>
                <c:pt idx="1754">
                  <c:v>41998.875</c:v>
                </c:pt>
                <c:pt idx="1755">
                  <c:v>41999</c:v>
                </c:pt>
                <c:pt idx="1756">
                  <c:v>41999.125</c:v>
                </c:pt>
                <c:pt idx="1757">
                  <c:v>41999.25</c:v>
                </c:pt>
                <c:pt idx="1758">
                  <c:v>41999.375</c:v>
                </c:pt>
                <c:pt idx="1759">
                  <c:v>41999.5</c:v>
                </c:pt>
                <c:pt idx="1760">
                  <c:v>41999.625</c:v>
                </c:pt>
                <c:pt idx="1761">
                  <c:v>41999.75</c:v>
                </c:pt>
                <c:pt idx="1762">
                  <c:v>41999.875</c:v>
                </c:pt>
                <c:pt idx="1763">
                  <c:v>42000</c:v>
                </c:pt>
                <c:pt idx="1764">
                  <c:v>42000.125</c:v>
                </c:pt>
                <c:pt idx="1765">
                  <c:v>42000.25</c:v>
                </c:pt>
                <c:pt idx="1766">
                  <c:v>42000.375</c:v>
                </c:pt>
                <c:pt idx="1767">
                  <c:v>42000.5</c:v>
                </c:pt>
                <c:pt idx="1768">
                  <c:v>42000.625</c:v>
                </c:pt>
                <c:pt idx="1769">
                  <c:v>42000.75</c:v>
                </c:pt>
                <c:pt idx="1770">
                  <c:v>42000.875</c:v>
                </c:pt>
                <c:pt idx="1771">
                  <c:v>42001</c:v>
                </c:pt>
                <c:pt idx="1772">
                  <c:v>42001.125</c:v>
                </c:pt>
                <c:pt idx="1773">
                  <c:v>42001.25</c:v>
                </c:pt>
                <c:pt idx="1774">
                  <c:v>42001.375</c:v>
                </c:pt>
                <c:pt idx="1775">
                  <c:v>42001.5</c:v>
                </c:pt>
                <c:pt idx="1776">
                  <c:v>42001.625</c:v>
                </c:pt>
                <c:pt idx="1777">
                  <c:v>42001.75</c:v>
                </c:pt>
                <c:pt idx="1778">
                  <c:v>42001.875</c:v>
                </c:pt>
                <c:pt idx="1779">
                  <c:v>42002</c:v>
                </c:pt>
                <c:pt idx="1780">
                  <c:v>42002.125</c:v>
                </c:pt>
                <c:pt idx="1781">
                  <c:v>42002.25</c:v>
                </c:pt>
                <c:pt idx="1782">
                  <c:v>42002.375</c:v>
                </c:pt>
                <c:pt idx="1783">
                  <c:v>42002.5</c:v>
                </c:pt>
                <c:pt idx="1784">
                  <c:v>42002.625</c:v>
                </c:pt>
                <c:pt idx="1785">
                  <c:v>42002.75</c:v>
                </c:pt>
                <c:pt idx="1786">
                  <c:v>42002.875</c:v>
                </c:pt>
                <c:pt idx="1787">
                  <c:v>42003</c:v>
                </c:pt>
                <c:pt idx="1788">
                  <c:v>42003.125</c:v>
                </c:pt>
                <c:pt idx="1789">
                  <c:v>42003.25</c:v>
                </c:pt>
                <c:pt idx="1790">
                  <c:v>42003.375</c:v>
                </c:pt>
                <c:pt idx="1791">
                  <c:v>42003.5</c:v>
                </c:pt>
                <c:pt idx="1792">
                  <c:v>42003.625</c:v>
                </c:pt>
                <c:pt idx="1793">
                  <c:v>42003.75</c:v>
                </c:pt>
                <c:pt idx="1794">
                  <c:v>42003.875</c:v>
                </c:pt>
                <c:pt idx="1795">
                  <c:v>42004</c:v>
                </c:pt>
                <c:pt idx="1796">
                  <c:v>42004.125</c:v>
                </c:pt>
                <c:pt idx="1797">
                  <c:v>42004.25</c:v>
                </c:pt>
                <c:pt idx="1798">
                  <c:v>42004.375</c:v>
                </c:pt>
                <c:pt idx="1799">
                  <c:v>42004.5</c:v>
                </c:pt>
                <c:pt idx="1800">
                  <c:v>42004.625</c:v>
                </c:pt>
                <c:pt idx="1801">
                  <c:v>42004.75</c:v>
                </c:pt>
                <c:pt idx="1802">
                  <c:v>42004.875</c:v>
                </c:pt>
                <c:pt idx="1803">
                  <c:v>42005</c:v>
                </c:pt>
                <c:pt idx="1804">
                  <c:v>42005.125</c:v>
                </c:pt>
                <c:pt idx="1805">
                  <c:v>42005.25</c:v>
                </c:pt>
                <c:pt idx="1806">
                  <c:v>42005.375</c:v>
                </c:pt>
                <c:pt idx="1807">
                  <c:v>42005.5</c:v>
                </c:pt>
                <c:pt idx="1808">
                  <c:v>42005.625</c:v>
                </c:pt>
                <c:pt idx="1809">
                  <c:v>42005.75</c:v>
                </c:pt>
                <c:pt idx="1810">
                  <c:v>42005.875</c:v>
                </c:pt>
                <c:pt idx="1811">
                  <c:v>42006</c:v>
                </c:pt>
                <c:pt idx="1812">
                  <c:v>42006.125</c:v>
                </c:pt>
                <c:pt idx="1813">
                  <c:v>42006.25</c:v>
                </c:pt>
                <c:pt idx="1814">
                  <c:v>42006.375</c:v>
                </c:pt>
                <c:pt idx="1815">
                  <c:v>42006.5</c:v>
                </c:pt>
                <c:pt idx="1816">
                  <c:v>42006.625</c:v>
                </c:pt>
                <c:pt idx="1817">
                  <c:v>42006.75</c:v>
                </c:pt>
                <c:pt idx="1818">
                  <c:v>42006.875</c:v>
                </c:pt>
                <c:pt idx="1819">
                  <c:v>42007</c:v>
                </c:pt>
                <c:pt idx="1820">
                  <c:v>42007.125</c:v>
                </c:pt>
                <c:pt idx="1821">
                  <c:v>42007.25</c:v>
                </c:pt>
                <c:pt idx="1822">
                  <c:v>42007.375</c:v>
                </c:pt>
                <c:pt idx="1823">
                  <c:v>42007.5</c:v>
                </c:pt>
                <c:pt idx="1824">
                  <c:v>42007.625</c:v>
                </c:pt>
                <c:pt idx="1825">
                  <c:v>42007.75</c:v>
                </c:pt>
                <c:pt idx="1826">
                  <c:v>42007.875</c:v>
                </c:pt>
                <c:pt idx="1827">
                  <c:v>42008</c:v>
                </c:pt>
                <c:pt idx="1828">
                  <c:v>42008.125</c:v>
                </c:pt>
                <c:pt idx="1829">
                  <c:v>42008.25</c:v>
                </c:pt>
                <c:pt idx="1830">
                  <c:v>42008.375</c:v>
                </c:pt>
                <c:pt idx="1831">
                  <c:v>42008.5</c:v>
                </c:pt>
                <c:pt idx="1832">
                  <c:v>42008.625</c:v>
                </c:pt>
                <c:pt idx="1833">
                  <c:v>42008.75</c:v>
                </c:pt>
                <c:pt idx="1834">
                  <c:v>42008.875</c:v>
                </c:pt>
                <c:pt idx="1835">
                  <c:v>42009</c:v>
                </c:pt>
                <c:pt idx="1836">
                  <c:v>42009.125</c:v>
                </c:pt>
                <c:pt idx="1837">
                  <c:v>42009.25</c:v>
                </c:pt>
                <c:pt idx="1838">
                  <c:v>42009.375</c:v>
                </c:pt>
                <c:pt idx="1839">
                  <c:v>42009.5</c:v>
                </c:pt>
                <c:pt idx="1840">
                  <c:v>42009.625</c:v>
                </c:pt>
                <c:pt idx="1841">
                  <c:v>42009.75</c:v>
                </c:pt>
                <c:pt idx="1842">
                  <c:v>42009.875</c:v>
                </c:pt>
                <c:pt idx="1843">
                  <c:v>42010</c:v>
                </c:pt>
                <c:pt idx="1844">
                  <c:v>42010.125</c:v>
                </c:pt>
                <c:pt idx="1845">
                  <c:v>42010.25</c:v>
                </c:pt>
                <c:pt idx="1846">
                  <c:v>42010.375</c:v>
                </c:pt>
                <c:pt idx="1847">
                  <c:v>42010.5</c:v>
                </c:pt>
                <c:pt idx="1848">
                  <c:v>42010.625</c:v>
                </c:pt>
                <c:pt idx="1849">
                  <c:v>42010.75</c:v>
                </c:pt>
                <c:pt idx="1850">
                  <c:v>42010.875</c:v>
                </c:pt>
                <c:pt idx="1851">
                  <c:v>42011</c:v>
                </c:pt>
                <c:pt idx="1852">
                  <c:v>42011.125</c:v>
                </c:pt>
                <c:pt idx="1853">
                  <c:v>42011.25</c:v>
                </c:pt>
                <c:pt idx="1854">
                  <c:v>42011.375</c:v>
                </c:pt>
                <c:pt idx="1855">
                  <c:v>42011.5</c:v>
                </c:pt>
                <c:pt idx="1856">
                  <c:v>42011.625</c:v>
                </c:pt>
                <c:pt idx="1857">
                  <c:v>42011.75</c:v>
                </c:pt>
                <c:pt idx="1858">
                  <c:v>42011.875</c:v>
                </c:pt>
                <c:pt idx="1859">
                  <c:v>42012</c:v>
                </c:pt>
                <c:pt idx="1860">
                  <c:v>42012.125</c:v>
                </c:pt>
                <c:pt idx="1861">
                  <c:v>42012.25</c:v>
                </c:pt>
                <c:pt idx="1862">
                  <c:v>42012.375</c:v>
                </c:pt>
                <c:pt idx="1863">
                  <c:v>42012.5</c:v>
                </c:pt>
                <c:pt idx="1864">
                  <c:v>42012.625</c:v>
                </c:pt>
                <c:pt idx="1865">
                  <c:v>42012.75</c:v>
                </c:pt>
                <c:pt idx="1866">
                  <c:v>42012.875</c:v>
                </c:pt>
                <c:pt idx="1867">
                  <c:v>42013</c:v>
                </c:pt>
                <c:pt idx="1868">
                  <c:v>42013.125</c:v>
                </c:pt>
                <c:pt idx="1869">
                  <c:v>42013.25</c:v>
                </c:pt>
                <c:pt idx="1870">
                  <c:v>42013.375</c:v>
                </c:pt>
                <c:pt idx="1871">
                  <c:v>42013.5</c:v>
                </c:pt>
                <c:pt idx="1872">
                  <c:v>42013.625</c:v>
                </c:pt>
                <c:pt idx="1873">
                  <c:v>42013.75</c:v>
                </c:pt>
                <c:pt idx="1874">
                  <c:v>42013.875</c:v>
                </c:pt>
                <c:pt idx="1875">
                  <c:v>42014</c:v>
                </c:pt>
                <c:pt idx="1876">
                  <c:v>42014.125</c:v>
                </c:pt>
                <c:pt idx="1877">
                  <c:v>42014.25</c:v>
                </c:pt>
                <c:pt idx="1878">
                  <c:v>42014.375</c:v>
                </c:pt>
                <c:pt idx="1879">
                  <c:v>42014.5</c:v>
                </c:pt>
                <c:pt idx="1880">
                  <c:v>42014.625</c:v>
                </c:pt>
                <c:pt idx="1881">
                  <c:v>42014.75</c:v>
                </c:pt>
                <c:pt idx="1882">
                  <c:v>42014.875</c:v>
                </c:pt>
                <c:pt idx="1883">
                  <c:v>42015</c:v>
                </c:pt>
                <c:pt idx="1884">
                  <c:v>42015.125</c:v>
                </c:pt>
                <c:pt idx="1885">
                  <c:v>42015.25</c:v>
                </c:pt>
                <c:pt idx="1886">
                  <c:v>42015.375</c:v>
                </c:pt>
                <c:pt idx="1887">
                  <c:v>42015.5</c:v>
                </c:pt>
                <c:pt idx="1888">
                  <c:v>42015.625</c:v>
                </c:pt>
                <c:pt idx="1889">
                  <c:v>42015.75</c:v>
                </c:pt>
                <c:pt idx="1890">
                  <c:v>42015.875</c:v>
                </c:pt>
                <c:pt idx="1891">
                  <c:v>42016</c:v>
                </c:pt>
                <c:pt idx="1892">
                  <c:v>42016.125</c:v>
                </c:pt>
                <c:pt idx="1893">
                  <c:v>42016.25</c:v>
                </c:pt>
                <c:pt idx="1894">
                  <c:v>42016.375</c:v>
                </c:pt>
                <c:pt idx="1895">
                  <c:v>42016.5</c:v>
                </c:pt>
                <c:pt idx="1896">
                  <c:v>42016.625</c:v>
                </c:pt>
                <c:pt idx="1897">
                  <c:v>42016.75</c:v>
                </c:pt>
                <c:pt idx="1898">
                  <c:v>42016.875</c:v>
                </c:pt>
                <c:pt idx="1899">
                  <c:v>42017</c:v>
                </c:pt>
                <c:pt idx="1900">
                  <c:v>42017.125</c:v>
                </c:pt>
                <c:pt idx="1901">
                  <c:v>42017.25</c:v>
                </c:pt>
                <c:pt idx="1902">
                  <c:v>42017.375</c:v>
                </c:pt>
                <c:pt idx="1903">
                  <c:v>42017.5</c:v>
                </c:pt>
                <c:pt idx="1904">
                  <c:v>42017.625</c:v>
                </c:pt>
                <c:pt idx="1905">
                  <c:v>42017.75</c:v>
                </c:pt>
                <c:pt idx="1906">
                  <c:v>42017.875</c:v>
                </c:pt>
                <c:pt idx="1907">
                  <c:v>42018</c:v>
                </c:pt>
                <c:pt idx="1908">
                  <c:v>42018.125</c:v>
                </c:pt>
                <c:pt idx="1909">
                  <c:v>42018.25</c:v>
                </c:pt>
                <c:pt idx="1910">
                  <c:v>42018.375</c:v>
                </c:pt>
                <c:pt idx="1911">
                  <c:v>42018.5</c:v>
                </c:pt>
                <c:pt idx="1912">
                  <c:v>42018.625</c:v>
                </c:pt>
                <c:pt idx="1913">
                  <c:v>42018.75</c:v>
                </c:pt>
                <c:pt idx="1914">
                  <c:v>42018.875</c:v>
                </c:pt>
                <c:pt idx="1915">
                  <c:v>42019</c:v>
                </c:pt>
                <c:pt idx="1916">
                  <c:v>42019.125</c:v>
                </c:pt>
                <c:pt idx="1917">
                  <c:v>42019.25</c:v>
                </c:pt>
                <c:pt idx="1918">
                  <c:v>42019.375</c:v>
                </c:pt>
                <c:pt idx="1919">
                  <c:v>42019.5</c:v>
                </c:pt>
                <c:pt idx="1920">
                  <c:v>42019.625</c:v>
                </c:pt>
                <c:pt idx="1921">
                  <c:v>42019.75</c:v>
                </c:pt>
                <c:pt idx="1922">
                  <c:v>42019.875</c:v>
                </c:pt>
                <c:pt idx="1923">
                  <c:v>42020</c:v>
                </c:pt>
                <c:pt idx="1924">
                  <c:v>42020.125</c:v>
                </c:pt>
                <c:pt idx="1925">
                  <c:v>42020.25</c:v>
                </c:pt>
                <c:pt idx="1926">
                  <c:v>42020.375</c:v>
                </c:pt>
                <c:pt idx="1927">
                  <c:v>42020.5</c:v>
                </c:pt>
                <c:pt idx="1928">
                  <c:v>42020.625</c:v>
                </c:pt>
                <c:pt idx="1929">
                  <c:v>42020.75</c:v>
                </c:pt>
                <c:pt idx="1930">
                  <c:v>42020.875</c:v>
                </c:pt>
                <c:pt idx="1931">
                  <c:v>42021</c:v>
                </c:pt>
                <c:pt idx="1932">
                  <c:v>42021.125</c:v>
                </c:pt>
                <c:pt idx="1933">
                  <c:v>42021.25</c:v>
                </c:pt>
                <c:pt idx="1934">
                  <c:v>42021.375</c:v>
                </c:pt>
                <c:pt idx="1935">
                  <c:v>42021.5</c:v>
                </c:pt>
                <c:pt idx="1936">
                  <c:v>42021.625</c:v>
                </c:pt>
                <c:pt idx="1937">
                  <c:v>42021.75</c:v>
                </c:pt>
                <c:pt idx="1938">
                  <c:v>42021.875</c:v>
                </c:pt>
                <c:pt idx="1939">
                  <c:v>42022</c:v>
                </c:pt>
                <c:pt idx="1940">
                  <c:v>42022.125</c:v>
                </c:pt>
                <c:pt idx="1941">
                  <c:v>42022.25</c:v>
                </c:pt>
                <c:pt idx="1942">
                  <c:v>42022.375</c:v>
                </c:pt>
                <c:pt idx="1943">
                  <c:v>42022.5</c:v>
                </c:pt>
                <c:pt idx="1944">
                  <c:v>42022.625</c:v>
                </c:pt>
                <c:pt idx="1945">
                  <c:v>42022.75</c:v>
                </c:pt>
                <c:pt idx="1946">
                  <c:v>42022.875</c:v>
                </c:pt>
                <c:pt idx="1947">
                  <c:v>42023</c:v>
                </c:pt>
                <c:pt idx="1948">
                  <c:v>42023.125</c:v>
                </c:pt>
                <c:pt idx="1949">
                  <c:v>42023.25</c:v>
                </c:pt>
                <c:pt idx="1950">
                  <c:v>42023.375</c:v>
                </c:pt>
                <c:pt idx="1951">
                  <c:v>42023.5</c:v>
                </c:pt>
                <c:pt idx="1952">
                  <c:v>42023.625</c:v>
                </c:pt>
                <c:pt idx="1953">
                  <c:v>42023.75</c:v>
                </c:pt>
                <c:pt idx="1954">
                  <c:v>42023.875</c:v>
                </c:pt>
                <c:pt idx="1955">
                  <c:v>42024</c:v>
                </c:pt>
                <c:pt idx="1956">
                  <c:v>42024.125</c:v>
                </c:pt>
                <c:pt idx="1957">
                  <c:v>42024.25</c:v>
                </c:pt>
                <c:pt idx="1958">
                  <c:v>42024.375</c:v>
                </c:pt>
                <c:pt idx="1959">
                  <c:v>42024.5</c:v>
                </c:pt>
                <c:pt idx="1960">
                  <c:v>42024.625</c:v>
                </c:pt>
                <c:pt idx="1961">
                  <c:v>42024.75</c:v>
                </c:pt>
                <c:pt idx="1962">
                  <c:v>42024.875</c:v>
                </c:pt>
                <c:pt idx="1963">
                  <c:v>42025</c:v>
                </c:pt>
                <c:pt idx="1964">
                  <c:v>42025.125</c:v>
                </c:pt>
                <c:pt idx="1965">
                  <c:v>42025.25</c:v>
                </c:pt>
                <c:pt idx="1966">
                  <c:v>42025.375</c:v>
                </c:pt>
                <c:pt idx="1967">
                  <c:v>42025.5</c:v>
                </c:pt>
                <c:pt idx="1968">
                  <c:v>42025.625</c:v>
                </c:pt>
                <c:pt idx="1969">
                  <c:v>42025.75</c:v>
                </c:pt>
                <c:pt idx="1970">
                  <c:v>42025.875</c:v>
                </c:pt>
                <c:pt idx="1971">
                  <c:v>42026</c:v>
                </c:pt>
                <c:pt idx="1972">
                  <c:v>42026.125</c:v>
                </c:pt>
                <c:pt idx="1973">
                  <c:v>42026.25</c:v>
                </c:pt>
                <c:pt idx="1974">
                  <c:v>42026.375</c:v>
                </c:pt>
                <c:pt idx="1975">
                  <c:v>42026.5</c:v>
                </c:pt>
                <c:pt idx="1976">
                  <c:v>42026.625</c:v>
                </c:pt>
                <c:pt idx="1977">
                  <c:v>42026.75</c:v>
                </c:pt>
                <c:pt idx="1978">
                  <c:v>42026.875</c:v>
                </c:pt>
                <c:pt idx="1979">
                  <c:v>42027</c:v>
                </c:pt>
                <c:pt idx="1980">
                  <c:v>42027.125</c:v>
                </c:pt>
                <c:pt idx="1981">
                  <c:v>42027.25</c:v>
                </c:pt>
                <c:pt idx="1982">
                  <c:v>42027.375</c:v>
                </c:pt>
                <c:pt idx="1983">
                  <c:v>42027.5</c:v>
                </c:pt>
                <c:pt idx="1984">
                  <c:v>42027.625</c:v>
                </c:pt>
                <c:pt idx="1985">
                  <c:v>42027.75</c:v>
                </c:pt>
                <c:pt idx="1986">
                  <c:v>42027.875</c:v>
                </c:pt>
                <c:pt idx="1987">
                  <c:v>42028</c:v>
                </c:pt>
                <c:pt idx="1988">
                  <c:v>42028.125</c:v>
                </c:pt>
                <c:pt idx="1989">
                  <c:v>42028.25</c:v>
                </c:pt>
                <c:pt idx="1990">
                  <c:v>42028.375</c:v>
                </c:pt>
                <c:pt idx="1991">
                  <c:v>42028.5</c:v>
                </c:pt>
                <c:pt idx="1992">
                  <c:v>42028.625</c:v>
                </c:pt>
                <c:pt idx="1993">
                  <c:v>42028.75</c:v>
                </c:pt>
                <c:pt idx="1994">
                  <c:v>42028.875</c:v>
                </c:pt>
                <c:pt idx="1995">
                  <c:v>42029</c:v>
                </c:pt>
                <c:pt idx="1996">
                  <c:v>42029.125</c:v>
                </c:pt>
                <c:pt idx="1997">
                  <c:v>42029.25</c:v>
                </c:pt>
                <c:pt idx="1998">
                  <c:v>42029.375</c:v>
                </c:pt>
                <c:pt idx="1999">
                  <c:v>42029.5</c:v>
                </c:pt>
                <c:pt idx="2000">
                  <c:v>42029.625</c:v>
                </c:pt>
                <c:pt idx="2001">
                  <c:v>42029.75</c:v>
                </c:pt>
                <c:pt idx="2002">
                  <c:v>42029.875</c:v>
                </c:pt>
                <c:pt idx="2003">
                  <c:v>42030</c:v>
                </c:pt>
                <c:pt idx="2004">
                  <c:v>42030.125</c:v>
                </c:pt>
                <c:pt idx="2005">
                  <c:v>42030.25</c:v>
                </c:pt>
                <c:pt idx="2006">
                  <c:v>42030.375</c:v>
                </c:pt>
                <c:pt idx="2007">
                  <c:v>42030.5</c:v>
                </c:pt>
                <c:pt idx="2008">
                  <c:v>42030.625</c:v>
                </c:pt>
                <c:pt idx="2009">
                  <c:v>42030.75</c:v>
                </c:pt>
                <c:pt idx="2010">
                  <c:v>42030.875</c:v>
                </c:pt>
                <c:pt idx="2011">
                  <c:v>42031</c:v>
                </c:pt>
                <c:pt idx="2012">
                  <c:v>42031.125</c:v>
                </c:pt>
                <c:pt idx="2013">
                  <c:v>42031.25</c:v>
                </c:pt>
                <c:pt idx="2014">
                  <c:v>42031.375</c:v>
                </c:pt>
                <c:pt idx="2015">
                  <c:v>42031.5</c:v>
                </c:pt>
                <c:pt idx="2016">
                  <c:v>42031.625</c:v>
                </c:pt>
                <c:pt idx="2017">
                  <c:v>42031.75</c:v>
                </c:pt>
                <c:pt idx="2018">
                  <c:v>42031.875</c:v>
                </c:pt>
                <c:pt idx="2019">
                  <c:v>42032</c:v>
                </c:pt>
                <c:pt idx="2020">
                  <c:v>42032.125</c:v>
                </c:pt>
                <c:pt idx="2021">
                  <c:v>42032.25</c:v>
                </c:pt>
                <c:pt idx="2022">
                  <c:v>42032.375</c:v>
                </c:pt>
                <c:pt idx="2023">
                  <c:v>42032.5</c:v>
                </c:pt>
                <c:pt idx="2024">
                  <c:v>42032.625</c:v>
                </c:pt>
                <c:pt idx="2025">
                  <c:v>42032.75</c:v>
                </c:pt>
                <c:pt idx="2026">
                  <c:v>42032.875</c:v>
                </c:pt>
                <c:pt idx="2027">
                  <c:v>42033</c:v>
                </c:pt>
                <c:pt idx="2028">
                  <c:v>42033.125</c:v>
                </c:pt>
                <c:pt idx="2029">
                  <c:v>42033.25</c:v>
                </c:pt>
                <c:pt idx="2030">
                  <c:v>42033.375</c:v>
                </c:pt>
                <c:pt idx="2031">
                  <c:v>42033.5</c:v>
                </c:pt>
                <c:pt idx="2032">
                  <c:v>42033.625</c:v>
                </c:pt>
                <c:pt idx="2033">
                  <c:v>42033.75</c:v>
                </c:pt>
                <c:pt idx="2034">
                  <c:v>42033.875</c:v>
                </c:pt>
                <c:pt idx="2035">
                  <c:v>42034</c:v>
                </c:pt>
                <c:pt idx="2036">
                  <c:v>42034.125</c:v>
                </c:pt>
                <c:pt idx="2037">
                  <c:v>42034.25</c:v>
                </c:pt>
                <c:pt idx="2038">
                  <c:v>42034.375</c:v>
                </c:pt>
                <c:pt idx="2039">
                  <c:v>42034.5</c:v>
                </c:pt>
                <c:pt idx="2040">
                  <c:v>42034.625</c:v>
                </c:pt>
                <c:pt idx="2041">
                  <c:v>42034.75</c:v>
                </c:pt>
                <c:pt idx="2042">
                  <c:v>42034.875</c:v>
                </c:pt>
                <c:pt idx="2043">
                  <c:v>42035</c:v>
                </c:pt>
                <c:pt idx="2044">
                  <c:v>42035.125</c:v>
                </c:pt>
                <c:pt idx="2045">
                  <c:v>42035.25</c:v>
                </c:pt>
                <c:pt idx="2046">
                  <c:v>42035.375</c:v>
                </c:pt>
                <c:pt idx="2047">
                  <c:v>42035.5</c:v>
                </c:pt>
                <c:pt idx="2048">
                  <c:v>42035.625</c:v>
                </c:pt>
                <c:pt idx="2049">
                  <c:v>42035.75</c:v>
                </c:pt>
                <c:pt idx="2050">
                  <c:v>42035.875</c:v>
                </c:pt>
                <c:pt idx="2051">
                  <c:v>42036</c:v>
                </c:pt>
                <c:pt idx="2052">
                  <c:v>42036.125</c:v>
                </c:pt>
                <c:pt idx="2053">
                  <c:v>42036.25</c:v>
                </c:pt>
                <c:pt idx="2054">
                  <c:v>42036.375</c:v>
                </c:pt>
                <c:pt idx="2055">
                  <c:v>42036.5</c:v>
                </c:pt>
                <c:pt idx="2056">
                  <c:v>42036.625</c:v>
                </c:pt>
                <c:pt idx="2057">
                  <c:v>42036.75</c:v>
                </c:pt>
                <c:pt idx="2058">
                  <c:v>42036.875</c:v>
                </c:pt>
                <c:pt idx="2059">
                  <c:v>42037</c:v>
                </c:pt>
                <c:pt idx="2060">
                  <c:v>42037.125</c:v>
                </c:pt>
                <c:pt idx="2061">
                  <c:v>42037.25</c:v>
                </c:pt>
                <c:pt idx="2062">
                  <c:v>42037.375</c:v>
                </c:pt>
                <c:pt idx="2063">
                  <c:v>42037.5</c:v>
                </c:pt>
                <c:pt idx="2064">
                  <c:v>42037.625</c:v>
                </c:pt>
                <c:pt idx="2065">
                  <c:v>42037.75</c:v>
                </c:pt>
                <c:pt idx="2066">
                  <c:v>42037.875</c:v>
                </c:pt>
                <c:pt idx="2067">
                  <c:v>42038</c:v>
                </c:pt>
                <c:pt idx="2068">
                  <c:v>42038.125</c:v>
                </c:pt>
                <c:pt idx="2069">
                  <c:v>42038.25</c:v>
                </c:pt>
                <c:pt idx="2070">
                  <c:v>42038.375</c:v>
                </c:pt>
                <c:pt idx="2071">
                  <c:v>42038.5</c:v>
                </c:pt>
                <c:pt idx="2072">
                  <c:v>42038.625</c:v>
                </c:pt>
                <c:pt idx="2073">
                  <c:v>42038.75</c:v>
                </c:pt>
                <c:pt idx="2074">
                  <c:v>42038.875</c:v>
                </c:pt>
                <c:pt idx="2075">
                  <c:v>42039</c:v>
                </c:pt>
                <c:pt idx="2076">
                  <c:v>42039.125</c:v>
                </c:pt>
                <c:pt idx="2077">
                  <c:v>42039.25</c:v>
                </c:pt>
                <c:pt idx="2078">
                  <c:v>42039.375</c:v>
                </c:pt>
                <c:pt idx="2079">
                  <c:v>42039.5</c:v>
                </c:pt>
                <c:pt idx="2080">
                  <c:v>42039.625</c:v>
                </c:pt>
                <c:pt idx="2081">
                  <c:v>42039.75</c:v>
                </c:pt>
                <c:pt idx="2082">
                  <c:v>42039.875</c:v>
                </c:pt>
                <c:pt idx="2083">
                  <c:v>42040</c:v>
                </c:pt>
                <c:pt idx="2084">
                  <c:v>42040.125</c:v>
                </c:pt>
                <c:pt idx="2085">
                  <c:v>42040.25</c:v>
                </c:pt>
                <c:pt idx="2086">
                  <c:v>42040.375</c:v>
                </c:pt>
                <c:pt idx="2087">
                  <c:v>42040.5</c:v>
                </c:pt>
                <c:pt idx="2088">
                  <c:v>42040.625</c:v>
                </c:pt>
                <c:pt idx="2089">
                  <c:v>42040.75</c:v>
                </c:pt>
                <c:pt idx="2090">
                  <c:v>42040.875</c:v>
                </c:pt>
                <c:pt idx="2091">
                  <c:v>42041</c:v>
                </c:pt>
                <c:pt idx="2092">
                  <c:v>42041.125</c:v>
                </c:pt>
                <c:pt idx="2093">
                  <c:v>42041.25</c:v>
                </c:pt>
                <c:pt idx="2094">
                  <c:v>42041.375</c:v>
                </c:pt>
                <c:pt idx="2095">
                  <c:v>42041.5</c:v>
                </c:pt>
                <c:pt idx="2096">
                  <c:v>42041.625</c:v>
                </c:pt>
                <c:pt idx="2097">
                  <c:v>42041.75</c:v>
                </c:pt>
                <c:pt idx="2098">
                  <c:v>42041.875</c:v>
                </c:pt>
                <c:pt idx="2099">
                  <c:v>42042</c:v>
                </c:pt>
                <c:pt idx="2100">
                  <c:v>42042.125</c:v>
                </c:pt>
                <c:pt idx="2101">
                  <c:v>42042.25</c:v>
                </c:pt>
                <c:pt idx="2102">
                  <c:v>42042.375</c:v>
                </c:pt>
                <c:pt idx="2103">
                  <c:v>42042.5</c:v>
                </c:pt>
                <c:pt idx="2104">
                  <c:v>42042.625</c:v>
                </c:pt>
                <c:pt idx="2105">
                  <c:v>42042.75</c:v>
                </c:pt>
                <c:pt idx="2106">
                  <c:v>42042.875</c:v>
                </c:pt>
                <c:pt idx="2107">
                  <c:v>42043</c:v>
                </c:pt>
                <c:pt idx="2108">
                  <c:v>42043.125</c:v>
                </c:pt>
                <c:pt idx="2109">
                  <c:v>42043.25</c:v>
                </c:pt>
                <c:pt idx="2110">
                  <c:v>42043.375</c:v>
                </c:pt>
                <c:pt idx="2111">
                  <c:v>42043.5</c:v>
                </c:pt>
                <c:pt idx="2112">
                  <c:v>42043.625</c:v>
                </c:pt>
                <c:pt idx="2113">
                  <c:v>42043.75</c:v>
                </c:pt>
                <c:pt idx="2114">
                  <c:v>42043.875</c:v>
                </c:pt>
                <c:pt idx="2115">
                  <c:v>42044</c:v>
                </c:pt>
                <c:pt idx="2116">
                  <c:v>42044.125</c:v>
                </c:pt>
                <c:pt idx="2117">
                  <c:v>42044.25</c:v>
                </c:pt>
                <c:pt idx="2118">
                  <c:v>42044.375</c:v>
                </c:pt>
                <c:pt idx="2119">
                  <c:v>42044.5</c:v>
                </c:pt>
                <c:pt idx="2120">
                  <c:v>42044.625</c:v>
                </c:pt>
                <c:pt idx="2121">
                  <c:v>42044.75</c:v>
                </c:pt>
                <c:pt idx="2122">
                  <c:v>42044.875</c:v>
                </c:pt>
                <c:pt idx="2123">
                  <c:v>42045</c:v>
                </c:pt>
                <c:pt idx="2124">
                  <c:v>42045.125</c:v>
                </c:pt>
                <c:pt idx="2125">
                  <c:v>42045.25</c:v>
                </c:pt>
                <c:pt idx="2126">
                  <c:v>42045.375</c:v>
                </c:pt>
                <c:pt idx="2127">
                  <c:v>42045.5</c:v>
                </c:pt>
                <c:pt idx="2128">
                  <c:v>42045.625</c:v>
                </c:pt>
                <c:pt idx="2129">
                  <c:v>42045.75</c:v>
                </c:pt>
                <c:pt idx="2130">
                  <c:v>42045.875</c:v>
                </c:pt>
                <c:pt idx="2131">
                  <c:v>42046</c:v>
                </c:pt>
                <c:pt idx="2132">
                  <c:v>42046.125</c:v>
                </c:pt>
                <c:pt idx="2133">
                  <c:v>42046.25</c:v>
                </c:pt>
                <c:pt idx="2134">
                  <c:v>42046.375</c:v>
                </c:pt>
                <c:pt idx="2135">
                  <c:v>42046.5</c:v>
                </c:pt>
                <c:pt idx="2136">
                  <c:v>42046.625</c:v>
                </c:pt>
                <c:pt idx="2137">
                  <c:v>42046.75</c:v>
                </c:pt>
                <c:pt idx="2138">
                  <c:v>42046.875</c:v>
                </c:pt>
                <c:pt idx="2139">
                  <c:v>42047</c:v>
                </c:pt>
                <c:pt idx="2140">
                  <c:v>42047.125</c:v>
                </c:pt>
                <c:pt idx="2141">
                  <c:v>42047.25</c:v>
                </c:pt>
                <c:pt idx="2142">
                  <c:v>42047.375</c:v>
                </c:pt>
                <c:pt idx="2143">
                  <c:v>42047.5</c:v>
                </c:pt>
                <c:pt idx="2144">
                  <c:v>42047.625</c:v>
                </c:pt>
                <c:pt idx="2145">
                  <c:v>42047.75</c:v>
                </c:pt>
                <c:pt idx="2146">
                  <c:v>42047.875</c:v>
                </c:pt>
                <c:pt idx="2147">
                  <c:v>42048</c:v>
                </c:pt>
                <c:pt idx="2148">
                  <c:v>42048.125</c:v>
                </c:pt>
                <c:pt idx="2149">
                  <c:v>42048.25</c:v>
                </c:pt>
                <c:pt idx="2150">
                  <c:v>42048.375</c:v>
                </c:pt>
                <c:pt idx="2151">
                  <c:v>42048.5</c:v>
                </c:pt>
                <c:pt idx="2152">
                  <c:v>42048.625</c:v>
                </c:pt>
                <c:pt idx="2153">
                  <c:v>42048.75</c:v>
                </c:pt>
                <c:pt idx="2154">
                  <c:v>42048.875</c:v>
                </c:pt>
                <c:pt idx="2155">
                  <c:v>42049</c:v>
                </c:pt>
                <c:pt idx="2156">
                  <c:v>42049.125</c:v>
                </c:pt>
                <c:pt idx="2157">
                  <c:v>42049.25</c:v>
                </c:pt>
                <c:pt idx="2158">
                  <c:v>42049.375</c:v>
                </c:pt>
                <c:pt idx="2159">
                  <c:v>42049.5</c:v>
                </c:pt>
                <c:pt idx="2160">
                  <c:v>42049.625</c:v>
                </c:pt>
                <c:pt idx="2161">
                  <c:v>42049.75</c:v>
                </c:pt>
                <c:pt idx="2162">
                  <c:v>42049.875</c:v>
                </c:pt>
                <c:pt idx="2163">
                  <c:v>42050</c:v>
                </c:pt>
                <c:pt idx="2164">
                  <c:v>42050.125</c:v>
                </c:pt>
                <c:pt idx="2165">
                  <c:v>42050.25</c:v>
                </c:pt>
                <c:pt idx="2166">
                  <c:v>42050.375</c:v>
                </c:pt>
                <c:pt idx="2167">
                  <c:v>42050.5</c:v>
                </c:pt>
                <c:pt idx="2168">
                  <c:v>42050.625</c:v>
                </c:pt>
                <c:pt idx="2169">
                  <c:v>42050.75</c:v>
                </c:pt>
                <c:pt idx="2170">
                  <c:v>42050.875</c:v>
                </c:pt>
                <c:pt idx="2171">
                  <c:v>42051</c:v>
                </c:pt>
                <c:pt idx="2172">
                  <c:v>42051.125</c:v>
                </c:pt>
                <c:pt idx="2173">
                  <c:v>42051.25</c:v>
                </c:pt>
                <c:pt idx="2174">
                  <c:v>42051.375</c:v>
                </c:pt>
                <c:pt idx="2175">
                  <c:v>42051.5</c:v>
                </c:pt>
                <c:pt idx="2176">
                  <c:v>42051.625</c:v>
                </c:pt>
                <c:pt idx="2177">
                  <c:v>42051.75</c:v>
                </c:pt>
                <c:pt idx="2178">
                  <c:v>42051.875</c:v>
                </c:pt>
                <c:pt idx="2179">
                  <c:v>42052</c:v>
                </c:pt>
                <c:pt idx="2180">
                  <c:v>42052.125</c:v>
                </c:pt>
                <c:pt idx="2181">
                  <c:v>42052.25</c:v>
                </c:pt>
                <c:pt idx="2182">
                  <c:v>42052.375</c:v>
                </c:pt>
                <c:pt idx="2183">
                  <c:v>42052.5</c:v>
                </c:pt>
                <c:pt idx="2184">
                  <c:v>42052.625</c:v>
                </c:pt>
                <c:pt idx="2185">
                  <c:v>42052.75</c:v>
                </c:pt>
                <c:pt idx="2186">
                  <c:v>42052.875</c:v>
                </c:pt>
                <c:pt idx="2187">
                  <c:v>42053</c:v>
                </c:pt>
                <c:pt idx="2188">
                  <c:v>42053.125</c:v>
                </c:pt>
                <c:pt idx="2189">
                  <c:v>42053.25</c:v>
                </c:pt>
                <c:pt idx="2190">
                  <c:v>42053.375</c:v>
                </c:pt>
                <c:pt idx="2191">
                  <c:v>42053.5</c:v>
                </c:pt>
                <c:pt idx="2192">
                  <c:v>42053.625</c:v>
                </c:pt>
                <c:pt idx="2193">
                  <c:v>42053.75</c:v>
                </c:pt>
                <c:pt idx="2194">
                  <c:v>42053.875</c:v>
                </c:pt>
                <c:pt idx="2195">
                  <c:v>42054</c:v>
                </c:pt>
                <c:pt idx="2196">
                  <c:v>42054.125</c:v>
                </c:pt>
                <c:pt idx="2197">
                  <c:v>42054.25</c:v>
                </c:pt>
                <c:pt idx="2198">
                  <c:v>42054.375</c:v>
                </c:pt>
                <c:pt idx="2199">
                  <c:v>42054.5</c:v>
                </c:pt>
                <c:pt idx="2200">
                  <c:v>42054.625</c:v>
                </c:pt>
                <c:pt idx="2201">
                  <c:v>42054.75</c:v>
                </c:pt>
                <c:pt idx="2202">
                  <c:v>42054.875</c:v>
                </c:pt>
                <c:pt idx="2203">
                  <c:v>42055</c:v>
                </c:pt>
                <c:pt idx="2204">
                  <c:v>42055.125</c:v>
                </c:pt>
                <c:pt idx="2205">
                  <c:v>42055.25</c:v>
                </c:pt>
                <c:pt idx="2206">
                  <c:v>42055.375</c:v>
                </c:pt>
                <c:pt idx="2207">
                  <c:v>42055.5</c:v>
                </c:pt>
                <c:pt idx="2208">
                  <c:v>42055.625</c:v>
                </c:pt>
                <c:pt idx="2209">
                  <c:v>42055.75</c:v>
                </c:pt>
                <c:pt idx="2210">
                  <c:v>42055.875</c:v>
                </c:pt>
                <c:pt idx="2211">
                  <c:v>42056</c:v>
                </c:pt>
                <c:pt idx="2212">
                  <c:v>42056.125</c:v>
                </c:pt>
                <c:pt idx="2213">
                  <c:v>42056.25</c:v>
                </c:pt>
                <c:pt idx="2214">
                  <c:v>42056.375</c:v>
                </c:pt>
                <c:pt idx="2215">
                  <c:v>42056.5</c:v>
                </c:pt>
                <c:pt idx="2216">
                  <c:v>42056.625</c:v>
                </c:pt>
                <c:pt idx="2217">
                  <c:v>42056.75</c:v>
                </c:pt>
                <c:pt idx="2218">
                  <c:v>42056.875</c:v>
                </c:pt>
                <c:pt idx="2219">
                  <c:v>42057</c:v>
                </c:pt>
                <c:pt idx="2220">
                  <c:v>42057.125</c:v>
                </c:pt>
                <c:pt idx="2221">
                  <c:v>42057.25</c:v>
                </c:pt>
                <c:pt idx="2222">
                  <c:v>42057.375</c:v>
                </c:pt>
                <c:pt idx="2223">
                  <c:v>42057.5</c:v>
                </c:pt>
                <c:pt idx="2224">
                  <c:v>42057.625</c:v>
                </c:pt>
                <c:pt idx="2225">
                  <c:v>42057.75</c:v>
                </c:pt>
                <c:pt idx="2226">
                  <c:v>42057.875</c:v>
                </c:pt>
                <c:pt idx="2227">
                  <c:v>42058</c:v>
                </c:pt>
                <c:pt idx="2228">
                  <c:v>42058.125</c:v>
                </c:pt>
                <c:pt idx="2229">
                  <c:v>42058.25</c:v>
                </c:pt>
                <c:pt idx="2230">
                  <c:v>42058.375</c:v>
                </c:pt>
                <c:pt idx="2231">
                  <c:v>42058.5</c:v>
                </c:pt>
                <c:pt idx="2232">
                  <c:v>42058.625</c:v>
                </c:pt>
                <c:pt idx="2233">
                  <c:v>42058.75</c:v>
                </c:pt>
                <c:pt idx="2234">
                  <c:v>42058.875</c:v>
                </c:pt>
                <c:pt idx="2235">
                  <c:v>42059</c:v>
                </c:pt>
                <c:pt idx="2236">
                  <c:v>42059.125</c:v>
                </c:pt>
                <c:pt idx="2237">
                  <c:v>42059.25</c:v>
                </c:pt>
                <c:pt idx="2238">
                  <c:v>42059.375</c:v>
                </c:pt>
                <c:pt idx="2239">
                  <c:v>42059.5</c:v>
                </c:pt>
                <c:pt idx="2240">
                  <c:v>42059.625</c:v>
                </c:pt>
                <c:pt idx="2241">
                  <c:v>42059.75</c:v>
                </c:pt>
                <c:pt idx="2242">
                  <c:v>42059.875</c:v>
                </c:pt>
                <c:pt idx="2243">
                  <c:v>42060</c:v>
                </c:pt>
                <c:pt idx="2244">
                  <c:v>42060.125</c:v>
                </c:pt>
                <c:pt idx="2245">
                  <c:v>42060.25</c:v>
                </c:pt>
                <c:pt idx="2246">
                  <c:v>42060.375</c:v>
                </c:pt>
                <c:pt idx="2247">
                  <c:v>42060.5</c:v>
                </c:pt>
                <c:pt idx="2248">
                  <c:v>42060.625</c:v>
                </c:pt>
                <c:pt idx="2249">
                  <c:v>42060.75</c:v>
                </c:pt>
                <c:pt idx="2250">
                  <c:v>42060.875</c:v>
                </c:pt>
                <c:pt idx="2251">
                  <c:v>42061</c:v>
                </c:pt>
                <c:pt idx="2252">
                  <c:v>42061.125</c:v>
                </c:pt>
                <c:pt idx="2253">
                  <c:v>42061.25</c:v>
                </c:pt>
                <c:pt idx="2254">
                  <c:v>42061.375</c:v>
                </c:pt>
                <c:pt idx="2255">
                  <c:v>42061.5</c:v>
                </c:pt>
                <c:pt idx="2256">
                  <c:v>42061.625</c:v>
                </c:pt>
                <c:pt idx="2257">
                  <c:v>42061.75</c:v>
                </c:pt>
                <c:pt idx="2258">
                  <c:v>42061.875</c:v>
                </c:pt>
                <c:pt idx="2259">
                  <c:v>42062</c:v>
                </c:pt>
                <c:pt idx="2260">
                  <c:v>42062.125</c:v>
                </c:pt>
                <c:pt idx="2261">
                  <c:v>42062.25</c:v>
                </c:pt>
                <c:pt idx="2262">
                  <c:v>42062.375</c:v>
                </c:pt>
                <c:pt idx="2263">
                  <c:v>42062.5</c:v>
                </c:pt>
                <c:pt idx="2264">
                  <c:v>42062.625</c:v>
                </c:pt>
                <c:pt idx="2265">
                  <c:v>42062.75</c:v>
                </c:pt>
                <c:pt idx="2266">
                  <c:v>42062.875</c:v>
                </c:pt>
                <c:pt idx="2267">
                  <c:v>42063</c:v>
                </c:pt>
                <c:pt idx="2268">
                  <c:v>42063.125</c:v>
                </c:pt>
                <c:pt idx="2269">
                  <c:v>42063.25</c:v>
                </c:pt>
                <c:pt idx="2270">
                  <c:v>42063.375</c:v>
                </c:pt>
                <c:pt idx="2271">
                  <c:v>42063.5</c:v>
                </c:pt>
                <c:pt idx="2272">
                  <c:v>42063.625</c:v>
                </c:pt>
                <c:pt idx="2273">
                  <c:v>42063.75</c:v>
                </c:pt>
                <c:pt idx="2274">
                  <c:v>42063.875</c:v>
                </c:pt>
                <c:pt idx="2275">
                  <c:v>42064</c:v>
                </c:pt>
                <c:pt idx="2276">
                  <c:v>42064.125</c:v>
                </c:pt>
                <c:pt idx="2277">
                  <c:v>42064.25</c:v>
                </c:pt>
                <c:pt idx="2278">
                  <c:v>42064.375</c:v>
                </c:pt>
                <c:pt idx="2279">
                  <c:v>42064.5</c:v>
                </c:pt>
                <c:pt idx="2280">
                  <c:v>42064.625</c:v>
                </c:pt>
                <c:pt idx="2281">
                  <c:v>42064.75</c:v>
                </c:pt>
                <c:pt idx="2282">
                  <c:v>42064.875</c:v>
                </c:pt>
                <c:pt idx="2283">
                  <c:v>42065</c:v>
                </c:pt>
                <c:pt idx="2284">
                  <c:v>42065.125</c:v>
                </c:pt>
                <c:pt idx="2285">
                  <c:v>42065.25</c:v>
                </c:pt>
                <c:pt idx="2286">
                  <c:v>42065.375</c:v>
                </c:pt>
                <c:pt idx="2287">
                  <c:v>42065.5</c:v>
                </c:pt>
                <c:pt idx="2288">
                  <c:v>42065.625</c:v>
                </c:pt>
                <c:pt idx="2289">
                  <c:v>42065.75</c:v>
                </c:pt>
                <c:pt idx="2290">
                  <c:v>42065.875</c:v>
                </c:pt>
                <c:pt idx="2291">
                  <c:v>42066</c:v>
                </c:pt>
                <c:pt idx="2292">
                  <c:v>42066.125</c:v>
                </c:pt>
                <c:pt idx="2293">
                  <c:v>42066.25</c:v>
                </c:pt>
                <c:pt idx="2294">
                  <c:v>42066.375</c:v>
                </c:pt>
                <c:pt idx="2295">
                  <c:v>42066.5</c:v>
                </c:pt>
                <c:pt idx="2296">
                  <c:v>42066.625</c:v>
                </c:pt>
                <c:pt idx="2297">
                  <c:v>42066.75</c:v>
                </c:pt>
                <c:pt idx="2298">
                  <c:v>42066.875</c:v>
                </c:pt>
                <c:pt idx="2299">
                  <c:v>42067</c:v>
                </c:pt>
                <c:pt idx="2300">
                  <c:v>42067.125</c:v>
                </c:pt>
                <c:pt idx="2301">
                  <c:v>42067.25</c:v>
                </c:pt>
                <c:pt idx="2302">
                  <c:v>42067.375</c:v>
                </c:pt>
                <c:pt idx="2303">
                  <c:v>42067.5</c:v>
                </c:pt>
                <c:pt idx="2304">
                  <c:v>42067.625</c:v>
                </c:pt>
                <c:pt idx="2305">
                  <c:v>42067.75</c:v>
                </c:pt>
                <c:pt idx="2306">
                  <c:v>42067.875</c:v>
                </c:pt>
                <c:pt idx="2307">
                  <c:v>42068</c:v>
                </c:pt>
                <c:pt idx="2308">
                  <c:v>42068.125</c:v>
                </c:pt>
                <c:pt idx="2309">
                  <c:v>42068.25</c:v>
                </c:pt>
                <c:pt idx="2310">
                  <c:v>42068.375</c:v>
                </c:pt>
                <c:pt idx="2311">
                  <c:v>42068.5</c:v>
                </c:pt>
                <c:pt idx="2312">
                  <c:v>42068.625</c:v>
                </c:pt>
                <c:pt idx="2313">
                  <c:v>42068.75</c:v>
                </c:pt>
                <c:pt idx="2314">
                  <c:v>42068.875</c:v>
                </c:pt>
                <c:pt idx="2315">
                  <c:v>42069</c:v>
                </c:pt>
                <c:pt idx="2316">
                  <c:v>42069.125</c:v>
                </c:pt>
                <c:pt idx="2317">
                  <c:v>42069.25</c:v>
                </c:pt>
                <c:pt idx="2318">
                  <c:v>42069.375</c:v>
                </c:pt>
                <c:pt idx="2319">
                  <c:v>42069.5</c:v>
                </c:pt>
                <c:pt idx="2320">
                  <c:v>42069.625</c:v>
                </c:pt>
                <c:pt idx="2321">
                  <c:v>42069.75</c:v>
                </c:pt>
                <c:pt idx="2322">
                  <c:v>42069.875</c:v>
                </c:pt>
                <c:pt idx="2323">
                  <c:v>42070</c:v>
                </c:pt>
                <c:pt idx="2324">
                  <c:v>42070.125</c:v>
                </c:pt>
                <c:pt idx="2325">
                  <c:v>42070.25</c:v>
                </c:pt>
                <c:pt idx="2326">
                  <c:v>42070.375</c:v>
                </c:pt>
                <c:pt idx="2327">
                  <c:v>42070.5</c:v>
                </c:pt>
                <c:pt idx="2328">
                  <c:v>42070.625</c:v>
                </c:pt>
                <c:pt idx="2329">
                  <c:v>42070.75</c:v>
                </c:pt>
                <c:pt idx="2330">
                  <c:v>42070.875</c:v>
                </c:pt>
                <c:pt idx="2331">
                  <c:v>42071</c:v>
                </c:pt>
                <c:pt idx="2332">
                  <c:v>42071.125</c:v>
                </c:pt>
                <c:pt idx="2333">
                  <c:v>42071.25</c:v>
                </c:pt>
                <c:pt idx="2334">
                  <c:v>42071.375</c:v>
                </c:pt>
                <c:pt idx="2335">
                  <c:v>42071.5</c:v>
                </c:pt>
                <c:pt idx="2336">
                  <c:v>42071.625</c:v>
                </c:pt>
                <c:pt idx="2337">
                  <c:v>42071.75</c:v>
                </c:pt>
                <c:pt idx="2338">
                  <c:v>42071.875</c:v>
                </c:pt>
                <c:pt idx="2339">
                  <c:v>42072</c:v>
                </c:pt>
                <c:pt idx="2340">
                  <c:v>42072.125</c:v>
                </c:pt>
                <c:pt idx="2341">
                  <c:v>42072.25</c:v>
                </c:pt>
                <c:pt idx="2342">
                  <c:v>42072.375</c:v>
                </c:pt>
                <c:pt idx="2343">
                  <c:v>42072.5</c:v>
                </c:pt>
                <c:pt idx="2344">
                  <c:v>42072.625</c:v>
                </c:pt>
                <c:pt idx="2345">
                  <c:v>42072.75</c:v>
                </c:pt>
                <c:pt idx="2346">
                  <c:v>42072.875</c:v>
                </c:pt>
                <c:pt idx="2347">
                  <c:v>42073</c:v>
                </c:pt>
                <c:pt idx="2348">
                  <c:v>42073.125</c:v>
                </c:pt>
                <c:pt idx="2349">
                  <c:v>42073.25</c:v>
                </c:pt>
                <c:pt idx="2350">
                  <c:v>42073.375</c:v>
                </c:pt>
                <c:pt idx="2351">
                  <c:v>42073.5</c:v>
                </c:pt>
                <c:pt idx="2352">
                  <c:v>42073.625</c:v>
                </c:pt>
                <c:pt idx="2353">
                  <c:v>42073.75</c:v>
                </c:pt>
                <c:pt idx="2354">
                  <c:v>42073.875</c:v>
                </c:pt>
                <c:pt idx="2355">
                  <c:v>42074</c:v>
                </c:pt>
                <c:pt idx="2356">
                  <c:v>42074.125</c:v>
                </c:pt>
                <c:pt idx="2357">
                  <c:v>42074.25</c:v>
                </c:pt>
                <c:pt idx="2358">
                  <c:v>42074.375</c:v>
                </c:pt>
                <c:pt idx="2359">
                  <c:v>42074.5</c:v>
                </c:pt>
                <c:pt idx="2360">
                  <c:v>42074.625</c:v>
                </c:pt>
                <c:pt idx="2361">
                  <c:v>42074.75</c:v>
                </c:pt>
                <c:pt idx="2362">
                  <c:v>42074.875</c:v>
                </c:pt>
                <c:pt idx="2363">
                  <c:v>42075</c:v>
                </c:pt>
                <c:pt idx="2364">
                  <c:v>42075.125</c:v>
                </c:pt>
                <c:pt idx="2365">
                  <c:v>42075.25</c:v>
                </c:pt>
                <c:pt idx="2366">
                  <c:v>42075.375</c:v>
                </c:pt>
                <c:pt idx="2367">
                  <c:v>42075.5</c:v>
                </c:pt>
                <c:pt idx="2368">
                  <c:v>42075.625</c:v>
                </c:pt>
                <c:pt idx="2369">
                  <c:v>42075.75</c:v>
                </c:pt>
                <c:pt idx="2370">
                  <c:v>42075.875</c:v>
                </c:pt>
                <c:pt idx="2371">
                  <c:v>42076</c:v>
                </c:pt>
                <c:pt idx="2372">
                  <c:v>42076.125</c:v>
                </c:pt>
                <c:pt idx="2373">
                  <c:v>42076.25</c:v>
                </c:pt>
                <c:pt idx="2374">
                  <c:v>42076.375</c:v>
                </c:pt>
                <c:pt idx="2375">
                  <c:v>42076.5</c:v>
                </c:pt>
                <c:pt idx="2376">
                  <c:v>42076.625</c:v>
                </c:pt>
                <c:pt idx="2377">
                  <c:v>42076.75</c:v>
                </c:pt>
                <c:pt idx="2378">
                  <c:v>42076.875</c:v>
                </c:pt>
                <c:pt idx="2379">
                  <c:v>42077</c:v>
                </c:pt>
                <c:pt idx="2380">
                  <c:v>42077.125</c:v>
                </c:pt>
                <c:pt idx="2381">
                  <c:v>42077.25</c:v>
                </c:pt>
                <c:pt idx="2382">
                  <c:v>42077.375</c:v>
                </c:pt>
                <c:pt idx="2383">
                  <c:v>42077.5</c:v>
                </c:pt>
                <c:pt idx="2384">
                  <c:v>42077.625</c:v>
                </c:pt>
                <c:pt idx="2385">
                  <c:v>42077.75</c:v>
                </c:pt>
                <c:pt idx="2386">
                  <c:v>42077.875</c:v>
                </c:pt>
                <c:pt idx="2387">
                  <c:v>42078</c:v>
                </c:pt>
                <c:pt idx="2388">
                  <c:v>42078.125</c:v>
                </c:pt>
                <c:pt idx="2389">
                  <c:v>42078.25</c:v>
                </c:pt>
                <c:pt idx="2390">
                  <c:v>42078.375</c:v>
                </c:pt>
                <c:pt idx="2391">
                  <c:v>42078.5</c:v>
                </c:pt>
                <c:pt idx="2392">
                  <c:v>42078.625</c:v>
                </c:pt>
                <c:pt idx="2393">
                  <c:v>42078.75</c:v>
                </c:pt>
                <c:pt idx="2394">
                  <c:v>42078.875</c:v>
                </c:pt>
                <c:pt idx="2395">
                  <c:v>42079</c:v>
                </c:pt>
                <c:pt idx="2396">
                  <c:v>42079.125</c:v>
                </c:pt>
                <c:pt idx="2397">
                  <c:v>42079.25</c:v>
                </c:pt>
                <c:pt idx="2398">
                  <c:v>42079.375</c:v>
                </c:pt>
                <c:pt idx="2399">
                  <c:v>42079.5</c:v>
                </c:pt>
                <c:pt idx="2400">
                  <c:v>42079.625</c:v>
                </c:pt>
                <c:pt idx="2401">
                  <c:v>42079.75</c:v>
                </c:pt>
                <c:pt idx="2402">
                  <c:v>42079.875</c:v>
                </c:pt>
                <c:pt idx="2403">
                  <c:v>42080</c:v>
                </c:pt>
                <c:pt idx="2404">
                  <c:v>42080.125</c:v>
                </c:pt>
                <c:pt idx="2405">
                  <c:v>42080.25</c:v>
                </c:pt>
                <c:pt idx="2406">
                  <c:v>42080.375</c:v>
                </c:pt>
                <c:pt idx="2407">
                  <c:v>42080.5</c:v>
                </c:pt>
                <c:pt idx="2408">
                  <c:v>42080.625</c:v>
                </c:pt>
                <c:pt idx="2409">
                  <c:v>42080.75</c:v>
                </c:pt>
                <c:pt idx="2410">
                  <c:v>42080.875</c:v>
                </c:pt>
                <c:pt idx="2411">
                  <c:v>42081</c:v>
                </c:pt>
                <c:pt idx="2412">
                  <c:v>42081.125</c:v>
                </c:pt>
                <c:pt idx="2413">
                  <c:v>42081.25</c:v>
                </c:pt>
                <c:pt idx="2414">
                  <c:v>42081.375</c:v>
                </c:pt>
                <c:pt idx="2415">
                  <c:v>42081.5</c:v>
                </c:pt>
                <c:pt idx="2416">
                  <c:v>42081.625</c:v>
                </c:pt>
                <c:pt idx="2417">
                  <c:v>42081.75</c:v>
                </c:pt>
                <c:pt idx="2418">
                  <c:v>42081.875</c:v>
                </c:pt>
                <c:pt idx="2419">
                  <c:v>42082</c:v>
                </c:pt>
                <c:pt idx="2420">
                  <c:v>42082.125</c:v>
                </c:pt>
                <c:pt idx="2421">
                  <c:v>42082.25</c:v>
                </c:pt>
                <c:pt idx="2422">
                  <c:v>42082.375</c:v>
                </c:pt>
                <c:pt idx="2423">
                  <c:v>42082.5</c:v>
                </c:pt>
                <c:pt idx="2424">
                  <c:v>42082.625</c:v>
                </c:pt>
                <c:pt idx="2425">
                  <c:v>42082.75</c:v>
                </c:pt>
                <c:pt idx="2426">
                  <c:v>42082.875</c:v>
                </c:pt>
                <c:pt idx="2427">
                  <c:v>42083</c:v>
                </c:pt>
                <c:pt idx="2428">
                  <c:v>42083.125</c:v>
                </c:pt>
                <c:pt idx="2429">
                  <c:v>42083.25</c:v>
                </c:pt>
                <c:pt idx="2430">
                  <c:v>42083.375</c:v>
                </c:pt>
                <c:pt idx="2431">
                  <c:v>42083.5</c:v>
                </c:pt>
                <c:pt idx="2432">
                  <c:v>42083.625</c:v>
                </c:pt>
                <c:pt idx="2433">
                  <c:v>42083.75</c:v>
                </c:pt>
                <c:pt idx="2434">
                  <c:v>42083.875</c:v>
                </c:pt>
                <c:pt idx="2435">
                  <c:v>42084</c:v>
                </c:pt>
                <c:pt idx="2436">
                  <c:v>42084.125</c:v>
                </c:pt>
                <c:pt idx="2437">
                  <c:v>42084.25</c:v>
                </c:pt>
                <c:pt idx="2438">
                  <c:v>42084.375</c:v>
                </c:pt>
                <c:pt idx="2439">
                  <c:v>42084.5</c:v>
                </c:pt>
                <c:pt idx="2440">
                  <c:v>42084.625</c:v>
                </c:pt>
                <c:pt idx="2441">
                  <c:v>42084.75</c:v>
                </c:pt>
                <c:pt idx="2442">
                  <c:v>42084.875</c:v>
                </c:pt>
                <c:pt idx="2443">
                  <c:v>42085</c:v>
                </c:pt>
                <c:pt idx="2444">
                  <c:v>42085.125</c:v>
                </c:pt>
                <c:pt idx="2445">
                  <c:v>42085.25</c:v>
                </c:pt>
                <c:pt idx="2446">
                  <c:v>42085.375</c:v>
                </c:pt>
                <c:pt idx="2447">
                  <c:v>42085.5</c:v>
                </c:pt>
                <c:pt idx="2448">
                  <c:v>42085.625</c:v>
                </c:pt>
                <c:pt idx="2449">
                  <c:v>42085.75</c:v>
                </c:pt>
                <c:pt idx="2450">
                  <c:v>42085.875</c:v>
                </c:pt>
                <c:pt idx="2451">
                  <c:v>42086</c:v>
                </c:pt>
                <c:pt idx="2452">
                  <c:v>42086.125</c:v>
                </c:pt>
                <c:pt idx="2453">
                  <c:v>42086.25</c:v>
                </c:pt>
                <c:pt idx="2454">
                  <c:v>42086.375</c:v>
                </c:pt>
                <c:pt idx="2455">
                  <c:v>42086.5</c:v>
                </c:pt>
                <c:pt idx="2456">
                  <c:v>42086.625</c:v>
                </c:pt>
                <c:pt idx="2457">
                  <c:v>42086.75</c:v>
                </c:pt>
                <c:pt idx="2458">
                  <c:v>42086.875</c:v>
                </c:pt>
                <c:pt idx="2459">
                  <c:v>42087</c:v>
                </c:pt>
                <c:pt idx="2460">
                  <c:v>42087.125</c:v>
                </c:pt>
                <c:pt idx="2461">
                  <c:v>42087.25</c:v>
                </c:pt>
                <c:pt idx="2462">
                  <c:v>42087.375</c:v>
                </c:pt>
                <c:pt idx="2463">
                  <c:v>42087.5</c:v>
                </c:pt>
                <c:pt idx="2464">
                  <c:v>42087.625</c:v>
                </c:pt>
                <c:pt idx="2465">
                  <c:v>42087.75</c:v>
                </c:pt>
                <c:pt idx="2466">
                  <c:v>42087.875</c:v>
                </c:pt>
                <c:pt idx="2467">
                  <c:v>42088</c:v>
                </c:pt>
                <c:pt idx="2468">
                  <c:v>42088.125</c:v>
                </c:pt>
                <c:pt idx="2469">
                  <c:v>42088.25</c:v>
                </c:pt>
                <c:pt idx="2470">
                  <c:v>42088.375</c:v>
                </c:pt>
                <c:pt idx="2471">
                  <c:v>42088.5</c:v>
                </c:pt>
                <c:pt idx="2472">
                  <c:v>42088.625</c:v>
                </c:pt>
                <c:pt idx="2473">
                  <c:v>42088.75</c:v>
                </c:pt>
                <c:pt idx="2474">
                  <c:v>42088.875</c:v>
                </c:pt>
                <c:pt idx="2475">
                  <c:v>42089</c:v>
                </c:pt>
                <c:pt idx="2476">
                  <c:v>42089.125</c:v>
                </c:pt>
                <c:pt idx="2477">
                  <c:v>42089.25</c:v>
                </c:pt>
                <c:pt idx="2478">
                  <c:v>42089.375</c:v>
                </c:pt>
                <c:pt idx="2479">
                  <c:v>42089.5</c:v>
                </c:pt>
                <c:pt idx="2480">
                  <c:v>42089.625</c:v>
                </c:pt>
                <c:pt idx="2481">
                  <c:v>42089.75</c:v>
                </c:pt>
                <c:pt idx="2482">
                  <c:v>42089.875</c:v>
                </c:pt>
                <c:pt idx="2483">
                  <c:v>42090</c:v>
                </c:pt>
                <c:pt idx="2484">
                  <c:v>42090.125</c:v>
                </c:pt>
                <c:pt idx="2485">
                  <c:v>42090.25</c:v>
                </c:pt>
                <c:pt idx="2486">
                  <c:v>42090.375</c:v>
                </c:pt>
                <c:pt idx="2487">
                  <c:v>42090.5</c:v>
                </c:pt>
                <c:pt idx="2488">
                  <c:v>42090.625</c:v>
                </c:pt>
                <c:pt idx="2489">
                  <c:v>42090.75</c:v>
                </c:pt>
                <c:pt idx="2490">
                  <c:v>42090.875</c:v>
                </c:pt>
                <c:pt idx="2491">
                  <c:v>42091</c:v>
                </c:pt>
                <c:pt idx="2492">
                  <c:v>42091.125</c:v>
                </c:pt>
                <c:pt idx="2493">
                  <c:v>42091.25</c:v>
                </c:pt>
                <c:pt idx="2494">
                  <c:v>42091.375</c:v>
                </c:pt>
                <c:pt idx="2495">
                  <c:v>42091.5</c:v>
                </c:pt>
                <c:pt idx="2496">
                  <c:v>42091.625</c:v>
                </c:pt>
                <c:pt idx="2497">
                  <c:v>42091.75</c:v>
                </c:pt>
                <c:pt idx="2498">
                  <c:v>42091.875</c:v>
                </c:pt>
                <c:pt idx="2499">
                  <c:v>42092</c:v>
                </c:pt>
                <c:pt idx="2500">
                  <c:v>42092.125</c:v>
                </c:pt>
                <c:pt idx="2501">
                  <c:v>42092.25</c:v>
                </c:pt>
                <c:pt idx="2502">
                  <c:v>42092.375</c:v>
                </c:pt>
                <c:pt idx="2503">
                  <c:v>42092.5</c:v>
                </c:pt>
                <c:pt idx="2504">
                  <c:v>42092.625</c:v>
                </c:pt>
                <c:pt idx="2505">
                  <c:v>42092.75</c:v>
                </c:pt>
                <c:pt idx="2506">
                  <c:v>42092.875</c:v>
                </c:pt>
                <c:pt idx="2507">
                  <c:v>42093</c:v>
                </c:pt>
                <c:pt idx="2508">
                  <c:v>42093.125</c:v>
                </c:pt>
                <c:pt idx="2509">
                  <c:v>42093.25</c:v>
                </c:pt>
                <c:pt idx="2510">
                  <c:v>42093.375</c:v>
                </c:pt>
                <c:pt idx="2511">
                  <c:v>42093.5</c:v>
                </c:pt>
                <c:pt idx="2512">
                  <c:v>42093.625</c:v>
                </c:pt>
                <c:pt idx="2513">
                  <c:v>42093.75</c:v>
                </c:pt>
                <c:pt idx="2514">
                  <c:v>42093.875</c:v>
                </c:pt>
                <c:pt idx="2515">
                  <c:v>42094</c:v>
                </c:pt>
                <c:pt idx="2516">
                  <c:v>42094.125</c:v>
                </c:pt>
                <c:pt idx="2517">
                  <c:v>42094.25</c:v>
                </c:pt>
                <c:pt idx="2518">
                  <c:v>42094.375</c:v>
                </c:pt>
                <c:pt idx="2519">
                  <c:v>42094.5</c:v>
                </c:pt>
                <c:pt idx="2520">
                  <c:v>42094.625</c:v>
                </c:pt>
                <c:pt idx="2521">
                  <c:v>42094.75</c:v>
                </c:pt>
                <c:pt idx="2522">
                  <c:v>42094.875</c:v>
                </c:pt>
                <c:pt idx="2523">
                  <c:v>42095</c:v>
                </c:pt>
                <c:pt idx="2524">
                  <c:v>42095.125</c:v>
                </c:pt>
                <c:pt idx="2525">
                  <c:v>42095.25</c:v>
                </c:pt>
                <c:pt idx="2526">
                  <c:v>42095.375</c:v>
                </c:pt>
                <c:pt idx="2527">
                  <c:v>42095.5</c:v>
                </c:pt>
                <c:pt idx="2528">
                  <c:v>42095.625</c:v>
                </c:pt>
                <c:pt idx="2529">
                  <c:v>42095.75</c:v>
                </c:pt>
                <c:pt idx="2530">
                  <c:v>42095.875</c:v>
                </c:pt>
                <c:pt idx="2531">
                  <c:v>42096</c:v>
                </c:pt>
                <c:pt idx="2532">
                  <c:v>42096.125</c:v>
                </c:pt>
                <c:pt idx="2533">
                  <c:v>42096.25</c:v>
                </c:pt>
                <c:pt idx="2534">
                  <c:v>42096.375</c:v>
                </c:pt>
                <c:pt idx="2535">
                  <c:v>42096.5</c:v>
                </c:pt>
                <c:pt idx="2536">
                  <c:v>42096.625</c:v>
                </c:pt>
                <c:pt idx="2537">
                  <c:v>42096.75</c:v>
                </c:pt>
                <c:pt idx="2538">
                  <c:v>42096.875</c:v>
                </c:pt>
                <c:pt idx="2539">
                  <c:v>42097</c:v>
                </c:pt>
                <c:pt idx="2540">
                  <c:v>42097.125</c:v>
                </c:pt>
                <c:pt idx="2541">
                  <c:v>42097.25</c:v>
                </c:pt>
                <c:pt idx="2542">
                  <c:v>42097.375</c:v>
                </c:pt>
                <c:pt idx="2543">
                  <c:v>42097.5</c:v>
                </c:pt>
                <c:pt idx="2544">
                  <c:v>42097.625</c:v>
                </c:pt>
                <c:pt idx="2545">
                  <c:v>42097.75</c:v>
                </c:pt>
                <c:pt idx="2546">
                  <c:v>42097.875</c:v>
                </c:pt>
                <c:pt idx="2547">
                  <c:v>42098</c:v>
                </c:pt>
                <c:pt idx="2548">
                  <c:v>42098.125</c:v>
                </c:pt>
                <c:pt idx="2549">
                  <c:v>42098.25</c:v>
                </c:pt>
                <c:pt idx="2550">
                  <c:v>42098.375</c:v>
                </c:pt>
                <c:pt idx="2551">
                  <c:v>42098.5</c:v>
                </c:pt>
                <c:pt idx="2552">
                  <c:v>42098.625</c:v>
                </c:pt>
                <c:pt idx="2553">
                  <c:v>42098.75</c:v>
                </c:pt>
                <c:pt idx="2554">
                  <c:v>42098.875</c:v>
                </c:pt>
                <c:pt idx="2555">
                  <c:v>42099</c:v>
                </c:pt>
                <c:pt idx="2556">
                  <c:v>42099.125</c:v>
                </c:pt>
                <c:pt idx="2557">
                  <c:v>42099.25</c:v>
                </c:pt>
                <c:pt idx="2558">
                  <c:v>42099.375</c:v>
                </c:pt>
                <c:pt idx="2559">
                  <c:v>42099.5</c:v>
                </c:pt>
                <c:pt idx="2560">
                  <c:v>42099.625</c:v>
                </c:pt>
                <c:pt idx="2561">
                  <c:v>42099.75</c:v>
                </c:pt>
                <c:pt idx="2562">
                  <c:v>42099.875</c:v>
                </c:pt>
                <c:pt idx="2563">
                  <c:v>42100</c:v>
                </c:pt>
                <c:pt idx="2564">
                  <c:v>42100.125</c:v>
                </c:pt>
                <c:pt idx="2565">
                  <c:v>42100.25</c:v>
                </c:pt>
                <c:pt idx="2566">
                  <c:v>42100.375</c:v>
                </c:pt>
                <c:pt idx="2567">
                  <c:v>42100.5</c:v>
                </c:pt>
                <c:pt idx="2568">
                  <c:v>42100.625</c:v>
                </c:pt>
                <c:pt idx="2569">
                  <c:v>42100.75</c:v>
                </c:pt>
                <c:pt idx="2570">
                  <c:v>42100.875</c:v>
                </c:pt>
                <c:pt idx="2571">
                  <c:v>42101</c:v>
                </c:pt>
                <c:pt idx="2572">
                  <c:v>42101.125</c:v>
                </c:pt>
                <c:pt idx="2573">
                  <c:v>42101.25</c:v>
                </c:pt>
                <c:pt idx="2574">
                  <c:v>42101.375</c:v>
                </c:pt>
                <c:pt idx="2575">
                  <c:v>42101.5</c:v>
                </c:pt>
                <c:pt idx="2576">
                  <c:v>42101.625</c:v>
                </c:pt>
                <c:pt idx="2577">
                  <c:v>42101.75</c:v>
                </c:pt>
                <c:pt idx="2578">
                  <c:v>42101.875</c:v>
                </c:pt>
                <c:pt idx="2579">
                  <c:v>42102</c:v>
                </c:pt>
                <c:pt idx="2580">
                  <c:v>42102.125</c:v>
                </c:pt>
                <c:pt idx="2581">
                  <c:v>42102.25</c:v>
                </c:pt>
                <c:pt idx="2582">
                  <c:v>42102.375</c:v>
                </c:pt>
                <c:pt idx="2583">
                  <c:v>42102.5</c:v>
                </c:pt>
                <c:pt idx="2584">
                  <c:v>42102.625</c:v>
                </c:pt>
                <c:pt idx="2585">
                  <c:v>42102.75</c:v>
                </c:pt>
                <c:pt idx="2586">
                  <c:v>42102.875</c:v>
                </c:pt>
                <c:pt idx="2587">
                  <c:v>42103</c:v>
                </c:pt>
                <c:pt idx="2588">
                  <c:v>42103.125</c:v>
                </c:pt>
                <c:pt idx="2589">
                  <c:v>42103.25</c:v>
                </c:pt>
                <c:pt idx="2590">
                  <c:v>42103.375</c:v>
                </c:pt>
                <c:pt idx="2591">
                  <c:v>42103.5</c:v>
                </c:pt>
                <c:pt idx="2592">
                  <c:v>42103.625</c:v>
                </c:pt>
                <c:pt idx="2593">
                  <c:v>42103.75</c:v>
                </c:pt>
                <c:pt idx="2594">
                  <c:v>42103.875</c:v>
                </c:pt>
                <c:pt idx="2595">
                  <c:v>42104</c:v>
                </c:pt>
                <c:pt idx="2596">
                  <c:v>42104.125</c:v>
                </c:pt>
                <c:pt idx="2597">
                  <c:v>42104.25</c:v>
                </c:pt>
                <c:pt idx="2598">
                  <c:v>42104.375</c:v>
                </c:pt>
                <c:pt idx="2599">
                  <c:v>42104.5</c:v>
                </c:pt>
                <c:pt idx="2600">
                  <c:v>42104.625</c:v>
                </c:pt>
                <c:pt idx="2601">
                  <c:v>42104.75</c:v>
                </c:pt>
                <c:pt idx="2602">
                  <c:v>42104.875</c:v>
                </c:pt>
                <c:pt idx="2603">
                  <c:v>42105</c:v>
                </c:pt>
                <c:pt idx="2604">
                  <c:v>42105.125</c:v>
                </c:pt>
                <c:pt idx="2605">
                  <c:v>42105.25</c:v>
                </c:pt>
                <c:pt idx="2606">
                  <c:v>42105.375</c:v>
                </c:pt>
                <c:pt idx="2607">
                  <c:v>42105.5</c:v>
                </c:pt>
                <c:pt idx="2608">
                  <c:v>42105.625</c:v>
                </c:pt>
                <c:pt idx="2609">
                  <c:v>42105.75</c:v>
                </c:pt>
                <c:pt idx="2610">
                  <c:v>42105.875</c:v>
                </c:pt>
                <c:pt idx="2611">
                  <c:v>42106</c:v>
                </c:pt>
                <c:pt idx="2612">
                  <c:v>42106.125</c:v>
                </c:pt>
                <c:pt idx="2613">
                  <c:v>42106.25</c:v>
                </c:pt>
                <c:pt idx="2614">
                  <c:v>42106.375</c:v>
                </c:pt>
                <c:pt idx="2615">
                  <c:v>42106.5</c:v>
                </c:pt>
                <c:pt idx="2616">
                  <c:v>42106.625</c:v>
                </c:pt>
                <c:pt idx="2617">
                  <c:v>42106.75</c:v>
                </c:pt>
                <c:pt idx="2618">
                  <c:v>42106.875</c:v>
                </c:pt>
                <c:pt idx="2619">
                  <c:v>42107</c:v>
                </c:pt>
                <c:pt idx="2620">
                  <c:v>42107.125</c:v>
                </c:pt>
                <c:pt idx="2621">
                  <c:v>42107.25</c:v>
                </c:pt>
                <c:pt idx="2622">
                  <c:v>42107.375</c:v>
                </c:pt>
                <c:pt idx="2623">
                  <c:v>42107.5</c:v>
                </c:pt>
                <c:pt idx="2624">
                  <c:v>42107.625</c:v>
                </c:pt>
                <c:pt idx="2625">
                  <c:v>42107.75</c:v>
                </c:pt>
                <c:pt idx="2626">
                  <c:v>42107.875</c:v>
                </c:pt>
                <c:pt idx="2627">
                  <c:v>42108</c:v>
                </c:pt>
                <c:pt idx="2628">
                  <c:v>42108.125</c:v>
                </c:pt>
                <c:pt idx="2629">
                  <c:v>42108.25</c:v>
                </c:pt>
                <c:pt idx="2630">
                  <c:v>42108.375</c:v>
                </c:pt>
                <c:pt idx="2631">
                  <c:v>42108.5</c:v>
                </c:pt>
                <c:pt idx="2632">
                  <c:v>42108.625</c:v>
                </c:pt>
                <c:pt idx="2633">
                  <c:v>42108.75</c:v>
                </c:pt>
                <c:pt idx="2634">
                  <c:v>42108.875</c:v>
                </c:pt>
                <c:pt idx="2635">
                  <c:v>42109</c:v>
                </c:pt>
                <c:pt idx="2636">
                  <c:v>42109.125</c:v>
                </c:pt>
                <c:pt idx="2637">
                  <c:v>42109.25</c:v>
                </c:pt>
                <c:pt idx="2638">
                  <c:v>42109.375</c:v>
                </c:pt>
                <c:pt idx="2639">
                  <c:v>42109.5</c:v>
                </c:pt>
                <c:pt idx="2640">
                  <c:v>42109.625</c:v>
                </c:pt>
                <c:pt idx="2641">
                  <c:v>42109.75</c:v>
                </c:pt>
                <c:pt idx="2642">
                  <c:v>42109.875</c:v>
                </c:pt>
                <c:pt idx="2643">
                  <c:v>42110</c:v>
                </c:pt>
                <c:pt idx="2644">
                  <c:v>42110.125</c:v>
                </c:pt>
                <c:pt idx="2645">
                  <c:v>42110.25</c:v>
                </c:pt>
                <c:pt idx="2646">
                  <c:v>42110.375</c:v>
                </c:pt>
                <c:pt idx="2647">
                  <c:v>42110.5</c:v>
                </c:pt>
                <c:pt idx="2648">
                  <c:v>42110.625</c:v>
                </c:pt>
                <c:pt idx="2649">
                  <c:v>42110.75</c:v>
                </c:pt>
                <c:pt idx="2650">
                  <c:v>42110.875</c:v>
                </c:pt>
                <c:pt idx="2651">
                  <c:v>42111</c:v>
                </c:pt>
                <c:pt idx="2652">
                  <c:v>42111.125</c:v>
                </c:pt>
                <c:pt idx="2653">
                  <c:v>42111.25</c:v>
                </c:pt>
                <c:pt idx="2654">
                  <c:v>42111.375</c:v>
                </c:pt>
                <c:pt idx="2655">
                  <c:v>42111.5</c:v>
                </c:pt>
                <c:pt idx="2656">
                  <c:v>42111.625</c:v>
                </c:pt>
                <c:pt idx="2657">
                  <c:v>42111.75</c:v>
                </c:pt>
                <c:pt idx="2658">
                  <c:v>42111.875</c:v>
                </c:pt>
                <c:pt idx="2659">
                  <c:v>42112</c:v>
                </c:pt>
                <c:pt idx="2660">
                  <c:v>42112.125</c:v>
                </c:pt>
                <c:pt idx="2661">
                  <c:v>42112.25</c:v>
                </c:pt>
                <c:pt idx="2662">
                  <c:v>42112.375</c:v>
                </c:pt>
                <c:pt idx="2663">
                  <c:v>42112.5</c:v>
                </c:pt>
                <c:pt idx="2664">
                  <c:v>42112.625</c:v>
                </c:pt>
                <c:pt idx="2665">
                  <c:v>42112.75</c:v>
                </c:pt>
                <c:pt idx="2666">
                  <c:v>42112.875</c:v>
                </c:pt>
                <c:pt idx="2667">
                  <c:v>42113</c:v>
                </c:pt>
                <c:pt idx="2668">
                  <c:v>42113.125</c:v>
                </c:pt>
                <c:pt idx="2669">
                  <c:v>42113.25</c:v>
                </c:pt>
                <c:pt idx="2670">
                  <c:v>42113.375</c:v>
                </c:pt>
                <c:pt idx="2671">
                  <c:v>42113.5</c:v>
                </c:pt>
                <c:pt idx="2672">
                  <c:v>42113.625</c:v>
                </c:pt>
                <c:pt idx="2673">
                  <c:v>42113.75</c:v>
                </c:pt>
                <c:pt idx="2674">
                  <c:v>42113.875</c:v>
                </c:pt>
                <c:pt idx="2675">
                  <c:v>42114</c:v>
                </c:pt>
                <c:pt idx="2676">
                  <c:v>42114.125</c:v>
                </c:pt>
                <c:pt idx="2677">
                  <c:v>42114.25</c:v>
                </c:pt>
                <c:pt idx="2678">
                  <c:v>42114.375</c:v>
                </c:pt>
                <c:pt idx="2679">
                  <c:v>42114.5</c:v>
                </c:pt>
                <c:pt idx="2680">
                  <c:v>42114.625</c:v>
                </c:pt>
                <c:pt idx="2681">
                  <c:v>42114.75</c:v>
                </c:pt>
                <c:pt idx="2682">
                  <c:v>42114.875</c:v>
                </c:pt>
                <c:pt idx="2683">
                  <c:v>42115</c:v>
                </c:pt>
                <c:pt idx="2684">
                  <c:v>42115.125</c:v>
                </c:pt>
                <c:pt idx="2685">
                  <c:v>42115.25</c:v>
                </c:pt>
                <c:pt idx="2686">
                  <c:v>42115.375</c:v>
                </c:pt>
                <c:pt idx="2687">
                  <c:v>42115.5</c:v>
                </c:pt>
                <c:pt idx="2688">
                  <c:v>42115.625</c:v>
                </c:pt>
                <c:pt idx="2689">
                  <c:v>42115.75</c:v>
                </c:pt>
                <c:pt idx="2690">
                  <c:v>42115.875</c:v>
                </c:pt>
                <c:pt idx="2691">
                  <c:v>42116</c:v>
                </c:pt>
                <c:pt idx="2692">
                  <c:v>42116.125</c:v>
                </c:pt>
                <c:pt idx="2693">
                  <c:v>42116.25</c:v>
                </c:pt>
                <c:pt idx="2694">
                  <c:v>42116.375</c:v>
                </c:pt>
                <c:pt idx="2695">
                  <c:v>42116.5</c:v>
                </c:pt>
                <c:pt idx="2696">
                  <c:v>42116.625</c:v>
                </c:pt>
                <c:pt idx="2697">
                  <c:v>42116.75</c:v>
                </c:pt>
                <c:pt idx="2698">
                  <c:v>42116.875</c:v>
                </c:pt>
                <c:pt idx="2699">
                  <c:v>42117</c:v>
                </c:pt>
                <c:pt idx="2700">
                  <c:v>42117.125</c:v>
                </c:pt>
                <c:pt idx="2701">
                  <c:v>42117.25</c:v>
                </c:pt>
                <c:pt idx="2702">
                  <c:v>42117.375</c:v>
                </c:pt>
                <c:pt idx="2703">
                  <c:v>42117.5</c:v>
                </c:pt>
                <c:pt idx="2704">
                  <c:v>42117.625</c:v>
                </c:pt>
                <c:pt idx="2705">
                  <c:v>42117.75</c:v>
                </c:pt>
                <c:pt idx="2706">
                  <c:v>42117.875</c:v>
                </c:pt>
                <c:pt idx="2707">
                  <c:v>42118</c:v>
                </c:pt>
                <c:pt idx="2708">
                  <c:v>42118.125</c:v>
                </c:pt>
                <c:pt idx="2709">
                  <c:v>42118.25</c:v>
                </c:pt>
                <c:pt idx="2710">
                  <c:v>42118.375</c:v>
                </c:pt>
                <c:pt idx="2711">
                  <c:v>42118.5</c:v>
                </c:pt>
                <c:pt idx="2712">
                  <c:v>42118.625</c:v>
                </c:pt>
                <c:pt idx="2713">
                  <c:v>42118.75</c:v>
                </c:pt>
                <c:pt idx="2714">
                  <c:v>42118.875</c:v>
                </c:pt>
                <c:pt idx="2715">
                  <c:v>42119</c:v>
                </c:pt>
                <c:pt idx="2716">
                  <c:v>42119.125</c:v>
                </c:pt>
                <c:pt idx="2717">
                  <c:v>42119.25</c:v>
                </c:pt>
                <c:pt idx="2718">
                  <c:v>42119.375</c:v>
                </c:pt>
                <c:pt idx="2719">
                  <c:v>42119.5</c:v>
                </c:pt>
                <c:pt idx="2720">
                  <c:v>42119.625</c:v>
                </c:pt>
                <c:pt idx="2721">
                  <c:v>42119.75</c:v>
                </c:pt>
                <c:pt idx="2722">
                  <c:v>42119.875</c:v>
                </c:pt>
                <c:pt idx="2723">
                  <c:v>42120</c:v>
                </c:pt>
                <c:pt idx="2724">
                  <c:v>42120.125</c:v>
                </c:pt>
                <c:pt idx="2725">
                  <c:v>42120.25</c:v>
                </c:pt>
                <c:pt idx="2726">
                  <c:v>42120.375</c:v>
                </c:pt>
                <c:pt idx="2727">
                  <c:v>42120.5</c:v>
                </c:pt>
                <c:pt idx="2728">
                  <c:v>42120.625</c:v>
                </c:pt>
                <c:pt idx="2729">
                  <c:v>42120.75</c:v>
                </c:pt>
                <c:pt idx="2730">
                  <c:v>42120.875</c:v>
                </c:pt>
                <c:pt idx="2731">
                  <c:v>42121</c:v>
                </c:pt>
                <c:pt idx="2732">
                  <c:v>42121.125</c:v>
                </c:pt>
                <c:pt idx="2733">
                  <c:v>42121.25</c:v>
                </c:pt>
                <c:pt idx="2734">
                  <c:v>42121.375</c:v>
                </c:pt>
                <c:pt idx="2735">
                  <c:v>42121.5</c:v>
                </c:pt>
                <c:pt idx="2736">
                  <c:v>42121.625</c:v>
                </c:pt>
                <c:pt idx="2737">
                  <c:v>42121.75</c:v>
                </c:pt>
                <c:pt idx="2738">
                  <c:v>42121.875</c:v>
                </c:pt>
                <c:pt idx="2739">
                  <c:v>42122</c:v>
                </c:pt>
                <c:pt idx="2740">
                  <c:v>42122.125</c:v>
                </c:pt>
                <c:pt idx="2741">
                  <c:v>42122.25</c:v>
                </c:pt>
                <c:pt idx="2742">
                  <c:v>42122.375</c:v>
                </c:pt>
                <c:pt idx="2743">
                  <c:v>42122.5</c:v>
                </c:pt>
                <c:pt idx="2744">
                  <c:v>42122.625</c:v>
                </c:pt>
                <c:pt idx="2745">
                  <c:v>42122.75</c:v>
                </c:pt>
                <c:pt idx="2746">
                  <c:v>42122.875</c:v>
                </c:pt>
                <c:pt idx="2747">
                  <c:v>42123</c:v>
                </c:pt>
                <c:pt idx="2748">
                  <c:v>42123.125</c:v>
                </c:pt>
                <c:pt idx="2749">
                  <c:v>42123.25</c:v>
                </c:pt>
                <c:pt idx="2750">
                  <c:v>42123.375</c:v>
                </c:pt>
                <c:pt idx="2751">
                  <c:v>42123.5</c:v>
                </c:pt>
                <c:pt idx="2752">
                  <c:v>42123.625</c:v>
                </c:pt>
                <c:pt idx="2753">
                  <c:v>42123.75</c:v>
                </c:pt>
                <c:pt idx="2754">
                  <c:v>42123.875</c:v>
                </c:pt>
                <c:pt idx="2755">
                  <c:v>42124</c:v>
                </c:pt>
                <c:pt idx="2756">
                  <c:v>42124.125</c:v>
                </c:pt>
                <c:pt idx="2757">
                  <c:v>42124.25</c:v>
                </c:pt>
                <c:pt idx="2758">
                  <c:v>42124.375</c:v>
                </c:pt>
                <c:pt idx="2759">
                  <c:v>42124.5</c:v>
                </c:pt>
                <c:pt idx="2760">
                  <c:v>42124.625</c:v>
                </c:pt>
                <c:pt idx="2761">
                  <c:v>42124.75</c:v>
                </c:pt>
                <c:pt idx="2762">
                  <c:v>42124.875</c:v>
                </c:pt>
                <c:pt idx="2763">
                  <c:v>42125</c:v>
                </c:pt>
                <c:pt idx="2764">
                  <c:v>42125.125</c:v>
                </c:pt>
                <c:pt idx="2765">
                  <c:v>42125.25</c:v>
                </c:pt>
                <c:pt idx="2766">
                  <c:v>42125.375</c:v>
                </c:pt>
                <c:pt idx="2767">
                  <c:v>42125.5</c:v>
                </c:pt>
                <c:pt idx="2768">
                  <c:v>42125.625</c:v>
                </c:pt>
                <c:pt idx="2769">
                  <c:v>42125.75</c:v>
                </c:pt>
                <c:pt idx="2770">
                  <c:v>42125.875</c:v>
                </c:pt>
                <c:pt idx="2771">
                  <c:v>42126</c:v>
                </c:pt>
                <c:pt idx="2772">
                  <c:v>42126.125</c:v>
                </c:pt>
                <c:pt idx="2773">
                  <c:v>42126.25</c:v>
                </c:pt>
                <c:pt idx="2774">
                  <c:v>42126.375</c:v>
                </c:pt>
                <c:pt idx="2775">
                  <c:v>42126.5</c:v>
                </c:pt>
                <c:pt idx="2776">
                  <c:v>42126.625</c:v>
                </c:pt>
                <c:pt idx="2777">
                  <c:v>42126.75</c:v>
                </c:pt>
                <c:pt idx="2778">
                  <c:v>42126.875</c:v>
                </c:pt>
                <c:pt idx="2779">
                  <c:v>42127</c:v>
                </c:pt>
                <c:pt idx="2780">
                  <c:v>42127.125</c:v>
                </c:pt>
                <c:pt idx="2781">
                  <c:v>42127.25</c:v>
                </c:pt>
                <c:pt idx="2782">
                  <c:v>42127.375</c:v>
                </c:pt>
                <c:pt idx="2783">
                  <c:v>42127.5</c:v>
                </c:pt>
                <c:pt idx="2784">
                  <c:v>42127.625</c:v>
                </c:pt>
                <c:pt idx="2785">
                  <c:v>42127.75</c:v>
                </c:pt>
                <c:pt idx="2786">
                  <c:v>42127.875</c:v>
                </c:pt>
                <c:pt idx="2787">
                  <c:v>42128</c:v>
                </c:pt>
                <c:pt idx="2788">
                  <c:v>42128.125</c:v>
                </c:pt>
                <c:pt idx="2789">
                  <c:v>42128.25</c:v>
                </c:pt>
                <c:pt idx="2790">
                  <c:v>42128.375</c:v>
                </c:pt>
                <c:pt idx="2791">
                  <c:v>42128.5</c:v>
                </c:pt>
                <c:pt idx="2792">
                  <c:v>42128.625</c:v>
                </c:pt>
                <c:pt idx="2793">
                  <c:v>42128.75</c:v>
                </c:pt>
                <c:pt idx="2794">
                  <c:v>42128.875</c:v>
                </c:pt>
                <c:pt idx="2795">
                  <c:v>42129</c:v>
                </c:pt>
                <c:pt idx="2796">
                  <c:v>42129.125</c:v>
                </c:pt>
                <c:pt idx="2797">
                  <c:v>42129.25</c:v>
                </c:pt>
                <c:pt idx="2798">
                  <c:v>42129.375</c:v>
                </c:pt>
                <c:pt idx="2799">
                  <c:v>42129.5</c:v>
                </c:pt>
                <c:pt idx="2800">
                  <c:v>42129.625</c:v>
                </c:pt>
                <c:pt idx="2801">
                  <c:v>42129.75</c:v>
                </c:pt>
                <c:pt idx="2802">
                  <c:v>42129.875</c:v>
                </c:pt>
                <c:pt idx="2803">
                  <c:v>42130</c:v>
                </c:pt>
                <c:pt idx="2804">
                  <c:v>42130.125</c:v>
                </c:pt>
                <c:pt idx="2805">
                  <c:v>42130.25</c:v>
                </c:pt>
                <c:pt idx="2806">
                  <c:v>42130.375</c:v>
                </c:pt>
                <c:pt idx="2807">
                  <c:v>42130.5</c:v>
                </c:pt>
                <c:pt idx="2808">
                  <c:v>42130.625</c:v>
                </c:pt>
                <c:pt idx="2809">
                  <c:v>42130.75</c:v>
                </c:pt>
                <c:pt idx="2810">
                  <c:v>42130.875</c:v>
                </c:pt>
                <c:pt idx="2811">
                  <c:v>42131</c:v>
                </c:pt>
                <c:pt idx="2812">
                  <c:v>42131.125</c:v>
                </c:pt>
                <c:pt idx="2813">
                  <c:v>42131.25</c:v>
                </c:pt>
                <c:pt idx="2814">
                  <c:v>42131.375</c:v>
                </c:pt>
                <c:pt idx="2815">
                  <c:v>42131.5</c:v>
                </c:pt>
                <c:pt idx="2816">
                  <c:v>42131.625</c:v>
                </c:pt>
                <c:pt idx="2817">
                  <c:v>42131.75</c:v>
                </c:pt>
                <c:pt idx="2818">
                  <c:v>42131.875</c:v>
                </c:pt>
                <c:pt idx="2819">
                  <c:v>42132</c:v>
                </c:pt>
                <c:pt idx="2820">
                  <c:v>42132.125</c:v>
                </c:pt>
                <c:pt idx="2821">
                  <c:v>42132.25</c:v>
                </c:pt>
                <c:pt idx="2822">
                  <c:v>42132.375</c:v>
                </c:pt>
                <c:pt idx="2823">
                  <c:v>42132.5</c:v>
                </c:pt>
                <c:pt idx="2824">
                  <c:v>42132.625</c:v>
                </c:pt>
                <c:pt idx="2825">
                  <c:v>42132.75</c:v>
                </c:pt>
                <c:pt idx="2826">
                  <c:v>42132.875</c:v>
                </c:pt>
                <c:pt idx="2827">
                  <c:v>42133</c:v>
                </c:pt>
                <c:pt idx="2828">
                  <c:v>42133.125</c:v>
                </c:pt>
                <c:pt idx="2829">
                  <c:v>42133.25</c:v>
                </c:pt>
                <c:pt idx="2830">
                  <c:v>42133.375</c:v>
                </c:pt>
                <c:pt idx="2831">
                  <c:v>42133.5</c:v>
                </c:pt>
                <c:pt idx="2832">
                  <c:v>42133.625</c:v>
                </c:pt>
                <c:pt idx="2833">
                  <c:v>42133.75</c:v>
                </c:pt>
                <c:pt idx="2834">
                  <c:v>42133.875</c:v>
                </c:pt>
                <c:pt idx="2835">
                  <c:v>42134</c:v>
                </c:pt>
                <c:pt idx="2836">
                  <c:v>42134.125</c:v>
                </c:pt>
                <c:pt idx="2837">
                  <c:v>42134.25</c:v>
                </c:pt>
                <c:pt idx="2838">
                  <c:v>42134.375</c:v>
                </c:pt>
                <c:pt idx="2839">
                  <c:v>42134.5</c:v>
                </c:pt>
                <c:pt idx="2840">
                  <c:v>42134.625</c:v>
                </c:pt>
                <c:pt idx="2841">
                  <c:v>42134.75</c:v>
                </c:pt>
                <c:pt idx="2842">
                  <c:v>42134.875</c:v>
                </c:pt>
                <c:pt idx="2843">
                  <c:v>42135</c:v>
                </c:pt>
                <c:pt idx="2844">
                  <c:v>42135.125</c:v>
                </c:pt>
                <c:pt idx="2845">
                  <c:v>42135.25</c:v>
                </c:pt>
                <c:pt idx="2846">
                  <c:v>42135.375</c:v>
                </c:pt>
                <c:pt idx="2847">
                  <c:v>42135.5</c:v>
                </c:pt>
                <c:pt idx="2848">
                  <c:v>42135.625</c:v>
                </c:pt>
                <c:pt idx="2849">
                  <c:v>42135.75</c:v>
                </c:pt>
                <c:pt idx="2850">
                  <c:v>42135.875</c:v>
                </c:pt>
                <c:pt idx="2851">
                  <c:v>42136</c:v>
                </c:pt>
                <c:pt idx="2852">
                  <c:v>42136.125</c:v>
                </c:pt>
                <c:pt idx="2853">
                  <c:v>42136.25</c:v>
                </c:pt>
                <c:pt idx="2854">
                  <c:v>42136.375</c:v>
                </c:pt>
                <c:pt idx="2855">
                  <c:v>42136.5</c:v>
                </c:pt>
                <c:pt idx="2856">
                  <c:v>42136.625</c:v>
                </c:pt>
                <c:pt idx="2857">
                  <c:v>42136.75</c:v>
                </c:pt>
                <c:pt idx="2858">
                  <c:v>42136.875</c:v>
                </c:pt>
                <c:pt idx="2859">
                  <c:v>42137</c:v>
                </c:pt>
                <c:pt idx="2860">
                  <c:v>42137.125</c:v>
                </c:pt>
                <c:pt idx="2861">
                  <c:v>42137.25</c:v>
                </c:pt>
                <c:pt idx="2862">
                  <c:v>42137.375</c:v>
                </c:pt>
                <c:pt idx="2863">
                  <c:v>42137.5</c:v>
                </c:pt>
                <c:pt idx="2864">
                  <c:v>42137.625</c:v>
                </c:pt>
                <c:pt idx="2865">
                  <c:v>42137.75</c:v>
                </c:pt>
                <c:pt idx="2866">
                  <c:v>42137.875</c:v>
                </c:pt>
                <c:pt idx="2867">
                  <c:v>42138</c:v>
                </c:pt>
                <c:pt idx="2868">
                  <c:v>42138.125</c:v>
                </c:pt>
                <c:pt idx="2869">
                  <c:v>42138.25</c:v>
                </c:pt>
                <c:pt idx="2870">
                  <c:v>42138.375</c:v>
                </c:pt>
                <c:pt idx="2871">
                  <c:v>42138.5</c:v>
                </c:pt>
                <c:pt idx="2872">
                  <c:v>42138.625</c:v>
                </c:pt>
                <c:pt idx="2873">
                  <c:v>42138.75</c:v>
                </c:pt>
                <c:pt idx="2874">
                  <c:v>42138.875</c:v>
                </c:pt>
                <c:pt idx="2875">
                  <c:v>42139</c:v>
                </c:pt>
                <c:pt idx="2876">
                  <c:v>42139.125</c:v>
                </c:pt>
                <c:pt idx="2877">
                  <c:v>42139.25</c:v>
                </c:pt>
                <c:pt idx="2878">
                  <c:v>42139.375</c:v>
                </c:pt>
                <c:pt idx="2879">
                  <c:v>42139.5</c:v>
                </c:pt>
                <c:pt idx="2880">
                  <c:v>42139.625</c:v>
                </c:pt>
                <c:pt idx="2881">
                  <c:v>42139.75</c:v>
                </c:pt>
                <c:pt idx="2882">
                  <c:v>42139.875</c:v>
                </c:pt>
                <c:pt idx="2883">
                  <c:v>42140</c:v>
                </c:pt>
                <c:pt idx="2884">
                  <c:v>42140.125</c:v>
                </c:pt>
                <c:pt idx="2885">
                  <c:v>42140.25</c:v>
                </c:pt>
                <c:pt idx="2886">
                  <c:v>42140.375</c:v>
                </c:pt>
                <c:pt idx="2887">
                  <c:v>42140.5</c:v>
                </c:pt>
                <c:pt idx="2888">
                  <c:v>42140.625</c:v>
                </c:pt>
                <c:pt idx="2889">
                  <c:v>42140.75</c:v>
                </c:pt>
                <c:pt idx="2890">
                  <c:v>42140.875</c:v>
                </c:pt>
                <c:pt idx="2891">
                  <c:v>42141</c:v>
                </c:pt>
                <c:pt idx="2892">
                  <c:v>42141.125</c:v>
                </c:pt>
                <c:pt idx="2893">
                  <c:v>42141.25</c:v>
                </c:pt>
                <c:pt idx="2894">
                  <c:v>42141.375</c:v>
                </c:pt>
                <c:pt idx="2895">
                  <c:v>42141.5</c:v>
                </c:pt>
                <c:pt idx="2896">
                  <c:v>42141.625</c:v>
                </c:pt>
                <c:pt idx="2897">
                  <c:v>42141.75</c:v>
                </c:pt>
                <c:pt idx="2898">
                  <c:v>42141.875</c:v>
                </c:pt>
                <c:pt idx="2899">
                  <c:v>42142</c:v>
                </c:pt>
                <c:pt idx="2900">
                  <c:v>42142.125</c:v>
                </c:pt>
                <c:pt idx="2901">
                  <c:v>42142.25</c:v>
                </c:pt>
                <c:pt idx="2902">
                  <c:v>42142.375</c:v>
                </c:pt>
                <c:pt idx="2903">
                  <c:v>42142.5</c:v>
                </c:pt>
                <c:pt idx="2904">
                  <c:v>42142.625</c:v>
                </c:pt>
                <c:pt idx="2905">
                  <c:v>42142.75</c:v>
                </c:pt>
                <c:pt idx="2906">
                  <c:v>42142.875</c:v>
                </c:pt>
                <c:pt idx="2907">
                  <c:v>42143</c:v>
                </c:pt>
                <c:pt idx="2908">
                  <c:v>42143.125</c:v>
                </c:pt>
                <c:pt idx="2909">
                  <c:v>42143.25</c:v>
                </c:pt>
                <c:pt idx="2910">
                  <c:v>42143.375</c:v>
                </c:pt>
                <c:pt idx="2911">
                  <c:v>42143.5</c:v>
                </c:pt>
                <c:pt idx="2912">
                  <c:v>42143.625</c:v>
                </c:pt>
                <c:pt idx="2913">
                  <c:v>42143.75</c:v>
                </c:pt>
                <c:pt idx="2914">
                  <c:v>42143.875</c:v>
                </c:pt>
                <c:pt idx="2915">
                  <c:v>42144</c:v>
                </c:pt>
                <c:pt idx="2916">
                  <c:v>42144.125</c:v>
                </c:pt>
                <c:pt idx="2917">
                  <c:v>42144.25</c:v>
                </c:pt>
                <c:pt idx="2918">
                  <c:v>42144.375</c:v>
                </c:pt>
                <c:pt idx="2919">
                  <c:v>42144.5</c:v>
                </c:pt>
                <c:pt idx="2920">
                  <c:v>42144.625</c:v>
                </c:pt>
                <c:pt idx="2921">
                  <c:v>42144.75</c:v>
                </c:pt>
                <c:pt idx="2922">
                  <c:v>42144.875</c:v>
                </c:pt>
                <c:pt idx="2923">
                  <c:v>42145</c:v>
                </c:pt>
                <c:pt idx="2924">
                  <c:v>42145.125</c:v>
                </c:pt>
                <c:pt idx="2925">
                  <c:v>42145.25</c:v>
                </c:pt>
                <c:pt idx="2926">
                  <c:v>42145.375</c:v>
                </c:pt>
                <c:pt idx="2927">
                  <c:v>42145.5</c:v>
                </c:pt>
                <c:pt idx="2928">
                  <c:v>42145.625</c:v>
                </c:pt>
                <c:pt idx="2929">
                  <c:v>42145.75</c:v>
                </c:pt>
                <c:pt idx="2930">
                  <c:v>42145.875</c:v>
                </c:pt>
                <c:pt idx="2931">
                  <c:v>42146</c:v>
                </c:pt>
                <c:pt idx="2932">
                  <c:v>42146.125</c:v>
                </c:pt>
                <c:pt idx="2933">
                  <c:v>42146.25</c:v>
                </c:pt>
                <c:pt idx="2934">
                  <c:v>42146.375</c:v>
                </c:pt>
                <c:pt idx="2935">
                  <c:v>42146.5</c:v>
                </c:pt>
                <c:pt idx="2936">
                  <c:v>42146.625</c:v>
                </c:pt>
                <c:pt idx="2937">
                  <c:v>42146.75</c:v>
                </c:pt>
                <c:pt idx="2938">
                  <c:v>42146.875</c:v>
                </c:pt>
                <c:pt idx="2939">
                  <c:v>42147</c:v>
                </c:pt>
                <c:pt idx="2940">
                  <c:v>42147.125</c:v>
                </c:pt>
                <c:pt idx="2941">
                  <c:v>42147.25</c:v>
                </c:pt>
                <c:pt idx="2942">
                  <c:v>42147.375</c:v>
                </c:pt>
                <c:pt idx="2943">
                  <c:v>42147.5</c:v>
                </c:pt>
                <c:pt idx="2944">
                  <c:v>42147.625</c:v>
                </c:pt>
                <c:pt idx="2945">
                  <c:v>42147.75</c:v>
                </c:pt>
                <c:pt idx="2946">
                  <c:v>42147.875</c:v>
                </c:pt>
                <c:pt idx="2947">
                  <c:v>42148</c:v>
                </c:pt>
                <c:pt idx="2948">
                  <c:v>42148.125</c:v>
                </c:pt>
                <c:pt idx="2949">
                  <c:v>42148.25</c:v>
                </c:pt>
                <c:pt idx="2950">
                  <c:v>42148.375</c:v>
                </c:pt>
                <c:pt idx="2951">
                  <c:v>42148.5</c:v>
                </c:pt>
                <c:pt idx="2952">
                  <c:v>42148.625</c:v>
                </c:pt>
                <c:pt idx="2953">
                  <c:v>42148.75</c:v>
                </c:pt>
                <c:pt idx="2954">
                  <c:v>42148.875</c:v>
                </c:pt>
                <c:pt idx="2955">
                  <c:v>42149</c:v>
                </c:pt>
                <c:pt idx="2956">
                  <c:v>42149.125</c:v>
                </c:pt>
                <c:pt idx="2957">
                  <c:v>42149.25</c:v>
                </c:pt>
                <c:pt idx="2958">
                  <c:v>42149.375</c:v>
                </c:pt>
                <c:pt idx="2959">
                  <c:v>42149.5</c:v>
                </c:pt>
                <c:pt idx="2960">
                  <c:v>42149.625</c:v>
                </c:pt>
                <c:pt idx="2961">
                  <c:v>42149.75</c:v>
                </c:pt>
                <c:pt idx="2962">
                  <c:v>42149.875</c:v>
                </c:pt>
                <c:pt idx="2963">
                  <c:v>42150</c:v>
                </c:pt>
                <c:pt idx="2964">
                  <c:v>42150.125</c:v>
                </c:pt>
                <c:pt idx="2965">
                  <c:v>42150.25</c:v>
                </c:pt>
                <c:pt idx="2966">
                  <c:v>42150.375</c:v>
                </c:pt>
                <c:pt idx="2967">
                  <c:v>42150.5</c:v>
                </c:pt>
                <c:pt idx="2968">
                  <c:v>42150.625</c:v>
                </c:pt>
                <c:pt idx="2969">
                  <c:v>42150.75</c:v>
                </c:pt>
                <c:pt idx="2970">
                  <c:v>42150.875</c:v>
                </c:pt>
                <c:pt idx="2971">
                  <c:v>42151</c:v>
                </c:pt>
                <c:pt idx="2972">
                  <c:v>42151.125</c:v>
                </c:pt>
                <c:pt idx="2973">
                  <c:v>42151.25</c:v>
                </c:pt>
                <c:pt idx="2974">
                  <c:v>42151.375</c:v>
                </c:pt>
                <c:pt idx="2975">
                  <c:v>42151.5</c:v>
                </c:pt>
                <c:pt idx="2976">
                  <c:v>42151.625</c:v>
                </c:pt>
                <c:pt idx="2977">
                  <c:v>42151.75</c:v>
                </c:pt>
                <c:pt idx="2978">
                  <c:v>42151.875</c:v>
                </c:pt>
                <c:pt idx="2979">
                  <c:v>42152</c:v>
                </c:pt>
                <c:pt idx="2980">
                  <c:v>42152.125</c:v>
                </c:pt>
                <c:pt idx="2981">
                  <c:v>42152.25</c:v>
                </c:pt>
                <c:pt idx="2982">
                  <c:v>42152.375</c:v>
                </c:pt>
                <c:pt idx="2983">
                  <c:v>42152.5</c:v>
                </c:pt>
                <c:pt idx="2984">
                  <c:v>42152.625</c:v>
                </c:pt>
                <c:pt idx="2985">
                  <c:v>42152.75</c:v>
                </c:pt>
                <c:pt idx="2986">
                  <c:v>42152.875</c:v>
                </c:pt>
                <c:pt idx="2987">
                  <c:v>42153</c:v>
                </c:pt>
                <c:pt idx="2988">
                  <c:v>42153.125</c:v>
                </c:pt>
                <c:pt idx="2989">
                  <c:v>42153.25</c:v>
                </c:pt>
                <c:pt idx="2990">
                  <c:v>42153.375</c:v>
                </c:pt>
                <c:pt idx="2991">
                  <c:v>42153.5</c:v>
                </c:pt>
                <c:pt idx="2992">
                  <c:v>42153.625</c:v>
                </c:pt>
                <c:pt idx="2993">
                  <c:v>42153.75</c:v>
                </c:pt>
                <c:pt idx="2994">
                  <c:v>42153.875</c:v>
                </c:pt>
                <c:pt idx="2995">
                  <c:v>42154</c:v>
                </c:pt>
                <c:pt idx="2996">
                  <c:v>42154.125</c:v>
                </c:pt>
                <c:pt idx="2997">
                  <c:v>42154.25</c:v>
                </c:pt>
                <c:pt idx="2998">
                  <c:v>42154.375</c:v>
                </c:pt>
                <c:pt idx="2999">
                  <c:v>42154.5</c:v>
                </c:pt>
                <c:pt idx="3000">
                  <c:v>42154.625</c:v>
                </c:pt>
                <c:pt idx="3001">
                  <c:v>42154.75</c:v>
                </c:pt>
                <c:pt idx="3002">
                  <c:v>42154.875</c:v>
                </c:pt>
                <c:pt idx="3003">
                  <c:v>42155</c:v>
                </c:pt>
                <c:pt idx="3004">
                  <c:v>42155.125</c:v>
                </c:pt>
                <c:pt idx="3005">
                  <c:v>42155.25</c:v>
                </c:pt>
                <c:pt idx="3006">
                  <c:v>42155.375</c:v>
                </c:pt>
                <c:pt idx="3007">
                  <c:v>42155.5</c:v>
                </c:pt>
                <c:pt idx="3008">
                  <c:v>42155.625</c:v>
                </c:pt>
                <c:pt idx="3009">
                  <c:v>42155.75</c:v>
                </c:pt>
                <c:pt idx="3010">
                  <c:v>42155.875</c:v>
                </c:pt>
                <c:pt idx="3011">
                  <c:v>42156</c:v>
                </c:pt>
                <c:pt idx="3012">
                  <c:v>42156.125</c:v>
                </c:pt>
                <c:pt idx="3013">
                  <c:v>42156.25</c:v>
                </c:pt>
                <c:pt idx="3014">
                  <c:v>42156.375</c:v>
                </c:pt>
                <c:pt idx="3015">
                  <c:v>42156.5</c:v>
                </c:pt>
                <c:pt idx="3016">
                  <c:v>42156.625</c:v>
                </c:pt>
                <c:pt idx="3017">
                  <c:v>42156.75</c:v>
                </c:pt>
                <c:pt idx="3018">
                  <c:v>42156.875</c:v>
                </c:pt>
                <c:pt idx="3019">
                  <c:v>42157</c:v>
                </c:pt>
                <c:pt idx="3020">
                  <c:v>42157.125</c:v>
                </c:pt>
                <c:pt idx="3021">
                  <c:v>42157.25</c:v>
                </c:pt>
                <c:pt idx="3022">
                  <c:v>42157.375</c:v>
                </c:pt>
                <c:pt idx="3023">
                  <c:v>42157.5</c:v>
                </c:pt>
                <c:pt idx="3024">
                  <c:v>42157.625</c:v>
                </c:pt>
                <c:pt idx="3025">
                  <c:v>42157.75</c:v>
                </c:pt>
                <c:pt idx="3026">
                  <c:v>42157.875</c:v>
                </c:pt>
                <c:pt idx="3027">
                  <c:v>42158</c:v>
                </c:pt>
                <c:pt idx="3028">
                  <c:v>42158.125</c:v>
                </c:pt>
                <c:pt idx="3029">
                  <c:v>42158.25</c:v>
                </c:pt>
                <c:pt idx="3030">
                  <c:v>42158.375</c:v>
                </c:pt>
                <c:pt idx="3031">
                  <c:v>42158.5</c:v>
                </c:pt>
                <c:pt idx="3032">
                  <c:v>42158.625</c:v>
                </c:pt>
                <c:pt idx="3033">
                  <c:v>42158.75</c:v>
                </c:pt>
                <c:pt idx="3034">
                  <c:v>42158.875</c:v>
                </c:pt>
                <c:pt idx="3035">
                  <c:v>42159</c:v>
                </c:pt>
                <c:pt idx="3036">
                  <c:v>42159.125</c:v>
                </c:pt>
                <c:pt idx="3037">
                  <c:v>42159.25</c:v>
                </c:pt>
                <c:pt idx="3038">
                  <c:v>42159.375</c:v>
                </c:pt>
                <c:pt idx="3039">
                  <c:v>42159.5</c:v>
                </c:pt>
                <c:pt idx="3040">
                  <c:v>42159.625</c:v>
                </c:pt>
                <c:pt idx="3041">
                  <c:v>42159.75</c:v>
                </c:pt>
                <c:pt idx="3042">
                  <c:v>42159.875</c:v>
                </c:pt>
                <c:pt idx="3043">
                  <c:v>42160</c:v>
                </c:pt>
                <c:pt idx="3044">
                  <c:v>42160.125</c:v>
                </c:pt>
                <c:pt idx="3045">
                  <c:v>42160.25</c:v>
                </c:pt>
                <c:pt idx="3046">
                  <c:v>42160.375</c:v>
                </c:pt>
                <c:pt idx="3047">
                  <c:v>42160.5</c:v>
                </c:pt>
                <c:pt idx="3048">
                  <c:v>42160.625</c:v>
                </c:pt>
                <c:pt idx="3049">
                  <c:v>42160.75</c:v>
                </c:pt>
                <c:pt idx="3050">
                  <c:v>42160.875</c:v>
                </c:pt>
                <c:pt idx="3051">
                  <c:v>42161</c:v>
                </c:pt>
                <c:pt idx="3052">
                  <c:v>42161.125</c:v>
                </c:pt>
                <c:pt idx="3053">
                  <c:v>42161.25</c:v>
                </c:pt>
                <c:pt idx="3054">
                  <c:v>42161.375</c:v>
                </c:pt>
                <c:pt idx="3055">
                  <c:v>42161.5</c:v>
                </c:pt>
                <c:pt idx="3056">
                  <c:v>42161.625</c:v>
                </c:pt>
                <c:pt idx="3057">
                  <c:v>42161.75</c:v>
                </c:pt>
                <c:pt idx="3058">
                  <c:v>42161.875</c:v>
                </c:pt>
                <c:pt idx="3059">
                  <c:v>42162</c:v>
                </c:pt>
                <c:pt idx="3060">
                  <c:v>42162.125</c:v>
                </c:pt>
                <c:pt idx="3061">
                  <c:v>42162.25</c:v>
                </c:pt>
                <c:pt idx="3062">
                  <c:v>42162.375</c:v>
                </c:pt>
                <c:pt idx="3063">
                  <c:v>42162.5</c:v>
                </c:pt>
                <c:pt idx="3064">
                  <c:v>42162.625</c:v>
                </c:pt>
                <c:pt idx="3065">
                  <c:v>42162.75</c:v>
                </c:pt>
                <c:pt idx="3066">
                  <c:v>42162.875</c:v>
                </c:pt>
                <c:pt idx="3067">
                  <c:v>42163</c:v>
                </c:pt>
                <c:pt idx="3068">
                  <c:v>42163.125</c:v>
                </c:pt>
                <c:pt idx="3069">
                  <c:v>42163.25</c:v>
                </c:pt>
                <c:pt idx="3070">
                  <c:v>42163.375</c:v>
                </c:pt>
                <c:pt idx="3071">
                  <c:v>42163.5</c:v>
                </c:pt>
                <c:pt idx="3072">
                  <c:v>42163.625</c:v>
                </c:pt>
                <c:pt idx="3073">
                  <c:v>42163.75</c:v>
                </c:pt>
                <c:pt idx="3074">
                  <c:v>42163.875</c:v>
                </c:pt>
                <c:pt idx="3075">
                  <c:v>42164</c:v>
                </c:pt>
                <c:pt idx="3076">
                  <c:v>42164.125</c:v>
                </c:pt>
                <c:pt idx="3077">
                  <c:v>42164.25</c:v>
                </c:pt>
                <c:pt idx="3078">
                  <c:v>42164.375</c:v>
                </c:pt>
                <c:pt idx="3079">
                  <c:v>42164.5</c:v>
                </c:pt>
                <c:pt idx="3080">
                  <c:v>42164.625</c:v>
                </c:pt>
                <c:pt idx="3081">
                  <c:v>42164.75</c:v>
                </c:pt>
                <c:pt idx="3082">
                  <c:v>42164.875</c:v>
                </c:pt>
                <c:pt idx="3083">
                  <c:v>42165</c:v>
                </c:pt>
                <c:pt idx="3084">
                  <c:v>42165.125</c:v>
                </c:pt>
                <c:pt idx="3085">
                  <c:v>42165.25</c:v>
                </c:pt>
                <c:pt idx="3086">
                  <c:v>42165.375</c:v>
                </c:pt>
                <c:pt idx="3087">
                  <c:v>42165.5</c:v>
                </c:pt>
                <c:pt idx="3088">
                  <c:v>42165.625</c:v>
                </c:pt>
                <c:pt idx="3089">
                  <c:v>42165.75</c:v>
                </c:pt>
                <c:pt idx="3090">
                  <c:v>42165.875</c:v>
                </c:pt>
                <c:pt idx="3091">
                  <c:v>42166</c:v>
                </c:pt>
                <c:pt idx="3092">
                  <c:v>42166.125</c:v>
                </c:pt>
                <c:pt idx="3093">
                  <c:v>42166.25</c:v>
                </c:pt>
                <c:pt idx="3094">
                  <c:v>42166.375</c:v>
                </c:pt>
                <c:pt idx="3095">
                  <c:v>42166.5</c:v>
                </c:pt>
                <c:pt idx="3096">
                  <c:v>42166.625</c:v>
                </c:pt>
                <c:pt idx="3097">
                  <c:v>42166.75</c:v>
                </c:pt>
                <c:pt idx="3098">
                  <c:v>42166.875</c:v>
                </c:pt>
                <c:pt idx="3099">
                  <c:v>42167</c:v>
                </c:pt>
                <c:pt idx="3100">
                  <c:v>42167.125</c:v>
                </c:pt>
                <c:pt idx="3101">
                  <c:v>42167.25</c:v>
                </c:pt>
                <c:pt idx="3102">
                  <c:v>42167.375</c:v>
                </c:pt>
                <c:pt idx="3103">
                  <c:v>42167.5</c:v>
                </c:pt>
                <c:pt idx="3104">
                  <c:v>42167.625</c:v>
                </c:pt>
                <c:pt idx="3105">
                  <c:v>42167.75</c:v>
                </c:pt>
                <c:pt idx="3106">
                  <c:v>42167.875</c:v>
                </c:pt>
                <c:pt idx="3107">
                  <c:v>42168</c:v>
                </c:pt>
                <c:pt idx="3108">
                  <c:v>42168.125</c:v>
                </c:pt>
                <c:pt idx="3109">
                  <c:v>42168.25</c:v>
                </c:pt>
                <c:pt idx="3110">
                  <c:v>42168.375</c:v>
                </c:pt>
                <c:pt idx="3111">
                  <c:v>42168.5</c:v>
                </c:pt>
                <c:pt idx="3112">
                  <c:v>42168.625</c:v>
                </c:pt>
                <c:pt idx="3113">
                  <c:v>42168.75</c:v>
                </c:pt>
                <c:pt idx="3114">
                  <c:v>42168.875</c:v>
                </c:pt>
                <c:pt idx="3115">
                  <c:v>42169</c:v>
                </c:pt>
                <c:pt idx="3116">
                  <c:v>42169.125</c:v>
                </c:pt>
                <c:pt idx="3117">
                  <c:v>42169.25</c:v>
                </c:pt>
                <c:pt idx="3118">
                  <c:v>42169.375</c:v>
                </c:pt>
                <c:pt idx="3119">
                  <c:v>42169.5</c:v>
                </c:pt>
                <c:pt idx="3120">
                  <c:v>42169.625</c:v>
                </c:pt>
                <c:pt idx="3121">
                  <c:v>42169.75</c:v>
                </c:pt>
                <c:pt idx="3122">
                  <c:v>42169.875</c:v>
                </c:pt>
                <c:pt idx="3123">
                  <c:v>42170</c:v>
                </c:pt>
                <c:pt idx="3124">
                  <c:v>42170.125</c:v>
                </c:pt>
                <c:pt idx="3125">
                  <c:v>42170.25</c:v>
                </c:pt>
                <c:pt idx="3126">
                  <c:v>42170.375</c:v>
                </c:pt>
                <c:pt idx="3127">
                  <c:v>42170.5</c:v>
                </c:pt>
                <c:pt idx="3128">
                  <c:v>42170.625</c:v>
                </c:pt>
                <c:pt idx="3129">
                  <c:v>42170.75</c:v>
                </c:pt>
                <c:pt idx="3130">
                  <c:v>42170.875</c:v>
                </c:pt>
                <c:pt idx="3131">
                  <c:v>42171</c:v>
                </c:pt>
                <c:pt idx="3132">
                  <c:v>42171.125</c:v>
                </c:pt>
                <c:pt idx="3133">
                  <c:v>42171.25</c:v>
                </c:pt>
                <c:pt idx="3134">
                  <c:v>42171.375</c:v>
                </c:pt>
                <c:pt idx="3135">
                  <c:v>42171.5</c:v>
                </c:pt>
                <c:pt idx="3136">
                  <c:v>42171.625</c:v>
                </c:pt>
                <c:pt idx="3137">
                  <c:v>42171.75</c:v>
                </c:pt>
                <c:pt idx="3138">
                  <c:v>42171.875</c:v>
                </c:pt>
                <c:pt idx="3139">
                  <c:v>42172</c:v>
                </c:pt>
                <c:pt idx="3140">
                  <c:v>42172.125</c:v>
                </c:pt>
                <c:pt idx="3141">
                  <c:v>42172.25</c:v>
                </c:pt>
                <c:pt idx="3142">
                  <c:v>42172.375</c:v>
                </c:pt>
                <c:pt idx="3143">
                  <c:v>42172.5</c:v>
                </c:pt>
                <c:pt idx="3144">
                  <c:v>42172.625</c:v>
                </c:pt>
                <c:pt idx="3145">
                  <c:v>42172.75</c:v>
                </c:pt>
                <c:pt idx="3146">
                  <c:v>42172.875</c:v>
                </c:pt>
                <c:pt idx="3147">
                  <c:v>42173</c:v>
                </c:pt>
                <c:pt idx="3148">
                  <c:v>42173.125</c:v>
                </c:pt>
                <c:pt idx="3149">
                  <c:v>42173.25</c:v>
                </c:pt>
                <c:pt idx="3150">
                  <c:v>42173.375</c:v>
                </c:pt>
                <c:pt idx="3151">
                  <c:v>42173.5</c:v>
                </c:pt>
                <c:pt idx="3152">
                  <c:v>42173.625</c:v>
                </c:pt>
                <c:pt idx="3153">
                  <c:v>42173.75</c:v>
                </c:pt>
                <c:pt idx="3154">
                  <c:v>42173.875</c:v>
                </c:pt>
                <c:pt idx="3155">
                  <c:v>42174</c:v>
                </c:pt>
                <c:pt idx="3156">
                  <c:v>42174.125</c:v>
                </c:pt>
                <c:pt idx="3157">
                  <c:v>42174.25</c:v>
                </c:pt>
                <c:pt idx="3158">
                  <c:v>42174.375</c:v>
                </c:pt>
                <c:pt idx="3159">
                  <c:v>42174.5</c:v>
                </c:pt>
                <c:pt idx="3160">
                  <c:v>42174.625</c:v>
                </c:pt>
                <c:pt idx="3161">
                  <c:v>42174.75</c:v>
                </c:pt>
                <c:pt idx="3162">
                  <c:v>42174.875</c:v>
                </c:pt>
                <c:pt idx="3163">
                  <c:v>42175</c:v>
                </c:pt>
                <c:pt idx="3164">
                  <c:v>42175.125</c:v>
                </c:pt>
                <c:pt idx="3165">
                  <c:v>42175.25</c:v>
                </c:pt>
                <c:pt idx="3166">
                  <c:v>42175.375</c:v>
                </c:pt>
                <c:pt idx="3167">
                  <c:v>42175.5</c:v>
                </c:pt>
                <c:pt idx="3168">
                  <c:v>42175.625</c:v>
                </c:pt>
                <c:pt idx="3169">
                  <c:v>42175.75</c:v>
                </c:pt>
                <c:pt idx="3170">
                  <c:v>42175.875</c:v>
                </c:pt>
                <c:pt idx="3171">
                  <c:v>42176</c:v>
                </c:pt>
                <c:pt idx="3172">
                  <c:v>42176.125</c:v>
                </c:pt>
                <c:pt idx="3173">
                  <c:v>42176.25</c:v>
                </c:pt>
                <c:pt idx="3174">
                  <c:v>42176.375</c:v>
                </c:pt>
                <c:pt idx="3175">
                  <c:v>42176.5</c:v>
                </c:pt>
                <c:pt idx="3176">
                  <c:v>42176.625</c:v>
                </c:pt>
                <c:pt idx="3177">
                  <c:v>42176.75</c:v>
                </c:pt>
                <c:pt idx="3178">
                  <c:v>42176.875</c:v>
                </c:pt>
                <c:pt idx="3179">
                  <c:v>42177</c:v>
                </c:pt>
                <c:pt idx="3180">
                  <c:v>42177.125</c:v>
                </c:pt>
                <c:pt idx="3181">
                  <c:v>42177.25</c:v>
                </c:pt>
                <c:pt idx="3182">
                  <c:v>42177.375</c:v>
                </c:pt>
                <c:pt idx="3183">
                  <c:v>42177.5</c:v>
                </c:pt>
                <c:pt idx="3184">
                  <c:v>42177.625</c:v>
                </c:pt>
                <c:pt idx="3185">
                  <c:v>42177.75</c:v>
                </c:pt>
                <c:pt idx="3186">
                  <c:v>42177.875</c:v>
                </c:pt>
                <c:pt idx="3187">
                  <c:v>42178</c:v>
                </c:pt>
                <c:pt idx="3188">
                  <c:v>42178.125</c:v>
                </c:pt>
                <c:pt idx="3189">
                  <c:v>42178.25</c:v>
                </c:pt>
                <c:pt idx="3190">
                  <c:v>42178.375</c:v>
                </c:pt>
                <c:pt idx="3191">
                  <c:v>42178.5</c:v>
                </c:pt>
                <c:pt idx="3192">
                  <c:v>42178.625</c:v>
                </c:pt>
                <c:pt idx="3193">
                  <c:v>42178.75</c:v>
                </c:pt>
                <c:pt idx="3194">
                  <c:v>42178.875</c:v>
                </c:pt>
                <c:pt idx="3195">
                  <c:v>42179</c:v>
                </c:pt>
                <c:pt idx="3196">
                  <c:v>42179.125</c:v>
                </c:pt>
                <c:pt idx="3197">
                  <c:v>42179.25</c:v>
                </c:pt>
                <c:pt idx="3198">
                  <c:v>42179.375</c:v>
                </c:pt>
                <c:pt idx="3199">
                  <c:v>42179.5</c:v>
                </c:pt>
                <c:pt idx="3200">
                  <c:v>42179.625</c:v>
                </c:pt>
                <c:pt idx="3201">
                  <c:v>42179.75</c:v>
                </c:pt>
                <c:pt idx="3202">
                  <c:v>42179.875</c:v>
                </c:pt>
                <c:pt idx="3203">
                  <c:v>42180</c:v>
                </c:pt>
                <c:pt idx="3204">
                  <c:v>42180.125</c:v>
                </c:pt>
                <c:pt idx="3205">
                  <c:v>42180.25</c:v>
                </c:pt>
                <c:pt idx="3206">
                  <c:v>42180.375</c:v>
                </c:pt>
                <c:pt idx="3207">
                  <c:v>42180.5</c:v>
                </c:pt>
                <c:pt idx="3208">
                  <c:v>42180.625</c:v>
                </c:pt>
                <c:pt idx="3209">
                  <c:v>42180.75</c:v>
                </c:pt>
                <c:pt idx="3210">
                  <c:v>42180.875</c:v>
                </c:pt>
                <c:pt idx="3211">
                  <c:v>42181</c:v>
                </c:pt>
                <c:pt idx="3212">
                  <c:v>42181.125</c:v>
                </c:pt>
                <c:pt idx="3213">
                  <c:v>42181.25</c:v>
                </c:pt>
                <c:pt idx="3214">
                  <c:v>42181.375</c:v>
                </c:pt>
                <c:pt idx="3215">
                  <c:v>42181.5</c:v>
                </c:pt>
                <c:pt idx="3216">
                  <c:v>42181.625</c:v>
                </c:pt>
                <c:pt idx="3217">
                  <c:v>42181.75</c:v>
                </c:pt>
                <c:pt idx="3218">
                  <c:v>42181.875</c:v>
                </c:pt>
                <c:pt idx="3219">
                  <c:v>42182</c:v>
                </c:pt>
                <c:pt idx="3220">
                  <c:v>42182.125</c:v>
                </c:pt>
                <c:pt idx="3221">
                  <c:v>42182.25</c:v>
                </c:pt>
                <c:pt idx="3222">
                  <c:v>42182.375</c:v>
                </c:pt>
                <c:pt idx="3223">
                  <c:v>42182.5</c:v>
                </c:pt>
                <c:pt idx="3224">
                  <c:v>42182.625</c:v>
                </c:pt>
                <c:pt idx="3225">
                  <c:v>42182.75</c:v>
                </c:pt>
                <c:pt idx="3226">
                  <c:v>42182.875</c:v>
                </c:pt>
                <c:pt idx="3227">
                  <c:v>42183</c:v>
                </c:pt>
                <c:pt idx="3228">
                  <c:v>42183.125</c:v>
                </c:pt>
                <c:pt idx="3229">
                  <c:v>42183.25</c:v>
                </c:pt>
                <c:pt idx="3230">
                  <c:v>42183.375</c:v>
                </c:pt>
                <c:pt idx="3231">
                  <c:v>42183.5</c:v>
                </c:pt>
                <c:pt idx="3232">
                  <c:v>42183.625</c:v>
                </c:pt>
                <c:pt idx="3233">
                  <c:v>42183.75</c:v>
                </c:pt>
                <c:pt idx="3234">
                  <c:v>42183.875</c:v>
                </c:pt>
                <c:pt idx="3235">
                  <c:v>42184</c:v>
                </c:pt>
                <c:pt idx="3236">
                  <c:v>42184.125</c:v>
                </c:pt>
                <c:pt idx="3237">
                  <c:v>42184.25</c:v>
                </c:pt>
                <c:pt idx="3238">
                  <c:v>42184.375</c:v>
                </c:pt>
                <c:pt idx="3239">
                  <c:v>42184.5</c:v>
                </c:pt>
                <c:pt idx="3240">
                  <c:v>42184.625</c:v>
                </c:pt>
                <c:pt idx="3241">
                  <c:v>42184.75</c:v>
                </c:pt>
                <c:pt idx="3242">
                  <c:v>42184.875</c:v>
                </c:pt>
                <c:pt idx="3243">
                  <c:v>42185</c:v>
                </c:pt>
                <c:pt idx="3244">
                  <c:v>42185.125</c:v>
                </c:pt>
                <c:pt idx="3245">
                  <c:v>42185.25</c:v>
                </c:pt>
                <c:pt idx="3246">
                  <c:v>42185.375</c:v>
                </c:pt>
                <c:pt idx="3247">
                  <c:v>42185.5</c:v>
                </c:pt>
                <c:pt idx="3248">
                  <c:v>42185.625</c:v>
                </c:pt>
                <c:pt idx="3249">
                  <c:v>42185.75</c:v>
                </c:pt>
                <c:pt idx="3250">
                  <c:v>42185.875</c:v>
                </c:pt>
                <c:pt idx="3251">
                  <c:v>42186</c:v>
                </c:pt>
                <c:pt idx="3252">
                  <c:v>42186.125</c:v>
                </c:pt>
                <c:pt idx="3253">
                  <c:v>42186.25</c:v>
                </c:pt>
                <c:pt idx="3254">
                  <c:v>42186.375</c:v>
                </c:pt>
                <c:pt idx="3255">
                  <c:v>42186.5</c:v>
                </c:pt>
                <c:pt idx="3256">
                  <c:v>42186.625</c:v>
                </c:pt>
                <c:pt idx="3257">
                  <c:v>42186.75</c:v>
                </c:pt>
                <c:pt idx="3258">
                  <c:v>42186.875</c:v>
                </c:pt>
                <c:pt idx="3259">
                  <c:v>42187</c:v>
                </c:pt>
                <c:pt idx="3260">
                  <c:v>42187.125</c:v>
                </c:pt>
                <c:pt idx="3261">
                  <c:v>42187.25</c:v>
                </c:pt>
                <c:pt idx="3262">
                  <c:v>42187.375</c:v>
                </c:pt>
                <c:pt idx="3263">
                  <c:v>42187.5</c:v>
                </c:pt>
                <c:pt idx="3264">
                  <c:v>42187.625</c:v>
                </c:pt>
                <c:pt idx="3265">
                  <c:v>42187.75</c:v>
                </c:pt>
                <c:pt idx="3266">
                  <c:v>42187.875</c:v>
                </c:pt>
                <c:pt idx="3267">
                  <c:v>42188</c:v>
                </c:pt>
                <c:pt idx="3268">
                  <c:v>42188.125</c:v>
                </c:pt>
                <c:pt idx="3269">
                  <c:v>42188.25</c:v>
                </c:pt>
                <c:pt idx="3270">
                  <c:v>42188.375</c:v>
                </c:pt>
                <c:pt idx="3271">
                  <c:v>42188.5</c:v>
                </c:pt>
                <c:pt idx="3272">
                  <c:v>42188.625</c:v>
                </c:pt>
                <c:pt idx="3273">
                  <c:v>42188.75</c:v>
                </c:pt>
                <c:pt idx="3274">
                  <c:v>42188.875</c:v>
                </c:pt>
                <c:pt idx="3275">
                  <c:v>42189</c:v>
                </c:pt>
                <c:pt idx="3276">
                  <c:v>42189.125</c:v>
                </c:pt>
                <c:pt idx="3277">
                  <c:v>42189.25</c:v>
                </c:pt>
                <c:pt idx="3278">
                  <c:v>42189.375</c:v>
                </c:pt>
                <c:pt idx="3279">
                  <c:v>42189.5</c:v>
                </c:pt>
                <c:pt idx="3280">
                  <c:v>42189.625</c:v>
                </c:pt>
                <c:pt idx="3281">
                  <c:v>42189.75</c:v>
                </c:pt>
                <c:pt idx="3282">
                  <c:v>42189.875</c:v>
                </c:pt>
                <c:pt idx="3283">
                  <c:v>42190</c:v>
                </c:pt>
                <c:pt idx="3284">
                  <c:v>42190.125</c:v>
                </c:pt>
                <c:pt idx="3285">
                  <c:v>42190.25</c:v>
                </c:pt>
                <c:pt idx="3286">
                  <c:v>42190.375</c:v>
                </c:pt>
                <c:pt idx="3287">
                  <c:v>42190.5</c:v>
                </c:pt>
                <c:pt idx="3288">
                  <c:v>42190.625</c:v>
                </c:pt>
                <c:pt idx="3289">
                  <c:v>42190.75</c:v>
                </c:pt>
                <c:pt idx="3290">
                  <c:v>42190.875</c:v>
                </c:pt>
                <c:pt idx="3291">
                  <c:v>42191</c:v>
                </c:pt>
                <c:pt idx="3292">
                  <c:v>42191.125</c:v>
                </c:pt>
                <c:pt idx="3293">
                  <c:v>42191.25</c:v>
                </c:pt>
                <c:pt idx="3294">
                  <c:v>42191.375</c:v>
                </c:pt>
                <c:pt idx="3295">
                  <c:v>42191.5</c:v>
                </c:pt>
                <c:pt idx="3296">
                  <c:v>42191.625</c:v>
                </c:pt>
                <c:pt idx="3297">
                  <c:v>42191.75</c:v>
                </c:pt>
                <c:pt idx="3298">
                  <c:v>42191.875</c:v>
                </c:pt>
                <c:pt idx="3299">
                  <c:v>42192</c:v>
                </c:pt>
                <c:pt idx="3300">
                  <c:v>42192.125</c:v>
                </c:pt>
                <c:pt idx="3301">
                  <c:v>42192.25</c:v>
                </c:pt>
                <c:pt idx="3302">
                  <c:v>42192.375</c:v>
                </c:pt>
                <c:pt idx="3303">
                  <c:v>42192.5</c:v>
                </c:pt>
                <c:pt idx="3304">
                  <c:v>42192.625</c:v>
                </c:pt>
                <c:pt idx="3305">
                  <c:v>42192.75</c:v>
                </c:pt>
                <c:pt idx="3306">
                  <c:v>42192.875</c:v>
                </c:pt>
                <c:pt idx="3307">
                  <c:v>42193</c:v>
                </c:pt>
                <c:pt idx="3308">
                  <c:v>42193.125</c:v>
                </c:pt>
                <c:pt idx="3309">
                  <c:v>42193.25</c:v>
                </c:pt>
                <c:pt idx="3310">
                  <c:v>42193.375</c:v>
                </c:pt>
                <c:pt idx="3311">
                  <c:v>42193.5</c:v>
                </c:pt>
                <c:pt idx="3312">
                  <c:v>42193.625</c:v>
                </c:pt>
                <c:pt idx="3313">
                  <c:v>42193.75</c:v>
                </c:pt>
                <c:pt idx="3314">
                  <c:v>42193.875</c:v>
                </c:pt>
                <c:pt idx="3315">
                  <c:v>42194</c:v>
                </c:pt>
                <c:pt idx="3316">
                  <c:v>42194.125</c:v>
                </c:pt>
                <c:pt idx="3317">
                  <c:v>42194.25</c:v>
                </c:pt>
                <c:pt idx="3318">
                  <c:v>42194.375</c:v>
                </c:pt>
                <c:pt idx="3319">
                  <c:v>42194.5</c:v>
                </c:pt>
                <c:pt idx="3320">
                  <c:v>42194.625</c:v>
                </c:pt>
                <c:pt idx="3321">
                  <c:v>42194.75</c:v>
                </c:pt>
                <c:pt idx="3322">
                  <c:v>42194.875</c:v>
                </c:pt>
                <c:pt idx="3323">
                  <c:v>42195</c:v>
                </c:pt>
                <c:pt idx="3324">
                  <c:v>42195.125</c:v>
                </c:pt>
                <c:pt idx="3325">
                  <c:v>42195.25</c:v>
                </c:pt>
                <c:pt idx="3326">
                  <c:v>42195.375</c:v>
                </c:pt>
                <c:pt idx="3327">
                  <c:v>42195.5</c:v>
                </c:pt>
                <c:pt idx="3328">
                  <c:v>42195.625</c:v>
                </c:pt>
                <c:pt idx="3329">
                  <c:v>42195.75</c:v>
                </c:pt>
                <c:pt idx="3330">
                  <c:v>42195.875</c:v>
                </c:pt>
                <c:pt idx="3331">
                  <c:v>42196</c:v>
                </c:pt>
                <c:pt idx="3332">
                  <c:v>42196.125</c:v>
                </c:pt>
                <c:pt idx="3333">
                  <c:v>42196.25</c:v>
                </c:pt>
                <c:pt idx="3334">
                  <c:v>42196.375</c:v>
                </c:pt>
                <c:pt idx="3335">
                  <c:v>42196.5</c:v>
                </c:pt>
                <c:pt idx="3336">
                  <c:v>42196.625</c:v>
                </c:pt>
                <c:pt idx="3337">
                  <c:v>42196.75</c:v>
                </c:pt>
                <c:pt idx="3338">
                  <c:v>42196.875</c:v>
                </c:pt>
                <c:pt idx="3339">
                  <c:v>42197</c:v>
                </c:pt>
                <c:pt idx="3340">
                  <c:v>42197.125</c:v>
                </c:pt>
                <c:pt idx="3341">
                  <c:v>42197.25</c:v>
                </c:pt>
                <c:pt idx="3342">
                  <c:v>42197.375</c:v>
                </c:pt>
                <c:pt idx="3343">
                  <c:v>42197.5</c:v>
                </c:pt>
                <c:pt idx="3344">
                  <c:v>42197.625</c:v>
                </c:pt>
                <c:pt idx="3345">
                  <c:v>42197.75</c:v>
                </c:pt>
                <c:pt idx="3346">
                  <c:v>42197.875</c:v>
                </c:pt>
                <c:pt idx="3347">
                  <c:v>42198</c:v>
                </c:pt>
                <c:pt idx="3348">
                  <c:v>42198.125</c:v>
                </c:pt>
                <c:pt idx="3349">
                  <c:v>42198.25</c:v>
                </c:pt>
                <c:pt idx="3350">
                  <c:v>42198.375</c:v>
                </c:pt>
                <c:pt idx="3351">
                  <c:v>42198.5</c:v>
                </c:pt>
                <c:pt idx="3352">
                  <c:v>42198.625</c:v>
                </c:pt>
                <c:pt idx="3353">
                  <c:v>42198.75</c:v>
                </c:pt>
                <c:pt idx="3354">
                  <c:v>42198.875</c:v>
                </c:pt>
                <c:pt idx="3355">
                  <c:v>42199</c:v>
                </c:pt>
                <c:pt idx="3356">
                  <c:v>42199.125</c:v>
                </c:pt>
                <c:pt idx="3357">
                  <c:v>42199.25</c:v>
                </c:pt>
                <c:pt idx="3358">
                  <c:v>42199.375</c:v>
                </c:pt>
                <c:pt idx="3359">
                  <c:v>42199.5</c:v>
                </c:pt>
                <c:pt idx="3360">
                  <c:v>42199.625</c:v>
                </c:pt>
                <c:pt idx="3361">
                  <c:v>42199.75</c:v>
                </c:pt>
                <c:pt idx="3362">
                  <c:v>42199.875</c:v>
                </c:pt>
                <c:pt idx="3363">
                  <c:v>42200</c:v>
                </c:pt>
                <c:pt idx="3364">
                  <c:v>42200.125</c:v>
                </c:pt>
                <c:pt idx="3365">
                  <c:v>42200.25</c:v>
                </c:pt>
                <c:pt idx="3366">
                  <c:v>42200.375</c:v>
                </c:pt>
                <c:pt idx="3367">
                  <c:v>42200.5</c:v>
                </c:pt>
                <c:pt idx="3368">
                  <c:v>42200.625</c:v>
                </c:pt>
                <c:pt idx="3369">
                  <c:v>42200.75</c:v>
                </c:pt>
                <c:pt idx="3370">
                  <c:v>42200.875</c:v>
                </c:pt>
                <c:pt idx="3371">
                  <c:v>42201</c:v>
                </c:pt>
                <c:pt idx="3372">
                  <c:v>42201.125</c:v>
                </c:pt>
                <c:pt idx="3373">
                  <c:v>42201.25</c:v>
                </c:pt>
                <c:pt idx="3374">
                  <c:v>42201.375</c:v>
                </c:pt>
                <c:pt idx="3375">
                  <c:v>42201.5</c:v>
                </c:pt>
                <c:pt idx="3376">
                  <c:v>42201.625</c:v>
                </c:pt>
                <c:pt idx="3377">
                  <c:v>42201.75</c:v>
                </c:pt>
                <c:pt idx="3378">
                  <c:v>42201.875</c:v>
                </c:pt>
                <c:pt idx="3379">
                  <c:v>42202</c:v>
                </c:pt>
                <c:pt idx="3380">
                  <c:v>42202.125</c:v>
                </c:pt>
                <c:pt idx="3381">
                  <c:v>42202.25</c:v>
                </c:pt>
                <c:pt idx="3382">
                  <c:v>42202.375</c:v>
                </c:pt>
                <c:pt idx="3383">
                  <c:v>42202.5</c:v>
                </c:pt>
                <c:pt idx="3384">
                  <c:v>42202.625</c:v>
                </c:pt>
                <c:pt idx="3385">
                  <c:v>42202.75</c:v>
                </c:pt>
                <c:pt idx="3386">
                  <c:v>42202.875</c:v>
                </c:pt>
                <c:pt idx="3387">
                  <c:v>42203</c:v>
                </c:pt>
                <c:pt idx="3388">
                  <c:v>42203.125</c:v>
                </c:pt>
                <c:pt idx="3389">
                  <c:v>42203.25</c:v>
                </c:pt>
                <c:pt idx="3390">
                  <c:v>42203.375</c:v>
                </c:pt>
                <c:pt idx="3391">
                  <c:v>42203.5</c:v>
                </c:pt>
                <c:pt idx="3392">
                  <c:v>42203.625</c:v>
                </c:pt>
                <c:pt idx="3393">
                  <c:v>42203.75</c:v>
                </c:pt>
                <c:pt idx="3394">
                  <c:v>42203.875</c:v>
                </c:pt>
                <c:pt idx="3395">
                  <c:v>42204</c:v>
                </c:pt>
                <c:pt idx="3396">
                  <c:v>42204.125</c:v>
                </c:pt>
                <c:pt idx="3397">
                  <c:v>42204.25</c:v>
                </c:pt>
                <c:pt idx="3398">
                  <c:v>42204.375</c:v>
                </c:pt>
                <c:pt idx="3399">
                  <c:v>42204.5</c:v>
                </c:pt>
                <c:pt idx="3400">
                  <c:v>42204.625</c:v>
                </c:pt>
                <c:pt idx="3401">
                  <c:v>42204.75</c:v>
                </c:pt>
                <c:pt idx="3402">
                  <c:v>42204.875</c:v>
                </c:pt>
                <c:pt idx="3403">
                  <c:v>42205</c:v>
                </c:pt>
                <c:pt idx="3404">
                  <c:v>42205.125</c:v>
                </c:pt>
                <c:pt idx="3405">
                  <c:v>42205.25</c:v>
                </c:pt>
                <c:pt idx="3406">
                  <c:v>42205.375</c:v>
                </c:pt>
                <c:pt idx="3407">
                  <c:v>42205.5</c:v>
                </c:pt>
                <c:pt idx="3408">
                  <c:v>42205.625</c:v>
                </c:pt>
                <c:pt idx="3409">
                  <c:v>42205.75</c:v>
                </c:pt>
                <c:pt idx="3410">
                  <c:v>42205.875</c:v>
                </c:pt>
                <c:pt idx="3411">
                  <c:v>42206</c:v>
                </c:pt>
                <c:pt idx="3412">
                  <c:v>42206.125</c:v>
                </c:pt>
                <c:pt idx="3413">
                  <c:v>42206.25</c:v>
                </c:pt>
                <c:pt idx="3414">
                  <c:v>42206.375</c:v>
                </c:pt>
                <c:pt idx="3415">
                  <c:v>42206.5</c:v>
                </c:pt>
                <c:pt idx="3416">
                  <c:v>42206.625</c:v>
                </c:pt>
                <c:pt idx="3417">
                  <c:v>42206.75</c:v>
                </c:pt>
                <c:pt idx="3418">
                  <c:v>42206.875</c:v>
                </c:pt>
                <c:pt idx="3419">
                  <c:v>42207</c:v>
                </c:pt>
                <c:pt idx="3420">
                  <c:v>42207.125</c:v>
                </c:pt>
                <c:pt idx="3421">
                  <c:v>42207.25</c:v>
                </c:pt>
                <c:pt idx="3422">
                  <c:v>42207.375</c:v>
                </c:pt>
                <c:pt idx="3423">
                  <c:v>42207.5</c:v>
                </c:pt>
                <c:pt idx="3424">
                  <c:v>42207.625</c:v>
                </c:pt>
                <c:pt idx="3425">
                  <c:v>42207.75</c:v>
                </c:pt>
                <c:pt idx="3426">
                  <c:v>42207.875</c:v>
                </c:pt>
                <c:pt idx="3427">
                  <c:v>42208</c:v>
                </c:pt>
                <c:pt idx="3428">
                  <c:v>42208.125</c:v>
                </c:pt>
                <c:pt idx="3429">
                  <c:v>42208.25</c:v>
                </c:pt>
                <c:pt idx="3430">
                  <c:v>42208.375</c:v>
                </c:pt>
                <c:pt idx="3431">
                  <c:v>42208.5</c:v>
                </c:pt>
                <c:pt idx="3432">
                  <c:v>42208.625</c:v>
                </c:pt>
                <c:pt idx="3433">
                  <c:v>42208.75</c:v>
                </c:pt>
                <c:pt idx="3434">
                  <c:v>42208.875</c:v>
                </c:pt>
                <c:pt idx="3435">
                  <c:v>42209</c:v>
                </c:pt>
                <c:pt idx="3436">
                  <c:v>42209.125</c:v>
                </c:pt>
                <c:pt idx="3437">
                  <c:v>42209.25</c:v>
                </c:pt>
                <c:pt idx="3438">
                  <c:v>42209.375</c:v>
                </c:pt>
                <c:pt idx="3439">
                  <c:v>42209.5</c:v>
                </c:pt>
                <c:pt idx="3440">
                  <c:v>42209.625</c:v>
                </c:pt>
                <c:pt idx="3441">
                  <c:v>42209.75</c:v>
                </c:pt>
                <c:pt idx="3442">
                  <c:v>42209.875</c:v>
                </c:pt>
                <c:pt idx="3443">
                  <c:v>42210</c:v>
                </c:pt>
                <c:pt idx="3444">
                  <c:v>42210.125</c:v>
                </c:pt>
                <c:pt idx="3445">
                  <c:v>42210.25</c:v>
                </c:pt>
                <c:pt idx="3446">
                  <c:v>42210.375</c:v>
                </c:pt>
                <c:pt idx="3447">
                  <c:v>42210.5</c:v>
                </c:pt>
                <c:pt idx="3448">
                  <c:v>42210.625</c:v>
                </c:pt>
                <c:pt idx="3449">
                  <c:v>42210.75</c:v>
                </c:pt>
                <c:pt idx="3450">
                  <c:v>42210.875</c:v>
                </c:pt>
                <c:pt idx="3451">
                  <c:v>42211</c:v>
                </c:pt>
                <c:pt idx="3452">
                  <c:v>42211.125</c:v>
                </c:pt>
                <c:pt idx="3453">
                  <c:v>42211.25</c:v>
                </c:pt>
                <c:pt idx="3454">
                  <c:v>42211.375</c:v>
                </c:pt>
                <c:pt idx="3455">
                  <c:v>42211.5</c:v>
                </c:pt>
                <c:pt idx="3456">
                  <c:v>42211.625</c:v>
                </c:pt>
                <c:pt idx="3457">
                  <c:v>42211.75</c:v>
                </c:pt>
                <c:pt idx="3458">
                  <c:v>42211.875</c:v>
                </c:pt>
                <c:pt idx="3459">
                  <c:v>42212</c:v>
                </c:pt>
                <c:pt idx="3460">
                  <c:v>42212.125</c:v>
                </c:pt>
                <c:pt idx="3461">
                  <c:v>42212.25</c:v>
                </c:pt>
                <c:pt idx="3462">
                  <c:v>42212.375</c:v>
                </c:pt>
                <c:pt idx="3463">
                  <c:v>42212.5</c:v>
                </c:pt>
                <c:pt idx="3464">
                  <c:v>42212.625</c:v>
                </c:pt>
                <c:pt idx="3465">
                  <c:v>42212.75</c:v>
                </c:pt>
                <c:pt idx="3466">
                  <c:v>42212.875</c:v>
                </c:pt>
                <c:pt idx="3467">
                  <c:v>42213</c:v>
                </c:pt>
                <c:pt idx="3468">
                  <c:v>42213.125</c:v>
                </c:pt>
                <c:pt idx="3469">
                  <c:v>42213.25</c:v>
                </c:pt>
                <c:pt idx="3470">
                  <c:v>42213.375</c:v>
                </c:pt>
                <c:pt idx="3471">
                  <c:v>42213.5</c:v>
                </c:pt>
                <c:pt idx="3472">
                  <c:v>42213.625</c:v>
                </c:pt>
                <c:pt idx="3473">
                  <c:v>42213.75</c:v>
                </c:pt>
                <c:pt idx="3474">
                  <c:v>42213.875</c:v>
                </c:pt>
                <c:pt idx="3475">
                  <c:v>42214</c:v>
                </c:pt>
                <c:pt idx="3476">
                  <c:v>42214.125</c:v>
                </c:pt>
                <c:pt idx="3477">
                  <c:v>42214.25</c:v>
                </c:pt>
                <c:pt idx="3478">
                  <c:v>42214.375</c:v>
                </c:pt>
                <c:pt idx="3479">
                  <c:v>42214.5</c:v>
                </c:pt>
                <c:pt idx="3480">
                  <c:v>42214.625</c:v>
                </c:pt>
                <c:pt idx="3481">
                  <c:v>42214.75</c:v>
                </c:pt>
                <c:pt idx="3482">
                  <c:v>42214.875</c:v>
                </c:pt>
                <c:pt idx="3483">
                  <c:v>42215</c:v>
                </c:pt>
                <c:pt idx="3484">
                  <c:v>42215.125</c:v>
                </c:pt>
                <c:pt idx="3485">
                  <c:v>42215.25</c:v>
                </c:pt>
                <c:pt idx="3486">
                  <c:v>42215.375</c:v>
                </c:pt>
                <c:pt idx="3487">
                  <c:v>42215.5</c:v>
                </c:pt>
                <c:pt idx="3488">
                  <c:v>42215.625</c:v>
                </c:pt>
                <c:pt idx="3489">
                  <c:v>42215.75</c:v>
                </c:pt>
                <c:pt idx="3490">
                  <c:v>42215.875</c:v>
                </c:pt>
                <c:pt idx="3491">
                  <c:v>42216</c:v>
                </c:pt>
                <c:pt idx="3492">
                  <c:v>42216.125</c:v>
                </c:pt>
                <c:pt idx="3493">
                  <c:v>42216.25</c:v>
                </c:pt>
                <c:pt idx="3494">
                  <c:v>42216.375</c:v>
                </c:pt>
                <c:pt idx="3495">
                  <c:v>42216.5</c:v>
                </c:pt>
                <c:pt idx="3496">
                  <c:v>42216.625</c:v>
                </c:pt>
                <c:pt idx="3497">
                  <c:v>42216.75</c:v>
                </c:pt>
                <c:pt idx="3498">
                  <c:v>42216.875</c:v>
                </c:pt>
                <c:pt idx="3499">
                  <c:v>42217</c:v>
                </c:pt>
                <c:pt idx="3500">
                  <c:v>42217.125</c:v>
                </c:pt>
                <c:pt idx="3501">
                  <c:v>42217.25</c:v>
                </c:pt>
                <c:pt idx="3502">
                  <c:v>42217.375</c:v>
                </c:pt>
                <c:pt idx="3503">
                  <c:v>42217.5</c:v>
                </c:pt>
                <c:pt idx="3504">
                  <c:v>42217.625</c:v>
                </c:pt>
                <c:pt idx="3505">
                  <c:v>42217.75</c:v>
                </c:pt>
                <c:pt idx="3506">
                  <c:v>42217.875</c:v>
                </c:pt>
                <c:pt idx="3507">
                  <c:v>42218</c:v>
                </c:pt>
                <c:pt idx="3508">
                  <c:v>42218.125</c:v>
                </c:pt>
                <c:pt idx="3509">
                  <c:v>42218.25</c:v>
                </c:pt>
                <c:pt idx="3510">
                  <c:v>42218.375</c:v>
                </c:pt>
                <c:pt idx="3511">
                  <c:v>42218.5</c:v>
                </c:pt>
                <c:pt idx="3512">
                  <c:v>42218.625</c:v>
                </c:pt>
                <c:pt idx="3513">
                  <c:v>42218.75</c:v>
                </c:pt>
                <c:pt idx="3514">
                  <c:v>42218.875</c:v>
                </c:pt>
                <c:pt idx="3515">
                  <c:v>42219</c:v>
                </c:pt>
                <c:pt idx="3516">
                  <c:v>42219.125</c:v>
                </c:pt>
                <c:pt idx="3517">
                  <c:v>42219.25</c:v>
                </c:pt>
                <c:pt idx="3518">
                  <c:v>42219.375</c:v>
                </c:pt>
                <c:pt idx="3519">
                  <c:v>42219.5</c:v>
                </c:pt>
                <c:pt idx="3520">
                  <c:v>42219.625</c:v>
                </c:pt>
                <c:pt idx="3521">
                  <c:v>42219.75</c:v>
                </c:pt>
                <c:pt idx="3522">
                  <c:v>42219.875</c:v>
                </c:pt>
                <c:pt idx="3523">
                  <c:v>42220</c:v>
                </c:pt>
                <c:pt idx="3524">
                  <c:v>42220.125</c:v>
                </c:pt>
                <c:pt idx="3525">
                  <c:v>42220.25</c:v>
                </c:pt>
                <c:pt idx="3526">
                  <c:v>42220.375</c:v>
                </c:pt>
                <c:pt idx="3527">
                  <c:v>42220.5</c:v>
                </c:pt>
                <c:pt idx="3528">
                  <c:v>42220.625</c:v>
                </c:pt>
                <c:pt idx="3529">
                  <c:v>42220.75</c:v>
                </c:pt>
                <c:pt idx="3530">
                  <c:v>42220.875</c:v>
                </c:pt>
                <c:pt idx="3531">
                  <c:v>42221</c:v>
                </c:pt>
                <c:pt idx="3532">
                  <c:v>42221.125</c:v>
                </c:pt>
                <c:pt idx="3533">
                  <c:v>42221.25</c:v>
                </c:pt>
                <c:pt idx="3534">
                  <c:v>42221.375</c:v>
                </c:pt>
                <c:pt idx="3535">
                  <c:v>42221.5</c:v>
                </c:pt>
                <c:pt idx="3536">
                  <c:v>42221.625</c:v>
                </c:pt>
                <c:pt idx="3537">
                  <c:v>42221.75</c:v>
                </c:pt>
                <c:pt idx="3538">
                  <c:v>42221.875</c:v>
                </c:pt>
                <c:pt idx="3539">
                  <c:v>42222</c:v>
                </c:pt>
                <c:pt idx="3540">
                  <c:v>42222.125</c:v>
                </c:pt>
                <c:pt idx="3541">
                  <c:v>42222.25</c:v>
                </c:pt>
                <c:pt idx="3542">
                  <c:v>42222.375</c:v>
                </c:pt>
                <c:pt idx="3543">
                  <c:v>42222.5</c:v>
                </c:pt>
                <c:pt idx="3544">
                  <c:v>42222.625</c:v>
                </c:pt>
                <c:pt idx="3545">
                  <c:v>42222.75</c:v>
                </c:pt>
                <c:pt idx="3546">
                  <c:v>42222.875</c:v>
                </c:pt>
                <c:pt idx="3547">
                  <c:v>42223</c:v>
                </c:pt>
                <c:pt idx="3548">
                  <c:v>42223.125</c:v>
                </c:pt>
                <c:pt idx="3549">
                  <c:v>42223.25</c:v>
                </c:pt>
                <c:pt idx="3550">
                  <c:v>42223.375</c:v>
                </c:pt>
                <c:pt idx="3551">
                  <c:v>42223.5</c:v>
                </c:pt>
                <c:pt idx="3552">
                  <c:v>42223.625</c:v>
                </c:pt>
                <c:pt idx="3553">
                  <c:v>42223.75</c:v>
                </c:pt>
                <c:pt idx="3554">
                  <c:v>42223.875</c:v>
                </c:pt>
                <c:pt idx="3555">
                  <c:v>42224</c:v>
                </c:pt>
                <c:pt idx="3556">
                  <c:v>42224.125</c:v>
                </c:pt>
                <c:pt idx="3557">
                  <c:v>42224.25</c:v>
                </c:pt>
                <c:pt idx="3558">
                  <c:v>42224.375</c:v>
                </c:pt>
                <c:pt idx="3559">
                  <c:v>42224.5</c:v>
                </c:pt>
                <c:pt idx="3560">
                  <c:v>42224.625</c:v>
                </c:pt>
                <c:pt idx="3561">
                  <c:v>42224.75</c:v>
                </c:pt>
                <c:pt idx="3562">
                  <c:v>42224.875</c:v>
                </c:pt>
                <c:pt idx="3563">
                  <c:v>42225</c:v>
                </c:pt>
                <c:pt idx="3564">
                  <c:v>42225.125</c:v>
                </c:pt>
                <c:pt idx="3565">
                  <c:v>42225.25</c:v>
                </c:pt>
                <c:pt idx="3566">
                  <c:v>42225.375</c:v>
                </c:pt>
                <c:pt idx="3567">
                  <c:v>42225.5</c:v>
                </c:pt>
                <c:pt idx="3568">
                  <c:v>42225.625</c:v>
                </c:pt>
                <c:pt idx="3569">
                  <c:v>42225.75</c:v>
                </c:pt>
                <c:pt idx="3570">
                  <c:v>42225.875</c:v>
                </c:pt>
                <c:pt idx="3571">
                  <c:v>42226</c:v>
                </c:pt>
                <c:pt idx="3572">
                  <c:v>42226.125</c:v>
                </c:pt>
                <c:pt idx="3573">
                  <c:v>42226.25</c:v>
                </c:pt>
                <c:pt idx="3574">
                  <c:v>42226.375</c:v>
                </c:pt>
                <c:pt idx="3575">
                  <c:v>42226.5</c:v>
                </c:pt>
                <c:pt idx="3576">
                  <c:v>42226.625</c:v>
                </c:pt>
                <c:pt idx="3577">
                  <c:v>42226.75</c:v>
                </c:pt>
                <c:pt idx="3578">
                  <c:v>42226.875</c:v>
                </c:pt>
                <c:pt idx="3579">
                  <c:v>42227</c:v>
                </c:pt>
                <c:pt idx="3580">
                  <c:v>42227.125</c:v>
                </c:pt>
                <c:pt idx="3581">
                  <c:v>42227.25</c:v>
                </c:pt>
                <c:pt idx="3582">
                  <c:v>42227.375</c:v>
                </c:pt>
                <c:pt idx="3583">
                  <c:v>42227.5</c:v>
                </c:pt>
                <c:pt idx="3584">
                  <c:v>42227.625</c:v>
                </c:pt>
                <c:pt idx="3585">
                  <c:v>42227.75</c:v>
                </c:pt>
                <c:pt idx="3586">
                  <c:v>42227.875</c:v>
                </c:pt>
                <c:pt idx="3587">
                  <c:v>42228</c:v>
                </c:pt>
                <c:pt idx="3588">
                  <c:v>42228.125</c:v>
                </c:pt>
                <c:pt idx="3589">
                  <c:v>42228.25</c:v>
                </c:pt>
                <c:pt idx="3590">
                  <c:v>42228.375</c:v>
                </c:pt>
                <c:pt idx="3591">
                  <c:v>42228.5</c:v>
                </c:pt>
                <c:pt idx="3592">
                  <c:v>42228.625</c:v>
                </c:pt>
                <c:pt idx="3593">
                  <c:v>42228.75</c:v>
                </c:pt>
                <c:pt idx="3594">
                  <c:v>42228.875</c:v>
                </c:pt>
                <c:pt idx="3595">
                  <c:v>42229</c:v>
                </c:pt>
                <c:pt idx="3596">
                  <c:v>42229.125</c:v>
                </c:pt>
                <c:pt idx="3597">
                  <c:v>42229.25</c:v>
                </c:pt>
                <c:pt idx="3598">
                  <c:v>42229.375</c:v>
                </c:pt>
                <c:pt idx="3599">
                  <c:v>42229.5</c:v>
                </c:pt>
                <c:pt idx="3600">
                  <c:v>42229.625</c:v>
                </c:pt>
                <c:pt idx="3601">
                  <c:v>42229.75</c:v>
                </c:pt>
                <c:pt idx="3602">
                  <c:v>42229.875</c:v>
                </c:pt>
                <c:pt idx="3603">
                  <c:v>42230</c:v>
                </c:pt>
                <c:pt idx="3604">
                  <c:v>42230.125</c:v>
                </c:pt>
                <c:pt idx="3605">
                  <c:v>42230.25</c:v>
                </c:pt>
                <c:pt idx="3606">
                  <c:v>42230.375</c:v>
                </c:pt>
                <c:pt idx="3607">
                  <c:v>42230.5</c:v>
                </c:pt>
                <c:pt idx="3608">
                  <c:v>42230.625</c:v>
                </c:pt>
                <c:pt idx="3609">
                  <c:v>42230.75</c:v>
                </c:pt>
                <c:pt idx="3610">
                  <c:v>42230.875</c:v>
                </c:pt>
                <c:pt idx="3611">
                  <c:v>42231</c:v>
                </c:pt>
                <c:pt idx="3612">
                  <c:v>42231.125</c:v>
                </c:pt>
                <c:pt idx="3613">
                  <c:v>42231.25</c:v>
                </c:pt>
                <c:pt idx="3614">
                  <c:v>42231.375</c:v>
                </c:pt>
                <c:pt idx="3615">
                  <c:v>42231.5</c:v>
                </c:pt>
                <c:pt idx="3616">
                  <c:v>42231.625</c:v>
                </c:pt>
                <c:pt idx="3617">
                  <c:v>42231.75</c:v>
                </c:pt>
                <c:pt idx="3618">
                  <c:v>42231.875</c:v>
                </c:pt>
                <c:pt idx="3619">
                  <c:v>42232</c:v>
                </c:pt>
                <c:pt idx="3620">
                  <c:v>42232.125</c:v>
                </c:pt>
                <c:pt idx="3621">
                  <c:v>42232.25</c:v>
                </c:pt>
                <c:pt idx="3622">
                  <c:v>42232.375</c:v>
                </c:pt>
                <c:pt idx="3623">
                  <c:v>42232.5</c:v>
                </c:pt>
                <c:pt idx="3624">
                  <c:v>42232.625</c:v>
                </c:pt>
                <c:pt idx="3625">
                  <c:v>42232.75</c:v>
                </c:pt>
                <c:pt idx="3626">
                  <c:v>42232.875</c:v>
                </c:pt>
                <c:pt idx="3627">
                  <c:v>42233</c:v>
                </c:pt>
                <c:pt idx="3628">
                  <c:v>42233.125</c:v>
                </c:pt>
                <c:pt idx="3629">
                  <c:v>42233.25</c:v>
                </c:pt>
                <c:pt idx="3630">
                  <c:v>42233.375</c:v>
                </c:pt>
                <c:pt idx="3631">
                  <c:v>42233.5</c:v>
                </c:pt>
                <c:pt idx="3632">
                  <c:v>42233.625</c:v>
                </c:pt>
                <c:pt idx="3633">
                  <c:v>42233.75</c:v>
                </c:pt>
                <c:pt idx="3634">
                  <c:v>42233.875</c:v>
                </c:pt>
                <c:pt idx="3635">
                  <c:v>42234</c:v>
                </c:pt>
                <c:pt idx="3636">
                  <c:v>42234.125</c:v>
                </c:pt>
                <c:pt idx="3637">
                  <c:v>42234.25</c:v>
                </c:pt>
                <c:pt idx="3638">
                  <c:v>42234.375</c:v>
                </c:pt>
                <c:pt idx="3639">
                  <c:v>42234.5</c:v>
                </c:pt>
                <c:pt idx="3640">
                  <c:v>42234.625</c:v>
                </c:pt>
                <c:pt idx="3641">
                  <c:v>42234.75</c:v>
                </c:pt>
                <c:pt idx="3642">
                  <c:v>42234.875</c:v>
                </c:pt>
                <c:pt idx="3643">
                  <c:v>42235</c:v>
                </c:pt>
                <c:pt idx="3644">
                  <c:v>42235.125</c:v>
                </c:pt>
                <c:pt idx="3645">
                  <c:v>42235.25</c:v>
                </c:pt>
                <c:pt idx="3646">
                  <c:v>42235.375</c:v>
                </c:pt>
                <c:pt idx="3647">
                  <c:v>42235.5</c:v>
                </c:pt>
                <c:pt idx="3648">
                  <c:v>42235.625</c:v>
                </c:pt>
                <c:pt idx="3649">
                  <c:v>42235.75</c:v>
                </c:pt>
                <c:pt idx="3650">
                  <c:v>42235.875</c:v>
                </c:pt>
                <c:pt idx="3651">
                  <c:v>42236</c:v>
                </c:pt>
                <c:pt idx="3652">
                  <c:v>42236.125</c:v>
                </c:pt>
                <c:pt idx="3653">
                  <c:v>42236.25</c:v>
                </c:pt>
                <c:pt idx="3654">
                  <c:v>42236.375</c:v>
                </c:pt>
                <c:pt idx="3655">
                  <c:v>42236.5</c:v>
                </c:pt>
                <c:pt idx="3656">
                  <c:v>42236.625</c:v>
                </c:pt>
                <c:pt idx="3657">
                  <c:v>42236.75</c:v>
                </c:pt>
                <c:pt idx="3658">
                  <c:v>42236.875</c:v>
                </c:pt>
                <c:pt idx="3659">
                  <c:v>42237</c:v>
                </c:pt>
                <c:pt idx="3660">
                  <c:v>42237.125</c:v>
                </c:pt>
                <c:pt idx="3661">
                  <c:v>42237.25</c:v>
                </c:pt>
                <c:pt idx="3662">
                  <c:v>42237.375</c:v>
                </c:pt>
                <c:pt idx="3663">
                  <c:v>42237.5</c:v>
                </c:pt>
                <c:pt idx="3664">
                  <c:v>42237.625</c:v>
                </c:pt>
                <c:pt idx="3665">
                  <c:v>42237.75</c:v>
                </c:pt>
                <c:pt idx="3666">
                  <c:v>42237.875</c:v>
                </c:pt>
                <c:pt idx="3667">
                  <c:v>42238</c:v>
                </c:pt>
                <c:pt idx="3668">
                  <c:v>42238.125</c:v>
                </c:pt>
                <c:pt idx="3669">
                  <c:v>42238.25</c:v>
                </c:pt>
                <c:pt idx="3670">
                  <c:v>42238.375</c:v>
                </c:pt>
                <c:pt idx="3671">
                  <c:v>42238.5</c:v>
                </c:pt>
                <c:pt idx="3672">
                  <c:v>42238.625</c:v>
                </c:pt>
                <c:pt idx="3673">
                  <c:v>42238.75</c:v>
                </c:pt>
                <c:pt idx="3674">
                  <c:v>42238.875</c:v>
                </c:pt>
                <c:pt idx="3675">
                  <c:v>42239</c:v>
                </c:pt>
                <c:pt idx="3676">
                  <c:v>42239.125</c:v>
                </c:pt>
                <c:pt idx="3677">
                  <c:v>42239.25</c:v>
                </c:pt>
                <c:pt idx="3678">
                  <c:v>42239.375</c:v>
                </c:pt>
                <c:pt idx="3679">
                  <c:v>42239.5</c:v>
                </c:pt>
                <c:pt idx="3680">
                  <c:v>42239.625</c:v>
                </c:pt>
                <c:pt idx="3681">
                  <c:v>42239.75</c:v>
                </c:pt>
                <c:pt idx="3682">
                  <c:v>42239.875</c:v>
                </c:pt>
                <c:pt idx="3683">
                  <c:v>42240</c:v>
                </c:pt>
                <c:pt idx="3684">
                  <c:v>42240.125</c:v>
                </c:pt>
                <c:pt idx="3685">
                  <c:v>42240.25</c:v>
                </c:pt>
                <c:pt idx="3686">
                  <c:v>42240.375</c:v>
                </c:pt>
                <c:pt idx="3687">
                  <c:v>42240.5</c:v>
                </c:pt>
                <c:pt idx="3688">
                  <c:v>42240.625</c:v>
                </c:pt>
                <c:pt idx="3689">
                  <c:v>42240.75</c:v>
                </c:pt>
                <c:pt idx="3690">
                  <c:v>42240.875</c:v>
                </c:pt>
                <c:pt idx="3691">
                  <c:v>42241</c:v>
                </c:pt>
                <c:pt idx="3692">
                  <c:v>42241.125</c:v>
                </c:pt>
                <c:pt idx="3693">
                  <c:v>42241.25</c:v>
                </c:pt>
                <c:pt idx="3694">
                  <c:v>42241.375</c:v>
                </c:pt>
                <c:pt idx="3695">
                  <c:v>42241.5</c:v>
                </c:pt>
                <c:pt idx="3696">
                  <c:v>42241.625</c:v>
                </c:pt>
                <c:pt idx="3697">
                  <c:v>42241.75</c:v>
                </c:pt>
                <c:pt idx="3698">
                  <c:v>42241.875</c:v>
                </c:pt>
                <c:pt idx="3699">
                  <c:v>42242</c:v>
                </c:pt>
                <c:pt idx="3700">
                  <c:v>42242.125</c:v>
                </c:pt>
                <c:pt idx="3701">
                  <c:v>42242.25</c:v>
                </c:pt>
                <c:pt idx="3702">
                  <c:v>42242.375</c:v>
                </c:pt>
                <c:pt idx="3703">
                  <c:v>42242.5</c:v>
                </c:pt>
                <c:pt idx="3704">
                  <c:v>42242.625</c:v>
                </c:pt>
                <c:pt idx="3705">
                  <c:v>42242.75</c:v>
                </c:pt>
                <c:pt idx="3706">
                  <c:v>42242.875</c:v>
                </c:pt>
                <c:pt idx="3707">
                  <c:v>42243</c:v>
                </c:pt>
                <c:pt idx="3708">
                  <c:v>42243.125</c:v>
                </c:pt>
                <c:pt idx="3709">
                  <c:v>42243.25</c:v>
                </c:pt>
                <c:pt idx="3710">
                  <c:v>42243.375</c:v>
                </c:pt>
                <c:pt idx="3711">
                  <c:v>42243.5</c:v>
                </c:pt>
                <c:pt idx="3712">
                  <c:v>42243.625</c:v>
                </c:pt>
                <c:pt idx="3713">
                  <c:v>42243.75</c:v>
                </c:pt>
                <c:pt idx="3714">
                  <c:v>42243.875</c:v>
                </c:pt>
                <c:pt idx="3715">
                  <c:v>42244</c:v>
                </c:pt>
                <c:pt idx="3716">
                  <c:v>42244.125</c:v>
                </c:pt>
                <c:pt idx="3717">
                  <c:v>42244.25</c:v>
                </c:pt>
                <c:pt idx="3718">
                  <c:v>42244.375</c:v>
                </c:pt>
                <c:pt idx="3719">
                  <c:v>42244.5</c:v>
                </c:pt>
                <c:pt idx="3720">
                  <c:v>42244.625</c:v>
                </c:pt>
                <c:pt idx="3721">
                  <c:v>42244.75</c:v>
                </c:pt>
                <c:pt idx="3722">
                  <c:v>42244.875</c:v>
                </c:pt>
                <c:pt idx="3723">
                  <c:v>42245</c:v>
                </c:pt>
                <c:pt idx="3724">
                  <c:v>42245.125</c:v>
                </c:pt>
                <c:pt idx="3725">
                  <c:v>42245.25</c:v>
                </c:pt>
                <c:pt idx="3726">
                  <c:v>42245.375</c:v>
                </c:pt>
                <c:pt idx="3727">
                  <c:v>42245.5</c:v>
                </c:pt>
                <c:pt idx="3728">
                  <c:v>42245.625</c:v>
                </c:pt>
                <c:pt idx="3729">
                  <c:v>42245.75</c:v>
                </c:pt>
                <c:pt idx="3730">
                  <c:v>42245.875</c:v>
                </c:pt>
                <c:pt idx="3731">
                  <c:v>42246</c:v>
                </c:pt>
                <c:pt idx="3732">
                  <c:v>42246.125</c:v>
                </c:pt>
                <c:pt idx="3733">
                  <c:v>42246.25</c:v>
                </c:pt>
                <c:pt idx="3734">
                  <c:v>42246.375</c:v>
                </c:pt>
                <c:pt idx="3735">
                  <c:v>42246.5</c:v>
                </c:pt>
                <c:pt idx="3736">
                  <c:v>42246.625</c:v>
                </c:pt>
                <c:pt idx="3737">
                  <c:v>42246.75</c:v>
                </c:pt>
                <c:pt idx="3738">
                  <c:v>42246.875</c:v>
                </c:pt>
                <c:pt idx="3739">
                  <c:v>42247</c:v>
                </c:pt>
                <c:pt idx="3740">
                  <c:v>42247.125</c:v>
                </c:pt>
                <c:pt idx="3741">
                  <c:v>42247.25</c:v>
                </c:pt>
                <c:pt idx="3742">
                  <c:v>42247.375</c:v>
                </c:pt>
                <c:pt idx="3743">
                  <c:v>42247.5</c:v>
                </c:pt>
                <c:pt idx="3744">
                  <c:v>42247.625</c:v>
                </c:pt>
                <c:pt idx="3745">
                  <c:v>42247.75</c:v>
                </c:pt>
                <c:pt idx="3746">
                  <c:v>42247.875</c:v>
                </c:pt>
                <c:pt idx="3747">
                  <c:v>42248</c:v>
                </c:pt>
                <c:pt idx="3748">
                  <c:v>42248.125</c:v>
                </c:pt>
                <c:pt idx="3749">
                  <c:v>42248.25</c:v>
                </c:pt>
                <c:pt idx="3750">
                  <c:v>42248.375</c:v>
                </c:pt>
                <c:pt idx="3751">
                  <c:v>42248.5</c:v>
                </c:pt>
                <c:pt idx="3752">
                  <c:v>42248.625</c:v>
                </c:pt>
                <c:pt idx="3753">
                  <c:v>42248.75</c:v>
                </c:pt>
                <c:pt idx="3754">
                  <c:v>42248.875</c:v>
                </c:pt>
                <c:pt idx="3755">
                  <c:v>42249</c:v>
                </c:pt>
                <c:pt idx="3756">
                  <c:v>42249.125</c:v>
                </c:pt>
                <c:pt idx="3757">
                  <c:v>42249.25</c:v>
                </c:pt>
                <c:pt idx="3758">
                  <c:v>42249.375</c:v>
                </c:pt>
                <c:pt idx="3759">
                  <c:v>42249.5</c:v>
                </c:pt>
                <c:pt idx="3760">
                  <c:v>42249.625</c:v>
                </c:pt>
                <c:pt idx="3761">
                  <c:v>42249.75</c:v>
                </c:pt>
                <c:pt idx="3762">
                  <c:v>42249.875</c:v>
                </c:pt>
                <c:pt idx="3763">
                  <c:v>42250</c:v>
                </c:pt>
                <c:pt idx="3764">
                  <c:v>42250.125</c:v>
                </c:pt>
                <c:pt idx="3765">
                  <c:v>42250.25</c:v>
                </c:pt>
                <c:pt idx="3766">
                  <c:v>42250.375</c:v>
                </c:pt>
                <c:pt idx="3767">
                  <c:v>42250.5</c:v>
                </c:pt>
                <c:pt idx="3768">
                  <c:v>42250.625</c:v>
                </c:pt>
                <c:pt idx="3769">
                  <c:v>42250.75</c:v>
                </c:pt>
                <c:pt idx="3770">
                  <c:v>42250.875</c:v>
                </c:pt>
                <c:pt idx="3771">
                  <c:v>42251</c:v>
                </c:pt>
                <c:pt idx="3772">
                  <c:v>42251.125</c:v>
                </c:pt>
                <c:pt idx="3773">
                  <c:v>42251.25</c:v>
                </c:pt>
                <c:pt idx="3774">
                  <c:v>42251.375</c:v>
                </c:pt>
                <c:pt idx="3775">
                  <c:v>42251.5</c:v>
                </c:pt>
                <c:pt idx="3776">
                  <c:v>42251.625</c:v>
                </c:pt>
                <c:pt idx="3777">
                  <c:v>42251.75</c:v>
                </c:pt>
                <c:pt idx="3778">
                  <c:v>42251.875</c:v>
                </c:pt>
                <c:pt idx="3779">
                  <c:v>42252</c:v>
                </c:pt>
                <c:pt idx="3780">
                  <c:v>42252.125</c:v>
                </c:pt>
                <c:pt idx="3781">
                  <c:v>42252.25</c:v>
                </c:pt>
                <c:pt idx="3782">
                  <c:v>42252.375</c:v>
                </c:pt>
                <c:pt idx="3783">
                  <c:v>42252.5</c:v>
                </c:pt>
                <c:pt idx="3784">
                  <c:v>42252.625</c:v>
                </c:pt>
                <c:pt idx="3785">
                  <c:v>42252.75</c:v>
                </c:pt>
                <c:pt idx="3786">
                  <c:v>42252.875</c:v>
                </c:pt>
                <c:pt idx="3787">
                  <c:v>42253</c:v>
                </c:pt>
                <c:pt idx="3788">
                  <c:v>42253.125</c:v>
                </c:pt>
                <c:pt idx="3789">
                  <c:v>42253.25</c:v>
                </c:pt>
                <c:pt idx="3790">
                  <c:v>42253.375</c:v>
                </c:pt>
                <c:pt idx="3791">
                  <c:v>42253.5</c:v>
                </c:pt>
                <c:pt idx="3792">
                  <c:v>42253.625</c:v>
                </c:pt>
                <c:pt idx="3793">
                  <c:v>42253.75</c:v>
                </c:pt>
                <c:pt idx="3794">
                  <c:v>42253.875</c:v>
                </c:pt>
                <c:pt idx="3795">
                  <c:v>42254</c:v>
                </c:pt>
                <c:pt idx="3796">
                  <c:v>42254.125</c:v>
                </c:pt>
                <c:pt idx="3797">
                  <c:v>42254.25</c:v>
                </c:pt>
                <c:pt idx="3798">
                  <c:v>42254.375</c:v>
                </c:pt>
                <c:pt idx="3799">
                  <c:v>42254.5</c:v>
                </c:pt>
                <c:pt idx="3800">
                  <c:v>42254.625</c:v>
                </c:pt>
                <c:pt idx="3801">
                  <c:v>42254.75</c:v>
                </c:pt>
                <c:pt idx="3802">
                  <c:v>42254.875</c:v>
                </c:pt>
                <c:pt idx="3803">
                  <c:v>42255</c:v>
                </c:pt>
                <c:pt idx="3804">
                  <c:v>42255.125</c:v>
                </c:pt>
                <c:pt idx="3805">
                  <c:v>42255.25</c:v>
                </c:pt>
                <c:pt idx="3806">
                  <c:v>42255.375</c:v>
                </c:pt>
                <c:pt idx="3807">
                  <c:v>42255.5</c:v>
                </c:pt>
                <c:pt idx="3808">
                  <c:v>42255.625</c:v>
                </c:pt>
                <c:pt idx="3809">
                  <c:v>42255.75</c:v>
                </c:pt>
                <c:pt idx="3810">
                  <c:v>42255.875</c:v>
                </c:pt>
                <c:pt idx="3811">
                  <c:v>42256</c:v>
                </c:pt>
                <c:pt idx="3812">
                  <c:v>42256.125</c:v>
                </c:pt>
                <c:pt idx="3813">
                  <c:v>42256.25</c:v>
                </c:pt>
                <c:pt idx="3814">
                  <c:v>42256.375</c:v>
                </c:pt>
                <c:pt idx="3815">
                  <c:v>42256.5</c:v>
                </c:pt>
                <c:pt idx="3816">
                  <c:v>42256.625</c:v>
                </c:pt>
                <c:pt idx="3817">
                  <c:v>42256.75</c:v>
                </c:pt>
                <c:pt idx="3818">
                  <c:v>42256.875</c:v>
                </c:pt>
                <c:pt idx="3819">
                  <c:v>42257</c:v>
                </c:pt>
                <c:pt idx="3820">
                  <c:v>42257.125</c:v>
                </c:pt>
                <c:pt idx="3821">
                  <c:v>42257.25</c:v>
                </c:pt>
                <c:pt idx="3822">
                  <c:v>42257.375</c:v>
                </c:pt>
                <c:pt idx="3823">
                  <c:v>42257.5</c:v>
                </c:pt>
                <c:pt idx="3824">
                  <c:v>42257.625</c:v>
                </c:pt>
                <c:pt idx="3825">
                  <c:v>42257.75</c:v>
                </c:pt>
                <c:pt idx="3826">
                  <c:v>42257.875</c:v>
                </c:pt>
                <c:pt idx="3827">
                  <c:v>42258</c:v>
                </c:pt>
                <c:pt idx="3828">
                  <c:v>42258.125</c:v>
                </c:pt>
                <c:pt idx="3829">
                  <c:v>42258.25</c:v>
                </c:pt>
                <c:pt idx="3830">
                  <c:v>42258.375</c:v>
                </c:pt>
                <c:pt idx="3831">
                  <c:v>42258.5</c:v>
                </c:pt>
                <c:pt idx="3832">
                  <c:v>42258.625</c:v>
                </c:pt>
                <c:pt idx="3833">
                  <c:v>42258.75</c:v>
                </c:pt>
                <c:pt idx="3834">
                  <c:v>42258.875</c:v>
                </c:pt>
                <c:pt idx="3835">
                  <c:v>42259</c:v>
                </c:pt>
                <c:pt idx="3836">
                  <c:v>42259.125</c:v>
                </c:pt>
                <c:pt idx="3837">
                  <c:v>42259.25</c:v>
                </c:pt>
                <c:pt idx="3838">
                  <c:v>42259.375</c:v>
                </c:pt>
                <c:pt idx="3839">
                  <c:v>42259.5</c:v>
                </c:pt>
                <c:pt idx="3840">
                  <c:v>42259.625</c:v>
                </c:pt>
                <c:pt idx="3841">
                  <c:v>42259.75</c:v>
                </c:pt>
                <c:pt idx="3842">
                  <c:v>42259.875</c:v>
                </c:pt>
                <c:pt idx="3843">
                  <c:v>42260</c:v>
                </c:pt>
                <c:pt idx="3844">
                  <c:v>42260.125</c:v>
                </c:pt>
                <c:pt idx="3845">
                  <c:v>42260.25</c:v>
                </c:pt>
                <c:pt idx="3846">
                  <c:v>42260.375</c:v>
                </c:pt>
                <c:pt idx="3847">
                  <c:v>42260.5</c:v>
                </c:pt>
                <c:pt idx="3848">
                  <c:v>42260.625</c:v>
                </c:pt>
                <c:pt idx="3849">
                  <c:v>42260.75</c:v>
                </c:pt>
                <c:pt idx="3850">
                  <c:v>42260.875</c:v>
                </c:pt>
                <c:pt idx="3851">
                  <c:v>42261</c:v>
                </c:pt>
                <c:pt idx="3852">
                  <c:v>42261.125</c:v>
                </c:pt>
                <c:pt idx="3853">
                  <c:v>42261.25</c:v>
                </c:pt>
                <c:pt idx="3854">
                  <c:v>42261.375</c:v>
                </c:pt>
                <c:pt idx="3855">
                  <c:v>42261.5</c:v>
                </c:pt>
                <c:pt idx="3856">
                  <c:v>42261.625</c:v>
                </c:pt>
                <c:pt idx="3857">
                  <c:v>42261.75</c:v>
                </c:pt>
                <c:pt idx="3858">
                  <c:v>42261.875</c:v>
                </c:pt>
                <c:pt idx="3859">
                  <c:v>42262</c:v>
                </c:pt>
                <c:pt idx="3860">
                  <c:v>42262.125</c:v>
                </c:pt>
                <c:pt idx="3861">
                  <c:v>42262.25</c:v>
                </c:pt>
                <c:pt idx="3862">
                  <c:v>42262.375</c:v>
                </c:pt>
                <c:pt idx="3863">
                  <c:v>42262.5</c:v>
                </c:pt>
                <c:pt idx="3864">
                  <c:v>42262.625</c:v>
                </c:pt>
                <c:pt idx="3865">
                  <c:v>42262.75</c:v>
                </c:pt>
                <c:pt idx="3866">
                  <c:v>42262.875</c:v>
                </c:pt>
                <c:pt idx="3867">
                  <c:v>42263</c:v>
                </c:pt>
                <c:pt idx="3868">
                  <c:v>42263.125</c:v>
                </c:pt>
                <c:pt idx="3869">
                  <c:v>42263.25</c:v>
                </c:pt>
                <c:pt idx="3870">
                  <c:v>42263.375</c:v>
                </c:pt>
                <c:pt idx="3871">
                  <c:v>42263.5</c:v>
                </c:pt>
                <c:pt idx="3872">
                  <c:v>42263.625</c:v>
                </c:pt>
                <c:pt idx="3873">
                  <c:v>42263.75</c:v>
                </c:pt>
                <c:pt idx="3874">
                  <c:v>42263.875</c:v>
                </c:pt>
                <c:pt idx="3875">
                  <c:v>42264</c:v>
                </c:pt>
                <c:pt idx="3876">
                  <c:v>42264.125</c:v>
                </c:pt>
                <c:pt idx="3877">
                  <c:v>42264.25</c:v>
                </c:pt>
                <c:pt idx="3878">
                  <c:v>42264.375</c:v>
                </c:pt>
                <c:pt idx="3879">
                  <c:v>42264.5</c:v>
                </c:pt>
                <c:pt idx="3880">
                  <c:v>42264.625</c:v>
                </c:pt>
                <c:pt idx="3881">
                  <c:v>42264.75</c:v>
                </c:pt>
                <c:pt idx="3882">
                  <c:v>42264.875</c:v>
                </c:pt>
                <c:pt idx="3883">
                  <c:v>42265</c:v>
                </c:pt>
                <c:pt idx="3884">
                  <c:v>42265.125</c:v>
                </c:pt>
                <c:pt idx="3885">
                  <c:v>42265.25</c:v>
                </c:pt>
                <c:pt idx="3886">
                  <c:v>42265.375</c:v>
                </c:pt>
                <c:pt idx="3887">
                  <c:v>42265.5</c:v>
                </c:pt>
                <c:pt idx="3888">
                  <c:v>42265.625</c:v>
                </c:pt>
                <c:pt idx="3889">
                  <c:v>42265.75</c:v>
                </c:pt>
                <c:pt idx="3890">
                  <c:v>42265.875</c:v>
                </c:pt>
                <c:pt idx="3891">
                  <c:v>42266</c:v>
                </c:pt>
                <c:pt idx="3892">
                  <c:v>42266.125</c:v>
                </c:pt>
                <c:pt idx="3893">
                  <c:v>42266.25</c:v>
                </c:pt>
                <c:pt idx="3894">
                  <c:v>42266.375</c:v>
                </c:pt>
                <c:pt idx="3895">
                  <c:v>42266.5</c:v>
                </c:pt>
                <c:pt idx="3896">
                  <c:v>42266.625</c:v>
                </c:pt>
                <c:pt idx="3897">
                  <c:v>42266.75</c:v>
                </c:pt>
                <c:pt idx="3898">
                  <c:v>42266.875</c:v>
                </c:pt>
                <c:pt idx="3899">
                  <c:v>42267</c:v>
                </c:pt>
                <c:pt idx="3900">
                  <c:v>42267.125</c:v>
                </c:pt>
                <c:pt idx="3901">
                  <c:v>42267.25</c:v>
                </c:pt>
                <c:pt idx="3902">
                  <c:v>42267.375</c:v>
                </c:pt>
                <c:pt idx="3903">
                  <c:v>42267.5</c:v>
                </c:pt>
                <c:pt idx="3904">
                  <c:v>42267.625</c:v>
                </c:pt>
                <c:pt idx="3905">
                  <c:v>42267.75</c:v>
                </c:pt>
                <c:pt idx="3906">
                  <c:v>42267.875</c:v>
                </c:pt>
                <c:pt idx="3907">
                  <c:v>42268</c:v>
                </c:pt>
                <c:pt idx="3908">
                  <c:v>42268.125</c:v>
                </c:pt>
                <c:pt idx="3909">
                  <c:v>42268.25</c:v>
                </c:pt>
                <c:pt idx="3910">
                  <c:v>42268.375</c:v>
                </c:pt>
                <c:pt idx="3911">
                  <c:v>42268.5</c:v>
                </c:pt>
                <c:pt idx="3912">
                  <c:v>42268.625</c:v>
                </c:pt>
                <c:pt idx="3913">
                  <c:v>42268.75</c:v>
                </c:pt>
                <c:pt idx="3914">
                  <c:v>42268.875</c:v>
                </c:pt>
                <c:pt idx="3915">
                  <c:v>42269</c:v>
                </c:pt>
                <c:pt idx="3916">
                  <c:v>42269.125</c:v>
                </c:pt>
                <c:pt idx="3917">
                  <c:v>42269.25</c:v>
                </c:pt>
                <c:pt idx="3918">
                  <c:v>42269.375</c:v>
                </c:pt>
                <c:pt idx="3919">
                  <c:v>42269.5</c:v>
                </c:pt>
                <c:pt idx="3920">
                  <c:v>42269.625</c:v>
                </c:pt>
                <c:pt idx="3921">
                  <c:v>42269.75</c:v>
                </c:pt>
                <c:pt idx="3922">
                  <c:v>42269.875</c:v>
                </c:pt>
                <c:pt idx="3923">
                  <c:v>42270</c:v>
                </c:pt>
                <c:pt idx="3924">
                  <c:v>42270.125</c:v>
                </c:pt>
                <c:pt idx="3925">
                  <c:v>42270.25</c:v>
                </c:pt>
                <c:pt idx="3926">
                  <c:v>42270.375</c:v>
                </c:pt>
                <c:pt idx="3927">
                  <c:v>42270.5</c:v>
                </c:pt>
                <c:pt idx="3928">
                  <c:v>42270.625</c:v>
                </c:pt>
                <c:pt idx="3929">
                  <c:v>42270.75</c:v>
                </c:pt>
                <c:pt idx="3930">
                  <c:v>42270.875</c:v>
                </c:pt>
                <c:pt idx="3931">
                  <c:v>42271</c:v>
                </c:pt>
                <c:pt idx="3932">
                  <c:v>42271.125</c:v>
                </c:pt>
                <c:pt idx="3933">
                  <c:v>42271.25</c:v>
                </c:pt>
                <c:pt idx="3934">
                  <c:v>42271.375</c:v>
                </c:pt>
                <c:pt idx="3935">
                  <c:v>42271.5</c:v>
                </c:pt>
                <c:pt idx="3936">
                  <c:v>42271.625</c:v>
                </c:pt>
                <c:pt idx="3937">
                  <c:v>42271.75</c:v>
                </c:pt>
                <c:pt idx="3938">
                  <c:v>42271.875</c:v>
                </c:pt>
                <c:pt idx="3939">
                  <c:v>42272</c:v>
                </c:pt>
                <c:pt idx="3940">
                  <c:v>42272.125</c:v>
                </c:pt>
                <c:pt idx="3941">
                  <c:v>42272.25</c:v>
                </c:pt>
                <c:pt idx="3942">
                  <c:v>42272.375</c:v>
                </c:pt>
                <c:pt idx="3943">
                  <c:v>42272.5</c:v>
                </c:pt>
                <c:pt idx="3944">
                  <c:v>42272.625</c:v>
                </c:pt>
                <c:pt idx="3945">
                  <c:v>42272.75</c:v>
                </c:pt>
                <c:pt idx="3946">
                  <c:v>42272.875</c:v>
                </c:pt>
                <c:pt idx="3947">
                  <c:v>42273</c:v>
                </c:pt>
                <c:pt idx="3948">
                  <c:v>42273.125</c:v>
                </c:pt>
                <c:pt idx="3949">
                  <c:v>42273.25</c:v>
                </c:pt>
                <c:pt idx="3950">
                  <c:v>42273.375</c:v>
                </c:pt>
                <c:pt idx="3951">
                  <c:v>42273.5</c:v>
                </c:pt>
                <c:pt idx="3952">
                  <c:v>42273.625</c:v>
                </c:pt>
                <c:pt idx="3953">
                  <c:v>42273.75</c:v>
                </c:pt>
                <c:pt idx="3954">
                  <c:v>42273.875</c:v>
                </c:pt>
                <c:pt idx="3955">
                  <c:v>42274</c:v>
                </c:pt>
                <c:pt idx="3956">
                  <c:v>42274.125</c:v>
                </c:pt>
                <c:pt idx="3957">
                  <c:v>42274.25</c:v>
                </c:pt>
                <c:pt idx="3958">
                  <c:v>42274.375</c:v>
                </c:pt>
                <c:pt idx="3959">
                  <c:v>42274.5</c:v>
                </c:pt>
                <c:pt idx="3960">
                  <c:v>42274.625</c:v>
                </c:pt>
                <c:pt idx="3961">
                  <c:v>42274.75</c:v>
                </c:pt>
                <c:pt idx="3962">
                  <c:v>42274.875</c:v>
                </c:pt>
                <c:pt idx="3963">
                  <c:v>42275</c:v>
                </c:pt>
                <c:pt idx="3964">
                  <c:v>42275.125</c:v>
                </c:pt>
                <c:pt idx="3965">
                  <c:v>42275.25</c:v>
                </c:pt>
                <c:pt idx="3966">
                  <c:v>42275.375</c:v>
                </c:pt>
                <c:pt idx="3967">
                  <c:v>42275.5</c:v>
                </c:pt>
                <c:pt idx="3968">
                  <c:v>42275.625</c:v>
                </c:pt>
                <c:pt idx="3969">
                  <c:v>42275.75</c:v>
                </c:pt>
                <c:pt idx="3970">
                  <c:v>42275.875</c:v>
                </c:pt>
                <c:pt idx="3971">
                  <c:v>42276</c:v>
                </c:pt>
                <c:pt idx="3972">
                  <c:v>42276.125</c:v>
                </c:pt>
                <c:pt idx="3973">
                  <c:v>42276.25</c:v>
                </c:pt>
                <c:pt idx="3974">
                  <c:v>42276.375</c:v>
                </c:pt>
                <c:pt idx="3975">
                  <c:v>42276.5</c:v>
                </c:pt>
                <c:pt idx="3976">
                  <c:v>42276.625</c:v>
                </c:pt>
                <c:pt idx="3977">
                  <c:v>42276.75</c:v>
                </c:pt>
                <c:pt idx="3978">
                  <c:v>42276.875</c:v>
                </c:pt>
                <c:pt idx="3979">
                  <c:v>42277</c:v>
                </c:pt>
                <c:pt idx="3980">
                  <c:v>42277.125</c:v>
                </c:pt>
                <c:pt idx="3981">
                  <c:v>42277.25</c:v>
                </c:pt>
                <c:pt idx="3982">
                  <c:v>42277.375</c:v>
                </c:pt>
                <c:pt idx="3983">
                  <c:v>42277.5</c:v>
                </c:pt>
                <c:pt idx="3984">
                  <c:v>42277.625</c:v>
                </c:pt>
                <c:pt idx="3985">
                  <c:v>42277.75</c:v>
                </c:pt>
                <c:pt idx="3986">
                  <c:v>42277.875</c:v>
                </c:pt>
                <c:pt idx="3987">
                  <c:v>42278</c:v>
                </c:pt>
                <c:pt idx="3988">
                  <c:v>42278.125</c:v>
                </c:pt>
                <c:pt idx="3989">
                  <c:v>42278.25</c:v>
                </c:pt>
                <c:pt idx="3990">
                  <c:v>42278.375</c:v>
                </c:pt>
                <c:pt idx="3991">
                  <c:v>42278.5</c:v>
                </c:pt>
                <c:pt idx="3992">
                  <c:v>42278.625</c:v>
                </c:pt>
                <c:pt idx="3993">
                  <c:v>42278.75</c:v>
                </c:pt>
                <c:pt idx="3994">
                  <c:v>42278.875</c:v>
                </c:pt>
                <c:pt idx="3995">
                  <c:v>42279</c:v>
                </c:pt>
                <c:pt idx="3996">
                  <c:v>42279.125</c:v>
                </c:pt>
                <c:pt idx="3997">
                  <c:v>42279.25</c:v>
                </c:pt>
                <c:pt idx="3998">
                  <c:v>42279.375</c:v>
                </c:pt>
                <c:pt idx="3999">
                  <c:v>42279.5</c:v>
                </c:pt>
                <c:pt idx="4000">
                  <c:v>42279.625</c:v>
                </c:pt>
                <c:pt idx="4001">
                  <c:v>42279.75</c:v>
                </c:pt>
                <c:pt idx="4002">
                  <c:v>42279.875</c:v>
                </c:pt>
                <c:pt idx="4003">
                  <c:v>42280</c:v>
                </c:pt>
                <c:pt idx="4004">
                  <c:v>42280.125</c:v>
                </c:pt>
                <c:pt idx="4005">
                  <c:v>42280.25</c:v>
                </c:pt>
                <c:pt idx="4006">
                  <c:v>42280.375</c:v>
                </c:pt>
                <c:pt idx="4007">
                  <c:v>42280.5</c:v>
                </c:pt>
                <c:pt idx="4008">
                  <c:v>42280.625</c:v>
                </c:pt>
                <c:pt idx="4009">
                  <c:v>42280.75</c:v>
                </c:pt>
                <c:pt idx="4010">
                  <c:v>42280.875</c:v>
                </c:pt>
                <c:pt idx="4011">
                  <c:v>42281</c:v>
                </c:pt>
                <c:pt idx="4012">
                  <c:v>42281.125</c:v>
                </c:pt>
                <c:pt idx="4013">
                  <c:v>42281.25</c:v>
                </c:pt>
                <c:pt idx="4014">
                  <c:v>42281.375</c:v>
                </c:pt>
                <c:pt idx="4015">
                  <c:v>42281.5</c:v>
                </c:pt>
                <c:pt idx="4016">
                  <c:v>42281.625</c:v>
                </c:pt>
                <c:pt idx="4017">
                  <c:v>42281.75</c:v>
                </c:pt>
                <c:pt idx="4018">
                  <c:v>42281.875</c:v>
                </c:pt>
                <c:pt idx="4019">
                  <c:v>42282</c:v>
                </c:pt>
                <c:pt idx="4020">
                  <c:v>42282.125</c:v>
                </c:pt>
                <c:pt idx="4021">
                  <c:v>42282.25</c:v>
                </c:pt>
                <c:pt idx="4022">
                  <c:v>42282.375</c:v>
                </c:pt>
                <c:pt idx="4023">
                  <c:v>42282.5</c:v>
                </c:pt>
                <c:pt idx="4024">
                  <c:v>42282.625</c:v>
                </c:pt>
                <c:pt idx="4025">
                  <c:v>42282.75</c:v>
                </c:pt>
                <c:pt idx="4026">
                  <c:v>42282.875</c:v>
                </c:pt>
                <c:pt idx="4027">
                  <c:v>42283</c:v>
                </c:pt>
                <c:pt idx="4028">
                  <c:v>42283.125</c:v>
                </c:pt>
                <c:pt idx="4029">
                  <c:v>42283.25</c:v>
                </c:pt>
                <c:pt idx="4030">
                  <c:v>42283.375</c:v>
                </c:pt>
                <c:pt idx="4031">
                  <c:v>42283.5</c:v>
                </c:pt>
                <c:pt idx="4032">
                  <c:v>42283.625</c:v>
                </c:pt>
                <c:pt idx="4033">
                  <c:v>42283.75</c:v>
                </c:pt>
                <c:pt idx="4034">
                  <c:v>42283.875</c:v>
                </c:pt>
                <c:pt idx="4035">
                  <c:v>42284</c:v>
                </c:pt>
                <c:pt idx="4036">
                  <c:v>42284.125</c:v>
                </c:pt>
                <c:pt idx="4037">
                  <c:v>42284.25</c:v>
                </c:pt>
                <c:pt idx="4038">
                  <c:v>42284.375</c:v>
                </c:pt>
                <c:pt idx="4039">
                  <c:v>42284.5</c:v>
                </c:pt>
                <c:pt idx="4040">
                  <c:v>42284.625</c:v>
                </c:pt>
                <c:pt idx="4041">
                  <c:v>42284.75</c:v>
                </c:pt>
                <c:pt idx="4042">
                  <c:v>42284.875</c:v>
                </c:pt>
                <c:pt idx="4043">
                  <c:v>42285</c:v>
                </c:pt>
                <c:pt idx="4044">
                  <c:v>42285.125</c:v>
                </c:pt>
                <c:pt idx="4045">
                  <c:v>42285.25</c:v>
                </c:pt>
                <c:pt idx="4046">
                  <c:v>42285.375</c:v>
                </c:pt>
                <c:pt idx="4047">
                  <c:v>42285.5</c:v>
                </c:pt>
                <c:pt idx="4048">
                  <c:v>42285.625</c:v>
                </c:pt>
                <c:pt idx="4049">
                  <c:v>42285.75</c:v>
                </c:pt>
                <c:pt idx="4050">
                  <c:v>42285.875</c:v>
                </c:pt>
                <c:pt idx="4051">
                  <c:v>42286</c:v>
                </c:pt>
                <c:pt idx="4052">
                  <c:v>42286.125</c:v>
                </c:pt>
                <c:pt idx="4053">
                  <c:v>42286.25</c:v>
                </c:pt>
                <c:pt idx="4054">
                  <c:v>42286.375</c:v>
                </c:pt>
                <c:pt idx="4055">
                  <c:v>42286.5</c:v>
                </c:pt>
                <c:pt idx="4056">
                  <c:v>42286.625</c:v>
                </c:pt>
                <c:pt idx="4057">
                  <c:v>42286.75</c:v>
                </c:pt>
                <c:pt idx="4058">
                  <c:v>42286.875</c:v>
                </c:pt>
                <c:pt idx="4059">
                  <c:v>42287</c:v>
                </c:pt>
                <c:pt idx="4060">
                  <c:v>42287.125</c:v>
                </c:pt>
                <c:pt idx="4061">
                  <c:v>42287.25</c:v>
                </c:pt>
                <c:pt idx="4062">
                  <c:v>42287.375</c:v>
                </c:pt>
                <c:pt idx="4063">
                  <c:v>42287.5</c:v>
                </c:pt>
                <c:pt idx="4064">
                  <c:v>42287.625</c:v>
                </c:pt>
                <c:pt idx="4065">
                  <c:v>42287.75</c:v>
                </c:pt>
                <c:pt idx="4066">
                  <c:v>42287.875</c:v>
                </c:pt>
                <c:pt idx="4067">
                  <c:v>42288</c:v>
                </c:pt>
                <c:pt idx="4068">
                  <c:v>42288.125</c:v>
                </c:pt>
                <c:pt idx="4069">
                  <c:v>42288.25</c:v>
                </c:pt>
                <c:pt idx="4070">
                  <c:v>42288.375</c:v>
                </c:pt>
                <c:pt idx="4071">
                  <c:v>42288.5</c:v>
                </c:pt>
                <c:pt idx="4072">
                  <c:v>42288.625</c:v>
                </c:pt>
                <c:pt idx="4073">
                  <c:v>42288.75</c:v>
                </c:pt>
                <c:pt idx="4074">
                  <c:v>42288.875</c:v>
                </c:pt>
                <c:pt idx="4075">
                  <c:v>42289</c:v>
                </c:pt>
                <c:pt idx="4076">
                  <c:v>42289.125</c:v>
                </c:pt>
                <c:pt idx="4077">
                  <c:v>42289.25</c:v>
                </c:pt>
                <c:pt idx="4078">
                  <c:v>42289.375</c:v>
                </c:pt>
                <c:pt idx="4079">
                  <c:v>42289.5</c:v>
                </c:pt>
                <c:pt idx="4080">
                  <c:v>42289.625</c:v>
                </c:pt>
                <c:pt idx="4081">
                  <c:v>42289.75</c:v>
                </c:pt>
                <c:pt idx="4082">
                  <c:v>42289.875</c:v>
                </c:pt>
                <c:pt idx="4083">
                  <c:v>42290</c:v>
                </c:pt>
                <c:pt idx="4084">
                  <c:v>42290.125</c:v>
                </c:pt>
                <c:pt idx="4085">
                  <c:v>42290.25</c:v>
                </c:pt>
                <c:pt idx="4086">
                  <c:v>42290.375</c:v>
                </c:pt>
                <c:pt idx="4087">
                  <c:v>42290.5</c:v>
                </c:pt>
                <c:pt idx="4088">
                  <c:v>42290.625</c:v>
                </c:pt>
                <c:pt idx="4089">
                  <c:v>42290.75</c:v>
                </c:pt>
                <c:pt idx="4090">
                  <c:v>42290.875</c:v>
                </c:pt>
                <c:pt idx="4091">
                  <c:v>42291</c:v>
                </c:pt>
                <c:pt idx="4092">
                  <c:v>42291.125</c:v>
                </c:pt>
                <c:pt idx="4093">
                  <c:v>42291.25</c:v>
                </c:pt>
                <c:pt idx="4094">
                  <c:v>42291.375</c:v>
                </c:pt>
                <c:pt idx="4095">
                  <c:v>42291.5</c:v>
                </c:pt>
                <c:pt idx="4096">
                  <c:v>42291.625</c:v>
                </c:pt>
                <c:pt idx="4097">
                  <c:v>42291.75</c:v>
                </c:pt>
                <c:pt idx="4098">
                  <c:v>42291.875</c:v>
                </c:pt>
                <c:pt idx="4099">
                  <c:v>42292</c:v>
                </c:pt>
                <c:pt idx="4100">
                  <c:v>42292.125</c:v>
                </c:pt>
                <c:pt idx="4101">
                  <c:v>42292.25</c:v>
                </c:pt>
                <c:pt idx="4102">
                  <c:v>42292.375</c:v>
                </c:pt>
                <c:pt idx="4103">
                  <c:v>42292.5</c:v>
                </c:pt>
                <c:pt idx="4104">
                  <c:v>42292.625</c:v>
                </c:pt>
                <c:pt idx="4105">
                  <c:v>42292.75</c:v>
                </c:pt>
                <c:pt idx="4106">
                  <c:v>42292.875</c:v>
                </c:pt>
                <c:pt idx="4107">
                  <c:v>42293</c:v>
                </c:pt>
                <c:pt idx="4108">
                  <c:v>42293.125</c:v>
                </c:pt>
                <c:pt idx="4109">
                  <c:v>42293.25</c:v>
                </c:pt>
                <c:pt idx="4110">
                  <c:v>42293.375</c:v>
                </c:pt>
                <c:pt idx="4111">
                  <c:v>42293.5</c:v>
                </c:pt>
                <c:pt idx="4112">
                  <c:v>42293.625</c:v>
                </c:pt>
                <c:pt idx="4113">
                  <c:v>42293.75</c:v>
                </c:pt>
                <c:pt idx="4114">
                  <c:v>42293.875</c:v>
                </c:pt>
                <c:pt idx="4115">
                  <c:v>42294</c:v>
                </c:pt>
                <c:pt idx="4116">
                  <c:v>42294.125</c:v>
                </c:pt>
                <c:pt idx="4117">
                  <c:v>42294.25</c:v>
                </c:pt>
                <c:pt idx="4118">
                  <c:v>42294.375</c:v>
                </c:pt>
                <c:pt idx="4119">
                  <c:v>42294.5</c:v>
                </c:pt>
                <c:pt idx="4120">
                  <c:v>42294.625</c:v>
                </c:pt>
                <c:pt idx="4121">
                  <c:v>42294.75</c:v>
                </c:pt>
                <c:pt idx="4122">
                  <c:v>42294.875</c:v>
                </c:pt>
                <c:pt idx="4123">
                  <c:v>42295</c:v>
                </c:pt>
                <c:pt idx="4124">
                  <c:v>42295.125</c:v>
                </c:pt>
                <c:pt idx="4125">
                  <c:v>42295.25</c:v>
                </c:pt>
                <c:pt idx="4126">
                  <c:v>42295.375</c:v>
                </c:pt>
                <c:pt idx="4127">
                  <c:v>42295.5</c:v>
                </c:pt>
                <c:pt idx="4128">
                  <c:v>42295.625</c:v>
                </c:pt>
                <c:pt idx="4129">
                  <c:v>42295.75</c:v>
                </c:pt>
                <c:pt idx="4130">
                  <c:v>42295.875</c:v>
                </c:pt>
                <c:pt idx="4131">
                  <c:v>42296</c:v>
                </c:pt>
                <c:pt idx="4132">
                  <c:v>42296.125</c:v>
                </c:pt>
                <c:pt idx="4133">
                  <c:v>42296.25</c:v>
                </c:pt>
                <c:pt idx="4134">
                  <c:v>42296.375</c:v>
                </c:pt>
                <c:pt idx="4135">
                  <c:v>42296.5</c:v>
                </c:pt>
                <c:pt idx="4136">
                  <c:v>42296.625</c:v>
                </c:pt>
                <c:pt idx="4137">
                  <c:v>42296.75</c:v>
                </c:pt>
                <c:pt idx="4138">
                  <c:v>42296.875</c:v>
                </c:pt>
                <c:pt idx="4139">
                  <c:v>42297</c:v>
                </c:pt>
                <c:pt idx="4140">
                  <c:v>42297.125</c:v>
                </c:pt>
                <c:pt idx="4141">
                  <c:v>42297.25</c:v>
                </c:pt>
                <c:pt idx="4142">
                  <c:v>42297.375</c:v>
                </c:pt>
                <c:pt idx="4143">
                  <c:v>42297.5</c:v>
                </c:pt>
                <c:pt idx="4144">
                  <c:v>42297.625</c:v>
                </c:pt>
                <c:pt idx="4145">
                  <c:v>42297.75</c:v>
                </c:pt>
                <c:pt idx="4146">
                  <c:v>42297.875</c:v>
                </c:pt>
                <c:pt idx="4147">
                  <c:v>42298</c:v>
                </c:pt>
                <c:pt idx="4148">
                  <c:v>42298.125</c:v>
                </c:pt>
                <c:pt idx="4149">
                  <c:v>42298.25</c:v>
                </c:pt>
                <c:pt idx="4150">
                  <c:v>42298.375</c:v>
                </c:pt>
                <c:pt idx="4151">
                  <c:v>42298.5</c:v>
                </c:pt>
                <c:pt idx="4152">
                  <c:v>42298.625</c:v>
                </c:pt>
                <c:pt idx="4153">
                  <c:v>42298.75</c:v>
                </c:pt>
                <c:pt idx="4154">
                  <c:v>42298.875</c:v>
                </c:pt>
                <c:pt idx="4155">
                  <c:v>42299</c:v>
                </c:pt>
                <c:pt idx="4156">
                  <c:v>42299.125</c:v>
                </c:pt>
                <c:pt idx="4157">
                  <c:v>42299.25</c:v>
                </c:pt>
                <c:pt idx="4158">
                  <c:v>42299.375</c:v>
                </c:pt>
                <c:pt idx="4159">
                  <c:v>42299.5</c:v>
                </c:pt>
                <c:pt idx="4160">
                  <c:v>42299.625</c:v>
                </c:pt>
                <c:pt idx="4161">
                  <c:v>42299.75</c:v>
                </c:pt>
                <c:pt idx="4162">
                  <c:v>42299.875</c:v>
                </c:pt>
                <c:pt idx="4163">
                  <c:v>42300</c:v>
                </c:pt>
                <c:pt idx="4164">
                  <c:v>42300.125</c:v>
                </c:pt>
                <c:pt idx="4165">
                  <c:v>42300.25</c:v>
                </c:pt>
                <c:pt idx="4166">
                  <c:v>42300.375</c:v>
                </c:pt>
                <c:pt idx="4167">
                  <c:v>42300.5</c:v>
                </c:pt>
                <c:pt idx="4168">
                  <c:v>42300.625</c:v>
                </c:pt>
                <c:pt idx="4169">
                  <c:v>42300.75</c:v>
                </c:pt>
                <c:pt idx="4170">
                  <c:v>42300.875</c:v>
                </c:pt>
                <c:pt idx="4171">
                  <c:v>42301</c:v>
                </c:pt>
                <c:pt idx="4172">
                  <c:v>42301.125</c:v>
                </c:pt>
                <c:pt idx="4173">
                  <c:v>42301.25</c:v>
                </c:pt>
                <c:pt idx="4174">
                  <c:v>42301.375</c:v>
                </c:pt>
                <c:pt idx="4175">
                  <c:v>42301.5</c:v>
                </c:pt>
                <c:pt idx="4176">
                  <c:v>42301.625</c:v>
                </c:pt>
                <c:pt idx="4177">
                  <c:v>42301.75</c:v>
                </c:pt>
                <c:pt idx="4178">
                  <c:v>42301.875</c:v>
                </c:pt>
                <c:pt idx="4179">
                  <c:v>42302</c:v>
                </c:pt>
                <c:pt idx="4180">
                  <c:v>42302.125</c:v>
                </c:pt>
                <c:pt idx="4181">
                  <c:v>42302.25</c:v>
                </c:pt>
                <c:pt idx="4182">
                  <c:v>42302.375</c:v>
                </c:pt>
                <c:pt idx="4183">
                  <c:v>42302.5</c:v>
                </c:pt>
                <c:pt idx="4184">
                  <c:v>42302.625</c:v>
                </c:pt>
                <c:pt idx="4185">
                  <c:v>42302.75</c:v>
                </c:pt>
                <c:pt idx="4186">
                  <c:v>42302.875</c:v>
                </c:pt>
                <c:pt idx="4187">
                  <c:v>42303</c:v>
                </c:pt>
                <c:pt idx="4188">
                  <c:v>42303.125</c:v>
                </c:pt>
                <c:pt idx="4189">
                  <c:v>42303.25</c:v>
                </c:pt>
                <c:pt idx="4190">
                  <c:v>42303.375</c:v>
                </c:pt>
                <c:pt idx="4191">
                  <c:v>42303.5</c:v>
                </c:pt>
                <c:pt idx="4192">
                  <c:v>42303.625</c:v>
                </c:pt>
                <c:pt idx="4193">
                  <c:v>42303.75</c:v>
                </c:pt>
                <c:pt idx="4194">
                  <c:v>42303.875</c:v>
                </c:pt>
                <c:pt idx="4195">
                  <c:v>42304</c:v>
                </c:pt>
                <c:pt idx="4196">
                  <c:v>42304.125</c:v>
                </c:pt>
                <c:pt idx="4197">
                  <c:v>42304.25</c:v>
                </c:pt>
                <c:pt idx="4198">
                  <c:v>42304.375</c:v>
                </c:pt>
                <c:pt idx="4199">
                  <c:v>42304.5</c:v>
                </c:pt>
                <c:pt idx="4200">
                  <c:v>42304.625</c:v>
                </c:pt>
                <c:pt idx="4201">
                  <c:v>42304.75</c:v>
                </c:pt>
                <c:pt idx="4202">
                  <c:v>42304.875</c:v>
                </c:pt>
                <c:pt idx="4203">
                  <c:v>42305</c:v>
                </c:pt>
                <c:pt idx="4204">
                  <c:v>42305.125</c:v>
                </c:pt>
                <c:pt idx="4205">
                  <c:v>42305.25</c:v>
                </c:pt>
                <c:pt idx="4206">
                  <c:v>42305.375</c:v>
                </c:pt>
                <c:pt idx="4207">
                  <c:v>42305.5</c:v>
                </c:pt>
                <c:pt idx="4208">
                  <c:v>42305.625</c:v>
                </c:pt>
                <c:pt idx="4209">
                  <c:v>42305.75</c:v>
                </c:pt>
                <c:pt idx="4210">
                  <c:v>42305.875</c:v>
                </c:pt>
                <c:pt idx="4211">
                  <c:v>42306</c:v>
                </c:pt>
                <c:pt idx="4212">
                  <c:v>42306.125</c:v>
                </c:pt>
                <c:pt idx="4213">
                  <c:v>42306.25</c:v>
                </c:pt>
                <c:pt idx="4214">
                  <c:v>42306.375</c:v>
                </c:pt>
                <c:pt idx="4215">
                  <c:v>42306.5</c:v>
                </c:pt>
                <c:pt idx="4216">
                  <c:v>42306.625</c:v>
                </c:pt>
                <c:pt idx="4217">
                  <c:v>42306.75</c:v>
                </c:pt>
                <c:pt idx="4218">
                  <c:v>42306.875</c:v>
                </c:pt>
                <c:pt idx="4219">
                  <c:v>42307</c:v>
                </c:pt>
                <c:pt idx="4220">
                  <c:v>42307.125</c:v>
                </c:pt>
                <c:pt idx="4221">
                  <c:v>42307.25</c:v>
                </c:pt>
                <c:pt idx="4222">
                  <c:v>42307.375</c:v>
                </c:pt>
                <c:pt idx="4223">
                  <c:v>42307.5</c:v>
                </c:pt>
                <c:pt idx="4224">
                  <c:v>42307.625</c:v>
                </c:pt>
                <c:pt idx="4225">
                  <c:v>42307.75</c:v>
                </c:pt>
                <c:pt idx="4226">
                  <c:v>42307.875</c:v>
                </c:pt>
                <c:pt idx="4227">
                  <c:v>42308</c:v>
                </c:pt>
                <c:pt idx="4228">
                  <c:v>42308.125</c:v>
                </c:pt>
                <c:pt idx="4229">
                  <c:v>42308.25</c:v>
                </c:pt>
                <c:pt idx="4230">
                  <c:v>42308.375</c:v>
                </c:pt>
                <c:pt idx="4231">
                  <c:v>42308.5</c:v>
                </c:pt>
                <c:pt idx="4232">
                  <c:v>42308.625</c:v>
                </c:pt>
                <c:pt idx="4233">
                  <c:v>42308.75</c:v>
                </c:pt>
                <c:pt idx="4234">
                  <c:v>42308.875</c:v>
                </c:pt>
                <c:pt idx="4235">
                  <c:v>42309</c:v>
                </c:pt>
                <c:pt idx="4236">
                  <c:v>42309.125</c:v>
                </c:pt>
                <c:pt idx="4237">
                  <c:v>42309.25</c:v>
                </c:pt>
                <c:pt idx="4238">
                  <c:v>42309.375</c:v>
                </c:pt>
                <c:pt idx="4239">
                  <c:v>42309.5</c:v>
                </c:pt>
                <c:pt idx="4240">
                  <c:v>42309.625</c:v>
                </c:pt>
                <c:pt idx="4241">
                  <c:v>42309.75</c:v>
                </c:pt>
                <c:pt idx="4242">
                  <c:v>42309.875</c:v>
                </c:pt>
                <c:pt idx="4243">
                  <c:v>42310</c:v>
                </c:pt>
                <c:pt idx="4244">
                  <c:v>42310.125</c:v>
                </c:pt>
                <c:pt idx="4245">
                  <c:v>42310.25</c:v>
                </c:pt>
                <c:pt idx="4246">
                  <c:v>42310.375</c:v>
                </c:pt>
                <c:pt idx="4247">
                  <c:v>42310.5</c:v>
                </c:pt>
                <c:pt idx="4248">
                  <c:v>42310.625</c:v>
                </c:pt>
                <c:pt idx="4249">
                  <c:v>42310.75</c:v>
                </c:pt>
                <c:pt idx="4250">
                  <c:v>42310.875</c:v>
                </c:pt>
                <c:pt idx="4251">
                  <c:v>42311</c:v>
                </c:pt>
                <c:pt idx="4252">
                  <c:v>42311.125</c:v>
                </c:pt>
                <c:pt idx="4253">
                  <c:v>42311.25</c:v>
                </c:pt>
                <c:pt idx="4254">
                  <c:v>42311.375</c:v>
                </c:pt>
                <c:pt idx="4255">
                  <c:v>42311.5</c:v>
                </c:pt>
                <c:pt idx="4256">
                  <c:v>42311.625</c:v>
                </c:pt>
                <c:pt idx="4257">
                  <c:v>42311.75</c:v>
                </c:pt>
                <c:pt idx="4258">
                  <c:v>42311.875</c:v>
                </c:pt>
                <c:pt idx="4259">
                  <c:v>42312</c:v>
                </c:pt>
                <c:pt idx="4260">
                  <c:v>42312.125</c:v>
                </c:pt>
                <c:pt idx="4261">
                  <c:v>42312.25</c:v>
                </c:pt>
                <c:pt idx="4262">
                  <c:v>42312.375</c:v>
                </c:pt>
                <c:pt idx="4263">
                  <c:v>42312.5</c:v>
                </c:pt>
                <c:pt idx="4264">
                  <c:v>42312.625</c:v>
                </c:pt>
                <c:pt idx="4265">
                  <c:v>42312.75</c:v>
                </c:pt>
                <c:pt idx="4266">
                  <c:v>42312.875</c:v>
                </c:pt>
                <c:pt idx="4267">
                  <c:v>42313</c:v>
                </c:pt>
                <c:pt idx="4268">
                  <c:v>42313.125</c:v>
                </c:pt>
                <c:pt idx="4269">
                  <c:v>42313.25</c:v>
                </c:pt>
                <c:pt idx="4270">
                  <c:v>42313.375</c:v>
                </c:pt>
                <c:pt idx="4271">
                  <c:v>42313.5</c:v>
                </c:pt>
                <c:pt idx="4272">
                  <c:v>42313.625</c:v>
                </c:pt>
                <c:pt idx="4273">
                  <c:v>42313.75</c:v>
                </c:pt>
                <c:pt idx="4274">
                  <c:v>42313.875</c:v>
                </c:pt>
                <c:pt idx="4275">
                  <c:v>42314</c:v>
                </c:pt>
                <c:pt idx="4276">
                  <c:v>42314.125</c:v>
                </c:pt>
                <c:pt idx="4277">
                  <c:v>42314.25</c:v>
                </c:pt>
                <c:pt idx="4278">
                  <c:v>42314.375</c:v>
                </c:pt>
                <c:pt idx="4279">
                  <c:v>42314.5</c:v>
                </c:pt>
                <c:pt idx="4280">
                  <c:v>42314.625</c:v>
                </c:pt>
                <c:pt idx="4281">
                  <c:v>42314.75</c:v>
                </c:pt>
                <c:pt idx="4282">
                  <c:v>42314.875</c:v>
                </c:pt>
                <c:pt idx="4283">
                  <c:v>42315</c:v>
                </c:pt>
                <c:pt idx="4284">
                  <c:v>42315.125</c:v>
                </c:pt>
                <c:pt idx="4285">
                  <c:v>42315.25</c:v>
                </c:pt>
                <c:pt idx="4286">
                  <c:v>42315.375</c:v>
                </c:pt>
                <c:pt idx="4287">
                  <c:v>42315.5</c:v>
                </c:pt>
                <c:pt idx="4288">
                  <c:v>42315.625</c:v>
                </c:pt>
                <c:pt idx="4289">
                  <c:v>42315.75</c:v>
                </c:pt>
                <c:pt idx="4290">
                  <c:v>42315.875</c:v>
                </c:pt>
                <c:pt idx="4291">
                  <c:v>42316</c:v>
                </c:pt>
                <c:pt idx="4292">
                  <c:v>42316.125</c:v>
                </c:pt>
                <c:pt idx="4293">
                  <c:v>42316.25</c:v>
                </c:pt>
                <c:pt idx="4294">
                  <c:v>42316.375</c:v>
                </c:pt>
                <c:pt idx="4295">
                  <c:v>42316.5</c:v>
                </c:pt>
                <c:pt idx="4296">
                  <c:v>42316.625</c:v>
                </c:pt>
                <c:pt idx="4297">
                  <c:v>42316.75</c:v>
                </c:pt>
                <c:pt idx="4298">
                  <c:v>42316.875</c:v>
                </c:pt>
                <c:pt idx="4299">
                  <c:v>42317</c:v>
                </c:pt>
                <c:pt idx="4300">
                  <c:v>42317.125</c:v>
                </c:pt>
                <c:pt idx="4301">
                  <c:v>42317.25</c:v>
                </c:pt>
                <c:pt idx="4302">
                  <c:v>42317.375</c:v>
                </c:pt>
                <c:pt idx="4303">
                  <c:v>42317.5</c:v>
                </c:pt>
                <c:pt idx="4304">
                  <c:v>42317.625</c:v>
                </c:pt>
                <c:pt idx="4305">
                  <c:v>42317.75</c:v>
                </c:pt>
                <c:pt idx="4306">
                  <c:v>42317.875</c:v>
                </c:pt>
                <c:pt idx="4307">
                  <c:v>42318</c:v>
                </c:pt>
                <c:pt idx="4308">
                  <c:v>42318.125</c:v>
                </c:pt>
                <c:pt idx="4309">
                  <c:v>42318.25</c:v>
                </c:pt>
                <c:pt idx="4310">
                  <c:v>42318.375</c:v>
                </c:pt>
                <c:pt idx="4311">
                  <c:v>42318.5</c:v>
                </c:pt>
                <c:pt idx="4312">
                  <c:v>42318.625</c:v>
                </c:pt>
                <c:pt idx="4313">
                  <c:v>42318.75</c:v>
                </c:pt>
                <c:pt idx="4314">
                  <c:v>42318.875</c:v>
                </c:pt>
                <c:pt idx="4315">
                  <c:v>42319</c:v>
                </c:pt>
                <c:pt idx="4316">
                  <c:v>42319.125</c:v>
                </c:pt>
                <c:pt idx="4317">
                  <c:v>42319.25</c:v>
                </c:pt>
                <c:pt idx="4318">
                  <c:v>42319.375</c:v>
                </c:pt>
                <c:pt idx="4319">
                  <c:v>42319.5</c:v>
                </c:pt>
                <c:pt idx="4320">
                  <c:v>42319.625</c:v>
                </c:pt>
                <c:pt idx="4321">
                  <c:v>42319.75</c:v>
                </c:pt>
                <c:pt idx="4322">
                  <c:v>42319.875</c:v>
                </c:pt>
                <c:pt idx="4323">
                  <c:v>42320</c:v>
                </c:pt>
                <c:pt idx="4324">
                  <c:v>42320.125</c:v>
                </c:pt>
                <c:pt idx="4325">
                  <c:v>42320.25</c:v>
                </c:pt>
                <c:pt idx="4326">
                  <c:v>42320.375</c:v>
                </c:pt>
                <c:pt idx="4327">
                  <c:v>42320.5</c:v>
                </c:pt>
                <c:pt idx="4328">
                  <c:v>42320.625</c:v>
                </c:pt>
                <c:pt idx="4329">
                  <c:v>42320.75</c:v>
                </c:pt>
                <c:pt idx="4330">
                  <c:v>42320.875</c:v>
                </c:pt>
                <c:pt idx="4331">
                  <c:v>42321</c:v>
                </c:pt>
                <c:pt idx="4332">
                  <c:v>42321.125</c:v>
                </c:pt>
                <c:pt idx="4333">
                  <c:v>42321.25</c:v>
                </c:pt>
                <c:pt idx="4334">
                  <c:v>42321.375</c:v>
                </c:pt>
                <c:pt idx="4335">
                  <c:v>42321.5</c:v>
                </c:pt>
                <c:pt idx="4336">
                  <c:v>42321.625</c:v>
                </c:pt>
                <c:pt idx="4337">
                  <c:v>42321.75</c:v>
                </c:pt>
                <c:pt idx="4338">
                  <c:v>42321.875</c:v>
                </c:pt>
                <c:pt idx="4339">
                  <c:v>42322</c:v>
                </c:pt>
                <c:pt idx="4340">
                  <c:v>42322.125</c:v>
                </c:pt>
                <c:pt idx="4341">
                  <c:v>42322.25</c:v>
                </c:pt>
                <c:pt idx="4342">
                  <c:v>42322.375</c:v>
                </c:pt>
                <c:pt idx="4343">
                  <c:v>42322.5</c:v>
                </c:pt>
                <c:pt idx="4344">
                  <c:v>42322.625</c:v>
                </c:pt>
                <c:pt idx="4345">
                  <c:v>42322.75</c:v>
                </c:pt>
                <c:pt idx="4346">
                  <c:v>42322.875</c:v>
                </c:pt>
                <c:pt idx="4347">
                  <c:v>42323</c:v>
                </c:pt>
                <c:pt idx="4348">
                  <c:v>42323.125</c:v>
                </c:pt>
                <c:pt idx="4349">
                  <c:v>42323.25</c:v>
                </c:pt>
                <c:pt idx="4350">
                  <c:v>42323.375</c:v>
                </c:pt>
                <c:pt idx="4351">
                  <c:v>42323.5</c:v>
                </c:pt>
                <c:pt idx="4352">
                  <c:v>42323.625</c:v>
                </c:pt>
                <c:pt idx="4353">
                  <c:v>42323.75</c:v>
                </c:pt>
                <c:pt idx="4354">
                  <c:v>42323.875</c:v>
                </c:pt>
                <c:pt idx="4355">
                  <c:v>42324</c:v>
                </c:pt>
                <c:pt idx="4356">
                  <c:v>42324.125</c:v>
                </c:pt>
                <c:pt idx="4357">
                  <c:v>42324.25</c:v>
                </c:pt>
                <c:pt idx="4358">
                  <c:v>42324.375</c:v>
                </c:pt>
                <c:pt idx="4359">
                  <c:v>42324.5</c:v>
                </c:pt>
                <c:pt idx="4360">
                  <c:v>42324.625</c:v>
                </c:pt>
                <c:pt idx="4361">
                  <c:v>42324.75</c:v>
                </c:pt>
                <c:pt idx="4362">
                  <c:v>42324.875</c:v>
                </c:pt>
                <c:pt idx="4363">
                  <c:v>42325</c:v>
                </c:pt>
                <c:pt idx="4364">
                  <c:v>42325.125</c:v>
                </c:pt>
                <c:pt idx="4365">
                  <c:v>42325.25</c:v>
                </c:pt>
                <c:pt idx="4366">
                  <c:v>42325.375</c:v>
                </c:pt>
                <c:pt idx="4367">
                  <c:v>42325.5</c:v>
                </c:pt>
                <c:pt idx="4368">
                  <c:v>42325.625</c:v>
                </c:pt>
                <c:pt idx="4369">
                  <c:v>42325.75</c:v>
                </c:pt>
                <c:pt idx="4370">
                  <c:v>42325.875</c:v>
                </c:pt>
                <c:pt idx="4371">
                  <c:v>42326</c:v>
                </c:pt>
                <c:pt idx="4372">
                  <c:v>42326.125</c:v>
                </c:pt>
                <c:pt idx="4373">
                  <c:v>42326.25</c:v>
                </c:pt>
                <c:pt idx="4374">
                  <c:v>42326.375</c:v>
                </c:pt>
                <c:pt idx="4375">
                  <c:v>42326.5</c:v>
                </c:pt>
                <c:pt idx="4376">
                  <c:v>42326.625</c:v>
                </c:pt>
                <c:pt idx="4377">
                  <c:v>42326.75</c:v>
                </c:pt>
                <c:pt idx="4378">
                  <c:v>42326.875</c:v>
                </c:pt>
                <c:pt idx="4379">
                  <c:v>42327</c:v>
                </c:pt>
                <c:pt idx="4380">
                  <c:v>42327.125</c:v>
                </c:pt>
                <c:pt idx="4381">
                  <c:v>42327.25</c:v>
                </c:pt>
                <c:pt idx="4382">
                  <c:v>42327.375</c:v>
                </c:pt>
                <c:pt idx="4383">
                  <c:v>42327.5</c:v>
                </c:pt>
                <c:pt idx="4384">
                  <c:v>42327.625</c:v>
                </c:pt>
                <c:pt idx="4385">
                  <c:v>42327.75</c:v>
                </c:pt>
                <c:pt idx="4386">
                  <c:v>42327.875</c:v>
                </c:pt>
                <c:pt idx="4387">
                  <c:v>42328</c:v>
                </c:pt>
                <c:pt idx="4388">
                  <c:v>42328.125</c:v>
                </c:pt>
                <c:pt idx="4389">
                  <c:v>42328.25</c:v>
                </c:pt>
                <c:pt idx="4390">
                  <c:v>42328.375</c:v>
                </c:pt>
                <c:pt idx="4391">
                  <c:v>42328.5</c:v>
                </c:pt>
                <c:pt idx="4392">
                  <c:v>42328.625</c:v>
                </c:pt>
                <c:pt idx="4393">
                  <c:v>42328.75</c:v>
                </c:pt>
                <c:pt idx="4394">
                  <c:v>42328.875</c:v>
                </c:pt>
                <c:pt idx="4395">
                  <c:v>42329</c:v>
                </c:pt>
                <c:pt idx="4396">
                  <c:v>42329.125</c:v>
                </c:pt>
                <c:pt idx="4397">
                  <c:v>42329.25</c:v>
                </c:pt>
                <c:pt idx="4398">
                  <c:v>42329.375</c:v>
                </c:pt>
                <c:pt idx="4399">
                  <c:v>42329.5</c:v>
                </c:pt>
                <c:pt idx="4400">
                  <c:v>42329.625</c:v>
                </c:pt>
                <c:pt idx="4401">
                  <c:v>42329.75</c:v>
                </c:pt>
                <c:pt idx="4402">
                  <c:v>42329.875</c:v>
                </c:pt>
                <c:pt idx="4403">
                  <c:v>42330</c:v>
                </c:pt>
                <c:pt idx="4404">
                  <c:v>42330.125</c:v>
                </c:pt>
                <c:pt idx="4405">
                  <c:v>42330.25</c:v>
                </c:pt>
                <c:pt idx="4406">
                  <c:v>42330.375</c:v>
                </c:pt>
                <c:pt idx="4407">
                  <c:v>42330.5</c:v>
                </c:pt>
                <c:pt idx="4408">
                  <c:v>42330.625</c:v>
                </c:pt>
                <c:pt idx="4409">
                  <c:v>42330.75</c:v>
                </c:pt>
                <c:pt idx="4410">
                  <c:v>42330.875</c:v>
                </c:pt>
                <c:pt idx="4411">
                  <c:v>42331</c:v>
                </c:pt>
                <c:pt idx="4412">
                  <c:v>42331.125</c:v>
                </c:pt>
                <c:pt idx="4413">
                  <c:v>42331.25</c:v>
                </c:pt>
                <c:pt idx="4414">
                  <c:v>42331.375</c:v>
                </c:pt>
                <c:pt idx="4415">
                  <c:v>42331.5</c:v>
                </c:pt>
                <c:pt idx="4416">
                  <c:v>42331.625</c:v>
                </c:pt>
                <c:pt idx="4417">
                  <c:v>42331.75</c:v>
                </c:pt>
                <c:pt idx="4418">
                  <c:v>42331.875</c:v>
                </c:pt>
                <c:pt idx="4419">
                  <c:v>42332</c:v>
                </c:pt>
                <c:pt idx="4420">
                  <c:v>42332.125</c:v>
                </c:pt>
                <c:pt idx="4421">
                  <c:v>42332.25</c:v>
                </c:pt>
                <c:pt idx="4422">
                  <c:v>42332.375</c:v>
                </c:pt>
                <c:pt idx="4423">
                  <c:v>42332.5</c:v>
                </c:pt>
                <c:pt idx="4424">
                  <c:v>42332.625</c:v>
                </c:pt>
                <c:pt idx="4425">
                  <c:v>42332.75</c:v>
                </c:pt>
                <c:pt idx="4426">
                  <c:v>42332.875</c:v>
                </c:pt>
                <c:pt idx="4427">
                  <c:v>42333</c:v>
                </c:pt>
                <c:pt idx="4428">
                  <c:v>42333.125</c:v>
                </c:pt>
                <c:pt idx="4429">
                  <c:v>42333.25</c:v>
                </c:pt>
                <c:pt idx="4430">
                  <c:v>42333.375</c:v>
                </c:pt>
                <c:pt idx="4431">
                  <c:v>42333.5</c:v>
                </c:pt>
                <c:pt idx="4432">
                  <c:v>42333.625</c:v>
                </c:pt>
                <c:pt idx="4433">
                  <c:v>42333.75</c:v>
                </c:pt>
                <c:pt idx="4434">
                  <c:v>42333.875</c:v>
                </c:pt>
                <c:pt idx="4435">
                  <c:v>42334</c:v>
                </c:pt>
                <c:pt idx="4436">
                  <c:v>42334.125</c:v>
                </c:pt>
                <c:pt idx="4437">
                  <c:v>42334.25</c:v>
                </c:pt>
                <c:pt idx="4438">
                  <c:v>42334.375</c:v>
                </c:pt>
                <c:pt idx="4439">
                  <c:v>42334.5</c:v>
                </c:pt>
                <c:pt idx="4440">
                  <c:v>42334.625</c:v>
                </c:pt>
                <c:pt idx="4441">
                  <c:v>42334.75</c:v>
                </c:pt>
                <c:pt idx="4442">
                  <c:v>42334.875</c:v>
                </c:pt>
                <c:pt idx="4443">
                  <c:v>42335</c:v>
                </c:pt>
                <c:pt idx="4444">
                  <c:v>42335.125</c:v>
                </c:pt>
                <c:pt idx="4445">
                  <c:v>42335.25</c:v>
                </c:pt>
                <c:pt idx="4446">
                  <c:v>42335.375</c:v>
                </c:pt>
                <c:pt idx="4447">
                  <c:v>42335.5</c:v>
                </c:pt>
                <c:pt idx="4448">
                  <c:v>42335.625</c:v>
                </c:pt>
                <c:pt idx="4449">
                  <c:v>42335.75</c:v>
                </c:pt>
                <c:pt idx="4450">
                  <c:v>42335.875</c:v>
                </c:pt>
                <c:pt idx="4451">
                  <c:v>42336</c:v>
                </c:pt>
                <c:pt idx="4452">
                  <c:v>42336.125</c:v>
                </c:pt>
                <c:pt idx="4453">
                  <c:v>42336.25</c:v>
                </c:pt>
                <c:pt idx="4454">
                  <c:v>42336.375</c:v>
                </c:pt>
                <c:pt idx="4455">
                  <c:v>42336.5</c:v>
                </c:pt>
                <c:pt idx="4456">
                  <c:v>42336.625</c:v>
                </c:pt>
                <c:pt idx="4457">
                  <c:v>42336.75</c:v>
                </c:pt>
                <c:pt idx="4458">
                  <c:v>42336.875</c:v>
                </c:pt>
                <c:pt idx="4459">
                  <c:v>42337</c:v>
                </c:pt>
                <c:pt idx="4460">
                  <c:v>42337.125</c:v>
                </c:pt>
                <c:pt idx="4461">
                  <c:v>42337.25</c:v>
                </c:pt>
                <c:pt idx="4462">
                  <c:v>42337.375</c:v>
                </c:pt>
                <c:pt idx="4463">
                  <c:v>42337.5</c:v>
                </c:pt>
                <c:pt idx="4464">
                  <c:v>42337.625</c:v>
                </c:pt>
                <c:pt idx="4465">
                  <c:v>42337.75</c:v>
                </c:pt>
                <c:pt idx="4466">
                  <c:v>42337.875</c:v>
                </c:pt>
                <c:pt idx="4467">
                  <c:v>42338</c:v>
                </c:pt>
                <c:pt idx="4468">
                  <c:v>42338.125</c:v>
                </c:pt>
                <c:pt idx="4469">
                  <c:v>42338.25</c:v>
                </c:pt>
                <c:pt idx="4470">
                  <c:v>42338.375</c:v>
                </c:pt>
                <c:pt idx="4471">
                  <c:v>42338.5</c:v>
                </c:pt>
                <c:pt idx="4472">
                  <c:v>42338.625</c:v>
                </c:pt>
                <c:pt idx="4473">
                  <c:v>42338.75</c:v>
                </c:pt>
                <c:pt idx="4474">
                  <c:v>42338.875</c:v>
                </c:pt>
                <c:pt idx="4475">
                  <c:v>42339</c:v>
                </c:pt>
                <c:pt idx="4476">
                  <c:v>42339.125</c:v>
                </c:pt>
                <c:pt idx="4477">
                  <c:v>42339.25</c:v>
                </c:pt>
                <c:pt idx="4478">
                  <c:v>42339.375</c:v>
                </c:pt>
                <c:pt idx="4479">
                  <c:v>42339.5</c:v>
                </c:pt>
                <c:pt idx="4480">
                  <c:v>42339.625</c:v>
                </c:pt>
                <c:pt idx="4481">
                  <c:v>42339.75</c:v>
                </c:pt>
                <c:pt idx="4482">
                  <c:v>42339.875</c:v>
                </c:pt>
                <c:pt idx="4483">
                  <c:v>42340</c:v>
                </c:pt>
                <c:pt idx="4484">
                  <c:v>42340.125</c:v>
                </c:pt>
                <c:pt idx="4485">
                  <c:v>42340.25</c:v>
                </c:pt>
                <c:pt idx="4486">
                  <c:v>42340.375</c:v>
                </c:pt>
                <c:pt idx="4487">
                  <c:v>42340.5</c:v>
                </c:pt>
                <c:pt idx="4488">
                  <c:v>42340.625</c:v>
                </c:pt>
                <c:pt idx="4489">
                  <c:v>42340.75</c:v>
                </c:pt>
                <c:pt idx="4490">
                  <c:v>42340.875</c:v>
                </c:pt>
                <c:pt idx="4491">
                  <c:v>42341</c:v>
                </c:pt>
                <c:pt idx="4492">
                  <c:v>42341.125</c:v>
                </c:pt>
                <c:pt idx="4493">
                  <c:v>42341.25</c:v>
                </c:pt>
                <c:pt idx="4494">
                  <c:v>42341.375</c:v>
                </c:pt>
                <c:pt idx="4495">
                  <c:v>42341.5</c:v>
                </c:pt>
                <c:pt idx="4496">
                  <c:v>42341.625</c:v>
                </c:pt>
                <c:pt idx="4497">
                  <c:v>42341.75</c:v>
                </c:pt>
                <c:pt idx="4498">
                  <c:v>42341.875</c:v>
                </c:pt>
                <c:pt idx="4499">
                  <c:v>42342</c:v>
                </c:pt>
                <c:pt idx="4500">
                  <c:v>42342.125</c:v>
                </c:pt>
                <c:pt idx="4501">
                  <c:v>42342.25</c:v>
                </c:pt>
                <c:pt idx="4502">
                  <c:v>42342.375</c:v>
                </c:pt>
                <c:pt idx="4503">
                  <c:v>42342.5</c:v>
                </c:pt>
                <c:pt idx="4504">
                  <c:v>42342.625</c:v>
                </c:pt>
                <c:pt idx="4505">
                  <c:v>42342.75</c:v>
                </c:pt>
                <c:pt idx="4506">
                  <c:v>42342.875</c:v>
                </c:pt>
                <c:pt idx="4507">
                  <c:v>42343</c:v>
                </c:pt>
                <c:pt idx="4508">
                  <c:v>42343.125</c:v>
                </c:pt>
                <c:pt idx="4509">
                  <c:v>42343.25</c:v>
                </c:pt>
                <c:pt idx="4510">
                  <c:v>42343.375</c:v>
                </c:pt>
                <c:pt idx="4511">
                  <c:v>42343.5</c:v>
                </c:pt>
                <c:pt idx="4512">
                  <c:v>42343.625</c:v>
                </c:pt>
                <c:pt idx="4513">
                  <c:v>42343.75</c:v>
                </c:pt>
                <c:pt idx="4514">
                  <c:v>42343.875</c:v>
                </c:pt>
                <c:pt idx="4515">
                  <c:v>42344</c:v>
                </c:pt>
                <c:pt idx="4516">
                  <c:v>42344.125</c:v>
                </c:pt>
                <c:pt idx="4517">
                  <c:v>42344.25</c:v>
                </c:pt>
                <c:pt idx="4518">
                  <c:v>42344.375</c:v>
                </c:pt>
                <c:pt idx="4519">
                  <c:v>42344.5</c:v>
                </c:pt>
                <c:pt idx="4520">
                  <c:v>42344.625</c:v>
                </c:pt>
                <c:pt idx="4521">
                  <c:v>42344.75</c:v>
                </c:pt>
                <c:pt idx="4522">
                  <c:v>42344.875</c:v>
                </c:pt>
                <c:pt idx="4523">
                  <c:v>42345</c:v>
                </c:pt>
                <c:pt idx="4524">
                  <c:v>42345.125</c:v>
                </c:pt>
                <c:pt idx="4525">
                  <c:v>42345.25</c:v>
                </c:pt>
                <c:pt idx="4526">
                  <c:v>42345.375</c:v>
                </c:pt>
                <c:pt idx="4527">
                  <c:v>42345.5</c:v>
                </c:pt>
                <c:pt idx="4528">
                  <c:v>42345.625</c:v>
                </c:pt>
                <c:pt idx="4529">
                  <c:v>42345.75</c:v>
                </c:pt>
                <c:pt idx="4530">
                  <c:v>42345.875</c:v>
                </c:pt>
                <c:pt idx="4531">
                  <c:v>42346</c:v>
                </c:pt>
                <c:pt idx="4532">
                  <c:v>42346.125</c:v>
                </c:pt>
                <c:pt idx="4533">
                  <c:v>42346.25</c:v>
                </c:pt>
                <c:pt idx="4534">
                  <c:v>42346.375</c:v>
                </c:pt>
                <c:pt idx="4535">
                  <c:v>42346.5</c:v>
                </c:pt>
                <c:pt idx="4536">
                  <c:v>42346.625</c:v>
                </c:pt>
                <c:pt idx="4537">
                  <c:v>42346.75</c:v>
                </c:pt>
                <c:pt idx="4538">
                  <c:v>42346.875</c:v>
                </c:pt>
                <c:pt idx="4539">
                  <c:v>42347</c:v>
                </c:pt>
                <c:pt idx="4540">
                  <c:v>42347.125</c:v>
                </c:pt>
                <c:pt idx="4541">
                  <c:v>42347.25</c:v>
                </c:pt>
                <c:pt idx="4542">
                  <c:v>42347.375</c:v>
                </c:pt>
                <c:pt idx="4543">
                  <c:v>42347.5</c:v>
                </c:pt>
                <c:pt idx="4544">
                  <c:v>42347.625</c:v>
                </c:pt>
                <c:pt idx="4545">
                  <c:v>42347.75</c:v>
                </c:pt>
                <c:pt idx="4546">
                  <c:v>42347.875</c:v>
                </c:pt>
                <c:pt idx="4547">
                  <c:v>42348</c:v>
                </c:pt>
                <c:pt idx="4548">
                  <c:v>42348.125</c:v>
                </c:pt>
                <c:pt idx="4549">
                  <c:v>42348.25</c:v>
                </c:pt>
                <c:pt idx="4550">
                  <c:v>42348.375</c:v>
                </c:pt>
                <c:pt idx="4551">
                  <c:v>42348.5</c:v>
                </c:pt>
                <c:pt idx="4552">
                  <c:v>42348.625</c:v>
                </c:pt>
                <c:pt idx="4553">
                  <c:v>42348.75</c:v>
                </c:pt>
                <c:pt idx="4554">
                  <c:v>42348.875</c:v>
                </c:pt>
                <c:pt idx="4555">
                  <c:v>42349</c:v>
                </c:pt>
                <c:pt idx="4556">
                  <c:v>42349.125</c:v>
                </c:pt>
                <c:pt idx="4557">
                  <c:v>42349.25</c:v>
                </c:pt>
                <c:pt idx="4558">
                  <c:v>42349.375</c:v>
                </c:pt>
                <c:pt idx="4559">
                  <c:v>42349.5</c:v>
                </c:pt>
                <c:pt idx="4560">
                  <c:v>42349.625</c:v>
                </c:pt>
                <c:pt idx="4561">
                  <c:v>42349.75</c:v>
                </c:pt>
                <c:pt idx="4562">
                  <c:v>42349.875</c:v>
                </c:pt>
                <c:pt idx="4563">
                  <c:v>42350</c:v>
                </c:pt>
                <c:pt idx="4564">
                  <c:v>42350.125</c:v>
                </c:pt>
                <c:pt idx="4565">
                  <c:v>42350.25</c:v>
                </c:pt>
                <c:pt idx="4566">
                  <c:v>42350.375</c:v>
                </c:pt>
                <c:pt idx="4567">
                  <c:v>42350.5</c:v>
                </c:pt>
                <c:pt idx="4568">
                  <c:v>42350.625</c:v>
                </c:pt>
                <c:pt idx="4569">
                  <c:v>42350.75</c:v>
                </c:pt>
                <c:pt idx="4570">
                  <c:v>42350.875</c:v>
                </c:pt>
                <c:pt idx="4571">
                  <c:v>42351</c:v>
                </c:pt>
                <c:pt idx="4572">
                  <c:v>42351.125</c:v>
                </c:pt>
                <c:pt idx="4573">
                  <c:v>42351.25</c:v>
                </c:pt>
                <c:pt idx="4574">
                  <c:v>42351.375</c:v>
                </c:pt>
                <c:pt idx="4575">
                  <c:v>42351.5</c:v>
                </c:pt>
                <c:pt idx="4576">
                  <c:v>42351.625</c:v>
                </c:pt>
                <c:pt idx="4577">
                  <c:v>42351.75</c:v>
                </c:pt>
                <c:pt idx="4578">
                  <c:v>42351.875</c:v>
                </c:pt>
                <c:pt idx="4579">
                  <c:v>42352</c:v>
                </c:pt>
                <c:pt idx="4580">
                  <c:v>42352.125</c:v>
                </c:pt>
                <c:pt idx="4581">
                  <c:v>42352.25</c:v>
                </c:pt>
                <c:pt idx="4582">
                  <c:v>42352.375</c:v>
                </c:pt>
                <c:pt idx="4583">
                  <c:v>42352.5</c:v>
                </c:pt>
                <c:pt idx="4584">
                  <c:v>42352.625</c:v>
                </c:pt>
                <c:pt idx="4585">
                  <c:v>42352.75</c:v>
                </c:pt>
                <c:pt idx="4586">
                  <c:v>42352.875</c:v>
                </c:pt>
                <c:pt idx="4587">
                  <c:v>42353</c:v>
                </c:pt>
                <c:pt idx="4588">
                  <c:v>42353.125</c:v>
                </c:pt>
                <c:pt idx="4589">
                  <c:v>42353.25</c:v>
                </c:pt>
                <c:pt idx="4590">
                  <c:v>42353.375</c:v>
                </c:pt>
                <c:pt idx="4591">
                  <c:v>42353.5</c:v>
                </c:pt>
                <c:pt idx="4592">
                  <c:v>42353.625</c:v>
                </c:pt>
                <c:pt idx="4593">
                  <c:v>42353.75</c:v>
                </c:pt>
                <c:pt idx="4594">
                  <c:v>42353.875</c:v>
                </c:pt>
                <c:pt idx="4595">
                  <c:v>42354</c:v>
                </c:pt>
                <c:pt idx="4596">
                  <c:v>42354.125</c:v>
                </c:pt>
                <c:pt idx="4597">
                  <c:v>42354.25</c:v>
                </c:pt>
                <c:pt idx="4598">
                  <c:v>42354.375</c:v>
                </c:pt>
                <c:pt idx="4599">
                  <c:v>42354.5</c:v>
                </c:pt>
                <c:pt idx="4600">
                  <c:v>42354.625</c:v>
                </c:pt>
                <c:pt idx="4601">
                  <c:v>42354.75</c:v>
                </c:pt>
                <c:pt idx="4602">
                  <c:v>42354.875</c:v>
                </c:pt>
                <c:pt idx="4603">
                  <c:v>42355</c:v>
                </c:pt>
                <c:pt idx="4604">
                  <c:v>42355.125</c:v>
                </c:pt>
                <c:pt idx="4605">
                  <c:v>42355.25</c:v>
                </c:pt>
                <c:pt idx="4606">
                  <c:v>42355.375</c:v>
                </c:pt>
                <c:pt idx="4607">
                  <c:v>42355.5</c:v>
                </c:pt>
                <c:pt idx="4608">
                  <c:v>42355.625</c:v>
                </c:pt>
                <c:pt idx="4609">
                  <c:v>42355.75</c:v>
                </c:pt>
                <c:pt idx="4610">
                  <c:v>42355.875</c:v>
                </c:pt>
                <c:pt idx="4611">
                  <c:v>42356</c:v>
                </c:pt>
                <c:pt idx="4612">
                  <c:v>42356.125</c:v>
                </c:pt>
                <c:pt idx="4613">
                  <c:v>42356.25</c:v>
                </c:pt>
                <c:pt idx="4614">
                  <c:v>42356.375</c:v>
                </c:pt>
                <c:pt idx="4615">
                  <c:v>42356.5</c:v>
                </c:pt>
                <c:pt idx="4616">
                  <c:v>42356.625</c:v>
                </c:pt>
                <c:pt idx="4617">
                  <c:v>42356.75</c:v>
                </c:pt>
                <c:pt idx="4618">
                  <c:v>42356.875</c:v>
                </c:pt>
                <c:pt idx="4619">
                  <c:v>42357</c:v>
                </c:pt>
                <c:pt idx="4620">
                  <c:v>42357.125</c:v>
                </c:pt>
                <c:pt idx="4621">
                  <c:v>42357.25</c:v>
                </c:pt>
                <c:pt idx="4622">
                  <c:v>42357.375</c:v>
                </c:pt>
                <c:pt idx="4623">
                  <c:v>42357.5</c:v>
                </c:pt>
                <c:pt idx="4624">
                  <c:v>42357.625</c:v>
                </c:pt>
                <c:pt idx="4625">
                  <c:v>42357.75</c:v>
                </c:pt>
                <c:pt idx="4626">
                  <c:v>42357.875</c:v>
                </c:pt>
                <c:pt idx="4627">
                  <c:v>42358</c:v>
                </c:pt>
                <c:pt idx="4628">
                  <c:v>42358.125</c:v>
                </c:pt>
                <c:pt idx="4629">
                  <c:v>42358.25</c:v>
                </c:pt>
                <c:pt idx="4630">
                  <c:v>42358.375</c:v>
                </c:pt>
                <c:pt idx="4631">
                  <c:v>42358.5</c:v>
                </c:pt>
                <c:pt idx="4632">
                  <c:v>42358.625</c:v>
                </c:pt>
                <c:pt idx="4633">
                  <c:v>42358.75</c:v>
                </c:pt>
                <c:pt idx="4634">
                  <c:v>42358.875</c:v>
                </c:pt>
                <c:pt idx="4635">
                  <c:v>42359</c:v>
                </c:pt>
                <c:pt idx="4636">
                  <c:v>42359.125</c:v>
                </c:pt>
                <c:pt idx="4637">
                  <c:v>42359.25</c:v>
                </c:pt>
                <c:pt idx="4638">
                  <c:v>42359.375</c:v>
                </c:pt>
                <c:pt idx="4639">
                  <c:v>42359.5</c:v>
                </c:pt>
                <c:pt idx="4640">
                  <c:v>42359.625</c:v>
                </c:pt>
                <c:pt idx="4641">
                  <c:v>42359.75</c:v>
                </c:pt>
                <c:pt idx="4642">
                  <c:v>42359.875</c:v>
                </c:pt>
                <c:pt idx="4643">
                  <c:v>42360</c:v>
                </c:pt>
                <c:pt idx="4644">
                  <c:v>42360.125</c:v>
                </c:pt>
                <c:pt idx="4645">
                  <c:v>42360.25</c:v>
                </c:pt>
                <c:pt idx="4646">
                  <c:v>42360.375</c:v>
                </c:pt>
                <c:pt idx="4647">
                  <c:v>42360.5</c:v>
                </c:pt>
                <c:pt idx="4648">
                  <c:v>42360.625</c:v>
                </c:pt>
                <c:pt idx="4649">
                  <c:v>42360.75</c:v>
                </c:pt>
                <c:pt idx="4650">
                  <c:v>42360.875</c:v>
                </c:pt>
                <c:pt idx="4651">
                  <c:v>42361</c:v>
                </c:pt>
                <c:pt idx="4652">
                  <c:v>42361.125</c:v>
                </c:pt>
                <c:pt idx="4653">
                  <c:v>42361.25</c:v>
                </c:pt>
                <c:pt idx="4654">
                  <c:v>42361.375</c:v>
                </c:pt>
                <c:pt idx="4655">
                  <c:v>42361.5</c:v>
                </c:pt>
                <c:pt idx="4656">
                  <c:v>42361.625</c:v>
                </c:pt>
                <c:pt idx="4657">
                  <c:v>42361.75</c:v>
                </c:pt>
                <c:pt idx="4658">
                  <c:v>42361.875</c:v>
                </c:pt>
                <c:pt idx="4659">
                  <c:v>42362</c:v>
                </c:pt>
                <c:pt idx="4660">
                  <c:v>42362.125</c:v>
                </c:pt>
                <c:pt idx="4661">
                  <c:v>42362.25</c:v>
                </c:pt>
                <c:pt idx="4662">
                  <c:v>42362.375</c:v>
                </c:pt>
                <c:pt idx="4663">
                  <c:v>42362.5</c:v>
                </c:pt>
                <c:pt idx="4664">
                  <c:v>42362.625</c:v>
                </c:pt>
                <c:pt idx="4665">
                  <c:v>42362.75</c:v>
                </c:pt>
                <c:pt idx="4666">
                  <c:v>42362.875</c:v>
                </c:pt>
                <c:pt idx="4667">
                  <c:v>42363</c:v>
                </c:pt>
                <c:pt idx="4668">
                  <c:v>42363.125</c:v>
                </c:pt>
                <c:pt idx="4669">
                  <c:v>42363.25</c:v>
                </c:pt>
                <c:pt idx="4670">
                  <c:v>42363.375</c:v>
                </c:pt>
                <c:pt idx="4671">
                  <c:v>42363.5</c:v>
                </c:pt>
                <c:pt idx="4672">
                  <c:v>42363.625</c:v>
                </c:pt>
                <c:pt idx="4673">
                  <c:v>42363.75</c:v>
                </c:pt>
                <c:pt idx="4674">
                  <c:v>42363.875</c:v>
                </c:pt>
                <c:pt idx="4675">
                  <c:v>42364</c:v>
                </c:pt>
                <c:pt idx="4676">
                  <c:v>42364.125</c:v>
                </c:pt>
                <c:pt idx="4677">
                  <c:v>42364.25</c:v>
                </c:pt>
                <c:pt idx="4678">
                  <c:v>42364.375</c:v>
                </c:pt>
                <c:pt idx="4679">
                  <c:v>42364.5</c:v>
                </c:pt>
                <c:pt idx="4680">
                  <c:v>42364.625</c:v>
                </c:pt>
                <c:pt idx="4681">
                  <c:v>42364.75</c:v>
                </c:pt>
                <c:pt idx="4682">
                  <c:v>42364.875</c:v>
                </c:pt>
                <c:pt idx="4683">
                  <c:v>42365</c:v>
                </c:pt>
                <c:pt idx="4684">
                  <c:v>42365.125</c:v>
                </c:pt>
                <c:pt idx="4685">
                  <c:v>42365.25</c:v>
                </c:pt>
                <c:pt idx="4686">
                  <c:v>42365.375</c:v>
                </c:pt>
                <c:pt idx="4687">
                  <c:v>42365.5</c:v>
                </c:pt>
                <c:pt idx="4688">
                  <c:v>42365.625</c:v>
                </c:pt>
                <c:pt idx="4689">
                  <c:v>42365.75</c:v>
                </c:pt>
                <c:pt idx="4690">
                  <c:v>42365.875</c:v>
                </c:pt>
                <c:pt idx="4691">
                  <c:v>42366</c:v>
                </c:pt>
                <c:pt idx="4692">
                  <c:v>42366.125</c:v>
                </c:pt>
                <c:pt idx="4693">
                  <c:v>42366.25</c:v>
                </c:pt>
                <c:pt idx="4694">
                  <c:v>42366.375</c:v>
                </c:pt>
                <c:pt idx="4695">
                  <c:v>42366.5</c:v>
                </c:pt>
                <c:pt idx="4696">
                  <c:v>42366.625</c:v>
                </c:pt>
                <c:pt idx="4697">
                  <c:v>42366.75</c:v>
                </c:pt>
                <c:pt idx="4698">
                  <c:v>42366.875</c:v>
                </c:pt>
                <c:pt idx="4699">
                  <c:v>42367</c:v>
                </c:pt>
                <c:pt idx="4700">
                  <c:v>42367.125</c:v>
                </c:pt>
                <c:pt idx="4701">
                  <c:v>42367.25</c:v>
                </c:pt>
                <c:pt idx="4702">
                  <c:v>42367.375</c:v>
                </c:pt>
                <c:pt idx="4703">
                  <c:v>42367.5</c:v>
                </c:pt>
                <c:pt idx="4704">
                  <c:v>42367.625</c:v>
                </c:pt>
                <c:pt idx="4705">
                  <c:v>42367.75</c:v>
                </c:pt>
                <c:pt idx="4706">
                  <c:v>42367.875</c:v>
                </c:pt>
                <c:pt idx="4707">
                  <c:v>42368</c:v>
                </c:pt>
                <c:pt idx="4708">
                  <c:v>42368.125</c:v>
                </c:pt>
                <c:pt idx="4709">
                  <c:v>42368.25</c:v>
                </c:pt>
                <c:pt idx="4710">
                  <c:v>42368.375</c:v>
                </c:pt>
                <c:pt idx="4711">
                  <c:v>42368.5</c:v>
                </c:pt>
                <c:pt idx="4712">
                  <c:v>42368.625</c:v>
                </c:pt>
                <c:pt idx="4713">
                  <c:v>42368.75</c:v>
                </c:pt>
                <c:pt idx="4714">
                  <c:v>42368.875</c:v>
                </c:pt>
                <c:pt idx="4715">
                  <c:v>42369</c:v>
                </c:pt>
                <c:pt idx="4716">
                  <c:v>42369.125</c:v>
                </c:pt>
                <c:pt idx="4717">
                  <c:v>42369.25</c:v>
                </c:pt>
                <c:pt idx="4718">
                  <c:v>42369.375</c:v>
                </c:pt>
                <c:pt idx="4719">
                  <c:v>42369.5</c:v>
                </c:pt>
                <c:pt idx="4720">
                  <c:v>42369.625</c:v>
                </c:pt>
                <c:pt idx="4721">
                  <c:v>42369.75</c:v>
                </c:pt>
                <c:pt idx="4722">
                  <c:v>42369.875</c:v>
                </c:pt>
                <c:pt idx="4723">
                  <c:v>42370</c:v>
                </c:pt>
                <c:pt idx="4724">
                  <c:v>42370.125</c:v>
                </c:pt>
                <c:pt idx="4725">
                  <c:v>42370.25</c:v>
                </c:pt>
                <c:pt idx="4726">
                  <c:v>42370.375</c:v>
                </c:pt>
                <c:pt idx="4727">
                  <c:v>42370.5</c:v>
                </c:pt>
                <c:pt idx="4728">
                  <c:v>42370.625</c:v>
                </c:pt>
                <c:pt idx="4729">
                  <c:v>42370.75</c:v>
                </c:pt>
                <c:pt idx="4730">
                  <c:v>42370.875</c:v>
                </c:pt>
                <c:pt idx="4731">
                  <c:v>42371</c:v>
                </c:pt>
                <c:pt idx="4732">
                  <c:v>42371.125</c:v>
                </c:pt>
                <c:pt idx="4733">
                  <c:v>42371.25</c:v>
                </c:pt>
                <c:pt idx="4734">
                  <c:v>42371.375</c:v>
                </c:pt>
                <c:pt idx="4735">
                  <c:v>42371.5</c:v>
                </c:pt>
                <c:pt idx="4736">
                  <c:v>42371.625</c:v>
                </c:pt>
                <c:pt idx="4737">
                  <c:v>42371.75</c:v>
                </c:pt>
                <c:pt idx="4738">
                  <c:v>42371.875</c:v>
                </c:pt>
                <c:pt idx="4739">
                  <c:v>42372</c:v>
                </c:pt>
                <c:pt idx="4740">
                  <c:v>42372.125</c:v>
                </c:pt>
                <c:pt idx="4741">
                  <c:v>42372.25</c:v>
                </c:pt>
                <c:pt idx="4742">
                  <c:v>42372.375</c:v>
                </c:pt>
                <c:pt idx="4743">
                  <c:v>42372.5</c:v>
                </c:pt>
                <c:pt idx="4744">
                  <c:v>42372.625</c:v>
                </c:pt>
                <c:pt idx="4745">
                  <c:v>42372.75</c:v>
                </c:pt>
                <c:pt idx="4746">
                  <c:v>42372.875</c:v>
                </c:pt>
                <c:pt idx="4747">
                  <c:v>42373</c:v>
                </c:pt>
                <c:pt idx="4748">
                  <c:v>42373.125</c:v>
                </c:pt>
                <c:pt idx="4749">
                  <c:v>42373.25</c:v>
                </c:pt>
                <c:pt idx="4750">
                  <c:v>42373.375</c:v>
                </c:pt>
                <c:pt idx="4751">
                  <c:v>42373.5</c:v>
                </c:pt>
                <c:pt idx="4752">
                  <c:v>42373.625</c:v>
                </c:pt>
                <c:pt idx="4753">
                  <c:v>42373.75</c:v>
                </c:pt>
                <c:pt idx="4754">
                  <c:v>42373.875</c:v>
                </c:pt>
                <c:pt idx="4755">
                  <c:v>42374</c:v>
                </c:pt>
                <c:pt idx="4756">
                  <c:v>42374.125</c:v>
                </c:pt>
                <c:pt idx="4757">
                  <c:v>42374.25</c:v>
                </c:pt>
                <c:pt idx="4758">
                  <c:v>42374.375</c:v>
                </c:pt>
                <c:pt idx="4759">
                  <c:v>42374.5</c:v>
                </c:pt>
                <c:pt idx="4760">
                  <c:v>42374.625</c:v>
                </c:pt>
                <c:pt idx="4761">
                  <c:v>42374.75</c:v>
                </c:pt>
                <c:pt idx="4762">
                  <c:v>42374.875</c:v>
                </c:pt>
                <c:pt idx="4763">
                  <c:v>42375</c:v>
                </c:pt>
                <c:pt idx="4764">
                  <c:v>42375.125</c:v>
                </c:pt>
                <c:pt idx="4765">
                  <c:v>42375.25</c:v>
                </c:pt>
                <c:pt idx="4766">
                  <c:v>42375.375</c:v>
                </c:pt>
                <c:pt idx="4767">
                  <c:v>42375.5</c:v>
                </c:pt>
                <c:pt idx="4768">
                  <c:v>42375.625</c:v>
                </c:pt>
                <c:pt idx="4769">
                  <c:v>42375.75</c:v>
                </c:pt>
                <c:pt idx="4770">
                  <c:v>42375.875</c:v>
                </c:pt>
                <c:pt idx="4771">
                  <c:v>42376</c:v>
                </c:pt>
                <c:pt idx="4772">
                  <c:v>42376.125</c:v>
                </c:pt>
                <c:pt idx="4773">
                  <c:v>42376.25</c:v>
                </c:pt>
                <c:pt idx="4774">
                  <c:v>42376.375</c:v>
                </c:pt>
                <c:pt idx="4775">
                  <c:v>42376.5</c:v>
                </c:pt>
                <c:pt idx="4776">
                  <c:v>42376.625</c:v>
                </c:pt>
                <c:pt idx="4777">
                  <c:v>42376.75</c:v>
                </c:pt>
                <c:pt idx="4778">
                  <c:v>42376.875</c:v>
                </c:pt>
                <c:pt idx="4779">
                  <c:v>42377</c:v>
                </c:pt>
                <c:pt idx="4780">
                  <c:v>42377.125</c:v>
                </c:pt>
                <c:pt idx="4781">
                  <c:v>42377.25</c:v>
                </c:pt>
                <c:pt idx="4782">
                  <c:v>42377.375</c:v>
                </c:pt>
                <c:pt idx="4783">
                  <c:v>42377.5</c:v>
                </c:pt>
                <c:pt idx="4784">
                  <c:v>42377.625</c:v>
                </c:pt>
                <c:pt idx="4785">
                  <c:v>42377.75</c:v>
                </c:pt>
                <c:pt idx="4786">
                  <c:v>42377.875</c:v>
                </c:pt>
                <c:pt idx="4787">
                  <c:v>42378</c:v>
                </c:pt>
                <c:pt idx="4788">
                  <c:v>42378.125</c:v>
                </c:pt>
                <c:pt idx="4789">
                  <c:v>42378.25</c:v>
                </c:pt>
                <c:pt idx="4790">
                  <c:v>42378.375</c:v>
                </c:pt>
                <c:pt idx="4791">
                  <c:v>42378.5</c:v>
                </c:pt>
                <c:pt idx="4792">
                  <c:v>42378.625</c:v>
                </c:pt>
                <c:pt idx="4793">
                  <c:v>42378.75</c:v>
                </c:pt>
                <c:pt idx="4794">
                  <c:v>42378.875</c:v>
                </c:pt>
                <c:pt idx="4795">
                  <c:v>42379</c:v>
                </c:pt>
                <c:pt idx="4796">
                  <c:v>42379.125</c:v>
                </c:pt>
                <c:pt idx="4797">
                  <c:v>42379.25</c:v>
                </c:pt>
                <c:pt idx="4798">
                  <c:v>42379.375</c:v>
                </c:pt>
                <c:pt idx="4799">
                  <c:v>42379.5</c:v>
                </c:pt>
                <c:pt idx="4800">
                  <c:v>42379.625</c:v>
                </c:pt>
                <c:pt idx="4801">
                  <c:v>42379.75</c:v>
                </c:pt>
                <c:pt idx="4802">
                  <c:v>42379.875</c:v>
                </c:pt>
                <c:pt idx="4803">
                  <c:v>42380</c:v>
                </c:pt>
                <c:pt idx="4804">
                  <c:v>42380.125</c:v>
                </c:pt>
                <c:pt idx="4805">
                  <c:v>42380.25</c:v>
                </c:pt>
                <c:pt idx="4806">
                  <c:v>42380.375</c:v>
                </c:pt>
                <c:pt idx="4807">
                  <c:v>42380.5</c:v>
                </c:pt>
                <c:pt idx="4808">
                  <c:v>42380.625</c:v>
                </c:pt>
                <c:pt idx="4809">
                  <c:v>42380.75</c:v>
                </c:pt>
                <c:pt idx="4810">
                  <c:v>42380.875</c:v>
                </c:pt>
                <c:pt idx="4811">
                  <c:v>42381</c:v>
                </c:pt>
                <c:pt idx="4812">
                  <c:v>42381.125</c:v>
                </c:pt>
                <c:pt idx="4813">
                  <c:v>42381.25</c:v>
                </c:pt>
                <c:pt idx="4814">
                  <c:v>42381.375</c:v>
                </c:pt>
                <c:pt idx="4815">
                  <c:v>42381.5</c:v>
                </c:pt>
                <c:pt idx="4816">
                  <c:v>42381.625</c:v>
                </c:pt>
                <c:pt idx="4817">
                  <c:v>42381.75</c:v>
                </c:pt>
                <c:pt idx="4818">
                  <c:v>42381.875</c:v>
                </c:pt>
                <c:pt idx="4819">
                  <c:v>42382</c:v>
                </c:pt>
                <c:pt idx="4820">
                  <c:v>42382.125</c:v>
                </c:pt>
                <c:pt idx="4821">
                  <c:v>42382.25</c:v>
                </c:pt>
                <c:pt idx="4822">
                  <c:v>42382.375</c:v>
                </c:pt>
                <c:pt idx="4823">
                  <c:v>42382.5</c:v>
                </c:pt>
                <c:pt idx="4824">
                  <c:v>42382.625</c:v>
                </c:pt>
                <c:pt idx="4825">
                  <c:v>42382.75</c:v>
                </c:pt>
                <c:pt idx="4826">
                  <c:v>42382.875</c:v>
                </c:pt>
                <c:pt idx="4827">
                  <c:v>42383</c:v>
                </c:pt>
                <c:pt idx="4828">
                  <c:v>42383.125</c:v>
                </c:pt>
                <c:pt idx="4829">
                  <c:v>42383.25</c:v>
                </c:pt>
                <c:pt idx="4830">
                  <c:v>42383.375</c:v>
                </c:pt>
                <c:pt idx="4831">
                  <c:v>42383.5</c:v>
                </c:pt>
                <c:pt idx="4832">
                  <c:v>42383.625</c:v>
                </c:pt>
                <c:pt idx="4833">
                  <c:v>42383.75</c:v>
                </c:pt>
                <c:pt idx="4834">
                  <c:v>42383.875</c:v>
                </c:pt>
                <c:pt idx="4835">
                  <c:v>42384</c:v>
                </c:pt>
                <c:pt idx="4836">
                  <c:v>42384.125</c:v>
                </c:pt>
                <c:pt idx="4837">
                  <c:v>42384.25</c:v>
                </c:pt>
                <c:pt idx="4838">
                  <c:v>42384.375</c:v>
                </c:pt>
                <c:pt idx="4839">
                  <c:v>42384.5</c:v>
                </c:pt>
                <c:pt idx="4840">
                  <c:v>42384.625</c:v>
                </c:pt>
                <c:pt idx="4841">
                  <c:v>42384.75</c:v>
                </c:pt>
                <c:pt idx="4842">
                  <c:v>42384.875</c:v>
                </c:pt>
                <c:pt idx="4843">
                  <c:v>42385</c:v>
                </c:pt>
                <c:pt idx="4844">
                  <c:v>42385.125</c:v>
                </c:pt>
                <c:pt idx="4845">
                  <c:v>42385.25</c:v>
                </c:pt>
                <c:pt idx="4846">
                  <c:v>42385.375</c:v>
                </c:pt>
                <c:pt idx="4847">
                  <c:v>42385.5</c:v>
                </c:pt>
                <c:pt idx="4848">
                  <c:v>42385.625</c:v>
                </c:pt>
                <c:pt idx="4849">
                  <c:v>42385.75</c:v>
                </c:pt>
                <c:pt idx="4850">
                  <c:v>42385.875</c:v>
                </c:pt>
                <c:pt idx="4851">
                  <c:v>42386</c:v>
                </c:pt>
                <c:pt idx="4852">
                  <c:v>42386.125</c:v>
                </c:pt>
                <c:pt idx="4853">
                  <c:v>42386.25</c:v>
                </c:pt>
                <c:pt idx="4854">
                  <c:v>42386.375</c:v>
                </c:pt>
                <c:pt idx="4855">
                  <c:v>42386.5</c:v>
                </c:pt>
                <c:pt idx="4856">
                  <c:v>42386.625</c:v>
                </c:pt>
                <c:pt idx="4857">
                  <c:v>42386.75</c:v>
                </c:pt>
                <c:pt idx="4858">
                  <c:v>42386.875</c:v>
                </c:pt>
                <c:pt idx="4859">
                  <c:v>42387</c:v>
                </c:pt>
                <c:pt idx="4860">
                  <c:v>42387.125</c:v>
                </c:pt>
                <c:pt idx="4861">
                  <c:v>42387.25</c:v>
                </c:pt>
                <c:pt idx="4862">
                  <c:v>42387.375</c:v>
                </c:pt>
                <c:pt idx="4863">
                  <c:v>42387.5</c:v>
                </c:pt>
                <c:pt idx="4864">
                  <c:v>42387.625</c:v>
                </c:pt>
                <c:pt idx="4865">
                  <c:v>42387.75</c:v>
                </c:pt>
                <c:pt idx="4866">
                  <c:v>42387.875</c:v>
                </c:pt>
                <c:pt idx="4867">
                  <c:v>42388</c:v>
                </c:pt>
                <c:pt idx="4868">
                  <c:v>42388.125</c:v>
                </c:pt>
                <c:pt idx="4869">
                  <c:v>42388.25</c:v>
                </c:pt>
                <c:pt idx="4870">
                  <c:v>42388.375</c:v>
                </c:pt>
                <c:pt idx="4871">
                  <c:v>42388.5</c:v>
                </c:pt>
                <c:pt idx="4872">
                  <c:v>42388.625</c:v>
                </c:pt>
                <c:pt idx="4873">
                  <c:v>42388.75</c:v>
                </c:pt>
                <c:pt idx="4874">
                  <c:v>42388.875</c:v>
                </c:pt>
                <c:pt idx="4875">
                  <c:v>42389</c:v>
                </c:pt>
                <c:pt idx="4876">
                  <c:v>42389.125</c:v>
                </c:pt>
                <c:pt idx="4877">
                  <c:v>42389.25</c:v>
                </c:pt>
                <c:pt idx="4878">
                  <c:v>42389.375</c:v>
                </c:pt>
                <c:pt idx="4879">
                  <c:v>42389.5</c:v>
                </c:pt>
                <c:pt idx="4880">
                  <c:v>42389.625</c:v>
                </c:pt>
                <c:pt idx="4881">
                  <c:v>42389.75</c:v>
                </c:pt>
                <c:pt idx="4882">
                  <c:v>42389.875</c:v>
                </c:pt>
                <c:pt idx="4883">
                  <c:v>42390</c:v>
                </c:pt>
                <c:pt idx="4884">
                  <c:v>42390.125</c:v>
                </c:pt>
                <c:pt idx="4885">
                  <c:v>42390.25</c:v>
                </c:pt>
                <c:pt idx="4886">
                  <c:v>42390.375</c:v>
                </c:pt>
                <c:pt idx="4887">
                  <c:v>42390.5</c:v>
                </c:pt>
                <c:pt idx="4888">
                  <c:v>42390.625</c:v>
                </c:pt>
                <c:pt idx="4889">
                  <c:v>42390.75</c:v>
                </c:pt>
                <c:pt idx="4890">
                  <c:v>42390.875</c:v>
                </c:pt>
                <c:pt idx="4891">
                  <c:v>42391</c:v>
                </c:pt>
                <c:pt idx="4892">
                  <c:v>42391.125</c:v>
                </c:pt>
                <c:pt idx="4893">
                  <c:v>42391.25</c:v>
                </c:pt>
                <c:pt idx="4894">
                  <c:v>42391.375</c:v>
                </c:pt>
                <c:pt idx="4895">
                  <c:v>42391.5</c:v>
                </c:pt>
                <c:pt idx="4896">
                  <c:v>42391.625</c:v>
                </c:pt>
                <c:pt idx="4897">
                  <c:v>42391.75</c:v>
                </c:pt>
                <c:pt idx="4898">
                  <c:v>42391.875</c:v>
                </c:pt>
                <c:pt idx="4899">
                  <c:v>42392</c:v>
                </c:pt>
                <c:pt idx="4900">
                  <c:v>42392.125</c:v>
                </c:pt>
                <c:pt idx="4901">
                  <c:v>42392.25</c:v>
                </c:pt>
                <c:pt idx="4902">
                  <c:v>42392.375</c:v>
                </c:pt>
                <c:pt idx="4903">
                  <c:v>42392.5</c:v>
                </c:pt>
                <c:pt idx="4904">
                  <c:v>42392.625</c:v>
                </c:pt>
                <c:pt idx="4905">
                  <c:v>42392.75</c:v>
                </c:pt>
                <c:pt idx="4906">
                  <c:v>42392.875</c:v>
                </c:pt>
                <c:pt idx="4907">
                  <c:v>42393</c:v>
                </c:pt>
                <c:pt idx="4908">
                  <c:v>42393.125</c:v>
                </c:pt>
                <c:pt idx="4909">
                  <c:v>42393.25</c:v>
                </c:pt>
                <c:pt idx="4910">
                  <c:v>42393.375</c:v>
                </c:pt>
                <c:pt idx="4911">
                  <c:v>42393.5</c:v>
                </c:pt>
                <c:pt idx="4912">
                  <c:v>42393.625</c:v>
                </c:pt>
                <c:pt idx="4913">
                  <c:v>42393.75</c:v>
                </c:pt>
                <c:pt idx="4914">
                  <c:v>42393.875</c:v>
                </c:pt>
                <c:pt idx="4915">
                  <c:v>42394</c:v>
                </c:pt>
                <c:pt idx="4916">
                  <c:v>42394.125</c:v>
                </c:pt>
                <c:pt idx="4917">
                  <c:v>42394.25</c:v>
                </c:pt>
                <c:pt idx="4918">
                  <c:v>42394.375</c:v>
                </c:pt>
                <c:pt idx="4919">
                  <c:v>42394.5</c:v>
                </c:pt>
                <c:pt idx="4920">
                  <c:v>42394.625</c:v>
                </c:pt>
                <c:pt idx="4921">
                  <c:v>42394.75</c:v>
                </c:pt>
                <c:pt idx="4922">
                  <c:v>42394.875</c:v>
                </c:pt>
                <c:pt idx="4923">
                  <c:v>42395</c:v>
                </c:pt>
                <c:pt idx="4924">
                  <c:v>42395.125</c:v>
                </c:pt>
                <c:pt idx="4925">
                  <c:v>42395.25</c:v>
                </c:pt>
                <c:pt idx="4926">
                  <c:v>42395.375</c:v>
                </c:pt>
                <c:pt idx="4927">
                  <c:v>42395.5</c:v>
                </c:pt>
                <c:pt idx="4928">
                  <c:v>42395.625</c:v>
                </c:pt>
                <c:pt idx="4929">
                  <c:v>42395.75</c:v>
                </c:pt>
                <c:pt idx="4930">
                  <c:v>42395.875</c:v>
                </c:pt>
                <c:pt idx="4931">
                  <c:v>42396</c:v>
                </c:pt>
                <c:pt idx="4932">
                  <c:v>42396.125</c:v>
                </c:pt>
                <c:pt idx="4933">
                  <c:v>42396.25</c:v>
                </c:pt>
                <c:pt idx="4934">
                  <c:v>42396.375</c:v>
                </c:pt>
                <c:pt idx="4935">
                  <c:v>42396.5</c:v>
                </c:pt>
                <c:pt idx="4936">
                  <c:v>42396.625</c:v>
                </c:pt>
                <c:pt idx="4937">
                  <c:v>42396.75</c:v>
                </c:pt>
                <c:pt idx="4938">
                  <c:v>42396.875</c:v>
                </c:pt>
                <c:pt idx="4939">
                  <c:v>42397</c:v>
                </c:pt>
                <c:pt idx="4940">
                  <c:v>42397.125</c:v>
                </c:pt>
                <c:pt idx="4941">
                  <c:v>42397.25</c:v>
                </c:pt>
                <c:pt idx="4942">
                  <c:v>42397.375</c:v>
                </c:pt>
                <c:pt idx="4943">
                  <c:v>42397.5</c:v>
                </c:pt>
                <c:pt idx="4944">
                  <c:v>42397.625</c:v>
                </c:pt>
                <c:pt idx="4945">
                  <c:v>42397.75</c:v>
                </c:pt>
                <c:pt idx="4946">
                  <c:v>42397.875</c:v>
                </c:pt>
                <c:pt idx="4947">
                  <c:v>42398</c:v>
                </c:pt>
                <c:pt idx="4948">
                  <c:v>42398.125</c:v>
                </c:pt>
                <c:pt idx="4949">
                  <c:v>42398.25</c:v>
                </c:pt>
                <c:pt idx="4950">
                  <c:v>42398.375</c:v>
                </c:pt>
                <c:pt idx="4951">
                  <c:v>42398.5</c:v>
                </c:pt>
                <c:pt idx="4952">
                  <c:v>42398.625</c:v>
                </c:pt>
                <c:pt idx="4953">
                  <c:v>42398.75</c:v>
                </c:pt>
                <c:pt idx="4954">
                  <c:v>42398.875</c:v>
                </c:pt>
                <c:pt idx="4955">
                  <c:v>42399</c:v>
                </c:pt>
                <c:pt idx="4956">
                  <c:v>42399.125</c:v>
                </c:pt>
                <c:pt idx="4957">
                  <c:v>42399.25</c:v>
                </c:pt>
                <c:pt idx="4958">
                  <c:v>42399.375</c:v>
                </c:pt>
                <c:pt idx="4959">
                  <c:v>42399.5</c:v>
                </c:pt>
                <c:pt idx="4960">
                  <c:v>42399.625</c:v>
                </c:pt>
                <c:pt idx="4961">
                  <c:v>42399.75</c:v>
                </c:pt>
                <c:pt idx="4962">
                  <c:v>42399.875</c:v>
                </c:pt>
                <c:pt idx="4963">
                  <c:v>42400</c:v>
                </c:pt>
                <c:pt idx="4964">
                  <c:v>42400.125</c:v>
                </c:pt>
                <c:pt idx="4965">
                  <c:v>42400.25</c:v>
                </c:pt>
                <c:pt idx="4966">
                  <c:v>42400.375</c:v>
                </c:pt>
                <c:pt idx="4967">
                  <c:v>42400.5</c:v>
                </c:pt>
                <c:pt idx="4968">
                  <c:v>42400.625</c:v>
                </c:pt>
                <c:pt idx="4969">
                  <c:v>42400.75</c:v>
                </c:pt>
                <c:pt idx="4970">
                  <c:v>42400.875</c:v>
                </c:pt>
                <c:pt idx="4971">
                  <c:v>42401</c:v>
                </c:pt>
                <c:pt idx="4972">
                  <c:v>42401.125</c:v>
                </c:pt>
                <c:pt idx="4973">
                  <c:v>42401.25</c:v>
                </c:pt>
                <c:pt idx="4974">
                  <c:v>42401.375</c:v>
                </c:pt>
                <c:pt idx="4975">
                  <c:v>42401.5</c:v>
                </c:pt>
                <c:pt idx="4976">
                  <c:v>42401.625</c:v>
                </c:pt>
                <c:pt idx="4977">
                  <c:v>42401.75</c:v>
                </c:pt>
                <c:pt idx="4978">
                  <c:v>42401.875</c:v>
                </c:pt>
                <c:pt idx="4979">
                  <c:v>42402</c:v>
                </c:pt>
                <c:pt idx="4980">
                  <c:v>42402.125</c:v>
                </c:pt>
                <c:pt idx="4981">
                  <c:v>42402.25</c:v>
                </c:pt>
                <c:pt idx="4982">
                  <c:v>42402.375</c:v>
                </c:pt>
                <c:pt idx="4983">
                  <c:v>42402.5</c:v>
                </c:pt>
                <c:pt idx="4984">
                  <c:v>42402.625</c:v>
                </c:pt>
                <c:pt idx="4985">
                  <c:v>42402.75</c:v>
                </c:pt>
                <c:pt idx="4986">
                  <c:v>42402.875</c:v>
                </c:pt>
                <c:pt idx="4987">
                  <c:v>42403</c:v>
                </c:pt>
                <c:pt idx="4988">
                  <c:v>42403.125</c:v>
                </c:pt>
                <c:pt idx="4989">
                  <c:v>42403.25</c:v>
                </c:pt>
                <c:pt idx="4990">
                  <c:v>42403.375</c:v>
                </c:pt>
                <c:pt idx="4991">
                  <c:v>42403.5</c:v>
                </c:pt>
                <c:pt idx="4992">
                  <c:v>42403.625</c:v>
                </c:pt>
                <c:pt idx="4993">
                  <c:v>42403.75</c:v>
                </c:pt>
                <c:pt idx="4994">
                  <c:v>42403.875</c:v>
                </c:pt>
                <c:pt idx="4995">
                  <c:v>42404</c:v>
                </c:pt>
                <c:pt idx="4996">
                  <c:v>42404.125</c:v>
                </c:pt>
                <c:pt idx="4997">
                  <c:v>42404.25</c:v>
                </c:pt>
                <c:pt idx="4998">
                  <c:v>42404.375</c:v>
                </c:pt>
                <c:pt idx="4999">
                  <c:v>42404.5</c:v>
                </c:pt>
                <c:pt idx="5000">
                  <c:v>42404.625</c:v>
                </c:pt>
                <c:pt idx="5001">
                  <c:v>42404.75</c:v>
                </c:pt>
                <c:pt idx="5002">
                  <c:v>42404.875</c:v>
                </c:pt>
                <c:pt idx="5003">
                  <c:v>42405</c:v>
                </c:pt>
                <c:pt idx="5004">
                  <c:v>42405.125</c:v>
                </c:pt>
                <c:pt idx="5005">
                  <c:v>42405.25</c:v>
                </c:pt>
                <c:pt idx="5006">
                  <c:v>42405.375</c:v>
                </c:pt>
                <c:pt idx="5007">
                  <c:v>42405.5</c:v>
                </c:pt>
                <c:pt idx="5008">
                  <c:v>42405.625</c:v>
                </c:pt>
                <c:pt idx="5009">
                  <c:v>42405.75</c:v>
                </c:pt>
                <c:pt idx="5010">
                  <c:v>42405.875</c:v>
                </c:pt>
                <c:pt idx="5011">
                  <c:v>42406</c:v>
                </c:pt>
                <c:pt idx="5012">
                  <c:v>42406.125</c:v>
                </c:pt>
                <c:pt idx="5013">
                  <c:v>42406.25</c:v>
                </c:pt>
                <c:pt idx="5014">
                  <c:v>42406.375</c:v>
                </c:pt>
                <c:pt idx="5015">
                  <c:v>42406.5</c:v>
                </c:pt>
                <c:pt idx="5016">
                  <c:v>42406.625</c:v>
                </c:pt>
                <c:pt idx="5017">
                  <c:v>42406.75</c:v>
                </c:pt>
                <c:pt idx="5018">
                  <c:v>42406.875</c:v>
                </c:pt>
                <c:pt idx="5019">
                  <c:v>42407</c:v>
                </c:pt>
                <c:pt idx="5020">
                  <c:v>42407.125</c:v>
                </c:pt>
                <c:pt idx="5021">
                  <c:v>42407.25</c:v>
                </c:pt>
                <c:pt idx="5022">
                  <c:v>42407.375</c:v>
                </c:pt>
                <c:pt idx="5023">
                  <c:v>42407.5</c:v>
                </c:pt>
                <c:pt idx="5024">
                  <c:v>42407.625</c:v>
                </c:pt>
                <c:pt idx="5025">
                  <c:v>42407.75</c:v>
                </c:pt>
                <c:pt idx="5026">
                  <c:v>42407.875</c:v>
                </c:pt>
                <c:pt idx="5027">
                  <c:v>42408</c:v>
                </c:pt>
                <c:pt idx="5028">
                  <c:v>42408.125</c:v>
                </c:pt>
                <c:pt idx="5029">
                  <c:v>42408.25</c:v>
                </c:pt>
                <c:pt idx="5030">
                  <c:v>42408.375</c:v>
                </c:pt>
                <c:pt idx="5031">
                  <c:v>42408.5</c:v>
                </c:pt>
                <c:pt idx="5032">
                  <c:v>42408.625</c:v>
                </c:pt>
                <c:pt idx="5033">
                  <c:v>42408.75</c:v>
                </c:pt>
                <c:pt idx="5034">
                  <c:v>42408.875</c:v>
                </c:pt>
                <c:pt idx="5035">
                  <c:v>42409</c:v>
                </c:pt>
                <c:pt idx="5036">
                  <c:v>42409.125</c:v>
                </c:pt>
                <c:pt idx="5037">
                  <c:v>42409.25</c:v>
                </c:pt>
                <c:pt idx="5038">
                  <c:v>42409.375</c:v>
                </c:pt>
                <c:pt idx="5039">
                  <c:v>42409.5</c:v>
                </c:pt>
                <c:pt idx="5040">
                  <c:v>42409.625</c:v>
                </c:pt>
                <c:pt idx="5041">
                  <c:v>42409.75</c:v>
                </c:pt>
                <c:pt idx="5042">
                  <c:v>42409.875</c:v>
                </c:pt>
                <c:pt idx="5043">
                  <c:v>42410</c:v>
                </c:pt>
                <c:pt idx="5044">
                  <c:v>42410.125</c:v>
                </c:pt>
                <c:pt idx="5045">
                  <c:v>42410.25</c:v>
                </c:pt>
                <c:pt idx="5046">
                  <c:v>42410.375</c:v>
                </c:pt>
                <c:pt idx="5047">
                  <c:v>42410.5</c:v>
                </c:pt>
                <c:pt idx="5048">
                  <c:v>42410.625</c:v>
                </c:pt>
                <c:pt idx="5049">
                  <c:v>42410.75</c:v>
                </c:pt>
                <c:pt idx="5050">
                  <c:v>42410.875</c:v>
                </c:pt>
                <c:pt idx="5051">
                  <c:v>42411</c:v>
                </c:pt>
                <c:pt idx="5052">
                  <c:v>42411.125</c:v>
                </c:pt>
                <c:pt idx="5053">
                  <c:v>42411.25</c:v>
                </c:pt>
                <c:pt idx="5054">
                  <c:v>42411.375</c:v>
                </c:pt>
                <c:pt idx="5055">
                  <c:v>42411.5</c:v>
                </c:pt>
                <c:pt idx="5056">
                  <c:v>42411.625</c:v>
                </c:pt>
                <c:pt idx="5057">
                  <c:v>42411.75</c:v>
                </c:pt>
                <c:pt idx="5058">
                  <c:v>42411.875</c:v>
                </c:pt>
                <c:pt idx="5059">
                  <c:v>42412</c:v>
                </c:pt>
                <c:pt idx="5060">
                  <c:v>42412.125</c:v>
                </c:pt>
                <c:pt idx="5061">
                  <c:v>42412.25</c:v>
                </c:pt>
                <c:pt idx="5062">
                  <c:v>42412.375</c:v>
                </c:pt>
                <c:pt idx="5063">
                  <c:v>42412.5</c:v>
                </c:pt>
                <c:pt idx="5064">
                  <c:v>42412.625</c:v>
                </c:pt>
                <c:pt idx="5065">
                  <c:v>42412.75</c:v>
                </c:pt>
                <c:pt idx="5066">
                  <c:v>42412.875</c:v>
                </c:pt>
                <c:pt idx="5067">
                  <c:v>42413</c:v>
                </c:pt>
                <c:pt idx="5068">
                  <c:v>42413.125</c:v>
                </c:pt>
                <c:pt idx="5069">
                  <c:v>42413.25</c:v>
                </c:pt>
                <c:pt idx="5070">
                  <c:v>42413.375</c:v>
                </c:pt>
                <c:pt idx="5071">
                  <c:v>42413.5</c:v>
                </c:pt>
                <c:pt idx="5072">
                  <c:v>42413.625</c:v>
                </c:pt>
                <c:pt idx="5073">
                  <c:v>42413.75</c:v>
                </c:pt>
                <c:pt idx="5074">
                  <c:v>42413.875</c:v>
                </c:pt>
                <c:pt idx="5075">
                  <c:v>42414</c:v>
                </c:pt>
                <c:pt idx="5076">
                  <c:v>42414.125</c:v>
                </c:pt>
                <c:pt idx="5077">
                  <c:v>42414.25</c:v>
                </c:pt>
                <c:pt idx="5078">
                  <c:v>42414.375</c:v>
                </c:pt>
                <c:pt idx="5079">
                  <c:v>42414.5</c:v>
                </c:pt>
                <c:pt idx="5080">
                  <c:v>42414.625</c:v>
                </c:pt>
                <c:pt idx="5081">
                  <c:v>42414.75</c:v>
                </c:pt>
                <c:pt idx="5082">
                  <c:v>42414.875</c:v>
                </c:pt>
                <c:pt idx="5083">
                  <c:v>42415</c:v>
                </c:pt>
                <c:pt idx="5084">
                  <c:v>42415.125</c:v>
                </c:pt>
                <c:pt idx="5085">
                  <c:v>42415.25</c:v>
                </c:pt>
                <c:pt idx="5086">
                  <c:v>42415.375</c:v>
                </c:pt>
                <c:pt idx="5087">
                  <c:v>42415.5</c:v>
                </c:pt>
                <c:pt idx="5088">
                  <c:v>42415.625</c:v>
                </c:pt>
                <c:pt idx="5089">
                  <c:v>42415.75</c:v>
                </c:pt>
                <c:pt idx="5090">
                  <c:v>42415.875</c:v>
                </c:pt>
                <c:pt idx="5091">
                  <c:v>42416</c:v>
                </c:pt>
                <c:pt idx="5092">
                  <c:v>42416.125</c:v>
                </c:pt>
                <c:pt idx="5093">
                  <c:v>42416.25</c:v>
                </c:pt>
                <c:pt idx="5094">
                  <c:v>42416.375</c:v>
                </c:pt>
                <c:pt idx="5095">
                  <c:v>42416.5</c:v>
                </c:pt>
                <c:pt idx="5096">
                  <c:v>42416.625</c:v>
                </c:pt>
                <c:pt idx="5097">
                  <c:v>42416.75</c:v>
                </c:pt>
                <c:pt idx="5098">
                  <c:v>42416.875</c:v>
                </c:pt>
                <c:pt idx="5099">
                  <c:v>42417</c:v>
                </c:pt>
                <c:pt idx="5100">
                  <c:v>42417.125</c:v>
                </c:pt>
                <c:pt idx="5101">
                  <c:v>42417.25</c:v>
                </c:pt>
                <c:pt idx="5102">
                  <c:v>42417.375</c:v>
                </c:pt>
                <c:pt idx="5103">
                  <c:v>42417.5</c:v>
                </c:pt>
                <c:pt idx="5104">
                  <c:v>42417.625</c:v>
                </c:pt>
                <c:pt idx="5105">
                  <c:v>42417.75</c:v>
                </c:pt>
                <c:pt idx="5106">
                  <c:v>42417.875</c:v>
                </c:pt>
                <c:pt idx="5107">
                  <c:v>42418</c:v>
                </c:pt>
                <c:pt idx="5108">
                  <c:v>42418.125</c:v>
                </c:pt>
                <c:pt idx="5109">
                  <c:v>42418.25</c:v>
                </c:pt>
                <c:pt idx="5110">
                  <c:v>42418.375</c:v>
                </c:pt>
                <c:pt idx="5111">
                  <c:v>42418.5</c:v>
                </c:pt>
                <c:pt idx="5112">
                  <c:v>42418.625</c:v>
                </c:pt>
                <c:pt idx="5113">
                  <c:v>42418.75</c:v>
                </c:pt>
                <c:pt idx="5114">
                  <c:v>42418.875</c:v>
                </c:pt>
                <c:pt idx="5115">
                  <c:v>42419</c:v>
                </c:pt>
                <c:pt idx="5116">
                  <c:v>42419.125</c:v>
                </c:pt>
                <c:pt idx="5117">
                  <c:v>42419.25</c:v>
                </c:pt>
                <c:pt idx="5118">
                  <c:v>42419.375</c:v>
                </c:pt>
                <c:pt idx="5119">
                  <c:v>42419.5</c:v>
                </c:pt>
                <c:pt idx="5120">
                  <c:v>42419.625</c:v>
                </c:pt>
                <c:pt idx="5121">
                  <c:v>42419.75</c:v>
                </c:pt>
                <c:pt idx="5122">
                  <c:v>42419.875</c:v>
                </c:pt>
                <c:pt idx="5123">
                  <c:v>42420</c:v>
                </c:pt>
                <c:pt idx="5124">
                  <c:v>42420.125</c:v>
                </c:pt>
                <c:pt idx="5125">
                  <c:v>42420.25</c:v>
                </c:pt>
                <c:pt idx="5126">
                  <c:v>42420.375</c:v>
                </c:pt>
                <c:pt idx="5127">
                  <c:v>42420.5</c:v>
                </c:pt>
                <c:pt idx="5128">
                  <c:v>42420.625</c:v>
                </c:pt>
                <c:pt idx="5129">
                  <c:v>42420.75</c:v>
                </c:pt>
                <c:pt idx="5130">
                  <c:v>42420.875</c:v>
                </c:pt>
                <c:pt idx="5131">
                  <c:v>42421</c:v>
                </c:pt>
                <c:pt idx="5132">
                  <c:v>42421.125</c:v>
                </c:pt>
                <c:pt idx="5133">
                  <c:v>42421.25</c:v>
                </c:pt>
                <c:pt idx="5134">
                  <c:v>42421.375</c:v>
                </c:pt>
                <c:pt idx="5135">
                  <c:v>42421.5</c:v>
                </c:pt>
                <c:pt idx="5136">
                  <c:v>42421.625</c:v>
                </c:pt>
                <c:pt idx="5137">
                  <c:v>42421.75</c:v>
                </c:pt>
                <c:pt idx="5138">
                  <c:v>42421.875</c:v>
                </c:pt>
                <c:pt idx="5139">
                  <c:v>42422</c:v>
                </c:pt>
                <c:pt idx="5140">
                  <c:v>42422.125</c:v>
                </c:pt>
                <c:pt idx="5141">
                  <c:v>42422.25</c:v>
                </c:pt>
                <c:pt idx="5142">
                  <c:v>42422.375</c:v>
                </c:pt>
                <c:pt idx="5143">
                  <c:v>42422.5</c:v>
                </c:pt>
                <c:pt idx="5144">
                  <c:v>42422.625</c:v>
                </c:pt>
                <c:pt idx="5145">
                  <c:v>42422.75</c:v>
                </c:pt>
                <c:pt idx="5146">
                  <c:v>42422.875</c:v>
                </c:pt>
                <c:pt idx="5147">
                  <c:v>42423</c:v>
                </c:pt>
                <c:pt idx="5148">
                  <c:v>42423.125</c:v>
                </c:pt>
                <c:pt idx="5149">
                  <c:v>42423.25</c:v>
                </c:pt>
                <c:pt idx="5150">
                  <c:v>42423.375</c:v>
                </c:pt>
                <c:pt idx="5151">
                  <c:v>42423.5</c:v>
                </c:pt>
                <c:pt idx="5152">
                  <c:v>42423.625</c:v>
                </c:pt>
                <c:pt idx="5153">
                  <c:v>42423.75</c:v>
                </c:pt>
                <c:pt idx="5154">
                  <c:v>42423.875</c:v>
                </c:pt>
                <c:pt idx="5155">
                  <c:v>42424</c:v>
                </c:pt>
                <c:pt idx="5156">
                  <c:v>42424.125</c:v>
                </c:pt>
                <c:pt idx="5157">
                  <c:v>42424.25</c:v>
                </c:pt>
                <c:pt idx="5158">
                  <c:v>42424.375</c:v>
                </c:pt>
                <c:pt idx="5159">
                  <c:v>42424.5</c:v>
                </c:pt>
                <c:pt idx="5160">
                  <c:v>42424.625</c:v>
                </c:pt>
                <c:pt idx="5161">
                  <c:v>42424.75</c:v>
                </c:pt>
                <c:pt idx="5162">
                  <c:v>42424.875</c:v>
                </c:pt>
                <c:pt idx="5163">
                  <c:v>42425</c:v>
                </c:pt>
                <c:pt idx="5164">
                  <c:v>42425.125</c:v>
                </c:pt>
                <c:pt idx="5165">
                  <c:v>42425.25</c:v>
                </c:pt>
                <c:pt idx="5166">
                  <c:v>42425.375</c:v>
                </c:pt>
                <c:pt idx="5167">
                  <c:v>42425.5</c:v>
                </c:pt>
                <c:pt idx="5168">
                  <c:v>42425.625</c:v>
                </c:pt>
                <c:pt idx="5169">
                  <c:v>42425.75</c:v>
                </c:pt>
                <c:pt idx="5170">
                  <c:v>42425.875</c:v>
                </c:pt>
                <c:pt idx="5171">
                  <c:v>42426</c:v>
                </c:pt>
                <c:pt idx="5172">
                  <c:v>42426.125</c:v>
                </c:pt>
                <c:pt idx="5173">
                  <c:v>42426.25</c:v>
                </c:pt>
                <c:pt idx="5174">
                  <c:v>42426.375</c:v>
                </c:pt>
                <c:pt idx="5175">
                  <c:v>42426.5</c:v>
                </c:pt>
                <c:pt idx="5176">
                  <c:v>42426.625</c:v>
                </c:pt>
                <c:pt idx="5177">
                  <c:v>42426.75</c:v>
                </c:pt>
                <c:pt idx="5178">
                  <c:v>42426.875</c:v>
                </c:pt>
                <c:pt idx="5179">
                  <c:v>42427</c:v>
                </c:pt>
                <c:pt idx="5180">
                  <c:v>42427.125</c:v>
                </c:pt>
                <c:pt idx="5181">
                  <c:v>42427.25</c:v>
                </c:pt>
                <c:pt idx="5182">
                  <c:v>42427.375</c:v>
                </c:pt>
                <c:pt idx="5183">
                  <c:v>42427.5</c:v>
                </c:pt>
                <c:pt idx="5184">
                  <c:v>42427.625</c:v>
                </c:pt>
                <c:pt idx="5185">
                  <c:v>42427.75</c:v>
                </c:pt>
                <c:pt idx="5186">
                  <c:v>42427.875</c:v>
                </c:pt>
                <c:pt idx="5187">
                  <c:v>42428</c:v>
                </c:pt>
                <c:pt idx="5188">
                  <c:v>42428.125</c:v>
                </c:pt>
                <c:pt idx="5189">
                  <c:v>42428.25</c:v>
                </c:pt>
                <c:pt idx="5190">
                  <c:v>42428.375</c:v>
                </c:pt>
                <c:pt idx="5191">
                  <c:v>42428.5</c:v>
                </c:pt>
                <c:pt idx="5192">
                  <c:v>42428.625</c:v>
                </c:pt>
                <c:pt idx="5193">
                  <c:v>42428.75</c:v>
                </c:pt>
                <c:pt idx="5194">
                  <c:v>42428.875</c:v>
                </c:pt>
                <c:pt idx="5195">
                  <c:v>42429</c:v>
                </c:pt>
                <c:pt idx="5196">
                  <c:v>42429.125</c:v>
                </c:pt>
                <c:pt idx="5197">
                  <c:v>42429.25</c:v>
                </c:pt>
                <c:pt idx="5198">
                  <c:v>42429.375</c:v>
                </c:pt>
                <c:pt idx="5199">
                  <c:v>42429.5</c:v>
                </c:pt>
                <c:pt idx="5200">
                  <c:v>42429.625</c:v>
                </c:pt>
                <c:pt idx="5201">
                  <c:v>42429.75</c:v>
                </c:pt>
                <c:pt idx="5202">
                  <c:v>42429.875</c:v>
                </c:pt>
                <c:pt idx="5203">
                  <c:v>42430</c:v>
                </c:pt>
                <c:pt idx="5204">
                  <c:v>42430.125</c:v>
                </c:pt>
                <c:pt idx="5205">
                  <c:v>42430.25</c:v>
                </c:pt>
                <c:pt idx="5206">
                  <c:v>42430.375</c:v>
                </c:pt>
                <c:pt idx="5207">
                  <c:v>42430.5</c:v>
                </c:pt>
                <c:pt idx="5208">
                  <c:v>42430.625</c:v>
                </c:pt>
                <c:pt idx="5209">
                  <c:v>42430.75</c:v>
                </c:pt>
                <c:pt idx="5210">
                  <c:v>42430.875</c:v>
                </c:pt>
                <c:pt idx="5211">
                  <c:v>42431</c:v>
                </c:pt>
                <c:pt idx="5212">
                  <c:v>42431.125</c:v>
                </c:pt>
                <c:pt idx="5213">
                  <c:v>42431.25</c:v>
                </c:pt>
                <c:pt idx="5214">
                  <c:v>42431.375</c:v>
                </c:pt>
                <c:pt idx="5215">
                  <c:v>42431.5</c:v>
                </c:pt>
                <c:pt idx="5216">
                  <c:v>42431.625</c:v>
                </c:pt>
                <c:pt idx="5217">
                  <c:v>42431.75</c:v>
                </c:pt>
                <c:pt idx="5218">
                  <c:v>42431.875</c:v>
                </c:pt>
                <c:pt idx="5219">
                  <c:v>42432</c:v>
                </c:pt>
                <c:pt idx="5220">
                  <c:v>42432.125</c:v>
                </c:pt>
                <c:pt idx="5221">
                  <c:v>42432.25</c:v>
                </c:pt>
                <c:pt idx="5222">
                  <c:v>42432.375</c:v>
                </c:pt>
                <c:pt idx="5223">
                  <c:v>42432.5</c:v>
                </c:pt>
                <c:pt idx="5224">
                  <c:v>42432.625</c:v>
                </c:pt>
                <c:pt idx="5225">
                  <c:v>42432.75</c:v>
                </c:pt>
                <c:pt idx="5226">
                  <c:v>42432.875</c:v>
                </c:pt>
                <c:pt idx="5227">
                  <c:v>42433</c:v>
                </c:pt>
                <c:pt idx="5228">
                  <c:v>42433.125</c:v>
                </c:pt>
                <c:pt idx="5229">
                  <c:v>42433.25</c:v>
                </c:pt>
                <c:pt idx="5230">
                  <c:v>42433.375</c:v>
                </c:pt>
                <c:pt idx="5231">
                  <c:v>42433.5</c:v>
                </c:pt>
                <c:pt idx="5232">
                  <c:v>42433.625</c:v>
                </c:pt>
                <c:pt idx="5233">
                  <c:v>42433.75</c:v>
                </c:pt>
                <c:pt idx="5234">
                  <c:v>42433.875</c:v>
                </c:pt>
                <c:pt idx="5235">
                  <c:v>42434</c:v>
                </c:pt>
                <c:pt idx="5236">
                  <c:v>42434.125</c:v>
                </c:pt>
                <c:pt idx="5237">
                  <c:v>42434.25</c:v>
                </c:pt>
                <c:pt idx="5238">
                  <c:v>42434.375</c:v>
                </c:pt>
                <c:pt idx="5239">
                  <c:v>42434.5</c:v>
                </c:pt>
                <c:pt idx="5240">
                  <c:v>42434.625</c:v>
                </c:pt>
                <c:pt idx="5241">
                  <c:v>42434.75</c:v>
                </c:pt>
                <c:pt idx="5242">
                  <c:v>42434.875</c:v>
                </c:pt>
                <c:pt idx="5243">
                  <c:v>42435</c:v>
                </c:pt>
                <c:pt idx="5244">
                  <c:v>42435.125</c:v>
                </c:pt>
                <c:pt idx="5245">
                  <c:v>42435.25</c:v>
                </c:pt>
                <c:pt idx="5246">
                  <c:v>42435.375</c:v>
                </c:pt>
                <c:pt idx="5247">
                  <c:v>42435.5</c:v>
                </c:pt>
                <c:pt idx="5248">
                  <c:v>42435.625</c:v>
                </c:pt>
                <c:pt idx="5249">
                  <c:v>42435.75</c:v>
                </c:pt>
                <c:pt idx="5250">
                  <c:v>42435.875</c:v>
                </c:pt>
                <c:pt idx="5251">
                  <c:v>42436</c:v>
                </c:pt>
                <c:pt idx="5252">
                  <c:v>42436.125</c:v>
                </c:pt>
                <c:pt idx="5253">
                  <c:v>42436.25</c:v>
                </c:pt>
                <c:pt idx="5254">
                  <c:v>42436.375</c:v>
                </c:pt>
                <c:pt idx="5255">
                  <c:v>42436.5</c:v>
                </c:pt>
                <c:pt idx="5256">
                  <c:v>42436.625</c:v>
                </c:pt>
                <c:pt idx="5257">
                  <c:v>42436.75</c:v>
                </c:pt>
                <c:pt idx="5258">
                  <c:v>42436.875</c:v>
                </c:pt>
                <c:pt idx="5259">
                  <c:v>42437</c:v>
                </c:pt>
                <c:pt idx="5260">
                  <c:v>42437.125</c:v>
                </c:pt>
                <c:pt idx="5261">
                  <c:v>42437.25</c:v>
                </c:pt>
                <c:pt idx="5262">
                  <c:v>42437.375</c:v>
                </c:pt>
                <c:pt idx="5263">
                  <c:v>42437.5</c:v>
                </c:pt>
                <c:pt idx="5264">
                  <c:v>42437.625</c:v>
                </c:pt>
                <c:pt idx="5265">
                  <c:v>42437.75</c:v>
                </c:pt>
                <c:pt idx="5266">
                  <c:v>42437.875</c:v>
                </c:pt>
                <c:pt idx="5267">
                  <c:v>42438</c:v>
                </c:pt>
                <c:pt idx="5268">
                  <c:v>42438.125</c:v>
                </c:pt>
                <c:pt idx="5269">
                  <c:v>42438.25</c:v>
                </c:pt>
                <c:pt idx="5270">
                  <c:v>42438.375</c:v>
                </c:pt>
                <c:pt idx="5271">
                  <c:v>42438.5</c:v>
                </c:pt>
                <c:pt idx="5272">
                  <c:v>42438.625</c:v>
                </c:pt>
                <c:pt idx="5273">
                  <c:v>42438.75</c:v>
                </c:pt>
                <c:pt idx="5274">
                  <c:v>42438.875</c:v>
                </c:pt>
                <c:pt idx="5275">
                  <c:v>42439</c:v>
                </c:pt>
                <c:pt idx="5276">
                  <c:v>42439.125</c:v>
                </c:pt>
                <c:pt idx="5277">
                  <c:v>42439.25</c:v>
                </c:pt>
                <c:pt idx="5278">
                  <c:v>42439.375</c:v>
                </c:pt>
                <c:pt idx="5279">
                  <c:v>42439.5</c:v>
                </c:pt>
                <c:pt idx="5280">
                  <c:v>42439.625</c:v>
                </c:pt>
                <c:pt idx="5281">
                  <c:v>42439.75</c:v>
                </c:pt>
                <c:pt idx="5282">
                  <c:v>42439.875</c:v>
                </c:pt>
                <c:pt idx="5283">
                  <c:v>42440</c:v>
                </c:pt>
                <c:pt idx="5284">
                  <c:v>42440.125</c:v>
                </c:pt>
                <c:pt idx="5285">
                  <c:v>42440.25</c:v>
                </c:pt>
                <c:pt idx="5286">
                  <c:v>42440.375</c:v>
                </c:pt>
                <c:pt idx="5287">
                  <c:v>42440.5</c:v>
                </c:pt>
                <c:pt idx="5288">
                  <c:v>42440.625</c:v>
                </c:pt>
                <c:pt idx="5289">
                  <c:v>42440.75</c:v>
                </c:pt>
                <c:pt idx="5290">
                  <c:v>42440.875</c:v>
                </c:pt>
                <c:pt idx="5291">
                  <c:v>42441</c:v>
                </c:pt>
                <c:pt idx="5292">
                  <c:v>42441.125</c:v>
                </c:pt>
                <c:pt idx="5293">
                  <c:v>42441.25</c:v>
                </c:pt>
                <c:pt idx="5294">
                  <c:v>42441.375</c:v>
                </c:pt>
                <c:pt idx="5295">
                  <c:v>42441.5</c:v>
                </c:pt>
                <c:pt idx="5296">
                  <c:v>42441.625</c:v>
                </c:pt>
                <c:pt idx="5297">
                  <c:v>42441.75</c:v>
                </c:pt>
                <c:pt idx="5298">
                  <c:v>42441.875</c:v>
                </c:pt>
                <c:pt idx="5299">
                  <c:v>42442</c:v>
                </c:pt>
                <c:pt idx="5300">
                  <c:v>42442.125</c:v>
                </c:pt>
                <c:pt idx="5301">
                  <c:v>42442.25</c:v>
                </c:pt>
                <c:pt idx="5302">
                  <c:v>42442.375</c:v>
                </c:pt>
                <c:pt idx="5303">
                  <c:v>42442.5</c:v>
                </c:pt>
                <c:pt idx="5304">
                  <c:v>42442.625</c:v>
                </c:pt>
                <c:pt idx="5305">
                  <c:v>42442.75</c:v>
                </c:pt>
                <c:pt idx="5306">
                  <c:v>42442.875</c:v>
                </c:pt>
                <c:pt idx="5307">
                  <c:v>42443</c:v>
                </c:pt>
                <c:pt idx="5308">
                  <c:v>42443.125</c:v>
                </c:pt>
                <c:pt idx="5309">
                  <c:v>42443.25</c:v>
                </c:pt>
                <c:pt idx="5310">
                  <c:v>42443.375</c:v>
                </c:pt>
                <c:pt idx="5311">
                  <c:v>42443.5</c:v>
                </c:pt>
                <c:pt idx="5312">
                  <c:v>42443.625</c:v>
                </c:pt>
                <c:pt idx="5313">
                  <c:v>42443.75</c:v>
                </c:pt>
                <c:pt idx="5314">
                  <c:v>42443.875</c:v>
                </c:pt>
                <c:pt idx="5315">
                  <c:v>42444</c:v>
                </c:pt>
                <c:pt idx="5316">
                  <c:v>42444.125</c:v>
                </c:pt>
                <c:pt idx="5317">
                  <c:v>42444.25</c:v>
                </c:pt>
                <c:pt idx="5318">
                  <c:v>42444.375</c:v>
                </c:pt>
                <c:pt idx="5319">
                  <c:v>42444.5</c:v>
                </c:pt>
                <c:pt idx="5320">
                  <c:v>42444.625</c:v>
                </c:pt>
                <c:pt idx="5321">
                  <c:v>42444.75</c:v>
                </c:pt>
                <c:pt idx="5322">
                  <c:v>42444.875</c:v>
                </c:pt>
                <c:pt idx="5323">
                  <c:v>42445</c:v>
                </c:pt>
                <c:pt idx="5324">
                  <c:v>42445.125</c:v>
                </c:pt>
                <c:pt idx="5325">
                  <c:v>42445.25</c:v>
                </c:pt>
                <c:pt idx="5326">
                  <c:v>42445.375</c:v>
                </c:pt>
                <c:pt idx="5327">
                  <c:v>42445.5</c:v>
                </c:pt>
                <c:pt idx="5328">
                  <c:v>42445.625</c:v>
                </c:pt>
                <c:pt idx="5329">
                  <c:v>42445.75</c:v>
                </c:pt>
                <c:pt idx="5330">
                  <c:v>42445.875</c:v>
                </c:pt>
                <c:pt idx="5331">
                  <c:v>42446</c:v>
                </c:pt>
                <c:pt idx="5332">
                  <c:v>42446.125</c:v>
                </c:pt>
                <c:pt idx="5333">
                  <c:v>42446.25</c:v>
                </c:pt>
                <c:pt idx="5334">
                  <c:v>42446.375</c:v>
                </c:pt>
                <c:pt idx="5335">
                  <c:v>42446.5</c:v>
                </c:pt>
                <c:pt idx="5336">
                  <c:v>42446.625</c:v>
                </c:pt>
                <c:pt idx="5337">
                  <c:v>42446.75</c:v>
                </c:pt>
                <c:pt idx="5338">
                  <c:v>42446.875</c:v>
                </c:pt>
                <c:pt idx="5339">
                  <c:v>42447</c:v>
                </c:pt>
                <c:pt idx="5340">
                  <c:v>42447.125</c:v>
                </c:pt>
                <c:pt idx="5341">
                  <c:v>42447.25</c:v>
                </c:pt>
                <c:pt idx="5342">
                  <c:v>42447.375</c:v>
                </c:pt>
                <c:pt idx="5343">
                  <c:v>42447.5</c:v>
                </c:pt>
                <c:pt idx="5344">
                  <c:v>42447.625</c:v>
                </c:pt>
                <c:pt idx="5345">
                  <c:v>42447.75</c:v>
                </c:pt>
                <c:pt idx="5346">
                  <c:v>42447.875</c:v>
                </c:pt>
                <c:pt idx="5347">
                  <c:v>42448</c:v>
                </c:pt>
                <c:pt idx="5348">
                  <c:v>42448.125</c:v>
                </c:pt>
                <c:pt idx="5349">
                  <c:v>42448.25</c:v>
                </c:pt>
                <c:pt idx="5350">
                  <c:v>42448.375</c:v>
                </c:pt>
                <c:pt idx="5351">
                  <c:v>42448.5</c:v>
                </c:pt>
                <c:pt idx="5352">
                  <c:v>42448.625</c:v>
                </c:pt>
                <c:pt idx="5353">
                  <c:v>42448.75</c:v>
                </c:pt>
                <c:pt idx="5354">
                  <c:v>42448.875</c:v>
                </c:pt>
                <c:pt idx="5355">
                  <c:v>42449</c:v>
                </c:pt>
                <c:pt idx="5356">
                  <c:v>42449.125</c:v>
                </c:pt>
                <c:pt idx="5357">
                  <c:v>42449.25</c:v>
                </c:pt>
                <c:pt idx="5358">
                  <c:v>42449.375</c:v>
                </c:pt>
                <c:pt idx="5359">
                  <c:v>42449.5</c:v>
                </c:pt>
                <c:pt idx="5360">
                  <c:v>42449.625</c:v>
                </c:pt>
                <c:pt idx="5361">
                  <c:v>42449.75</c:v>
                </c:pt>
                <c:pt idx="5362">
                  <c:v>42449.875</c:v>
                </c:pt>
                <c:pt idx="5363">
                  <c:v>42450</c:v>
                </c:pt>
                <c:pt idx="5364">
                  <c:v>42450.125</c:v>
                </c:pt>
                <c:pt idx="5365">
                  <c:v>42450.25</c:v>
                </c:pt>
                <c:pt idx="5366">
                  <c:v>42450.375</c:v>
                </c:pt>
                <c:pt idx="5367">
                  <c:v>42450.5</c:v>
                </c:pt>
                <c:pt idx="5368">
                  <c:v>42450.625</c:v>
                </c:pt>
                <c:pt idx="5369">
                  <c:v>42450.75</c:v>
                </c:pt>
                <c:pt idx="5370">
                  <c:v>42450.875</c:v>
                </c:pt>
                <c:pt idx="5371">
                  <c:v>42451</c:v>
                </c:pt>
                <c:pt idx="5372">
                  <c:v>42451.125</c:v>
                </c:pt>
                <c:pt idx="5373">
                  <c:v>42451.25</c:v>
                </c:pt>
                <c:pt idx="5374">
                  <c:v>42451.375</c:v>
                </c:pt>
                <c:pt idx="5375">
                  <c:v>42451.5</c:v>
                </c:pt>
                <c:pt idx="5376">
                  <c:v>42451.625</c:v>
                </c:pt>
                <c:pt idx="5377">
                  <c:v>42451.75</c:v>
                </c:pt>
                <c:pt idx="5378">
                  <c:v>42451.875</c:v>
                </c:pt>
                <c:pt idx="5379">
                  <c:v>42452</c:v>
                </c:pt>
                <c:pt idx="5380">
                  <c:v>42452.125</c:v>
                </c:pt>
                <c:pt idx="5381">
                  <c:v>42452.25</c:v>
                </c:pt>
                <c:pt idx="5382">
                  <c:v>42452.375</c:v>
                </c:pt>
                <c:pt idx="5383">
                  <c:v>42452.5</c:v>
                </c:pt>
                <c:pt idx="5384">
                  <c:v>42452.625</c:v>
                </c:pt>
                <c:pt idx="5385">
                  <c:v>42452.75</c:v>
                </c:pt>
                <c:pt idx="5386">
                  <c:v>42452.875</c:v>
                </c:pt>
                <c:pt idx="5387">
                  <c:v>42453</c:v>
                </c:pt>
                <c:pt idx="5388">
                  <c:v>42453.125</c:v>
                </c:pt>
                <c:pt idx="5389">
                  <c:v>42453.25</c:v>
                </c:pt>
                <c:pt idx="5390">
                  <c:v>42453.375</c:v>
                </c:pt>
                <c:pt idx="5391">
                  <c:v>42453.5</c:v>
                </c:pt>
                <c:pt idx="5392">
                  <c:v>42453.625</c:v>
                </c:pt>
                <c:pt idx="5393">
                  <c:v>42453.75</c:v>
                </c:pt>
                <c:pt idx="5394">
                  <c:v>42453.875</c:v>
                </c:pt>
                <c:pt idx="5395">
                  <c:v>42454</c:v>
                </c:pt>
                <c:pt idx="5396">
                  <c:v>42454.125</c:v>
                </c:pt>
                <c:pt idx="5397">
                  <c:v>42454.25</c:v>
                </c:pt>
                <c:pt idx="5398">
                  <c:v>42454.375</c:v>
                </c:pt>
                <c:pt idx="5399">
                  <c:v>42454.5</c:v>
                </c:pt>
                <c:pt idx="5400">
                  <c:v>42454.625</c:v>
                </c:pt>
                <c:pt idx="5401">
                  <c:v>42454.75</c:v>
                </c:pt>
                <c:pt idx="5402">
                  <c:v>42454.875</c:v>
                </c:pt>
                <c:pt idx="5403">
                  <c:v>42455</c:v>
                </c:pt>
                <c:pt idx="5404">
                  <c:v>42455.125</c:v>
                </c:pt>
                <c:pt idx="5405">
                  <c:v>42455.25</c:v>
                </c:pt>
                <c:pt idx="5406">
                  <c:v>42455.375</c:v>
                </c:pt>
                <c:pt idx="5407">
                  <c:v>42455.5</c:v>
                </c:pt>
                <c:pt idx="5408">
                  <c:v>42455.625</c:v>
                </c:pt>
                <c:pt idx="5409">
                  <c:v>42455.75</c:v>
                </c:pt>
                <c:pt idx="5410">
                  <c:v>42455.875</c:v>
                </c:pt>
                <c:pt idx="5411">
                  <c:v>42456</c:v>
                </c:pt>
                <c:pt idx="5412">
                  <c:v>42456.125</c:v>
                </c:pt>
                <c:pt idx="5413">
                  <c:v>42456.25</c:v>
                </c:pt>
                <c:pt idx="5414">
                  <c:v>42456.375</c:v>
                </c:pt>
                <c:pt idx="5415">
                  <c:v>42456.5</c:v>
                </c:pt>
                <c:pt idx="5416">
                  <c:v>42456.625</c:v>
                </c:pt>
                <c:pt idx="5417">
                  <c:v>42456.75</c:v>
                </c:pt>
                <c:pt idx="5418">
                  <c:v>42456.875</c:v>
                </c:pt>
                <c:pt idx="5419">
                  <c:v>42457</c:v>
                </c:pt>
                <c:pt idx="5420">
                  <c:v>42457.125</c:v>
                </c:pt>
                <c:pt idx="5421">
                  <c:v>42457.25</c:v>
                </c:pt>
                <c:pt idx="5422">
                  <c:v>42457.375</c:v>
                </c:pt>
                <c:pt idx="5423">
                  <c:v>42457.5</c:v>
                </c:pt>
                <c:pt idx="5424">
                  <c:v>42457.625</c:v>
                </c:pt>
                <c:pt idx="5425">
                  <c:v>42457.75</c:v>
                </c:pt>
                <c:pt idx="5426">
                  <c:v>42457.875</c:v>
                </c:pt>
                <c:pt idx="5427">
                  <c:v>42458</c:v>
                </c:pt>
                <c:pt idx="5428">
                  <c:v>42458.125</c:v>
                </c:pt>
                <c:pt idx="5429">
                  <c:v>42458.25</c:v>
                </c:pt>
                <c:pt idx="5430">
                  <c:v>42458.375</c:v>
                </c:pt>
                <c:pt idx="5431">
                  <c:v>42458.5</c:v>
                </c:pt>
                <c:pt idx="5432">
                  <c:v>42458.625</c:v>
                </c:pt>
                <c:pt idx="5433">
                  <c:v>42458.75</c:v>
                </c:pt>
                <c:pt idx="5434">
                  <c:v>42458.875</c:v>
                </c:pt>
                <c:pt idx="5435">
                  <c:v>42459</c:v>
                </c:pt>
                <c:pt idx="5436">
                  <c:v>42459.125</c:v>
                </c:pt>
                <c:pt idx="5437">
                  <c:v>42459.25</c:v>
                </c:pt>
                <c:pt idx="5438">
                  <c:v>42459.375</c:v>
                </c:pt>
                <c:pt idx="5439">
                  <c:v>42459.5</c:v>
                </c:pt>
                <c:pt idx="5440">
                  <c:v>42459.625</c:v>
                </c:pt>
                <c:pt idx="5441">
                  <c:v>42459.75</c:v>
                </c:pt>
                <c:pt idx="5442">
                  <c:v>42459.875</c:v>
                </c:pt>
                <c:pt idx="5443">
                  <c:v>42460</c:v>
                </c:pt>
                <c:pt idx="5444">
                  <c:v>42460.125</c:v>
                </c:pt>
                <c:pt idx="5445">
                  <c:v>42460.25</c:v>
                </c:pt>
                <c:pt idx="5446">
                  <c:v>42460.375</c:v>
                </c:pt>
                <c:pt idx="5447">
                  <c:v>42460.5</c:v>
                </c:pt>
                <c:pt idx="5448">
                  <c:v>42460.625</c:v>
                </c:pt>
                <c:pt idx="5449">
                  <c:v>42460.75</c:v>
                </c:pt>
                <c:pt idx="5450">
                  <c:v>42460.875</c:v>
                </c:pt>
                <c:pt idx="5451">
                  <c:v>42461</c:v>
                </c:pt>
                <c:pt idx="5452">
                  <c:v>42461.125</c:v>
                </c:pt>
                <c:pt idx="5453">
                  <c:v>42461.25</c:v>
                </c:pt>
                <c:pt idx="5454">
                  <c:v>42461.375</c:v>
                </c:pt>
                <c:pt idx="5455">
                  <c:v>42461.5</c:v>
                </c:pt>
                <c:pt idx="5456">
                  <c:v>42461.625</c:v>
                </c:pt>
                <c:pt idx="5457">
                  <c:v>42461.75</c:v>
                </c:pt>
                <c:pt idx="5458">
                  <c:v>42461.875</c:v>
                </c:pt>
                <c:pt idx="5459">
                  <c:v>42462</c:v>
                </c:pt>
                <c:pt idx="5460">
                  <c:v>42462.125</c:v>
                </c:pt>
                <c:pt idx="5461">
                  <c:v>42462.25</c:v>
                </c:pt>
                <c:pt idx="5462">
                  <c:v>42462.375</c:v>
                </c:pt>
                <c:pt idx="5463">
                  <c:v>42462.5</c:v>
                </c:pt>
                <c:pt idx="5464">
                  <c:v>42462.625</c:v>
                </c:pt>
                <c:pt idx="5465">
                  <c:v>42462.75</c:v>
                </c:pt>
                <c:pt idx="5466">
                  <c:v>42462.875</c:v>
                </c:pt>
                <c:pt idx="5467">
                  <c:v>42463</c:v>
                </c:pt>
                <c:pt idx="5468">
                  <c:v>42463.125</c:v>
                </c:pt>
                <c:pt idx="5469">
                  <c:v>42463.25</c:v>
                </c:pt>
                <c:pt idx="5470">
                  <c:v>42463.375</c:v>
                </c:pt>
                <c:pt idx="5471">
                  <c:v>42463.5</c:v>
                </c:pt>
                <c:pt idx="5472">
                  <c:v>42463.625</c:v>
                </c:pt>
                <c:pt idx="5473">
                  <c:v>42463.75</c:v>
                </c:pt>
                <c:pt idx="5474">
                  <c:v>42463.875</c:v>
                </c:pt>
                <c:pt idx="5475">
                  <c:v>42464</c:v>
                </c:pt>
                <c:pt idx="5476">
                  <c:v>42464.125</c:v>
                </c:pt>
                <c:pt idx="5477">
                  <c:v>42464.25</c:v>
                </c:pt>
                <c:pt idx="5478">
                  <c:v>42464.375</c:v>
                </c:pt>
                <c:pt idx="5479">
                  <c:v>42464.5</c:v>
                </c:pt>
                <c:pt idx="5480">
                  <c:v>42464.625</c:v>
                </c:pt>
                <c:pt idx="5481">
                  <c:v>42464.75</c:v>
                </c:pt>
                <c:pt idx="5482">
                  <c:v>42464.875</c:v>
                </c:pt>
                <c:pt idx="5483">
                  <c:v>42465</c:v>
                </c:pt>
                <c:pt idx="5484">
                  <c:v>42465.125</c:v>
                </c:pt>
                <c:pt idx="5485">
                  <c:v>42465.25</c:v>
                </c:pt>
                <c:pt idx="5486">
                  <c:v>42465.375</c:v>
                </c:pt>
                <c:pt idx="5487">
                  <c:v>42465.5</c:v>
                </c:pt>
                <c:pt idx="5488">
                  <c:v>42465.625</c:v>
                </c:pt>
                <c:pt idx="5489">
                  <c:v>42465.75</c:v>
                </c:pt>
                <c:pt idx="5490">
                  <c:v>42465.875</c:v>
                </c:pt>
                <c:pt idx="5491">
                  <c:v>42466</c:v>
                </c:pt>
                <c:pt idx="5492">
                  <c:v>42466.125</c:v>
                </c:pt>
                <c:pt idx="5493">
                  <c:v>42466.25</c:v>
                </c:pt>
                <c:pt idx="5494">
                  <c:v>42466.375</c:v>
                </c:pt>
                <c:pt idx="5495">
                  <c:v>42466.5</c:v>
                </c:pt>
                <c:pt idx="5496">
                  <c:v>42466.625</c:v>
                </c:pt>
                <c:pt idx="5497">
                  <c:v>42466.75</c:v>
                </c:pt>
                <c:pt idx="5498">
                  <c:v>42466.875</c:v>
                </c:pt>
                <c:pt idx="5499">
                  <c:v>42467</c:v>
                </c:pt>
                <c:pt idx="5500">
                  <c:v>42467.125</c:v>
                </c:pt>
                <c:pt idx="5501">
                  <c:v>42467.25</c:v>
                </c:pt>
                <c:pt idx="5502">
                  <c:v>42467.375</c:v>
                </c:pt>
                <c:pt idx="5503">
                  <c:v>42467.5</c:v>
                </c:pt>
                <c:pt idx="5504">
                  <c:v>42467.625</c:v>
                </c:pt>
                <c:pt idx="5505">
                  <c:v>42467.75</c:v>
                </c:pt>
                <c:pt idx="5506">
                  <c:v>42467.875</c:v>
                </c:pt>
                <c:pt idx="5507">
                  <c:v>42468</c:v>
                </c:pt>
                <c:pt idx="5508">
                  <c:v>42468.125</c:v>
                </c:pt>
                <c:pt idx="5509">
                  <c:v>42468.25</c:v>
                </c:pt>
                <c:pt idx="5510">
                  <c:v>42468.375</c:v>
                </c:pt>
                <c:pt idx="5511">
                  <c:v>42468.5</c:v>
                </c:pt>
                <c:pt idx="5512">
                  <c:v>42468.625</c:v>
                </c:pt>
                <c:pt idx="5513">
                  <c:v>42468.75</c:v>
                </c:pt>
                <c:pt idx="5514">
                  <c:v>42468.875</c:v>
                </c:pt>
                <c:pt idx="5515">
                  <c:v>42469</c:v>
                </c:pt>
                <c:pt idx="5516">
                  <c:v>42469.125</c:v>
                </c:pt>
                <c:pt idx="5517">
                  <c:v>42469.25</c:v>
                </c:pt>
                <c:pt idx="5518">
                  <c:v>42469.375</c:v>
                </c:pt>
                <c:pt idx="5519">
                  <c:v>42469.5</c:v>
                </c:pt>
                <c:pt idx="5520">
                  <c:v>42469.625</c:v>
                </c:pt>
                <c:pt idx="5521">
                  <c:v>42469.75</c:v>
                </c:pt>
                <c:pt idx="5522">
                  <c:v>42469.875</c:v>
                </c:pt>
                <c:pt idx="5523">
                  <c:v>42470</c:v>
                </c:pt>
                <c:pt idx="5524">
                  <c:v>42470.125</c:v>
                </c:pt>
                <c:pt idx="5525">
                  <c:v>42470.25</c:v>
                </c:pt>
                <c:pt idx="5526">
                  <c:v>42470.375</c:v>
                </c:pt>
                <c:pt idx="5527">
                  <c:v>42470.5</c:v>
                </c:pt>
                <c:pt idx="5528">
                  <c:v>42470.625</c:v>
                </c:pt>
                <c:pt idx="5529">
                  <c:v>42470.75</c:v>
                </c:pt>
                <c:pt idx="5530">
                  <c:v>42470.875</c:v>
                </c:pt>
                <c:pt idx="5531">
                  <c:v>42471</c:v>
                </c:pt>
                <c:pt idx="5532">
                  <c:v>42471.125</c:v>
                </c:pt>
                <c:pt idx="5533">
                  <c:v>42471.25</c:v>
                </c:pt>
                <c:pt idx="5534">
                  <c:v>42471.375</c:v>
                </c:pt>
                <c:pt idx="5535">
                  <c:v>42471.5</c:v>
                </c:pt>
                <c:pt idx="5536">
                  <c:v>42471.625</c:v>
                </c:pt>
                <c:pt idx="5537">
                  <c:v>42471.75</c:v>
                </c:pt>
                <c:pt idx="5538">
                  <c:v>42471.875</c:v>
                </c:pt>
                <c:pt idx="5539">
                  <c:v>42472</c:v>
                </c:pt>
                <c:pt idx="5540">
                  <c:v>42472.125</c:v>
                </c:pt>
                <c:pt idx="5541">
                  <c:v>42472.25</c:v>
                </c:pt>
                <c:pt idx="5542">
                  <c:v>42472.375</c:v>
                </c:pt>
                <c:pt idx="5543">
                  <c:v>42472.5</c:v>
                </c:pt>
                <c:pt idx="5544">
                  <c:v>42472.625</c:v>
                </c:pt>
                <c:pt idx="5545">
                  <c:v>42472.75</c:v>
                </c:pt>
                <c:pt idx="5546">
                  <c:v>42472.875</c:v>
                </c:pt>
                <c:pt idx="5547">
                  <c:v>42473</c:v>
                </c:pt>
                <c:pt idx="5548">
                  <c:v>42473.125</c:v>
                </c:pt>
                <c:pt idx="5549">
                  <c:v>42473.25</c:v>
                </c:pt>
                <c:pt idx="5550">
                  <c:v>42473.375</c:v>
                </c:pt>
                <c:pt idx="5551">
                  <c:v>42473.5</c:v>
                </c:pt>
                <c:pt idx="5552">
                  <c:v>42473.625</c:v>
                </c:pt>
                <c:pt idx="5553">
                  <c:v>42473.75</c:v>
                </c:pt>
                <c:pt idx="5554">
                  <c:v>42473.875</c:v>
                </c:pt>
                <c:pt idx="5555">
                  <c:v>42474</c:v>
                </c:pt>
                <c:pt idx="5556">
                  <c:v>42474.125</c:v>
                </c:pt>
                <c:pt idx="5557">
                  <c:v>42474.25</c:v>
                </c:pt>
                <c:pt idx="5558">
                  <c:v>42474.375</c:v>
                </c:pt>
                <c:pt idx="5559">
                  <c:v>42474.5</c:v>
                </c:pt>
                <c:pt idx="5560">
                  <c:v>42474.625</c:v>
                </c:pt>
                <c:pt idx="5561">
                  <c:v>42474.75</c:v>
                </c:pt>
                <c:pt idx="5562">
                  <c:v>42474.875</c:v>
                </c:pt>
                <c:pt idx="5563">
                  <c:v>42475</c:v>
                </c:pt>
                <c:pt idx="5564">
                  <c:v>42475.125</c:v>
                </c:pt>
                <c:pt idx="5565">
                  <c:v>42475.25</c:v>
                </c:pt>
                <c:pt idx="5566">
                  <c:v>42475.375</c:v>
                </c:pt>
                <c:pt idx="5567">
                  <c:v>42475.5</c:v>
                </c:pt>
                <c:pt idx="5568">
                  <c:v>42475.625</c:v>
                </c:pt>
                <c:pt idx="5569">
                  <c:v>42475.75</c:v>
                </c:pt>
                <c:pt idx="5570">
                  <c:v>42475.875</c:v>
                </c:pt>
                <c:pt idx="5571">
                  <c:v>42476</c:v>
                </c:pt>
                <c:pt idx="5572">
                  <c:v>42476.125</c:v>
                </c:pt>
                <c:pt idx="5573">
                  <c:v>42476.25</c:v>
                </c:pt>
                <c:pt idx="5574">
                  <c:v>42476.375</c:v>
                </c:pt>
                <c:pt idx="5575">
                  <c:v>42476.5</c:v>
                </c:pt>
                <c:pt idx="5576">
                  <c:v>42476.625</c:v>
                </c:pt>
                <c:pt idx="5577">
                  <c:v>42476.75</c:v>
                </c:pt>
                <c:pt idx="5578">
                  <c:v>42476.875</c:v>
                </c:pt>
                <c:pt idx="5579">
                  <c:v>42477</c:v>
                </c:pt>
                <c:pt idx="5580">
                  <c:v>42477.125</c:v>
                </c:pt>
                <c:pt idx="5581">
                  <c:v>42477.25</c:v>
                </c:pt>
                <c:pt idx="5582">
                  <c:v>42477.375</c:v>
                </c:pt>
                <c:pt idx="5583">
                  <c:v>42477.5</c:v>
                </c:pt>
                <c:pt idx="5584">
                  <c:v>42477.625</c:v>
                </c:pt>
                <c:pt idx="5585">
                  <c:v>42477.75</c:v>
                </c:pt>
                <c:pt idx="5586">
                  <c:v>42477.875</c:v>
                </c:pt>
                <c:pt idx="5587">
                  <c:v>42478</c:v>
                </c:pt>
                <c:pt idx="5588">
                  <c:v>42478.125</c:v>
                </c:pt>
                <c:pt idx="5589">
                  <c:v>42478.25</c:v>
                </c:pt>
                <c:pt idx="5590">
                  <c:v>42478.375</c:v>
                </c:pt>
                <c:pt idx="5591">
                  <c:v>42478.5</c:v>
                </c:pt>
                <c:pt idx="5592">
                  <c:v>42478.625</c:v>
                </c:pt>
                <c:pt idx="5593">
                  <c:v>42478.75</c:v>
                </c:pt>
                <c:pt idx="5594">
                  <c:v>42478.875</c:v>
                </c:pt>
                <c:pt idx="5595">
                  <c:v>42479</c:v>
                </c:pt>
                <c:pt idx="5596">
                  <c:v>42479.125</c:v>
                </c:pt>
                <c:pt idx="5597">
                  <c:v>42479.25</c:v>
                </c:pt>
                <c:pt idx="5598">
                  <c:v>42479.375</c:v>
                </c:pt>
                <c:pt idx="5599">
                  <c:v>42479.5</c:v>
                </c:pt>
                <c:pt idx="5600">
                  <c:v>42479.625</c:v>
                </c:pt>
                <c:pt idx="5601">
                  <c:v>42479.75</c:v>
                </c:pt>
                <c:pt idx="5602">
                  <c:v>42479.875</c:v>
                </c:pt>
                <c:pt idx="5603">
                  <c:v>42480</c:v>
                </c:pt>
                <c:pt idx="5604">
                  <c:v>42480.125</c:v>
                </c:pt>
                <c:pt idx="5605">
                  <c:v>42480.25</c:v>
                </c:pt>
                <c:pt idx="5606">
                  <c:v>42480.375</c:v>
                </c:pt>
                <c:pt idx="5607">
                  <c:v>42480.5</c:v>
                </c:pt>
                <c:pt idx="5608">
                  <c:v>42480.625</c:v>
                </c:pt>
                <c:pt idx="5609">
                  <c:v>42480.75</c:v>
                </c:pt>
                <c:pt idx="5610">
                  <c:v>42480.875</c:v>
                </c:pt>
                <c:pt idx="5611">
                  <c:v>42481</c:v>
                </c:pt>
                <c:pt idx="5612">
                  <c:v>42481.125</c:v>
                </c:pt>
                <c:pt idx="5613">
                  <c:v>42481.25</c:v>
                </c:pt>
                <c:pt idx="5614">
                  <c:v>42481.375</c:v>
                </c:pt>
                <c:pt idx="5615">
                  <c:v>42481.5</c:v>
                </c:pt>
                <c:pt idx="5616">
                  <c:v>42481.625</c:v>
                </c:pt>
                <c:pt idx="5617">
                  <c:v>42481.75</c:v>
                </c:pt>
                <c:pt idx="5618">
                  <c:v>42481.875</c:v>
                </c:pt>
                <c:pt idx="5619">
                  <c:v>42482</c:v>
                </c:pt>
                <c:pt idx="5620">
                  <c:v>42482.125</c:v>
                </c:pt>
                <c:pt idx="5621">
                  <c:v>42482.25</c:v>
                </c:pt>
                <c:pt idx="5622">
                  <c:v>42482.375</c:v>
                </c:pt>
                <c:pt idx="5623">
                  <c:v>42482.5</c:v>
                </c:pt>
                <c:pt idx="5624">
                  <c:v>42482.625</c:v>
                </c:pt>
                <c:pt idx="5625">
                  <c:v>42482.75</c:v>
                </c:pt>
                <c:pt idx="5626">
                  <c:v>42482.875</c:v>
                </c:pt>
                <c:pt idx="5627">
                  <c:v>42483</c:v>
                </c:pt>
                <c:pt idx="5628">
                  <c:v>42483.125</c:v>
                </c:pt>
                <c:pt idx="5629">
                  <c:v>42483.25</c:v>
                </c:pt>
                <c:pt idx="5630">
                  <c:v>42483.375</c:v>
                </c:pt>
                <c:pt idx="5631">
                  <c:v>42483.5</c:v>
                </c:pt>
                <c:pt idx="5632">
                  <c:v>42483.625</c:v>
                </c:pt>
                <c:pt idx="5633">
                  <c:v>42483.75</c:v>
                </c:pt>
                <c:pt idx="5634">
                  <c:v>42483.875</c:v>
                </c:pt>
                <c:pt idx="5635">
                  <c:v>42484</c:v>
                </c:pt>
                <c:pt idx="5636">
                  <c:v>42484.125</c:v>
                </c:pt>
                <c:pt idx="5637">
                  <c:v>42484.25</c:v>
                </c:pt>
                <c:pt idx="5638">
                  <c:v>42484.375</c:v>
                </c:pt>
                <c:pt idx="5639">
                  <c:v>42484.5</c:v>
                </c:pt>
                <c:pt idx="5640">
                  <c:v>42484.625</c:v>
                </c:pt>
                <c:pt idx="5641">
                  <c:v>42484.75</c:v>
                </c:pt>
                <c:pt idx="5642">
                  <c:v>42484.875</c:v>
                </c:pt>
                <c:pt idx="5643">
                  <c:v>42485</c:v>
                </c:pt>
                <c:pt idx="5644">
                  <c:v>42485.125</c:v>
                </c:pt>
                <c:pt idx="5645">
                  <c:v>42485.25</c:v>
                </c:pt>
                <c:pt idx="5646">
                  <c:v>42485.375</c:v>
                </c:pt>
                <c:pt idx="5647">
                  <c:v>42485.5</c:v>
                </c:pt>
                <c:pt idx="5648">
                  <c:v>42485.625</c:v>
                </c:pt>
                <c:pt idx="5649">
                  <c:v>42485.75</c:v>
                </c:pt>
                <c:pt idx="5650">
                  <c:v>42485.875</c:v>
                </c:pt>
                <c:pt idx="5651">
                  <c:v>42486</c:v>
                </c:pt>
                <c:pt idx="5652">
                  <c:v>42486.125</c:v>
                </c:pt>
                <c:pt idx="5653">
                  <c:v>42486.25</c:v>
                </c:pt>
                <c:pt idx="5654">
                  <c:v>42486.375</c:v>
                </c:pt>
                <c:pt idx="5655">
                  <c:v>42486.5</c:v>
                </c:pt>
                <c:pt idx="5656">
                  <c:v>42486.625</c:v>
                </c:pt>
                <c:pt idx="5657">
                  <c:v>42486.75</c:v>
                </c:pt>
                <c:pt idx="5658">
                  <c:v>42486.875</c:v>
                </c:pt>
                <c:pt idx="5659">
                  <c:v>42487</c:v>
                </c:pt>
                <c:pt idx="5660">
                  <c:v>42487.125</c:v>
                </c:pt>
                <c:pt idx="5661">
                  <c:v>42487.25</c:v>
                </c:pt>
                <c:pt idx="5662">
                  <c:v>42487.375</c:v>
                </c:pt>
                <c:pt idx="5663">
                  <c:v>42487.5</c:v>
                </c:pt>
                <c:pt idx="5664">
                  <c:v>42487.625</c:v>
                </c:pt>
                <c:pt idx="5665">
                  <c:v>42487.75</c:v>
                </c:pt>
                <c:pt idx="5666">
                  <c:v>42487.875</c:v>
                </c:pt>
                <c:pt idx="5667">
                  <c:v>42488</c:v>
                </c:pt>
                <c:pt idx="5668">
                  <c:v>42488.125</c:v>
                </c:pt>
                <c:pt idx="5669">
                  <c:v>42488.25</c:v>
                </c:pt>
                <c:pt idx="5670">
                  <c:v>42488.375</c:v>
                </c:pt>
                <c:pt idx="5671">
                  <c:v>42488.5</c:v>
                </c:pt>
                <c:pt idx="5672">
                  <c:v>42488.625</c:v>
                </c:pt>
                <c:pt idx="5673">
                  <c:v>42488.75</c:v>
                </c:pt>
                <c:pt idx="5674">
                  <c:v>42488.875</c:v>
                </c:pt>
                <c:pt idx="5675">
                  <c:v>42489</c:v>
                </c:pt>
                <c:pt idx="5676">
                  <c:v>42489.125</c:v>
                </c:pt>
                <c:pt idx="5677">
                  <c:v>42489.25</c:v>
                </c:pt>
                <c:pt idx="5678">
                  <c:v>42489.375</c:v>
                </c:pt>
                <c:pt idx="5679">
                  <c:v>42489.5</c:v>
                </c:pt>
                <c:pt idx="5680">
                  <c:v>42489.625</c:v>
                </c:pt>
                <c:pt idx="5681">
                  <c:v>42489.75</c:v>
                </c:pt>
                <c:pt idx="5682">
                  <c:v>42489.875</c:v>
                </c:pt>
                <c:pt idx="5683">
                  <c:v>42490</c:v>
                </c:pt>
                <c:pt idx="5684">
                  <c:v>42490.125</c:v>
                </c:pt>
                <c:pt idx="5685">
                  <c:v>42490.25</c:v>
                </c:pt>
                <c:pt idx="5686">
                  <c:v>42490.375</c:v>
                </c:pt>
                <c:pt idx="5687">
                  <c:v>42490.5</c:v>
                </c:pt>
                <c:pt idx="5688">
                  <c:v>42490.625</c:v>
                </c:pt>
                <c:pt idx="5689">
                  <c:v>42490.75</c:v>
                </c:pt>
                <c:pt idx="5690">
                  <c:v>42490.875</c:v>
                </c:pt>
                <c:pt idx="5691">
                  <c:v>42491</c:v>
                </c:pt>
                <c:pt idx="5692">
                  <c:v>42491.125</c:v>
                </c:pt>
                <c:pt idx="5693">
                  <c:v>42491.25</c:v>
                </c:pt>
                <c:pt idx="5694">
                  <c:v>42491.375</c:v>
                </c:pt>
                <c:pt idx="5695">
                  <c:v>42491.5</c:v>
                </c:pt>
                <c:pt idx="5696">
                  <c:v>42491.625</c:v>
                </c:pt>
                <c:pt idx="5697">
                  <c:v>42491.75</c:v>
                </c:pt>
                <c:pt idx="5698">
                  <c:v>42491.875</c:v>
                </c:pt>
                <c:pt idx="5699">
                  <c:v>42492</c:v>
                </c:pt>
                <c:pt idx="5700">
                  <c:v>42492.125</c:v>
                </c:pt>
                <c:pt idx="5701">
                  <c:v>42492.25</c:v>
                </c:pt>
                <c:pt idx="5702">
                  <c:v>42492.375</c:v>
                </c:pt>
                <c:pt idx="5703">
                  <c:v>42492.5</c:v>
                </c:pt>
                <c:pt idx="5704">
                  <c:v>42492.625</c:v>
                </c:pt>
                <c:pt idx="5705">
                  <c:v>42492.75</c:v>
                </c:pt>
                <c:pt idx="5706">
                  <c:v>42492.875</c:v>
                </c:pt>
                <c:pt idx="5707">
                  <c:v>42493</c:v>
                </c:pt>
                <c:pt idx="5708">
                  <c:v>42493.125</c:v>
                </c:pt>
                <c:pt idx="5709">
                  <c:v>42493.25</c:v>
                </c:pt>
                <c:pt idx="5710">
                  <c:v>42493.375</c:v>
                </c:pt>
                <c:pt idx="5711">
                  <c:v>42493.5</c:v>
                </c:pt>
                <c:pt idx="5712">
                  <c:v>42493.625</c:v>
                </c:pt>
                <c:pt idx="5713">
                  <c:v>42493.75</c:v>
                </c:pt>
                <c:pt idx="5714">
                  <c:v>42493.875</c:v>
                </c:pt>
                <c:pt idx="5715">
                  <c:v>42494</c:v>
                </c:pt>
                <c:pt idx="5716">
                  <c:v>42494.125</c:v>
                </c:pt>
                <c:pt idx="5717">
                  <c:v>42494.25</c:v>
                </c:pt>
                <c:pt idx="5718">
                  <c:v>42494.375</c:v>
                </c:pt>
                <c:pt idx="5719">
                  <c:v>42494.5</c:v>
                </c:pt>
                <c:pt idx="5720">
                  <c:v>42494.625</c:v>
                </c:pt>
                <c:pt idx="5721">
                  <c:v>42494.75</c:v>
                </c:pt>
                <c:pt idx="5722">
                  <c:v>42494.875</c:v>
                </c:pt>
                <c:pt idx="5723">
                  <c:v>42495</c:v>
                </c:pt>
                <c:pt idx="5724">
                  <c:v>42495.125</c:v>
                </c:pt>
                <c:pt idx="5725">
                  <c:v>42495.25</c:v>
                </c:pt>
                <c:pt idx="5726">
                  <c:v>42495.375</c:v>
                </c:pt>
                <c:pt idx="5727">
                  <c:v>42495.5</c:v>
                </c:pt>
                <c:pt idx="5728">
                  <c:v>42495.625</c:v>
                </c:pt>
                <c:pt idx="5729">
                  <c:v>42495.75</c:v>
                </c:pt>
                <c:pt idx="5730">
                  <c:v>42495.875</c:v>
                </c:pt>
                <c:pt idx="5731">
                  <c:v>42496</c:v>
                </c:pt>
                <c:pt idx="5732">
                  <c:v>42496.125</c:v>
                </c:pt>
                <c:pt idx="5733">
                  <c:v>42496.25</c:v>
                </c:pt>
                <c:pt idx="5734">
                  <c:v>42496.375</c:v>
                </c:pt>
                <c:pt idx="5735">
                  <c:v>42496.5</c:v>
                </c:pt>
                <c:pt idx="5736">
                  <c:v>42496.625</c:v>
                </c:pt>
                <c:pt idx="5737">
                  <c:v>42496.75</c:v>
                </c:pt>
                <c:pt idx="5738">
                  <c:v>42496.875</c:v>
                </c:pt>
                <c:pt idx="5739">
                  <c:v>42497</c:v>
                </c:pt>
                <c:pt idx="5740">
                  <c:v>42497.125</c:v>
                </c:pt>
                <c:pt idx="5741">
                  <c:v>42497.25</c:v>
                </c:pt>
                <c:pt idx="5742">
                  <c:v>42497.375</c:v>
                </c:pt>
                <c:pt idx="5743">
                  <c:v>42497.5</c:v>
                </c:pt>
                <c:pt idx="5744">
                  <c:v>42497.625</c:v>
                </c:pt>
                <c:pt idx="5745">
                  <c:v>42497.75</c:v>
                </c:pt>
                <c:pt idx="5746">
                  <c:v>42497.875</c:v>
                </c:pt>
                <c:pt idx="5747">
                  <c:v>42498</c:v>
                </c:pt>
                <c:pt idx="5748">
                  <c:v>42498.125</c:v>
                </c:pt>
                <c:pt idx="5749">
                  <c:v>42498.25</c:v>
                </c:pt>
                <c:pt idx="5750">
                  <c:v>42498.375</c:v>
                </c:pt>
                <c:pt idx="5751">
                  <c:v>42498.5</c:v>
                </c:pt>
                <c:pt idx="5752">
                  <c:v>42498.625</c:v>
                </c:pt>
                <c:pt idx="5753">
                  <c:v>42498.75</c:v>
                </c:pt>
                <c:pt idx="5754">
                  <c:v>42498.875</c:v>
                </c:pt>
                <c:pt idx="5755">
                  <c:v>42499</c:v>
                </c:pt>
                <c:pt idx="5756">
                  <c:v>42499.125</c:v>
                </c:pt>
                <c:pt idx="5757">
                  <c:v>42499.25</c:v>
                </c:pt>
                <c:pt idx="5758">
                  <c:v>42499.375</c:v>
                </c:pt>
                <c:pt idx="5759">
                  <c:v>42499.5</c:v>
                </c:pt>
                <c:pt idx="5760">
                  <c:v>42499.625</c:v>
                </c:pt>
                <c:pt idx="5761">
                  <c:v>42499.75</c:v>
                </c:pt>
                <c:pt idx="5762">
                  <c:v>42499.875</c:v>
                </c:pt>
                <c:pt idx="5763">
                  <c:v>42500</c:v>
                </c:pt>
                <c:pt idx="5764">
                  <c:v>42500.125</c:v>
                </c:pt>
                <c:pt idx="5765">
                  <c:v>42500.25</c:v>
                </c:pt>
                <c:pt idx="5766">
                  <c:v>42500.375</c:v>
                </c:pt>
                <c:pt idx="5767">
                  <c:v>42500.5</c:v>
                </c:pt>
                <c:pt idx="5768">
                  <c:v>42500.625</c:v>
                </c:pt>
                <c:pt idx="5769">
                  <c:v>42500.75</c:v>
                </c:pt>
                <c:pt idx="5770">
                  <c:v>42500.875</c:v>
                </c:pt>
                <c:pt idx="5771">
                  <c:v>42501</c:v>
                </c:pt>
                <c:pt idx="5772">
                  <c:v>42501.125</c:v>
                </c:pt>
                <c:pt idx="5773">
                  <c:v>42501.25</c:v>
                </c:pt>
                <c:pt idx="5774">
                  <c:v>42501.375</c:v>
                </c:pt>
                <c:pt idx="5775">
                  <c:v>42501.5</c:v>
                </c:pt>
                <c:pt idx="5776">
                  <c:v>42501.625</c:v>
                </c:pt>
                <c:pt idx="5777">
                  <c:v>42501.75</c:v>
                </c:pt>
                <c:pt idx="5778">
                  <c:v>42501.875</c:v>
                </c:pt>
                <c:pt idx="5779">
                  <c:v>42502</c:v>
                </c:pt>
                <c:pt idx="5780">
                  <c:v>42502.125</c:v>
                </c:pt>
                <c:pt idx="5781">
                  <c:v>42502.25</c:v>
                </c:pt>
                <c:pt idx="5782">
                  <c:v>42502.375</c:v>
                </c:pt>
                <c:pt idx="5783">
                  <c:v>42502.5</c:v>
                </c:pt>
                <c:pt idx="5784">
                  <c:v>42502.625</c:v>
                </c:pt>
                <c:pt idx="5785">
                  <c:v>42502.75</c:v>
                </c:pt>
                <c:pt idx="5786">
                  <c:v>42502.875</c:v>
                </c:pt>
                <c:pt idx="5787">
                  <c:v>42503</c:v>
                </c:pt>
                <c:pt idx="5788">
                  <c:v>42503.125</c:v>
                </c:pt>
                <c:pt idx="5789">
                  <c:v>42503.25</c:v>
                </c:pt>
                <c:pt idx="5790">
                  <c:v>42503.375</c:v>
                </c:pt>
                <c:pt idx="5791">
                  <c:v>42503.5</c:v>
                </c:pt>
                <c:pt idx="5792">
                  <c:v>42503.625</c:v>
                </c:pt>
                <c:pt idx="5793">
                  <c:v>42503.75</c:v>
                </c:pt>
                <c:pt idx="5794">
                  <c:v>42503.875</c:v>
                </c:pt>
                <c:pt idx="5795">
                  <c:v>42504</c:v>
                </c:pt>
                <c:pt idx="5796">
                  <c:v>42504.125</c:v>
                </c:pt>
                <c:pt idx="5797">
                  <c:v>42504.25</c:v>
                </c:pt>
                <c:pt idx="5798">
                  <c:v>42504.375</c:v>
                </c:pt>
                <c:pt idx="5799">
                  <c:v>42504.5</c:v>
                </c:pt>
                <c:pt idx="5800">
                  <c:v>42504.625</c:v>
                </c:pt>
                <c:pt idx="5801">
                  <c:v>42504.75</c:v>
                </c:pt>
                <c:pt idx="5802">
                  <c:v>42504.875</c:v>
                </c:pt>
                <c:pt idx="5803">
                  <c:v>42505</c:v>
                </c:pt>
                <c:pt idx="5804">
                  <c:v>42505.125</c:v>
                </c:pt>
                <c:pt idx="5805">
                  <c:v>42505.25</c:v>
                </c:pt>
                <c:pt idx="5806">
                  <c:v>42505.375</c:v>
                </c:pt>
                <c:pt idx="5807">
                  <c:v>42505.5</c:v>
                </c:pt>
                <c:pt idx="5808">
                  <c:v>42505.625</c:v>
                </c:pt>
                <c:pt idx="5809">
                  <c:v>42505.75</c:v>
                </c:pt>
                <c:pt idx="5810">
                  <c:v>42505.875</c:v>
                </c:pt>
                <c:pt idx="5811">
                  <c:v>42506</c:v>
                </c:pt>
                <c:pt idx="5812">
                  <c:v>42506.125</c:v>
                </c:pt>
                <c:pt idx="5813">
                  <c:v>42506.25</c:v>
                </c:pt>
                <c:pt idx="5814">
                  <c:v>42506.375</c:v>
                </c:pt>
                <c:pt idx="5815">
                  <c:v>42506.5</c:v>
                </c:pt>
                <c:pt idx="5816">
                  <c:v>42506.625</c:v>
                </c:pt>
                <c:pt idx="5817">
                  <c:v>42506.75</c:v>
                </c:pt>
                <c:pt idx="5818">
                  <c:v>42506.875</c:v>
                </c:pt>
                <c:pt idx="5819">
                  <c:v>42507</c:v>
                </c:pt>
                <c:pt idx="5820">
                  <c:v>42507.125</c:v>
                </c:pt>
                <c:pt idx="5821">
                  <c:v>42507.25</c:v>
                </c:pt>
                <c:pt idx="5822">
                  <c:v>42507.375</c:v>
                </c:pt>
                <c:pt idx="5823">
                  <c:v>42507.5</c:v>
                </c:pt>
                <c:pt idx="5824">
                  <c:v>42507.625</c:v>
                </c:pt>
                <c:pt idx="5825">
                  <c:v>42507.75</c:v>
                </c:pt>
                <c:pt idx="5826">
                  <c:v>42507.875</c:v>
                </c:pt>
                <c:pt idx="5827">
                  <c:v>42508</c:v>
                </c:pt>
                <c:pt idx="5828">
                  <c:v>42508.125</c:v>
                </c:pt>
                <c:pt idx="5829">
                  <c:v>42508.25</c:v>
                </c:pt>
                <c:pt idx="5830">
                  <c:v>42508.375</c:v>
                </c:pt>
                <c:pt idx="5831">
                  <c:v>42508.5</c:v>
                </c:pt>
                <c:pt idx="5832">
                  <c:v>42508.625</c:v>
                </c:pt>
                <c:pt idx="5833">
                  <c:v>42508.75</c:v>
                </c:pt>
                <c:pt idx="5834">
                  <c:v>42508.875</c:v>
                </c:pt>
                <c:pt idx="5835">
                  <c:v>42509</c:v>
                </c:pt>
                <c:pt idx="5836">
                  <c:v>42509.125</c:v>
                </c:pt>
                <c:pt idx="5837">
                  <c:v>42509.25</c:v>
                </c:pt>
                <c:pt idx="5838">
                  <c:v>42509.375</c:v>
                </c:pt>
                <c:pt idx="5839">
                  <c:v>42509.5</c:v>
                </c:pt>
                <c:pt idx="5840">
                  <c:v>42509.625</c:v>
                </c:pt>
                <c:pt idx="5841">
                  <c:v>42509.75</c:v>
                </c:pt>
                <c:pt idx="5842">
                  <c:v>42509.875</c:v>
                </c:pt>
                <c:pt idx="5843">
                  <c:v>42510</c:v>
                </c:pt>
                <c:pt idx="5844">
                  <c:v>42510.125</c:v>
                </c:pt>
                <c:pt idx="5845">
                  <c:v>42510.25</c:v>
                </c:pt>
                <c:pt idx="5846">
                  <c:v>42510.375</c:v>
                </c:pt>
                <c:pt idx="5847">
                  <c:v>42510.5</c:v>
                </c:pt>
                <c:pt idx="5848">
                  <c:v>42510.625</c:v>
                </c:pt>
                <c:pt idx="5849">
                  <c:v>42510.75</c:v>
                </c:pt>
                <c:pt idx="5850">
                  <c:v>42510.875</c:v>
                </c:pt>
                <c:pt idx="5851">
                  <c:v>42511</c:v>
                </c:pt>
                <c:pt idx="5852">
                  <c:v>42511.125</c:v>
                </c:pt>
                <c:pt idx="5853">
                  <c:v>42511.25</c:v>
                </c:pt>
                <c:pt idx="5854">
                  <c:v>42511.375</c:v>
                </c:pt>
                <c:pt idx="5855">
                  <c:v>42511.5</c:v>
                </c:pt>
                <c:pt idx="5856">
                  <c:v>42511.625</c:v>
                </c:pt>
                <c:pt idx="5857">
                  <c:v>42511.75</c:v>
                </c:pt>
                <c:pt idx="5858">
                  <c:v>42511.875</c:v>
                </c:pt>
                <c:pt idx="5859">
                  <c:v>42512</c:v>
                </c:pt>
                <c:pt idx="5860">
                  <c:v>42512.125</c:v>
                </c:pt>
                <c:pt idx="5861">
                  <c:v>42512.25</c:v>
                </c:pt>
                <c:pt idx="5862">
                  <c:v>42512.375</c:v>
                </c:pt>
                <c:pt idx="5863">
                  <c:v>42512.5</c:v>
                </c:pt>
                <c:pt idx="5864">
                  <c:v>42512.625</c:v>
                </c:pt>
                <c:pt idx="5865">
                  <c:v>42512.75</c:v>
                </c:pt>
                <c:pt idx="5866">
                  <c:v>42512.875</c:v>
                </c:pt>
                <c:pt idx="5867">
                  <c:v>42513</c:v>
                </c:pt>
                <c:pt idx="5868">
                  <c:v>42513.125</c:v>
                </c:pt>
                <c:pt idx="5869">
                  <c:v>42513.25</c:v>
                </c:pt>
                <c:pt idx="5870">
                  <c:v>42513.375</c:v>
                </c:pt>
                <c:pt idx="5871">
                  <c:v>42513.5</c:v>
                </c:pt>
                <c:pt idx="5872">
                  <c:v>42513.625</c:v>
                </c:pt>
                <c:pt idx="5873">
                  <c:v>42513.75</c:v>
                </c:pt>
                <c:pt idx="5874">
                  <c:v>42513.875</c:v>
                </c:pt>
                <c:pt idx="5875">
                  <c:v>42514</c:v>
                </c:pt>
                <c:pt idx="5876">
                  <c:v>42514.125</c:v>
                </c:pt>
                <c:pt idx="5877">
                  <c:v>42514.25</c:v>
                </c:pt>
                <c:pt idx="5878">
                  <c:v>42514.375</c:v>
                </c:pt>
                <c:pt idx="5879">
                  <c:v>42514.5</c:v>
                </c:pt>
                <c:pt idx="5880">
                  <c:v>42514.625</c:v>
                </c:pt>
                <c:pt idx="5881">
                  <c:v>42514.75</c:v>
                </c:pt>
                <c:pt idx="5882">
                  <c:v>42514.875</c:v>
                </c:pt>
                <c:pt idx="5883">
                  <c:v>42515</c:v>
                </c:pt>
                <c:pt idx="5884">
                  <c:v>42515.125</c:v>
                </c:pt>
                <c:pt idx="5885">
                  <c:v>42515.25</c:v>
                </c:pt>
                <c:pt idx="5886">
                  <c:v>42515.375</c:v>
                </c:pt>
                <c:pt idx="5887">
                  <c:v>42515.5</c:v>
                </c:pt>
                <c:pt idx="5888">
                  <c:v>42515.625</c:v>
                </c:pt>
                <c:pt idx="5889">
                  <c:v>42515.75</c:v>
                </c:pt>
                <c:pt idx="5890">
                  <c:v>42515.875</c:v>
                </c:pt>
                <c:pt idx="5891">
                  <c:v>42516</c:v>
                </c:pt>
                <c:pt idx="5892">
                  <c:v>42516.125</c:v>
                </c:pt>
                <c:pt idx="5893">
                  <c:v>42516.25</c:v>
                </c:pt>
                <c:pt idx="5894">
                  <c:v>42516.375</c:v>
                </c:pt>
                <c:pt idx="5895">
                  <c:v>42516.5</c:v>
                </c:pt>
                <c:pt idx="5896">
                  <c:v>42516.625</c:v>
                </c:pt>
                <c:pt idx="5897">
                  <c:v>42516.75</c:v>
                </c:pt>
                <c:pt idx="5898">
                  <c:v>42516.875</c:v>
                </c:pt>
                <c:pt idx="5899">
                  <c:v>42517</c:v>
                </c:pt>
                <c:pt idx="5900">
                  <c:v>42517.125</c:v>
                </c:pt>
                <c:pt idx="5901">
                  <c:v>42517.25</c:v>
                </c:pt>
                <c:pt idx="5902">
                  <c:v>42517.375</c:v>
                </c:pt>
                <c:pt idx="5903">
                  <c:v>42517.5</c:v>
                </c:pt>
                <c:pt idx="5904">
                  <c:v>42517.625</c:v>
                </c:pt>
                <c:pt idx="5905">
                  <c:v>42517.75</c:v>
                </c:pt>
                <c:pt idx="5906">
                  <c:v>42517.875</c:v>
                </c:pt>
                <c:pt idx="5907">
                  <c:v>42518</c:v>
                </c:pt>
                <c:pt idx="5908">
                  <c:v>42518.125</c:v>
                </c:pt>
                <c:pt idx="5909">
                  <c:v>42518.25</c:v>
                </c:pt>
                <c:pt idx="5910">
                  <c:v>42518.375</c:v>
                </c:pt>
                <c:pt idx="5911">
                  <c:v>42518.5</c:v>
                </c:pt>
                <c:pt idx="5912">
                  <c:v>42518.625</c:v>
                </c:pt>
                <c:pt idx="5913">
                  <c:v>42518.75</c:v>
                </c:pt>
                <c:pt idx="5914">
                  <c:v>42518.875</c:v>
                </c:pt>
                <c:pt idx="5915">
                  <c:v>42519</c:v>
                </c:pt>
                <c:pt idx="5916">
                  <c:v>42519.125</c:v>
                </c:pt>
                <c:pt idx="5917">
                  <c:v>42519.25</c:v>
                </c:pt>
                <c:pt idx="5918">
                  <c:v>42519.375</c:v>
                </c:pt>
                <c:pt idx="5919">
                  <c:v>42519.5</c:v>
                </c:pt>
                <c:pt idx="5920">
                  <c:v>42519.625</c:v>
                </c:pt>
                <c:pt idx="5921">
                  <c:v>42519.75</c:v>
                </c:pt>
                <c:pt idx="5922">
                  <c:v>42519.875</c:v>
                </c:pt>
                <c:pt idx="5923">
                  <c:v>42520</c:v>
                </c:pt>
                <c:pt idx="5924">
                  <c:v>42520.125</c:v>
                </c:pt>
                <c:pt idx="5925">
                  <c:v>42520.25</c:v>
                </c:pt>
                <c:pt idx="5926">
                  <c:v>42520.375</c:v>
                </c:pt>
                <c:pt idx="5927">
                  <c:v>42520.5</c:v>
                </c:pt>
                <c:pt idx="5928">
                  <c:v>42520.625</c:v>
                </c:pt>
                <c:pt idx="5929">
                  <c:v>42520.75</c:v>
                </c:pt>
                <c:pt idx="5930">
                  <c:v>42520.875</c:v>
                </c:pt>
                <c:pt idx="5931">
                  <c:v>42521</c:v>
                </c:pt>
                <c:pt idx="5932">
                  <c:v>42521.125</c:v>
                </c:pt>
                <c:pt idx="5933">
                  <c:v>42521.25</c:v>
                </c:pt>
                <c:pt idx="5934">
                  <c:v>42521.375</c:v>
                </c:pt>
                <c:pt idx="5935">
                  <c:v>42521.5</c:v>
                </c:pt>
                <c:pt idx="5936">
                  <c:v>42521.625</c:v>
                </c:pt>
                <c:pt idx="5937">
                  <c:v>42521.75</c:v>
                </c:pt>
                <c:pt idx="5938">
                  <c:v>42521.875</c:v>
                </c:pt>
                <c:pt idx="5939">
                  <c:v>42522</c:v>
                </c:pt>
                <c:pt idx="5940">
                  <c:v>42522.125</c:v>
                </c:pt>
                <c:pt idx="5941">
                  <c:v>42522.25</c:v>
                </c:pt>
                <c:pt idx="5942">
                  <c:v>42522.375</c:v>
                </c:pt>
                <c:pt idx="5943">
                  <c:v>42522.5</c:v>
                </c:pt>
                <c:pt idx="5944">
                  <c:v>42522.625</c:v>
                </c:pt>
                <c:pt idx="5945">
                  <c:v>42522.75</c:v>
                </c:pt>
                <c:pt idx="5946">
                  <c:v>42522.875</c:v>
                </c:pt>
                <c:pt idx="5947">
                  <c:v>42523</c:v>
                </c:pt>
                <c:pt idx="5948">
                  <c:v>42523.125</c:v>
                </c:pt>
                <c:pt idx="5949">
                  <c:v>42523.25</c:v>
                </c:pt>
                <c:pt idx="5950">
                  <c:v>42523.375</c:v>
                </c:pt>
                <c:pt idx="5951">
                  <c:v>42523.5</c:v>
                </c:pt>
                <c:pt idx="5952">
                  <c:v>42523.625</c:v>
                </c:pt>
                <c:pt idx="5953">
                  <c:v>42523.75</c:v>
                </c:pt>
                <c:pt idx="5954">
                  <c:v>42523.875</c:v>
                </c:pt>
                <c:pt idx="5955">
                  <c:v>42524</c:v>
                </c:pt>
                <c:pt idx="5956">
                  <c:v>42524.125</c:v>
                </c:pt>
                <c:pt idx="5957">
                  <c:v>42524.25</c:v>
                </c:pt>
                <c:pt idx="5958">
                  <c:v>42524.375</c:v>
                </c:pt>
                <c:pt idx="5959">
                  <c:v>42524.5</c:v>
                </c:pt>
                <c:pt idx="5960">
                  <c:v>42524.625</c:v>
                </c:pt>
                <c:pt idx="5961">
                  <c:v>42524.75</c:v>
                </c:pt>
                <c:pt idx="5962">
                  <c:v>42524.875</c:v>
                </c:pt>
                <c:pt idx="5963">
                  <c:v>42525</c:v>
                </c:pt>
                <c:pt idx="5964">
                  <c:v>42525.125</c:v>
                </c:pt>
                <c:pt idx="5965">
                  <c:v>42525.25</c:v>
                </c:pt>
                <c:pt idx="5966">
                  <c:v>42525.375</c:v>
                </c:pt>
                <c:pt idx="5967">
                  <c:v>42525.5</c:v>
                </c:pt>
                <c:pt idx="5968">
                  <c:v>42525.625</c:v>
                </c:pt>
                <c:pt idx="5969">
                  <c:v>42525.75</c:v>
                </c:pt>
                <c:pt idx="5970">
                  <c:v>42525.875</c:v>
                </c:pt>
                <c:pt idx="5971">
                  <c:v>42526</c:v>
                </c:pt>
                <c:pt idx="5972">
                  <c:v>42526.125</c:v>
                </c:pt>
                <c:pt idx="5973">
                  <c:v>42526.25</c:v>
                </c:pt>
                <c:pt idx="5974">
                  <c:v>42526.375</c:v>
                </c:pt>
                <c:pt idx="5975">
                  <c:v>42526.5</c:v>
                </c:pt>
                <c:pt idx="5976">
                  <c:v>42526.625</c:v>
                </c:pt>
                <c:pt idx="5977">
                  <c:v>42526.75</c:v>
                </c:pt>
                <c:pt idx="5978">
                  <c:v>42526.875</c:v>
                </c:pt>
                <c:pt idx="5979">
                  <c:v>42527</c:v>
                </c:pt>
                <c:pt idx="5980">
                  <c:v>42527.125</c:v>
                </c:pt>
                <c:pt idx="5981">
                  <c:v>42527.25</c:v>
                </c:pt>
                <c:pt idx="5982">
                  <c:v>42527.375</c:v>
                </c:pt>
                <c:pt idx="5983">
                  <c:v>42527.5</c:v>
                </c:pt>
                <c:pt idx="5984">
                  <c:v>42527.625</c:v>
                </c:pt>
                <c:pt idx="5985">
                  <c:v>42527.75</c:v>
                </c:pt>
                <c:pt idx="5986">
                  <c:v>42527.875</c:v>
                </c:pt>
                <c:pt idx="5987">
                  <c:v>42528</c:v>
                </c:pt>
                <c:pt idx="5988">
                  <c:v>42528.125</c:v>
                </c:pt>
                <c:pt idx="5989">
                  <c:v>42528.25</c:v>
                </c:pt>
                <c:pt idx="5990">
                  <c:v>42528.375</c:v>
                </c:pt>
                <c:pt idx="5991">
                  <c:v>42528.5</c:v>
                </c:pt>
                <c:pt idx="5992">
                  <c:v>42528.625</c:v>
                </c:pt>
                <c:pt idx="5993">
                  <c:v>42528.75</c:v>
                </c:pt>
                <c:pt idx="5994">
                  <c:v>42528.875</c:v>
                </c:pt>
                <c:pt idx="5995">
                  <c:v>42529</c:v>
                </c:pt>
                <c:pt idx="5996">
                  <c:v>42529.125</c:v>
                </c:pt>
                <c:pt idx="5997">
                  <c:v>42529.25</c:v>
                </c:pt>
                <c:pt idx="5998">
                  <c:v>42529.375</c:v>
                </c:pt>
                <c:pt idx="5999">
                  <c:v>42529.5</c:v>
                </c:pt>
                <c:pt idx="6000">
                  <c:v>42529.625</c:v>
                </c:pt>
                <c:pt idx="6001">
                  <c:v>42529.75</c:v>
                </c:pt>
                <c:pt idx="6002">
                  <c:v>42529.875</c:v>
                </c:pt>
                <c:pt idx="6003">
                  <c:v>42530</c:v>
                </c:pt>
                <c:pt idx="6004">
                  <c:v>42530.125</c:v>
                </c:pt>
                <c:pt idx="6005">
                  <c:v>42530.25</c:v>
                </c:pt>
                <c:pt idx="6006">
                  <c:v>42530.375</c:v>
                </c:pt>
                <c:pt idx="6007">
                  <c:v>42530.5</c:v>
                </c:pt>
                <c:pt idx="6008">
                  <c:v>42530.625</c:v>
                </c:pt>
                <c:pt idx="6009">
                  <c:v>42530.75</c:v>
                </c:pt>
                <c:pt idx="6010">
                  <c:v>42530.875</c:v>
                </c:pt>
                <c:pt idx="6011">
                  <c:v>42531</c:v>
                </c:pt>
                <c:pt idx="6012">
                  <c:v>42531.125</c:v>
                </c:pt>
                <c:pt idx="6013">
                  <c:v>42531.25</c:v>
                </c:pt>
                <c:pt idx="6014">
                  <c:v>42531.375</c:v>
                </c:pt>
                <c:pt idx="6015">
                  <c:v>42531.5</c:v>
                </c:pt>
                <c:pt idx="6016">
                  <c:v>42531.625</c:v>
                </c:pt>
                <c:pt idx="6017">
                  <c:v>42531.75</c:v>
                </c:pt>
                <c:pt idx="6018">
                  <c:v>42531.875</c:v>
                </c:pt>
                <c:pt idx="6019">
                  <c:v>42532</c:v>
                </c:pt>
                <c:pt idx="6020">
                  <c:v>42532.125</c:v>
                </c:pt>
                <c:pt idx="6021">
                  <c:v>42532.25</c:v>
                </c:pt>
                <c:pt idx="6022">
                  <c:v>42532.375</c:v>
                </c:pt>
                <c:pt idx="6023">
                  <c:v>42532.5</c:v>
                </c:pt>
                <c:pt idx="6024">
                  <c:v>42532.625</c:v>
                </c:pt>
                <c:pt idx="6025">
                  <c:v>42532.75</c:v>
                </c:pt>
                <c:pt idx="6026">
                  <c:v>42532.875</c:v>
                </c:pt>
                <c:pt idx="6027">
                  <c:v>42533</c:v>
                </c:pt>
                <c:pt idx="6028">
                  <c:v>42533.125</c:v>
                </c:pt>
                <c:pt idx="6029">
                  <c:v>42533.25</c:v>
                </c:pt>
                <c:pt idx="6030">
                  <c:v>42533.375</c:v>
                </c:pt>
                <c:pt idx="6031">
                  <c:v>42533.5</c:v>
                </c:pt>
                <c:pt idx="6032">
                  <c:v>42533.625</c:v>
                </c:pt>
                <c:pt idx="6033">
                  <c:v>42533.75</c:v>
                </c:pt>
                <c:pt idx="6034">
                  <c:v>42533.875</c:v>
                </c:pt>
                <c:pt idx="6035">
                  <c:v>42534</c:v>
                </c:pt>
                <c:pt idx="6036">
                  <c:v>42534.125</c:v>
                </c:pt>
                <c:pt idx="6037">
                  <c:v>42534.25</c:v>
                </c:pt>
                <c:pt idx="6038">
                  <c:v>42534.375</c:v>
                </c:pt>
                <c:pt idx="6039">
                  <c:v>42534.5</c:v>
                </c:pt>
                <c:pt idx="6040">
                  <c:v>42534.625</c:v>
                </c:pt>
                <c:pt idx="6041">
                  <c:v>42534.75</c:v>
                </c:pt>
                <c:pt idx="6042">
                  <c:v>42534.875</c:v>
                </c:pt>
                <c:pt idx="6043">
                  <c:v>42535</c:v>
                </c:pt>
                <c:pt idx="6044">
                  <c:v>42535.125</c:v>
                </c:pt>
                <c:pt idx="6045">
                  <c:v>42535.25</c:v>
                </c:pt>
                <c:pt idx="6046">
                  <c:v>42535.375</c:v>
                </c:pt>
                <c:pt idx="6047">
                  <c:v>42535.5</c:v>
                </c:pt>
                <c:pt idx="6048">
                  <c:v>42535.625</c:v>
                </c:pt>
                <c:pt idx="6049">
                  <c:v>42535.75</c:v>
                </c:pt>
                <c:pt idx="6050">
                  <c:v>42535.875</c:v>
                </c:pt>
                <c:pt idx="6051">
                  <c:v>42536</c:v>
                </c:pt>
                <c:pt idx="6052">
                  <c:v>42536.125</c:v>
                </c:pt>
                <c:pt idx="6053">
                  <c:v>42536.25</c:v>
                </c:pt>
                <c:pt idx="6054">
                  <c:v>42536.375</c:v>
                </c:pt>
                <c:pt idx="6055">
                  <c:v>42536.5</c:v>
                </c:pt>
                <c:pt idx="6056">
                  <c:v>42536.625</c:v>
                </c:pt>
                <c:pt idx="6057">
                  <c:v>42536.75</c:v>
                </c:pt>
                <c:pt idx="6058">
                  <c:v>42536.875</c:v>
                </c:pt>
                <c:pt idx="6059">
                  <c:v>42537</c:v>
                </c:pt>
                <c:pt idx="6060">
                  <c:v>42537.125</c:v>
                </c:pt>
                <c:pt idx="6061">
                  <c:v>42537.25</c:v>
                </c:pt>
                <c:pt idx="6062">
                  <c:v>42537.375</c:v>
                </c:pt>
                <c:pt idx="6063">
                  <c:v>42537.5</c:v>
                </c:pt>
                <c:pt idx="6064">
                  <c:v>42537.625</c:v>
                </c:pt>
                <c:pt idx="6065">
                  <c:v>42537.75</c:v>
                </c:pt>
                <c:pt idx="6066">
                  <c:v>42537.875</c:v>
                </c:pt>
                <c:pt idx="6067">
                  <c:v>42538</c:v>
                </c:pt>
                <c:pt idx="6068">
                  <c:v>42538.125</c:v>
                </c:pt>
                <c:pt idx="6069">
                  <c:v>42538.25</c:v>
                </c:pt>
                <c:pt idx="6070">
                  <c:v>42538.375</c:v>
                </c:pt>
                <c:pt idx="6071">
                  <c:v>42538.5</c:v>
                </c:pt>
                <c:pt idx="6072">
                  <c:v>42538.625</c:v>
                </c:pt>
                <c:pt idx="6073">
                  <c:v>42538.75</c:v>
                </c:pt>
                <c:pt idx="6074">
                  <c:v>42538.875</c:v>
                </c:pt>
                <c:pt idx="6075">
                  <c:v>42539</c:v>
                </c:pt>
                <c:pt idx="6076">
                  <c:v>42539.125</c:v>
                </c:pt>
                <c:pt idx="6077">
                  <c:v>42539.25</c:v>
                </c:pt>
                <c:pt idx="6078">
                  <c:v>42539.375</c:v>
                </c:pt>
                <c:pt idx="6079">
                  <c:v>42539.5</c:v>
                </c:pt>
                <c:pt idx="6080">
                  <c:v>42539.625</c:v>
                </c:pt>
                <c:pt idx="6081">
                  <c:v>42539.75</c:v>
                </c:pt>
                <c:pt idx="6082">
                  <c:v>42539.875</c:v>
                </c:pt>
                <c:pt idx="6083">
                  <c:v>42540</c:v>
                </c:pt>
                <c:pt idx="6084">
                  <c:v>42540.125</c:v>
                </c:pt>
                <c:pt idx="6085">
                  <c:v>42540.25</c:v>
                </c:pt>
                <c:pt idx="6086">
                  <c:v>42540.375</c:v>
                </c:pt>
                <c:pt idx="6087">
                  <c:v>42540.5</c:v>
                </c:pt>
                <c:pt idx="6088">
                  <c:v>42540.625</c:v>
                </c:pt>
                <c:pt idx="6089">
                  <c:v>42540.75</c:v>
                </c:pt>
                <c:pt idx="6090">
                  <c:v>42540.875</c:v>
                </c:pt>
                <c:pt idx="6091">
                  <c:v>42541</c:v>
                </c:pt>
                <c:pt idx="6092">
                  <c:v>42541.125</c:v>
                </c:pt>
                <c:pt idx="6093">
                  <c:v>42541.25</c:v>
                </c:pt>
                <c:pt idx="6094">
                  <c:v>42541.375</c:v>
                </c:pt>
                <c:pt idx="6095">
                  <c:v>42541.5</c:v>
                </c:pt>
                <c:pt idx="6096">
                  <c:v>42541.625</c:v>
                </c:pt>
                <c:pt idx="6097">
                  <c:v>42541.75</c:v>
                </c:pt>
                <c:pt idx="6098">
                  <c:v>42541.875</c:v>
                </c:pt>
                <c:pt idx="6099">
                  <c:v>42542</c:v>
                </c:pt>
                <c:pt idx="6100">
                  <c:v>42542.125</c:v>
                </c:pt>
                <c:pt idx="6101">
                  <c:v>42542.25</c:v>
                </c:pt>
                <c:pt idx="6102">
                  <c:v>42542.375</c:v>
                </c:pt>
                <c:pt idx="6103">
                  <c:v>42542.5</c:v>
                </c:pt>
                <c:pt idx="6104">
                  <c:v>42542.625</c:v>
                </c:pt>
                <c:pt idx="6105">
                  <c:v>42542.75</c:v>
                </c:pt>
                <c:pt idx="6106">
                  <c:v>42542.875</c:v>
                </c:pt>
                <c:pt idx="6107">
                  <c:v>42543</c:v>
                </c:pt>
                <c:pt idx="6108">
                  <c:v>42543.125</c:v>
                </c:pt>
                <c:pt idx="6109">
                  <c:v>42543.25</c:v>
                </c:pt>
                <c:pt idx="6110">
                  <c:v>42543.375</c:v>
                </c:pt>
                <c:pt idx="6111">
                  <c:v>42543.5</c:v>
                </c:pt>
                <c:pt idx="6112">
                  <c:v>42543.625</c:v>
                </c:pt>
                <c:pt idx="6113">
                  <c:v>42543.75</c:v>
                </c:pt>
                <c:pt idx="6114">
                  <c:v>42543.875</c:v>
                </c:pt>
                <c:pt idx="6115">
                  <c:v>42544</c:v>
                </c:pt>
                <c:pt idx="6116">
                  <c:v>42544.125</c:v>
                </c:pt>
                <c:pt idx="6117">
                  <c:v>42544.25</c:v>
                </c:pt>
                <c:pt idx="6118">
                  <c:v>42544.375</c:v>
                </c:pt>
                <c:pt idx="6119">
                  <c:v>42544.5</c:v>
                </c:pt>
                <c:pt idx="6120">
                  <c:v>42544.625</c:v>
                </c:pt>
                <c:pt idx="6121">
                  <c:v>42544.75</c:v>
                </c:pt>
                <c:pt idx="6122">
                  <c:v>42544.875</c:v>
                </c:pt>
                <c:pt idx="6123">
                  <c:v>42545</c:v>
                </c:pt>
                <c:pt idx="6124">
                  <c:v>42545.125</c:v>
                </c:pt>
                <c:pt idx="6125">
                  <c:v>42545.25</c:v>
                </c:pt>
                <c:pt idx="6126">
                  <c:v>42545.375</c:v>
                </c:pt>
                <c:pt idx="6127">
                  <c:v>42545.5</c:v>
                </c:pt>
                <c:pt idx="6128">
                  <c:v>42545.625</c:v>
                </c:pt>
                <c:pt idx="6129">
                  <c:v>42545.75</c:v>
                </c:pt>
                <c:pt idx="6130">
                  <c:v>42545.875</c:v>
                </c:pt>
                <c:pt idx="6131">
                  <c:v>42546</c:v>
                </c:pt>
                <c:pt idx="6132">
                  <c:v>42546.125</c:v>
                </c:pt>
                <c:pt idx="6133">
                  <c:v>42546.25</c:v>
                </c:pt>
                <c:pt idx="6134">
                  <c:v>42546.375</c:v>
                </c:pt>
                <c:pt idx="6135">
                  <c:v>42546.5</c:v>
                </c:pt>
                <c:pt idx="6136">
                  <c:v>42546.625</c:v>
                </c:pt>
                <c:pt idx="6137">
                  <c:v>42546.75</c:v>
                </c:pt>
                <c:pt idx="6138">
                  <c:v>42546.875</c:v>
                </c:pt>
                <c:pt idx="6139">
                  <c:v>42547</c:v>
                </c:pt>
                <c:pt idx="6140">
                  <c:v>42547.125</c:v>
                </c:pt>
                <c:pt idx="6141">
                  <c:v>42547.25</c:v>
                </c:pt>
                <c:pt idx="6142">
                  <c:v>42547.375</c:v>
                </c:pt>
                <c:pt idx="6143">
                  <c:v>42547.5</c:v>
                </c:pt>
                <c:pt idx="6144">
                  <c:v>42547.625</c:v>
                </c:pt>
                <c:pt idx="6145">
                  <c:v>42547.75</c:v>
                </c:pt>
                <c:pt idx="6146">
                  <c:v>42547.875</c:v>
                </c:pt>
                <c:pt idx="6147">
                  <c:v>42548</c:v>
                </c:pt>
                <c:pt idx="6148">
                  <c:v>42548.125</c:v>
                </c:pt>
                <c:pt idx="6149">
                  <c:v>42548.25</c:v>
                </c:pt>
                <c:pt idx="6150">
                  <c:v>42548.375</c:v>
                </c:pt>
                <c:pt idx="6151">
                  <c:v>42548.5</c:v>
                </c:pt>
                <c:pt idx="6152">
                  <c:v>42548.625</c:v>
                </c:pt>
                <c:pt idx="6153">
                  <c:v>42548.75</c:v>
                </c:pt>
                <c:pt idx="6154">
                  <c:v>42548.875</c:v>
                </c:pt>
                <c:pt idx="6155">
                  <c:v>42549</c:v>
                </c:pt>
                <c:pt idx="6156">
                  <c:v>42549.125</c:v>
                </c:pt>
                <c:pt idx="6157">
                  <c:v>42549.25</c:v>
                </c:pt>
                <c:pt idx="6158">
                  <c:v>42549.375</c:v>
                </c:pt>
                <c:pt idx="6159">
                  <c:v>42549.5</c:v>
                </c:pt>
                <c:pt idx="6160">
                  <c:v>42549.625</c:v>
                </c:pt>
                <c:pt idx="6161">
                  <c:v>42549.75</c:v>
                </c:pt>
                <c:pt idx="6162">
                  <c:v>42549.875</c:v>
                </c:pt>
                <c:pt idx="6163">
                  <c:v>42550</c:v>
                </c:pt>
                <c:pt idx="6164">
                  <c:v>42550.125</c:v>
                </c:pt>
                <c:pt idx="6165">
                  <c:v>42550.25</c:v>
                </c:pt>
                <c:pt idx="6166">
                  <c:v>42550.375</c:v>
                </c:pt>
                <c:pt idx="6167">
                  <c:v>42550.5</c:v>
                </c:pt>
                <c:pt idx="6168">
                  <c:v>42550.625</c:v>
                </c:pt>
                <c:pt idx="6169">
                  <c:v>42550.75</c:v>
                </c:pt>
                <c:pt idx="6170">
                  <c:v>42550.875</c:v>
                </c:pt>
                <c:pt idx="6171">
                  <c:v>42551</c:v>
                </c:pt>
                <c:pt idx="6172">
                  <c:v>42551.125</c:v>
                </c:pt>
                <c:pt idx="6173">
                  <c:v>42551.25</c:v>
                </c:pt>
                <c:pt idx="6174">
                  <c:v>42551.375</c:v>
                </c:pt>
                <c:pt idx="6175">
                  <c:v>42551.5</c:v>
                </c:pt>
                <c:pt idx="6176">
                  <c:v>42551.625</c:v>
                </c:pt>
                <c:pt idx="6177">
                  <c:v>42551.75</c:v>
                </c:pt>
                <c:pt idx="6178">
                  <c:v>42551.875</c:v>
                </c:pt>
                <c:pt idx="6179">
                  <c:v>42552</c:v>
                </c:pt>
                <c:pt idx="6180">
                  <c:v>42552.125</c:v>
                </c:pt>
                <c:pt idx="6181">
                  <c:v>42552.25</c:v>
                </c:pt>
                <c:pt idx="6182">
                  <c:v>42552.375</c:v>
                </c:pt>
                <c:pt idx="6183">
                  <c:v>42552.5</c:v>
                </c:pt>
                <c:pt idx="6184">
                  <c:v>42552.625</c:v>
                </c:pt>
                <c:pt idx="6185">
                  <c:v>42552.75</c:v>
                </c:pt>
                <c:pt idx="6186">
                  <c:v>42552.875</c:v>
                </c:pt>
                <c:pt idx="6187">
                  <c:v>42553</c:v>
                </c:pt>
                <c:pt idx="6188">
                  <c:v>42553.125</c:v>
                </c:pt>
                <c:pt idx="6189">
                  <c:v>42553.25</c:v>
                </c:pt>
                <c:pt idx="6190">
                  <c:v>42553.375</c:v>
                </c:pt>
                <c:pt idx="6191">
                  <c:v>42553.5</c:v>
                </c:pt>
                <c:pt idx="6192">
                  <c:v>42553.625</c:v>
                </c:pt>
                <c:pt idx="6193">
                  <c:v>42553.75</c:v>
                </c:pt>
                <c:pt idx="6194">
                  <c:v>42553.875</c:v>
                </c:pt>
                <c:pt idx="6195">
                  <c:v>42554</c:v>
                </c:pt>
                <c:pt idx="6196">
                  <c:v>42554.125</c:v>
                </c:pt>
                <c:pt idx="6197">
                  <c:v>42554.25</c:v>
                </c:pt>
                <c:pt idx="6198">
                  <c:v>42554.375</c:v>
                </c:pt>
                <c:pt idx="6199">
                  <c:v>42554.5</c:v>
                </c:pt>
                <c:pt idx="6200">
                  <c:v>42554.625</c:v>
                </c:pt>
                <c:pt idx="6201">
                  <c:v>42554.75</c:v>
                </c:pt>
                <c:pt idx="6202">
                  <c:v>42554.875</c:v>
                </c:pt>
                <c:pt idx="6203">
                  <c:v>42555</c:v>
                </c:pt>
                <c:pt idx="6204">
                  <c:v>42555.125</c:v>
                </c:pt>
                <c:pt idx="6205">
                  <c:v>42555.25</c:v>
                </c:pt>
                <c:pt idx="6206">
                  <c:v>42555.375</c:v>
                </c:pt>
                <c:pt idx="6207">
                  <c:v>42555.5</c:v>
                </c:pt>
                <c:pt idx="6208">
                  <c:v>42555.625</c:v>
                </c:pt>
                <c:pt idx="6209">
                  <c:v>42555.75</c:v>
                </c:pt>
                <c:pt idx="6210">
                  <c:v>42555.875</c:v>
                </c:pt>
                <c:pt idx="6211">
                  <c:v>42556</c:v>
                </c:pt>
                <c:pt idx="6212">
                  <c:v>42556.125</c:v>
                </c:pt>
                <c:pt idx="6213">
                  <c:v>42556.25</c:v>
                </c:pt>
                <c:pt idx="6214">
                  <c:v>42556.375</c:v>
                </c:pt>
                <c:pt idx="6215">
                  <c:v>42556.5</c:v>
                </c:pt>
                <c:pt idx="6216">
                  <c:v>42556.625</c:v>
                </c:pt>
                <c:pt idx="6217">
                  <c:v>42556.75</c:v>
                </c:pt>
                <c:pt idx="6218">
                  <c:v>42556.875</c:v>
                </c:pt>
                <c:pt idx="6219">
                  <c:v>42557</c:v>
                </c:pt>
                <c:pt idx="6220">
                  <c:v>42557.125</c:v>
                </c:pt>
                <c:pt idx="6221">
                  <c:v>42557.25</c:v>
                </c:pt>
                <c:pt idx="6222">
                  <c:v>42557.375</c:v>
                </c:pt>
                <c:pt idx="6223">
                  <c:v>42557.5</c:v>
                </c:pt>
                <c:pt idx="6224">
                  <c:v>42557.625</c:v>
                </c:pt>
                <c:pt idx="6225">
                  <c:v>42557.75</c:v>
                </c:pt>
                <c:pt idx="6226">
                  <c:v>42557.875</c:v>
                </c:pt>
                <c:pt idx="6227">
                  <c:v>42558</c:v>
                </c:pt>
                <c:pt idx="6228">
                  <c:v>42558.125</c:v>
                </c:pt>
                <c:pt idx="6229">
                  <c:v>42558.25</c:v>
                </c:pt>
                <c:pt idx="6230">
                  <c:v>42558.375</c:v>
                </c:pt>
                <c:pt idx="6231">
                  <c:v>42558.5</c:v>
                </c:pt>
                <c:pt idx="6232">
                  <c:v>42558.625</c:v>
                </c:pt>
                <c:pt idx="6233">
                  <c:v>42558.75</c:v>
                </c:pt>
                <c:pt idx="6234">
                  <c:v>42558.875</c:v>
                </c:pt>
                <c:pt idx="6235">
                  <c:v>42559</c:v>
                </c:pt>
                <c:pt idx="6236">
                  <c:v>42559.125</c:v>
                </c:pt>
                <c:pt idx="6237">
                  <c:v>42559.25</c:v>
                </c:pt>
                <c:pt idx="6238">
                  <c:v>42559.375</c:v>
                </c:pt>
                <c:pt idx="6239">
                  <c:v>42559.5</c:v>
                </c:pt>
                <c:pt idx="6240">
                  <c:v>42559.625</c:v>
                </c:pt>
                <c:pt idx="6241">
                  <c:v>42559.75</c:v>
                </c:pt>
                <c:pt idx="6242">
                  <c:v>42559.875</c:v>
                </c:pt>
                <c:pt idx="6243">
                  <c:v>42560</c:v>
                </c:pt>
                <c:pt idx="6244">
                  <c:v>42560.125</c:v>
                </c:pt>
                <c:pt idx="6245">
                  <c:v>42560.25</c:v>
                </c:pt>
                <c:pt idx="6246">
                  <c:v>42560.375</c:v>
                </c:pt>
                <c:pt idx="6247">
                  <c:v>42560.5</c:v>
                </c:pt>
                <c:pt idx="6248">
                  <c:v>42560.625</c:v>
                </c:pt>
                <c:pt idx="6249">
                  <c:v>42560.75</c:v>
                </c:pt>
                <c:pt idx="6250">
                  <c:v>42560.875</c:v>
                </c:pt>
                <c:pt idx="6251">
                  <c:v>42561</c:v>
                </c:pt>
                <c:pt idx="6252">
                  <c:v>42561.125</c:v>
                </c:pt>
                <c:pt idx="6253">
                  <c:v>42561.25</c:v>
                </c:pt>
                <c:pt idx="6254">
                  <c:v>42561.375</c:v>
                </c:pt>
                <c:pt idx="6255">
                  <c:v>42561.5</c:v>
                </c:pt>
                <c:pt idx="6256">
                  <c:v>42561.625</c:v>
                </c:pt>
                <c:pt idx="6257">
                  <c:v>42561.75</c:v>
                </c:pt>
                <c:pt idx="6258">
                  <c:v>42561.875</c:v>
                </c:pt>
                <c:pt idx="6259">
                  <c:v>42562</c:v>
                </c:pt>
                <c:pt idx="6260">
                  <c:v>42562.125</c:v>
                </c:pt>
                <c:pt idx="6261">
                  <c:v>42562.25</c:v>
                </c:pt>
                <c:pt idx="6262">
                  <c:v>42562.375</c:v>
                </c:pt>
                <c:pt idx="6263">
                  <c:v>42562.5</c:v>
                </c:pt>
                <c:pt idx="6264">
                  <c:v>42562.625</c:v>
                </c:pt>
                <c:pt idx="6265">
                  <c:v>42562.75</c:v>
                </c:pt>
                <c:pt idx="6266">
                  <c:v>42562.875</c:v>
                </c:pt>
                <c:pt idx="6267">
                  <c:v>42563</c:v>
                </c:pt>
                <c:pt idx="6268">
                  <c:v>42563.125</c:v>
                </c:pt>
                <c:pt idx="6269">
                  <c:v>42563.25</c:v>
                </c:pt>
                <c:pt idx="6270">
                  <c:v>42563.375</c:v>
                </c:pt>
                <c:pt idx="6271">
                  <c:v>42563.5</c:v>
                </c:pt>
                <c:pt idx="6272">
                  <c:v>42563.625</c:v>
                </c:pt>
                <c:pt idx="6273">
                  <c:v>42563.75</c:v>
                </c:pt>
                <c:pt idx="6274">
                  <c:v>42563.875</c:v>
                </c:pt>
                <c:pt idx="6275">
                  <c:v>42564</c:v>
                </c:pt>
                <c:pt idx="6276">
                  <c:v>42564.125</c:v>
                </c:pt>
                <c:pt idx="6277">
                  <c:v>42564.25</c:v>
                </c:pt>
                <c:pt idx="6278">
                  <c:v>42564.375</c:v>
                </c:pt>
                <c:pt idx="6279">
                  <c:v>42564.5</c:v>
                </c:pt>
                <c:pt idx="6280">
                  <c:v>42564.625</c:v>
                </c:pt>
                <c:pt idx="6281">
                  <c:v>42564.75</c:v>
                </c:pt>
                <c:pt idx="6282">
                  <c:v>42564.875</c:v>
                </c:pt>
                <c:pt idx="6283">
                  <c:v>42565</c:v>
                </c:pt>
                <c:pt idx="6284">
                  <c:v>42565.125</c:v>
                </c:pt>
                <c:pt idx="6285">
                  <c:v>42565.25</c:v>
                </c:pt>
                <c:pt idx="6286">
                  <c:v>42565.375</c:v>
                </c:pt>
                <c:pt idx="6287">
                  <c:v>42565.5</c:v>
                </c:pt>
                <c:pt idx="6288">
                  <c:v>42565.625</c:v>
                </c:pt>
                <c:pt idx="6289">
                  <c:v>42565.75</c:v>
                </c:pt>
                <c:pt idx="6290">
                  <c:v>42565.875</c:v>
                </c:pt>
                <c:pt idx="6291">
                  <c:v>42566</c:v>
                </c:pt>
                <c:pt idx="6292">
                  <c:v>42566.125</c:v>
                </c:pt>
                <c:pt idx="6293">
                  <c:v>42566.25</c:v>
                </c:pt>
                <c:pt idx="6294">
                  <c:v>42566.375</c:v>
                </c:pt>
                <c:pt idx="6295">
                  <c:v>42566.5</c:v>
                </c:pt>
                <c:pt idx="6296">
                  <c:v>42566.625</c:v>
                </c:pt>
                <c:pt idx="6297">
                  <c:v>42566.75</c:v>
                </c:pt>
                <c:pt idx="6298">
                  <c:v>42566.875</c:v>
                </c:pt>
                <c:pt idx="6299">
                  <c:v>42567</c:v>
                </c:pt>
                <c:pt idx="6300">
                  <c:v>42567.125</c:v>
                </c:pt>
                <c:pt idx="6301">
                  <c:v>42567.25</c:v>
                </c:pt>
                <c:pt idx="6302">
                  <c:v>42567.375</c:v>
                </c:pt>
                <c:pt idx="6303">
                  <c:v>42567.5</c:v>
                </c:pt>
                <c:pt idx="6304">
                  <c:v>42567.625</c:v>
                </c:pt>
                <c:pt idx="6305">
                  <c:v>42567.75</c:v>
                </c:pt>
                <c:pt idx="6306">
                  <c:v>42567.875</c:v>
                </c:pt>
                <c:pt idx="6307">
                  <c:v>42568</c:v>
                </c:pt>
                <c:pt idx="6308">
                  <c:v>42568.125</c:v>
                </c:pt>
                <c:pt idx="6309">
                  <c:v>42568.25</c:v>
                </c:pt>
                <c:pt idx="6310">
                  <c:v>42568.375</c:v>
                </c:pt>
                <c:pt idx="6311">
                  <c:v>42568.5</c:v>
                </c:pt>
                <c:pt idx="6312">
                  <c:v>42568.625</c:v>
                </c:pt>
                <c:pt idx="6313">
                  <c:v>42568.75</c:v>
                </c:pt>
                <c:pt idx="6314">
                  <c:v>42568.875</c:v>
                </c:pt>
                <c:pt idx="6315">
                  <c:v>42569</c:v>
                </c:pt>
                <c:pt idx="6316">
                  <c:v>42569.125</c:v>
                </c:pt>
                <c:pt idx="6317">
                  <c:v>42569.25</c:v>
                </c:pt>
                <c:pt idx="6318">
                  <c:v>42569.375</c:v>
                </c:pt>
                <c:pt idx="6319">
                  <c:v>42569.5</c:v>
                </c:pt>
                <c:pt idx="6320">
                  <c:v>42569.625</c:v>
                </c:pt>
                <c:pt idx="6321">
                  <c:v>42569.75</c:v>
                </c:pt>
                <c:pt idx="6322">
                  <c:v>42569.875</c:v>
                </c:pt>
                <c:pt idx="6323">
                  <c:v>42570</c:v>
                </c:pt>
                <c:pt idx="6324">
                  <c:v>42570.125</c:v>
                </c:pt>
                <c:pt idx="6325">
                  <c:v>42570.25</c:v>
                </c:pt>
                <c:pt idx="6326">
                  <c:v>42570.375</c:v>
                </c:pt>
                <c:pt idx="6327">
                  <c:v>42570.5</c:v>
                </c:pt>
                <c:pt idx="6328">
                  <c:v>42570.625</c:v>
                </c:pt>
                <c:pt idx="6329">
                  <c:v>42570.75</c:v>
                </c:pt>
                <c:pt idx="6330">
                  <c:v>42570.875</c:v>
                </c:pt>
                <c:pt idx="6331">
                  <c:v>42571</c:v>
                </c:pt>
                <c:pt idx="6332">
                  <c:v>42571.125</c:v>
                </c:pt>
                <c:pt idx="6333">
                  <c:v>42571.25</c:v>
                </c:pt>
                <c:pt idx="6334">
                  <c:v>42571.375</c:v>
                </c:pt>
                <c:pt idx="6335">
                  <c:v>42571.5</c:v>
                </c:pt>
                <c:pt idx="6336">
                  <c:v>42571.625</c:v>
                </c:pt>
                <c:pt idx="6337">
                  <c:v>42571.75</c:v>
                </c:pt>
                <c:pt idx="6338">
                  <c:v>42571.875</c:v>
                </c:pt>
                <c:pt idx="6339">
                  <c:v>42572</c:v>
                </c:pt>
                <c:pt idx="6340">
                  <c:v>42572.125</c:v>
                </c:pt>
                <c:pt idx="6341">
                  <c:v>42572.25</c:v>
                </c:pt>
                <c:pt idx="6342">
                  <c:v>42572.375</c:v>
                </c:pt>
                <c:pt idx="6343">
                  <c:v>42572.5</c:v>
                </c:pt>
                <c:pt idx="6344">
                  <c:v>42572.625</c:v>
                </c:pt>
                <c:pt idx="6345">
                  <c:v>42572.75</c:v>
                </c:pt>
                <c:pt idx="6346">
                  <c:v>42572.875</c:v>
                </c:pt>
                <c:pt idx="6347">
                  <c:v>42573</c:v>
                </c:pt>
                <c:pt idx="6348">
                  <c:v>42573.125</c:v>
                </c:pt>
                <c:pt idx="6349">
                  <c:v>42573.25</c:v>
                </c:pt>
                <c:pt idx="6350">
                  <c:v>42573.375</c:v>
                </c:pt>
                <c:pt idx="6351">
                  <c:v>42573.5</c:v>
                </c:pt>
                <c:pt idx="6352">
                  <c:v>42573.625</c:v>
                </c:pt>
                <c:pt idx="6353">
                  <c:v>42573.75</c:v>
                </c:pt>
                <c:pt idx="6354">
                  <c:v>42573.875</c:v>
                </c:pt>
                <c:pt idx="6355">
                  <c:v>42574</c:v>
                </c:pt>
                <c:pt idx="6356">
                  <c:v>42574.125</c:v>
                </c:pt>
                <c:pt idx="6357">
                  <c:v>42574.25</c:v>
                </c:pt>
                <c:pt idx="6358">
                  <c:v>42574.375</c:v>
                </c:pt>
                <c:pt idx="6359">
                  <c:v>42574.5</c:v>
                </c:pt>
                <c:pt idx="6360">
                  <c:v>42574.625</c:v>
                </c:pt>
                <c:pt idx="6361">
                  <c:v>42574.75</c:v>
                </c:pt>
                <c:pt idx="6362">
                  <c:v>42574.875</c:v>
                </c:pt>
                <c:pt idx="6363">
                  <c:v>42575</c:v>
                </c:pt>
                <c:pt idx="6364">
                  <c:v>42575.125</c:v>
                </c:pt>
                <c:pt idx="6365">
                  <c:v>42575.25</c:v>
                </c:pt>
                <c:pt idx="6366">
                  <c:v>42575.375</c:v>
                </c:pt>
                <c:pt idx="6367">
                  <c:v>42575.5</c:v>
                </c:pt>
                <c:pt idx="6368">
                  <c:v>42575.625</c:v>
                </c:pt>
                <c:pt idx="6369">
                  <c:v>42575.75</c:v>
                </c:pt>
                <c:pt idx="6370">
                  <c:v>42575.875</c:v>
                </c:pt>
                <c:pt idx="6371">
                  <c:v>42576</c:v>
                </c:pt>
                <c:pt idx="6372">
                  <c:v>42576.125</c:v>
                </c:pt>
                <c:pt idx="6373">
                  <c:v>42576.25</c:v>
                </c:pt>
                <c:pt idx="6374">
                  <c:v>42576.375</c:v>
                </c:pt>
                <c:pt idx="6375">
                  <c:v>42576.5</c:v>
                </c:pt>
                <c:pt idx="6376">
                  <c:v>42576.625</c:v>
                </c:pt>
                <c:pt idx="6377">
                  <c:v>42576.75</c:v>
                </c:pt>
                <c:pt idx="6378">
                  <c:v>42576.875</c:v>
                </c:pt>
                <c:pt idx="6379">
                  <c:v>42577</c:v>
                </c:pt>
                <c:pt idx="6380">
                  <c:v>42577.125</c:v>
                </c:pt>
                <c:pt idx="6381">
                  <c:v>42577.25</c:v>
                </c:pt>
                <c:pt idx="6382">
                  <c:v>42577.375</c:v>
                </c:pt>
                <c:pt idx="6383">
                  <c:v>42577.5</c:v>
                </c:pt>
                <c:pt idx="6384">
                  <c:v>42577.625</c:v>
                </c:pt>
                <c:pt idx="6385">
                  <c:v>42577.75</c:v>
                </c:pt>
                <c:pt idx="6386">
                  <c:v>42577.875</c:v>
                </c:pt>
                <c:pt idx="6387">
                  <c:v>42578</c:v>
                </c:pt>
                <c:pt idx="6388">
                  <c:v>42578.125</c:v>
                </c:pt>
                <c:pt idx="6389">
                  <c:v>42578.25</c:v>
                </c:pt>
                <c:pt idx="6390">
                  <c:v>42578.375</c:v>
                </c:pt>
                <c:pt idx="6391">
                  <c:v>42578.5</c:v>
                </c:pt>
                <c:pt idx="6392">
                  <c:v>42578.625</c:v>
                </c:pt>
                <c:pt idx="6393">
                  <c:v>42578.75</c:v>
                </c:pt>
                <c:pt idx="6394">
                  <c:v>42578.875</c:v>
                </c:pt>
                <c:pt idx="6395">
                  <c:v>42579</c:v>
                </c:pt>
                <c:pt idx="6396">
                  <c:v>42579.125</c:v>
                </c:pt>
                <c:pt idx="6397">
                  <c:v>42579.25</c:v>
                </c:pt>
                <c:pt idx="6398">
                  <c:v>42579.375</c:v>
                </c:pt>
                <c:pt idx="6399">
                  <c:v>42579.5</c:v>
                </c:pt>
                <c:pt idx="6400">
                  <c:v>42579.625</c:v>
                </c:pt>
                <c:pt idx="6401">
                  <c:v>42579.75</c:v>
                </c:pt>
                <c:pt idx="6402">
                  <c:v>42579.875</c:v>
                </c:pt>
                <c:pt idx="6403">
                  <c:v>42580</c:v>
                </c:pt>
                <c:pt idx="6404">
                  <c:v>42580.125</c:v>
                </c:pt>
                <c:pt idx="6405">
                  <c:v>42580.25</c:v>
                </c:pt>
                <c:pt idx="6406">
                  <c:v>42580.375</c:v>
                </c:pt>
                <c:pt idx="6407">
                  <c:v>42580.5</c:v>
                </c:pt>
                <c:pt idx="6408">
                  <c:v>42580.625</c:v>
                </c:pt>
                <c:pt idx="6409">
                  <c:v>42580.75</c:v>
                </c:pt>
                <c:pt idx="6410">
                  <c:v>42580.875</c:v>
                </c:pt>
                <c:pt idx="6411">
                  <c:v>42581</c:v>
                </c:pt>
                <c:pt idx="6412">
                  <c:v>42581.125</c:v>
                </c:pt>
                <c:pt idx="6413">
                  <c:v>42581.25</c:v>
                </c:pt>
                <c:pt idx="6414">
                  <c:v>42581.375</c:v>
                </c:pt>
                <c:pt idx="6415">
                  <c:v>42581.5</c:v>
                </c:pt>
                <c:pt idx="6416">
                  <c:v>42581.625</c:v>
                </c:pt>
                <c:pt idx="6417">
                  <c:v>42581.75</c:v>
                </c:pt>
                <c:pt idx="6418">
                  <c:v>42581.875</c:v>
                </c:pt>
                <c:pt idx="6419">
                  <c:v>42582</c:v>
                </c:pt>
                <c:pt idx="6420">
                  <c:v>42582.125</c:v>
                </c:pt>
                <c:pt idx="6421">
                  <c:v>42582.25</c:v>
                </c:pt>
                <c:pt idx="6422">
                  <c:v>42582.375</c:v>
                </c:pt>
                <c:pt idx="6423">
                  <c:v>42582.5</c:v>
                </c:pt>
                <c:pt idx="6424">
                  <c:v>42582.625</c:v>
                </c:pt>
                <c:pt idx="6425">
                  <c:v>42582.75</c:v>
                </c:pt>
                <c:pt idx="6426">
                  <c:v>42582.875</c:v>
                </c:pt>
                <c:pt idx="6427">
                  <c:v>42583</c:v>
                </c:pt>
                <c:pt idx="6428">
                  <c:v>42583.125</c:v>
                </c:pt>
                <c:pt idx="6429">
                  <c:v>42583.25</c:v>
                </c:pt>
                <c:pt idx="6430">
                  <c:v>42583.375</c:v>
                </c:pt>
                <c:pt idx="6431">
                  <c:v>42583.5</c:v>
                </c:pt>
                <c:pt idx="6432">
                  <c:v>42583.625</c:v>
                </c:pt>
                <c:pt idx="6433">
                  <c:v>42583.75</c:v>
                </c:pt>
                <c:pt idx="6434">
                  <c:v>42583.875</c:v>
                </c:pt>
                <c:pt idx="6435">
                  <c:v>42584</c:v>
                </c:pt>
                <c:pt idx="6436">
                  <c:v>42584.125</c:v>
                </c:pt>
                <c:pt idx="6437">
                  <c:v>42584.25</c:v>
                </c:pt>
                <c:pt idx="6438">
                  <c:v>42584.375</c:v>
                </c:pt>
                <c:pt idx="6439">
                  <c:v>42584.5</c:v>
                </c:pt>
                <c:pt idx="6440">
                  <c:v>42584.625</c:v>
                </c:pt>
                <c:pt idx="6441">
                  <c:v>42584.75</c:v>
                </c:pt>
                <c:pt idx="6442">
                  <c:v>42584.875</c:v>
                </c:pt>
                <c:pt idx="6443">
                  <c:v>42585</c:v>
                </c:pt>
                <c:pt idx="6444">
                  <c:v>42585.125</c:v>
                </c:pt>
                <c:pt idx="6445">
                  <c:v>42585.25</c:v>
                </c:pt>
                <c:pt idx="6446">
                  <c:v>42585.375</c:v>
                </c:pt>
                <c:pt idx="6447">
                  <c:v>42585.5</c:v>
                </c:pt>
                <c:pt idx="6448">
                  <c:v>42585.625</c:v>
                </c:pt>
                <c:pt idx="6449">
                  <c:v>42585.75</c:v>
                </c:pt>
                <c:pt idx="6450">
                  <c:v>42585.875</c:v>
                </c:pt>
                <c:pt idx="6451">
                  <c:v>42586</c:v>
                </c:pt>
                <c:pt idx="6452">
                  <c:v>42586.125</c:v>
                </c:pt>
                <c:pt idx="6453">
                  <c:v>42586.25</c:v>
                </c:pt>
                <c:pt idx="6454">
                  <c:v>42586.375</c:v>
                </c:pt>
                <c:pt idx="6455">
                  <c:v>42586.5</c:v>
                </c:pt>
                <c:pt idx="6456">
                  <c:v>42586.625</c:v>
                </c:pt>
                <c:pt idx="6457">
                  <c:v>42586.75</c:v>
                </c:pt>
                <c:pt idx="6458">
                  <c:v>42586.875</c:v>
                </c:pt>
                <c:pt idx="6459">
                  <c:v>42587</c:v>
                </c:pt>
                <c:pt idx="6460">
                  <c:v>42587.125</c:v>
                </c:pt>
                <c:pt idx="6461">
                  <c:v>42587.25</c:v>
                </c:pt>
                <c:pt idx="6462">
                  <c:v>42587.375</c:v>
                </c:pt>
                <c:pt idx="6463">
                  <c:v>42587.5</c:v>
                </c:pt>
                <c:pt idx="6464">
                  <c:v>42587.625</c:v>
                </c:pt>
                <c:pt idx="6465">
                  <c:v>42587.75</c:v>
                </c:pt>
                <c:pt idx="6466">
                  <c:v>42587.875</c:v>
                </c:pt>
                <c:pt idx="6467">
                  <c:v>42588</c:v>
                </c:pt>
                <c:pt idx="6468">
                  <c:v>42588.125</c:v>
                </c:pt>
                <c:pt idx="6469">
                  <c:v>42588.25</c:v>
                </c:pt>
                <c:pt idx="6470">
                  <c:v>42588.375</c:v>
                </c:pt>
                <c:pt idx="6471">
                  <c:v>42588.5</c:v>
                </c:pt>
                <c:pt idx="6472">
                  <c:v>42588.625</c:v>
                </c:pt>
                <c:pt idx="6473">
                  <c:v>42588.75</c:v>
                </c:pt>
                <c:pt idx="6474">
                  <c:v>42588.875</c:v>
                </c:pt>
                <c:pt idx="6475">
                  <c:v>42589</c:v>
                </c:pt>
                <c:pt idx="6476">
                  <c:v>42589.125</c:v>
                </c:pt>
                <c:pt idx="6477">
                  <c:v>42589.25</c:v>
                </c:pt>
                <c:pt idx="6478">
                  <c:v>42589.375</c:v>
                </c:pt>
                <c:pt idx="6479">
                  <c:v>42589.5</c:v>
                </c:pt>
                <c:pt idx="6480">
                  <c:v>42589.625</c:v>
                </c:pt>
                <c:pt idx="6481">
                  <c:v>42589.75</c:v>
                </c:pt>
                <c:pt idx="6482">
                  <c:v>42589.875</c:v>
                </c:pt>
                <c:pt idx="6483">
                  <c:v>42590</c:v>
                </c:pt>
                <c:pt idx="6484">
                  <c:v>42590.125</c:v>
                </c:pt>
                <c:pt idx="6485">
                  <c:v>42590.25</c:v>
                </c:pt>
                <c:pt idx="6486">
                  <c:v>42590.375</c:v>
                </c:pt>
                <c:pt idx="6487">
                  <c:v>42590.5</c:v>
                </c:pt>
                <c:pt idx="6488">
                  <c:v>42590.625</c:v>
                </c:pt>
                <c:pt idx="6489">
                  <c:v>42590.75</c:v>
                </c:pt>
                <c:pt idx="6490">
                  <c:v>42590.875</c:v>
                </c:pt>
                <c:pt idx="6491">
                  <c:v>42591</c:v>
                </c:pt>
                <c:pt idx="6492">
                  <c:v>42591.125</c:v>
                </c:pt>
                <c:pt idx="6493">
                  <c:v>42591.25</c:v>
                </c:pt>
                <c:pt idx="6494">
                  <c:v>42591.375</c:v>
                </c:pt>
                <c:pt idx="6495">
                  <c:v>42591.5</c:v>
                </c:pt>
                <c:pt idx="6496">
                  <c:v>42591.625</c:v>
                </c:pt>
                <c:pt idx="6497">
                  <c:v>42591.75</c:v>
                </c:pt>
                <c:pt idx="6498">
                  <c:v>42591.875</c:v>
                </c:pt>
                <c:pt idx="6499">
                  <c:v>42592</c:v>
                </c:pt>
                <c:pt idx="6500">
                  <c:v>42592.125</c:v>
                </c:pt>
                <c:pt idx="6501">
                  <c:v>42592.25</c:v>
                </c:pt>
                <c:pt idx="6502">
                  <c:v>42592.375</c:v>
                </c:pt>
                <c:pt idx="6503">
                  <c:v>42592.5</c:v>
                </c:pt>
                <c:pt idx="6504">
                  <c:v>42592.625</c:v>
                </c:pt>
                <c:pt idx="6505">
                  <c:v>42592.75</c:v>
                </c:pt>
                <c:pt idx="6506">
                  <c:v>42592.875</c:v>
                </c:pt>
                <c:pt idx="6507">
                  <c:v>42593</c:v>
                </c:pt>
                <c:pt idx="6508">
                  <c:v>42593.125</c:v>
                </c:pt>
                <c:pt idx="6509">
                  <c:v>42593.25</c:v>
                </c:pt>
                <c:pt idx="6510">
                  <c:v>42593.375</c:v>
                </c:pt>
                <c:pt idx="6511">
                  <c:v>42593.5</c:v>
                </c:pt>
                <c:pt idx="6512">
                  <c:v>42593.625</c:v>
                </c:pt>
                <c:pt idx="6513">
                  <c:v>42593.75</c:v>
                </c:pt>
                <c:pt idx="6514">
                  <c:v>42593.875</c:v>
                </c:pt>
                <c:pt idx="6515">
                  <c:v>42594</c:v>
                </c:pt>
                <c:pt idx="6516">
                  <c:v>42594.125</c:v>
                </c:pt>
                <c:pt idx="6517">
                  <c:v>42594.25</c:v>
                </c:pt>
                <c:pt idx="6518">
                  <c:v>42594.375</c:v>
                </c:pt>
                <c:pt idx="6519">
                  <c:v>42594.5</c:v>
                </c:pt>
                <c:pt idx="6520">
                  <c:v>42594.625</c:v>
                </c:pt>
                <c:pt idx="6521">
                  <c:v>42594.75</c:v>
                </c:pt>
                <c:pt idx="6522">
                  <c:v>42594.875</c:v>
                </c:pt>
                <c:pt idx="6523">
                  <c:v>42595</c:v>
                </c:pt>
                <c:pt idx="6524">
                  <c:v>42595.125</c:v>
                </c:pt>
                <c:pt idx="6525">
                  <c:v>42595.25</c:v>
                </c:pt>
                <c:pt idx="6526">
                  <c:v>42595.375</c:v>
                </c:pt>
                <c:pt idx="6527">
                  <c:v>42595.5</c:v>
                </c:pt>
                <c:pt idx="6528">
                  <c:v>42595.625</c:v>
                </c:pt>
                <c:pt idx="6529">
                  <c:v>42595.75</c:v>
                </c:pt>
                <c:pt idx="6530">
                  <c:v>42595.875</c:v>
                </c:pt>
                <c:pt idx="6531">
                  <c:v>42596</c:v>
                </c:pt>
                <c:pt idx="6532">
                  <c:v>42596.125</c:v>
                </c:pt>
                <c:pt idx="6533">
                  <c:v>42596.25</c:v>
                </c:pt>
                <c:pt idx="6534">
                  <c:v>42596.375</c:v>
                </c:pt>
                <c:pt idx="6535">
                  <c:v>42596.5</c:v>
                </c:pt>
                <c:pt idx="6536">
                  <c:v>42596.625</c:v>
                </c:pt>
                <c:pt idx="6537">
                  <c:v>42596.75</c:v>
                </c:pt>
                <c:pt idx="6538">
                  <c:v>42596.875</c:v>
                </c:pt>
                <c:pt idx="6539">
                  <c:v>42597</c:v>
                </c:pt>
                <c:pt idx="6540">
                  <c:v>42597.125</c:v>
                </c:pt>
                <c:pt idx="6541">
                  <c:v>42597.25</c:v>
                </c:pt>
                <c:pt idx="6542">
                  <c:v>42597.375</c:v>
                </c:pt>
                <c:pt idx="6543">
                  <c:v>42597.5</c:v>
                </c:pt>
                <c:pt idx="6544">
                  <c:v>42597.625</c:v>
                </c:pt>
                <c:pt idx="6545">
                  <c:v>42597.75</c:v>
                </c:pt>
                <c:pt idx="6546">
                  <c:v>42597.875</c:v>
                </c:pt>
                <c:pt idx="6547">
                  <c:v>42598</c:v>
                </c:pt>
                <c:pt idx="6548">
                  <c:v>42598.125</c:v>
                </c:pt>
                <c:pt idx="6549">
                  <c:v>42598.25</c:v>
                </c:pt>
                <c:pt idx="6550">
                  <c:v>42598.375</c:v>
                </c:pt>
                <c:pt idx="6551">
                  <c:v>42598.5</c:v>
                </c:pt>
                <c:pt idx="6552">
                  <c:v>42598.625</c:v>
                </c:pt>
                <c:pt idx="6553">
                  <c:v>42598.75</c:v>
                </c:pt>
                <c:pt idx="6554">
                  <c:v>42598.875</c:v>
                </c:pt>
                <c:pt idx="6555">
                  <c:v>42599</c:v>
                </c:pt>
                <c:pt idx="6556">
                  <c:v>42599.125</c:v>
                </c:pt>
                <c:pt idx="6557">
                  <c:v>42599.25</c:v>
                </c:pt>
                <c:pt idx="6558">
                  <c:v>42599.375</c:v>
                </c:pt>
                <c:pt idx="6559">
                  <c:v>42599.5</c:v>
                </c:pt>
                <c:pt idx="6560">
                  <c:v>42599.625</c:v>
                </c:pt>
                <c:pt idx="6561">
                  <c:v>42599.75</c:v>
                </c:pt>
                <c:pt idx="6562">
                  <c:v>42599.875</c:v>
                </c:pt>
                <c:pt idx="6563">
                  <c:v>42600</c:v>
                </c:pt>
                <c:pt idx="6564">
                  <c:v>42600.125</c:v>
                </c:pt>
                <c:pt idx="6565">
                  <c:v>42600.25</c:v>
                </c:pt>
                <c:pt idx="6566">
                  <c:v>42600.375</c:v>
                </c:pt>
                <c:pt idx="6567">
                  <c:v>42600.5</c:v>
                </c:pt>
                <c:pt idx="6568">
                  <c:v>42600.625</c:v>
                </c:pt>
                <c:pt idx="6569">
                  <c:v>42600.75</c:v>
                </c:pt>
                <c:pt idx="6570">
                  <c:v>42600.875</c:v>
                </c:pt>
                <c:pt idx="6571">
                  <c:v>42601</c:v>
                </c:pt>
                <c:pt idx="6572">
                  <c:v>42601.125</c:v>
                </c:pt>
                <c:pt idx="6573">
                  <c:v>42601.25</c:v>
                </c:pt>
                <c:pt idx="6574">
                  <c:v>42601.375</c:v>
                </c:pt>
                <c:pt idx="6575">
                  <c:v>42601.5</c:v>
                </c:pt>
                <c:pt idx="6576">
                  <c:v>42601.625</c:v>
                </c:pt>
                <c:pt idx="6577">
                  <c:v>42601.75</c:v>
                </c:pt>
                <c:pt idx="6578">
                  <c:v>42601.875</c:v>
                </c:pt>
                <c:pt idx="6579">
                  <c:v>42602</c:v>
                </c:pt>
                <c:pt idx="6580">
                  <c:v>42602.125</c:v>
                </c:pt>
                <c:pt idx="6581">
                  <c:v>42602.25</c:v>
                </c:pt>
                <c:pt idx="6582">
                  <c:v>42602.375</c:v>
                </c:pt>
                <c:pt idx="6583">
                  <c:v>42602.5</c:v>
                </c:pt>
                <c:pt idx="6584">
                  <c:v>42602.625</c:v>
                </c:pt>
                <c:pt idx="6585">
                  <c:v>42602.75</c:v>
                </c:pt>
                <c:pt idx="6586">
                  <c:v>42602.875</c:v>
                </c:pt>
                <c:pt idx="6587">
                  <c:v>42603</c:v>
                </c:pt>
                <c:pt idx="6588">
                  <c:v>42603.125</c:v>
                </c:pt>
                <c:pt idx="6589">
                  <c:v>42603.25</c:v>
                </c:pt>
                <c:pt idx="6590">
                  <c:v>42603.375</c:v>
                </c:pt>
                <c:pt idx="6591">
                  <c:v>42603.5</c:v>
                </c:pt>
                <c:pt idx="6592">
                  <c:v>42603.625</c:v>
                </c:pt>
                <c:pt idx="6593">
                  <c:v>42603.75</c:v>
                </c:pt>
                <c:pt idx="6594">
                  <c:v>42603.875</c:v>
                </c:pt>
                <c:pt idx="6595">
                  <c:v>42604</c:v>
                </c:pt>
                <c:pt idx="6596">
                  <c:v>42604.125</c:v>
                </c:pt>
                <c:pt idx="6597">
                  <c:v>42604.25</c:v>
                </c:pt>
                <c:pt idx="6598">
                  <c:v>42604.375</c:v>
                </c:pt>
                <c:pt idx="6599">
                  <c:v>42604.5</c:v>
                </c:pt>
                <c:pt idx="6600">
                  <c:v>42604.625</c:v>
                </c:pt>
                <c:pt idx="6601">
                  <c:v>42604.75</c:v>
                </c:pt>
                <c:pt idx="6602">
                  <c:v>42604.875</c:v>
                </c:pt>
                <c:pt idx="6603">
                  <c:v>42605</c:v>
                </c:pt>
                <c:pt idx="6604">
                  <c:v>42605.125</c:v>
                </c:pt>
                <c:pt idx="6605">
                  <c:v>42605.25</c:v>
                </c:pt>
                <c:pt idx="6606">
                  <c:v>42605.375</c:v>
                </c:pt>
                <c:pt idx="6607">
                  <c:v>42605.5</c:v>
                </c:pt>
                <c:pt idx="6608">
                  <c:v>42605.625</c:v>
                </c:pt>
                <c:pt idx="6609">
                  <c:v>42605.75</c:v>
                </c:pt>
                <c:pt idx="6610">
                  <c:v>42605.875</c:v>
                </c:pt>
                <c:pt idx="6611">
                  <c:v>42606</c:v>
                </c:pt>
                <c:pt idx="6612">
                  <c:v>42606.125</c:v>
                </c:pt>
                <c:pt idx="6613">
                  <c:v>42606.25</c:v>
                </c:pt>
                <c:pt idx="6614">
                  <c:v>42606.375</c:v>
                </c:pt>
                <c:pt idx="6615">
                  <c:v>42606.5</c:v>
                </c:pt>
                <c:pt idx="6616">
                  <c:v>42606.625</c:v>
                </c:pt>
                <c:pt idx="6617">
                  <c:v>42606.75</c:v>
                </c:pt>
                <c:pt idx="6618">
                  <c:v>42606.875</c:v>
                </c:pt>
                <c:pt idx="6619">
                  <c:v>42607</c:v>
                </c:pt>
                <c:pt idx="6620">
                  <c:v>42607.125</c:v>
                </c:pt>
                <c:pt idx="6621">
                  <c:v>42607.25</c:v>
                </c:pt>
                <c:pt idx="6622">
                  <c:v>42607.375</c:v>
                </c:pt>
                <c:pt idx="6623">
                  <c:v>42607.5</c:v>
                </c:pt>
                <c:pt idx="6624">
                  <c:v>42607.625</c:v>
                </c:pt>
                <c:pt idx="6625">
                  <c:v>42607.75</c:v>
                </c:pt>
                <c:pt idx="6626">
                  <c:v>42607.875</c:v>
                </c:pt>
                <c:pt idx="6627">
                  <c:v>42608</c:v>
                </c:pt>
                <c:pt idx="6628">
                  <c:v>42608.125</c:v>
                </c:pt>
                <c:pt idx="6629">
                  <c:v>42608.25</c:v>
                </c:pt>
                <c:pt idx="6630">
                  <c:v>42608.375</c:v>
                </c:pt>
                <c:pt idx="6631">
                  <c:v>42608.5</c:v>
                </c:pt>
                <c:pt idx="6632">
                  <c:v>42608.625</c:v>
                </c:pt>
                <c:pt idx="6633">
                  <c:v>42608.75</c:v>
                </c:pt>
                <c:pt idx="6634">
                  <c:v>42608.875</c:v>
                </c:pt>
                <c:pt idx="6635">
                  <c:v>42609</c:v>
                </c:pt>
                <c:pt idx="6636">
                  <c:v>42609.125</c:v>
                </c:pt>
                <c:pt idx="6637">
                  <c:v>42609.25</c:v>
                </c:pt>
                <c:pt idx="6638">
                  <c:v>42609.375</c:v>
                </c:pt>
                <c:pt idx="6639">
                  <c:v>42609.5</c:v>
                </c:pt>
                <c:pt idx="6640">
                  <c:v>42609.625</c:v>
                </c:pt>
                <c:pt idx="6641">
                  <c:v>42609.75</c:v>
                </c:pt>
                <c:pt idx="6642">
                  <c:v>42609.875</c:v>
                </c:pt>
                <c:pt idx="6643">
                  <c:v>42610</c:v>
                </c:pt>
                <c:pt idx="6644">
                  <c:v>42610.125</c:v>
                </c:pt>
                <c:pt idx="6645">
                  <c:v>42610.25</c:v>
                </c:pt>
                <c:pt idx="6646">
                  <c:v>42610.375</c:v>
                </c:pt>
                <c:pt idx="6647">
                  <c:v>42610.5</c:v>
                </c:pt>
                <c:pt idx="6648">
                  <c:v>42610.625</c:v>
                </c:pt>
                <c:pt idx="6649">
                  <c:v>42610.75</c:v>
                </c:pt>
                <c:pt idx="6650">
                  <c:v>42610.875</c:v>
                </c:pt>
                <c:pt idx="6651">
                  <c:v>42611</c:v>
                </c:pt>
                <c:pt idx="6652">
                  <c:v>42611.125</c:v>
                </c:pt>
                <c:pt idx="6653">
                  <c:v>42611.25</c:v>
                </c:pt>
                <c:pt idx="6654">
                  <c:v>42611.375</c:v>
                </c:pt>
                <c:pt idx="6655">
                  <c:v>42611.5</c:v>
                </c:pt>
                <c:pt idx="6656">
                  <c:v>42611.625</c:v>
                </c:pt>
                <c:pt idx="6657">
                  <c:v>42611.75</c:v>
                </c:pt>
                <c:pt idx="6658">
                  <c:v>42611.875</c:v>
                </c:pt>
                <c:pt idx="6659">
                  <c:v>42612</c:v>
                </c:pt>
                <c:pt idx="6660">
                  <c:v>42612.125</c:v>
                </c:pt>
                <c:pt idx="6661">
                  <c:v>42612.25</c:v>
                </c:pt>
                <c:pt idx="6662">
                  <c:v>42612.375</c:v>
                </c:pt>
                <c:pt idx="6663">
                  <c:v>42612.5</c:v>
                </c:pt>
                <c:pt idx="6664">
                  <c:v>42612.625</c:v>
                </c:pt>
                <c:pt idx="6665">
                  <c:v>42612.75</c:v>
                </c:pt>
                <c:pt idx="6666">
                  <c:v>42612.875</c:v>
                </c:pt>
                <c:pt idx="6667">
                  <c:v>42613</c:v>
                </c:pt>
                <c:pt idx="6668">
                  <c:v>42613.125</c:v>
                </c:pt>
                <c:pt idx="6669">
                  <c:v>42613.25</c:v>
                </c:pt>
                <c:pt idx="6670">
                  <c:v>42613.375</c:v>
                </c:pt>
                <c:pt idx="6671">
                  <c:v>42613.5</c:v>
                </c:pt>
                <c:pt idx="6672">
                  <c:v>42613.625</c:v>
                </c:pt>
                <c:pt idx="6673">
                  <c:v>42613.75</c:v>
                </c:pt>
                <c:pt idx="6674">
                  <c:v>42613.875</c:v>
                </c:pt>
                <c:pt idx="6675">
                  <c:v>42614</c:v>
                </c:pt>
                <c:pt idx="6676">
                  <c:v>42614.125</c:v>
                </c:pt>
                <c:pt idx="6677">
                  <c:v>42614.25</c:v>
                </c:pt>
                <c:pt idx="6678">
                  <c:v>42614.375</c:v>
                </c:pt>
                <c:pt idx="6679">
                  <c:v>42614.5</c:v>
                </c:pt>
                <c:pt idx="6680">
                  <c:v>42614.625</c:v>
                </c:pt>
                <c:pt idx="6681">
                  <c:v>42614.75</c:v>
                </c:pt>
                <c:pt idx="6682">
                  <c:v>42614.875</c:v>
                </c:pt>
                <c:pt idx="6683">
                  <c:v>42615</c:v>
                </c:pt>
                <c:pt idx="6684">
                  <c:v>42615.125</c:v>
                </c:pt>
                <c:pt idx="6685">
                  <c:v>42615.25</c:v>
                </c:pt>
                <c:pt idx="6686">
                  <c:v>42615.375</c:v>
                </c:pt>
                <c:pt idx="6687">
                  <c:v>42615.5</c:v>
                </c:pt>
                <c:pt idx="6688">
                  <c:v>42615.625</c:v>
                </c:pt>
                <c:pt idx="6689">
                  <c:v>42615.75</c:v>
                </c:pt>
                <c:pt idx="6690">
                  <c:v>42615.875</c:v>
                </c:pt>
                <c:pt idx="6691">
                  <c:v>42616</c:v>
                </c:pt>
                <c:pt idx="6692">
                  <c:v>42616.125</c:v>
                </c:pt>
                <c:pt idx="6693">
                  <c:v>42616.25</c:v>
                </c:pt>
                <c:pt idx="6694">
                  <c:v>42616.375</c:v>
                </c:pt>
                <c:pt idx="6695">
                  <c:v>42616.5</c:v>
                </c:pt>
                <c:pt idx="6696">
                  <c:v>42616.625</c:v>
                </c:pt>
                <c:pt idx="6697">
                  <c:v>42616.75</c:v>
                </c:pt>
                <c:pt idx="6698">
                  <c:v>42616.875</c:v>
                </c:pt>
                <c:pt idx="6699">
                  <c:v>42617</c:v>
                </c:pt>
                <c:pt idx="6700">
                  <c:v>42617.125</c:v>
                </c:pt>
                <c:pt idx="6701">
                  <c:v>42617.25</c:v>
                </c:pt>
                <c:pt idx="6702">
                  <c:v>42617.375</c:v>
                </c:pt>
                <c:pt idx="6703">
                  <c:v>42617.5</c:v>
                </c:pt>
                <c:pt idx="6704">
                  <c:v>42617.625</c:v>
                </c:pt>
                <c:pt idx="6705">
                  <c:v>42617.75</c:v>
                </c:pt>
                <c:pt idx="6706">
                  <c:v>42617.875</c:v>
                </c:pt>
                <c:pt idx="6707">
                  <c:v>42618</c:v>
                </c:pt>
                <c:pt idx="6708">
                  <c:v>42618.125</c:v>
                </c:pt>
                <c:pt idx="6709">
                  <c:v>42618.25</c:v>
                </c:pt>
                <c:pt idx="6710">
                  <c:v>42618.375</c:v>
                </c:pt>
                <c:pt idx="6711">
                  <c:v>42618.5</c:v>
                </c:pt>
                <c:pt idx="6712">
                  <c:v>42618.625</c:v>
                </c:pt>
                <c:pt idx="6713">
                  <c:v>42618.75</c:v>
                </c:pt>
                <c:pt idx="6714">
                  <c:v>42618.875</c:v>
                </c:pt>
                <c:pt idx="6715">
                  <c:v>42619</c:v>
                </c:pt>
                <c:pt idx="6716">
                  <c:v>42619.125</c:v>
                </c:pt>
                <c:pt idx="6717">
                  <c:v>42619.25</c:v>
                </c:pt>
                <c:pt idx="6718">
                  <c:v>42619.375</c:v>
                </c:pt>
                <c:pt idx="6719">
                  <c:v>42619.5</c:v>
                </c:pt>
                <c:pt idx="6720">
                  <c:v>42619.625</c:v>
                </c:pt>
                <c:pt idx="6721">
                  <c:v>42619.75</c:v>
                </c:pt>
                <c:pt idx="6722">
                  <c:v>42619.875</c:v>
                </c:pt>
                <c:pt idx="6723">
                  <c:v>42620</c:v>
                </c:pt>
                <c:pt idx="6724">
                  <c:v>42620.125</c:v>
                </c:pt>
                <c:pt idx="6725">
                  <c:v>42620.25</c:v>
                </c:pt>
                <c:pt idx="6726">
                  <c:v>42620.375</c:v>
                </c:pt>
                <c:pt idx="6727">
                  <c:v>42620.5</c:v>
                </c:pt>
                <c:pt idx="6728">
                  <c:v>42620.625</c:v>
                </c:pt>
                <c:pt idx="6729">
                  <c:v>42620.75</c:v>
                </c:pt>
                <c:pt idx="6730">
                  <c:v>42620.875</c:v>
                </c:pt>
                <c:pt idx="6731">
                  <c:v>42621</c:v>
                </c:pt>
                <c:pt idx="6732">
                  <c:v>42621.125</c:v>
                </c:pt>
                <c:pt idx="6733">
                  <c:v>42621.25</c:v>
                </c:pt>
                <c:pt idx="6734">
                  <c:v>42621.375</c:v>
                </c:pt>
                <c:pt idx="6735">
                  <c:v>42621.5</c:v>
                </c:pt>
                <c:pt idx="6736">
                  <c:v>42621.625</c:v>
                </c:pt>
                <c:pt idx="6737">
                  <c:v>42621.75</c:v>
                </c:pt>
                <c:pt idx="6738">
                  <c:v>42621.875</c:v>
                </c:pt>
                <c:pt idx="6739">
                  <c:v>42622</c:v>
                </c:pt>
                <c:pt idx="6740">
                  <c:v>42622.125</c:v>
                </c:pt>
                <c:pt idx="6741">
                  <c:v>42622.25</c:v>
                </c:pt>
                <c:pt idx="6742">
                  <c:v>42622.375</c:v>
                </c:pt>
                <c:pt idx="6743">
                  <c:v>42622.5</c:v>
                </c:pt>
                <c:pt idx="6744">
                  <c:v>42622.625</c:v>
                </c:pt>
                <c:pt idx="6745">
                  <c:v>42622.75</c:v>
                </c:pt>
                <c:pt idx="6746">
                  <c:v>42622.875</c:v>
                </c:pt>
                <c:pt idx="6747">
                  <c:v>42623</c:v>
                </c:pt>
                <c:pt idx="6748">
                  <c:v>42623.125</c:v>
                </c:pt>
                <c:pt idx="6749">
                  <c:v>42623.25</c:v>
                </c:pt>
                <c:pt idx="6750">
                  <c:v>42623.375</c:v>
                </c:pt>
                <c:pt idx="6751">
                  <c:v>42623.5</c:v>
                </c:pt>
                <c:pt idx="6752">
                  <c:v>42623.625</c:v>
                </c:pt>
                <c:pt idx="6753">
                  <c:v>42623.75</c:v>
                </c:pt>
                <c:pt idx="6754">
                  <c:v>42623.875</c:v>
                </c:pt>
                <c:pt idx="6755">
                  <c:v>42624</c:v>
                </c:pt>
                <c:pt idx="6756">
                  <c:v>42624.125</c:v>
                </c:pt>
                <c:pt idx="6757">
                  <c:v>42624.25</c:v>
                </c:pt>
                <c:pt idx="6758">
                  <c:v>42624.375</c:v>
                </c:pt>
                <c:pt idx="6759">
                  <c:v>42624.5</c:v>
                </c:pt>
                <c:pt idx="6760">
                  <c:v>42624.625</c:v>
                </c:pt>
                <c:pt idx="6761">
                  <c:v>42624.75</c:v>
                </c:pt>
                <c:pt idx="6762">
                  <c:v>42624.875</c:v>
                </c:pt>
                <c:pt idx="6763">
                  <c:v>42625</c:v>
                </c:pt>
                <c:pt idx="6764">
                  <c:v>42625.125</c:v>
                </c:pt>
                <c:pt idx="6765">
                  <c:v>42625.25</c:v>
                </c:pt>
                <c:pt idx="6766">
                  <c:v>42625.375</c:v>
                </c:pt>
                <c:pt idx="6767">
                  <c:v>42625.5</c:v>
                </c:pt>
                <c:pt idx="6768">
                  <c:v>42625.625</c:v>
                </c:pt>
                <c:pt idx="6769">
                  <c:v>42625.75</c:v>
                </c:pt>
                <c:pt idx="6770">
                  <c:v>42625.875</c:v>
                </c:pt>
                <c:pt idx="6771">
                  <c:v>42626</c:v>
                </c:pt>
                <c:pt idx="6772">
                  <c:v>42626.125</c:v>
                </c:pt>
                <c:pt idx="6773">
                  <c:v>42626.25</c:v>
                </c:pt>
                <c:pt idx="6774">
                  <c:v>42626.375</c:v>
                </c:pt>
                <c:pt idx="6775">
                  <c:v>42626.5</c:v>
                </c:pt>
                <c:pt idx="6776">
                  <c:v>42626.625</c:v>
                </c:pt>
                <c:pt idx="6777">
                  <c:v>42626.75</c:v>
                </c:pt>
                <c:pt idx="6778">
                  <c:v>42626.875</c:v>
                </c:pt>
                <c:pt idx="6779">
                  <c:v>42627</c:v>
                </c:pt>
                <c:pt idx="6780">
                  <c:v>42627.125</c:v>
                </c:pt>
                <c:pt idx="6781">
                  <c:v>42627.25</c:v>
                </c:pt>
                <c:pt idx="6782">
                  <c:v>42627.375</c:v>
                </c:pt>
                <c:pt idx="6783">
                  <c:v>42627.5</c:v>
                </c:pt>
                <c:pt idx="6784">
                  <c:v>42627.625</c:v>
                </c:pt>
                <c:pt idx="6785">
                  <c:v>42627.75</c:v>
                </c:pt>
                <c:pt idx="6786">
                  <c:v>42627.875</c:v>
                </c:pt>
                <c:pt idx="6787">
                  <c:v>42628</c:v>
                </c:pt>
                <c:pt idx="6788">
                  <c:v>42628.125</c:v>
                </c:pt>
                <c:pt idx="6789">
                  <c:v>42628.25</c:v>
                </c:pt>
                <c:pt idx="6790">
                  <c:v>42628.375</c:v>
                </c:pt>
                <c:pt idx="6791">
                  <c:v>42628.5</c:v>
                </c:pt>
                <c:pt idx="6792">
                  <c:v>42628.625</c:v>
                </c:pt>
                <c:pt idx="6793">
                  <c:v>42628.75</c:v>
                </c:pt>
                <c:pt idx="6794">
                  <c:v>42628.875</c:v>
                </c:pt>
                <c:pt idx="6795">
                  <c:v>42629</c:v>
                </c:pt>
                <c:pt idx="6796">
                  <c:v>42629.125</c:v>
                </c:pt>
                <c:pt idx="6797">
                  <c:v>42629.25</c:v>
                </c:pt>
                <c:pt idx="6798">
                  <c:v>42629.375</c:v>
                </c:pt>
                <c:pt idx="6799">
                  <c:v>42629.5</c:v>
                </c:pt>
                <c:pt idx="6800">
                  <c:v>42629.625</c:v>
                </c:pt>
                <c:pt idx="6801">
                  <c:v>42629.75</c:v>
                </c:pt>
                <c:pt idx="6802">
                  <c:v>42629.875</c:v>
                </c:pt>
                <c:pt idx="6803">
                  <c:v>42630</c:v>
                </c:pt>
                <c:pt idx="6804">
                  <c:v>42630.125</c:v>
                </c:pt>
                <c:pt idx="6805">
                  <c:v>42630.25</c:v>
                </c:pt>
                <c:pt idx="6806">
                  <c:v>42630.375</c:v>
                </c:pt>
                <c:pt idx="6807">
                  <c:v>42630.5</c:v>
                </c:pt>
                <c:pt idx="6808">
                  <c:v>42630.625</c:v>
                </c:pt>
                <c:pt idx="6809">
                  <c:v>42630.75</c:v>
                </c:pt>
                <c:pt idx="6810">
                  <c:v>42630.875</c:v>
                </c:pt>
                <c:pt idx="6811">
                  <c:v>42631</c:v>
                </c:pt>
                <c:pt idx="6812">
                  <c:v>42631.125</c:v>
                </c:pt>
                <c:pt idx="6813">
                  <c:v>42631.25</c:v>
                </c:pt>
                <c:pt idx="6814">
                  <c:v>42631.375</c:v>
                </c:pt>
                <c:pt idx="6815">
                  <c:v>42631.5</c:v>
                </c:pt>
                <c:pt idx="6816">
                  <c:v>42631.625</c:v>
                </c:pt>
                <c:pt idx="6817">
                  <c:v>42631.75</c:v>
                </c:pt>
                <c:pt idx="6818">
                  <c:v>42631.875</c:v>
                </c:pt>
                <c:pt idx="6819">
                  <c:v>42632</c:v>
                </c:pt>
                <c:pt idx="6820">
                  <c:v>42632.125</c:v>
                </c:pt>
                <c:pt idx="6821">
                  <c:v>42632.25</c:v>
                </c:pt>
                <c:pt idx="6822">
                  <c:v>42632.375</c:v>
                </c:pt>
                <c:pt idx="6823">
                  <c:v>42632.5</c:v>
                </c:pt>
                <c:pt idx="6824">
                  <c:v>42632.625</c:v>
                </c:pt>
                <c:pt idx="6825">
                  <c:v>42632.75</c:v>
                </c:pt>
                <c:pt idx="6826">
                  <c:v>42632.875</c:v>
                </c:pt>
                <c:pt idx="6827">
                  <c:v>42633</c:v>
                </c:pt>
                <c:pt idx="6828">
                  <c:v>42633.125</c:v>
                </c:pt>
                <c:pt idx="6829">
                  <c:v>42633.25</c:v>
                </c:pt>
                <c:pt idx="6830">
                  <c:v>42633.375</c:v>
                </c:pt>
                <c:pt idx="6831">
                  <c:v>42633.5</c:v>
                </c:pt>
                <c:pt idx="6832">
                  <c:v>42633.625</c:v>
                </c:pt>
                <c:pt idx="6833">
                  <c:v>42633.75</c:v>
                </c:pt>
                <c:pt idx="6834">
                  <c:v>42633.875</c:v>
                </c:pt>
                <c:pt idx="6835">
                  <c:v>42634</c:v>
                </c:pt>
                <c:pt idx="6836">
                  <c:v>42634.125</c:v>
                </c:pt>
                <c:pt idx="6837">
                  <c:v>42634.25</c:v>
                </c:pt>
                <c:pt idx="6838">
                  <c:v>42634.375</c:v>
                </c:pt>
                <c:pt idx="6839">
                  <c:v>42634.5</c:v>
                </c:pt>
                <c:pt idx="6840">
                  <c:v>42634.625</c:v>
                </c:pt>
                <c:pt idx="6841">
                  <c:v>42634.75</c:v>
                </c:pt>
                <c:pt idx="6842">
                  <c:v>42634.875</c:v>
                </c:pt>
                <c:pt idx="6843">
                  <c:v>42635</c:v>
                </c:pt>
                <c:pt idx="6844">
                  <c:v>42635.125</c:v>
                </c:pt>
                <c:pt idx="6845">
                  <c:v>42635.25</c:v>
                </c:pt>
                <c:pt idx="6846">
                  <c:v>42635.375</c:v>
                </c:pt>
                <c:pt idx="6847">
                  <c:v>42635.5</c:v>
                </c:pt>
                <c:pt idx="6848">
                  <c:v>42635.625</c:v>
                </c:pt>
                <c:pt idx="6849">
                  <c:v>42635.75</c:v>
                </c:pt>
                <c:pt idx="6850">
                  <c:v>42635.875</c:v>
                </c:pt>
                <c:pt idx="6851">
                  <c:v>42636</c:v>
                </c:pt>
                <c:pt idx="6852">
                  <c:v>42636.125</c:v>
                </c:pt>
                <c:pt idx="6853">
                  <c:v>42636.25</c:v>
                </c:pt>
                <c:pt idx="6854">
                  <c:v>42636.375</c:v>
                </c:pt>
                <c:pt idx="6855">
                  <c:v>42636.5</c:v>
                </c:pt>
                <c:pt idx="6856">
                  <c:v>42636.625</c:v>
                </c:pt>
                <c:pt idx="6857">
                  <c:v>42636.75</c:v>
                </c:pt>
                <c:pt idx="6858">
                  <c:v>42636.875</c:v>
                </c:pt>
                <c:pt idx="6859">
                  <c:v>42637</c:v>
                </c:pt>
                <c:pt idx="6860">
                  <c:v>42637.125</c:v>
                </c:pt>
                <c:pt idx="6861">
                  <c:v>42637.25</c:v>
                </c:pt>
                <c:pt idx="6862">
                  <c:v>42637.375</c:v>
                </c:pt>
                <c:pt idx="6863">
                  <c:v>42637.5</c:v>
                </c:pt>
                <c:pt idx="6864">
                  <c:v>42637.625</c:v>
                </c:pt>
                <c:pt idx="6865">
                  <c:v>42637.75</c:v>
                </c:pt>
                <c:pt idx="6866">
                  <c:v>42637.875</c:v>
                </c:pt>
                <c:pt idx="6867">
                  <c:v>42638</c:v>
                </c:pt>
                <c:pt idx="6868">
                  <c:v>42638.125</c:v>
                </c:pt>
                <c:pt idx="6869">
                  <c:v>42638.25</c:v>
                </c:pt>
                <c:pt idx="6870">
                  <c:v>42638.375</c:v>
                </c:pt>
                <c:pt idx="6871">
                  <c:v>42638.5</c:v>
                </c:pt>
                <c:pt idx="6872">
                  <c:v>42638.625</c:v>
                </c:pt>
                <c:pt idx="6873">
                  <c:v>42638.75</c:v>
                </c:pt>
                <c:pt idx="6874">
                  <c:v>42638.875</c:v>
                </c:pt>
                <c:pt idx="6875">
                  <c:v>42639</c:v>
                </c:pt>
                <c:pt idx="6876">
                  <c:v>42639.125</c:v>
                </c:pt>
                <c:pt idx="6877">
                  <c:v>42639.25</c:v>
                </c:pt>
                <c:pt idx="6878">
                  <c:v>42639.375</c:v>
                </c:pt>
                <c:pt idx="6879">
                  <c:v>42639.5</c:v>
                </c:pt>
                <c:pt idx="6880">
                  <c:v>42639.625</c:v>
                </c:pt>
                <c:pt idx="6881">
                  <c:v>42639.75</c:v>
                </c:pt>
                <c:pt idx="6882">
                  <c:v>42639.875</c:v>
                </c:pt>
                <c:pt idx="6883">
                  <c:v>42640</c:v>
                </c:pt>
                <c:pt idx="6884">
                  <c:v>42640.125</c:v>
                </c:pt>
                <c:pt idx="6885">
                  <c:v>42640.25</c:v>
                </c:pt>
                <c:pt idx="6886">
                  <c:v>42640.375</c:v>
                </c:pt>
                <c:pt idx="6887">
                  <c:v>42640.5</c:v>
                </c:pt>
                <c:pt idx="6888">
                  <c:v>42640.625</c:v>
                </c:pt>
                <c:pt idx="6889">
                  <c:v>42640.75</c:v>
                </c:pt>
                <c:pt idx="6890">
                  <c:v>42640.875</c:v>
                </c:pt>
                <c:pt idx="6891">
                  <c:v>42641</c:v>
                </c:pt>
                <c:pt idx="6892">
                  <c:v>42641.125</c:v>
                </c:pt>
                <c:pt idx="6893">
                  <c:v>42641.25</c:v>
                </c:pt>
                <c:pt idx="6894">
                  <c:v>42641.375</c:v>
                </c:pt>
                <c:pt idx="6895">
                  <c:v>42641.5</c:v>
                </c:pt>
                <c:pt idx="6896">
                  <c:v>42641.625</c:v>
                </c:pt>
                <c:pt idx="6897">
                  <c:v>42641.75</c:v>
                </c:pt>
                <c:pt idx="6898">
                  <c:v>42641.875</c:v>
                </c:pt>
                <c:pt idx="6899">
                  <c:v>42642</c:v>
                </c:pt>
                <c:pt idx="6900">
                  <c:v>42642.125</c:v>
                </c:pt>
                <c:pt idx="6901">
                  <c:v>42642.25</c:v>
                </c:pt>
                <c:pt idx="6902">
                  <c:v>42642.375</c:v>
                </c:pt>
                <c:pt idx="6903">
                  <c:v>42642.5</c:v>
                </c:pt>
                <c:pt idx="6904">
                  <c:v>42642.625</c:v>
                </c:pt>
                <c:pt idx="6905">
                  <c:v>42642.75</c:v>
                </c:pt>
                <c:pt idx="6906">
                  <c:v>42642.875</c:v>
                </c:pt>
                <c:pt idx="6907">
                  <c:v>42643</c:v>
                </c:pt>
                <c:pt idx="6908">
                  <c:v>42643.125</c:v>
                </c:pt>
                <c:pt idx="6909">
                  <c:v>42643.25</c:v>
                </c:pt>
                <c:pt idx="6910">
                  <c:v>42643.375</c:v>
                </c:pt>
                <c:pt idx="6911">
                  <c:v>42643.5</c:v>
                </c:pt>
                <c:pt idx="6912">
                  <c:v>42643.625</c:v>
                </c:pt>
                <c:pt idx="6913">
                  <c:v>42643.75</c:v>
                </c:pt>
                <c:pt idx="6914">
                  <c:v>42643.875</c:v>
                </c:pt>
                <c:pt idx="6915">
                  <c:v>42644</c:v>
                </c:pt>
                <c:pt idx="6916">
                  <c:v>42644.125</c:v>
                </c:pt>
                <c:pt idx="6917">
                  <c:v>42644.25</c:v>
                </c:pt>
                <c:pt idx="6918">
                  <c:v>42644.375</c:v>
                </c:pt>
                <c:pt idx="6919">
                  <c:v>42644.5</c:v>
                </c:pt>
                <c:pt idx="6920">
                  <c:v>42644.625</c:v>
                </c:pt>
                <c:pt idx="6921">
                  <c:v>42644.75</c:v>
                </c:pt>
                <c:pt idx="6922">
                  <c:v>42644.875</c:v>
                </c:pt>
                <c:pt idx="6923">
                  <c:v>42645</c:v>
                </c:pt>
                <c:pt idx="6924">
                  <c:v>42645.125</c:v>
                </c:pt>
                <c:pt idx="6925">
                  <c:v>42645.25</c:v>
                </c:pt>
                <c:pt idx="6926">
                  <c:v>42645.375</c:v>
                </c:pt>
                <c:pt idx="6927">
                  <c:v>42645.5</c:v>
                </c:pt>
                <c:pt idx="6928">
                  <c:v>42645.625</c:v>
                </c:pt>
                <c:pt idx="6929">
                  <c:v>42645.75</c:v>
                </c:pt>
                <c:pt idx="6930">
                  <c:v>42645.875</c:v>
                </c:pt>
                <c:pt idx="6931">
                  <c:v>42646</c:v>
                </c:pt>
                <c:pt idx="6932">
                  <c:v>42646.125</c:v>
                </c:pt>
                <c:pt idx="6933">
                  <c:v>42646.25</c:v>
                </c:pt>
                <c:pt idx="6934">
                  <c:v>42646.375</c:v>
                </c:pt>
                <c:pt idx="6935">
                  <c:v>42646.5</c:v>
                </c:pt>
                <c:pt idx="6936">
                  <c:v>42646.625</c:v>
                </c:pt>
                <c:pt idx="6937">
                  <c:v>42646.75</c:v>
                </c:pt>
                <c:pt idx="6938">
                  <c:v>42646.875</c:v>
                </c:pt>
                <c:pt idx="6939">
                  <c:v>42647</c:v>
                </c:pt>
                <c:pt idx="6940">
                  <c:v>42647.125</c:v>
                </c:pt>
                <c:pt idx="6941">
                  <c:v>42647.25</c:v>
                </c:pt>
                <c:pt idx="6942">
                  <c:v>42647.375</c:v>
                </c:pt>
                <c:pt idx="6943">
                  <c:v>42647.5</c:v>
                </c:pt>
                <c:pt idx="6944">
                  <c:v>42647.625</c:v>
                </c:pt>
                <c:pt idx="6945">
                  <c:v>42647.75</c:v>
                </c:pt>
                <c:pt idx="6946">
                  <c:v>42647.875</c:v>
                </c:pt>
                <c:pt idx="6947">
                  <c:v>42648</c:v>
                </c:pt>
                <c:pt idx="6948">
                  <c:v>42648.125</c:v>
                </c:pt>
                <c:pt idx="6949">
                  <c:v>42648.25</c:v>
                </c:pt>
                <c:pt idx="6950">
                  <c:v>42648.375</c:v>
                </c:pt>
                <c:pt idx="6951">
                  <c:v>42648.5</c:v>
                </c:pt>
                <c:pt idx="6952">
                  <c:v>42648.625</c:v>
                </c:pt>
                <c:pt idx="6953">
                  <c:v>42648.75</c:v>
                </c:pt>
                <c:pt idx="6954">
                  <c:v>42648.875</c:v>
                </c:pt>
                <c:pt idx="6955">
                  <c:v>42649</c:v>
                </c:pt>
                <c:pt idx="6956">
                  <c:v>42649.125</c:v>
                </c:pt>
                <c:pt idx="6957">
                  <c:v>42649.25</c:v>
                </c:pt>
                <c:pt idx="6958">
                  <c:v>42649.375</c:v>
                </c:pt>
                <c:pt idx="6959">
                  <c:v>42649.5</c:v>
                </c:pt>
                <c:pt idx="6960">
                  <c:v>42649.625</c:v>
                </c:pt>
                <c:pt idx="6961">
                  <c:v>42649.75</c:v>
                </c:pt>
                <c:pt idx="6962">
                  <c:v>42649.875</c:v>
                </c:pt>
                <c:pt idx="6963">
                  <c:v>42650</c:v>
                </c:pt>
                <c:pt idx="6964">
                  <c:v>42650.125</c:v>
                </c:pt>
                <c:pt idx="6965">
                  <c:v>42650.25</c:v>
                </c:pt>
                <c:pt idx="6966">
                  <c:v>42650.375</c:v>
                </c:pt>
                <c:pt idx="6967">
                  <c:v>42650.5</c:v>
                </c:pt>
                <c:pt idx="6968">
                  <c:v>42650.625</c:v>
                </c:pt>
                <c:pt idx="6969">
                  <c:v>42650.75</c:v>
                </c:pt>
                <c:pt idx="6970">
                  <c:v>42650.875</c:v>
                </c:pt>
                <c:pt idx="6971">
                  <c:v>42651</c:v>
                </c:pt>
                <c:pt idx="6972">
                  <c:v>42651.125</c:v>
                </c:pt>
                <c:pt idx="6973">
                  <c:v>42651.25</c:v>
                </c:pt>
                <c:pt idx="6974">
                  <c:v>42651.375</c:v>
                </c:pt>
                <c:pt idx="6975">
                  <c:v>42651.5</c:v>
                </c:pt>
                <c:pt idx="6976">
                  <c:v>42651.625</c:v>
                </c:pt>
                <c:pt idx="6977">
                  <c:v>42651.75</c:v>
                </c:pt>
                <c:pt idx="6978">
                  <c:v>42651.875</c:v>
                </c:pt>
                <c:pt idx="6979">
                  <c:v>42652</c:v>
                </c:pt>
                <c:pt idx="6980">
                  <c:v>42652.125</c:v>
                </c:pt>
                <c:pt idx="6981">
                  <c:v>42652.25</c:v>
                </c:pt>
                <c:pt idx="6982">
                  <c:v>42652.375</c:v>
                </c:pt>
                <c:pt idx="6983">
                  <c:v>42652.5</c:v>
                </c:pt>
                <c:pt idx="6984">
                  <c:v>42652.625</c:v>
                </c:pt>
                <c:pt idx="6985">
                  <c:v>42652.75</c:v>
                </c:pt>
                <c:pt idx="6986">
                  <c:v>42652.875</c:v>
                </c:pt>
                <c:pt idx="6987">
                  <c:v>42653</c:v>
                </c:pt>
                <c:pt idx="6988">
                  <c:v>42653.125</c:v>
                </c:pt>
                <c:pt idx="6989">
                  <c:v>42653.25</c:v>
                </c:pt>
                <c:pt idx="6990">
                  <c:v>42653.375</c:v>
                </c:pt>
                <c:pt idx="6991">
                  <c:v>42653.5</c:v>
                </c:pt>
                <c:pt idx="6992">
                  <c:v>42653.625</c:v>
                </c:pt>
                <c:pt idx="6993">
                  <c:v>42653.75</c:v>
                </c:pt>
                <c:pt idx="6994">
                  <c:v>42653.875</c:v>
                </c:pt>
                <c:pt idx="6995">
                  <c:v>42654</c:v>
                </c:pt>
                <c:pt idx="6996">
                  <c:v>42654.125</c:v>
                </c:pt>
                <c:pt idx="6997">
                  <c:v>42654.25</c:v>
                </c:pt>
                <c:pt idx="6998">
                  <c:v>42654.375</c:v>
                </c:pt>
                <c:pt idx="6999">
                  <c:v>42654.5</c:v>
                </c:pt>
                <c:pt idx="7000">
                  <c:v>42654.625</c:v>
                </c:pt>
                <c:pt idx="7001">
                  <c:v>42654.75</c:v>
                </c:pt>
                <c:pt idx="7002">
                  <c:v>42654.875</c:v>
                </c:pt>
                <c:pt idx="7003">
                  <c:v>42655</c:v>
                </c:pt>
                <c:pt idx="7004">
                  <c:v>42655.125</c:v>
                </c:pt>
                <c:pt idx="7005">
                  <c:v>42655.25</c:v>
                </c:pt>
                <c:pt idx="7006">
                  <c:v>42655.375</c:v>
                </c:pt>
                <c:pt idx="7007">
                  <c:v>42655.5</c:v>
                </c:pt>
                <c:pt idx="7008">
                  <c:v>42655.625</c:v>
                </c:pt>
                <c:pt idx="7009">
                  <c:v>42655.75</c:v>
                </c:pt>
                <c:pt idx="7010">
                  <c:v>42655.875</c:v>
                </c:pt>
                <c:pt idx="7011">
                  <c:v>42656</c:v>
                </c:pt>
                <c:pt idx="7012">
                  <c:v>42656.125</c:v>
                </c:pt>
                <c:pt idx="7013">
                  <c:v>42656.25</c:v>
                </c:pt>
                <c:pt idx="7014">
                  <c:v>42656.375</c:v>
                </c:pt>
                <c:pt idx="7015">
                  <c:v>42656.5</c:v>
                </c:pt>
                <c:pt idx="7016">
                  <c:v>42656.625</c:v>
                </c:pt>
                <c:pt idx="7017">
                  <c:v>42656.75</c:v>
                </c:pt>
                <c:pt idx="7018">
                  <c:v>42656.875</c:v>
                </c:pt>
                <c:pt idx="7019">
                  <c:v>42657</c:v>
                </c:pt>
                <c:pt idx="7020">
                  <c:v>42657.125</c:v>
                </c:pt>
                <c:pt idx="7021">
                  <c:v>42657.25</c:v>
                </c:pt>
                <c:pt idx="7022">
                  <c:v>42657.375</c:v>
                </c:pt>
                <c:pt idx="7023">
                  <c:v>42657.5</c:v>
                </c:pt>
                <c:pt idx="7024">
                  <c:v>42657.625</c:v>
                </c:pt>
                <c:pt idx="7025">
                  <c:v>42657.75</c:v>
                </c:pt>
                <c:pt idx="7026">
                  <c:v>42657.875</c:v>
                </c:pt>
                <c:pt idx="7027">
                  <c:v>42658</c:v>
                </c:pt>
                <c:pt idx="7028">
                  <c:v>42658.125</c:v>
                </c:pt>
                <c:pt idx="7029">
                  <c:v>42658.25</c:v>
                </c:pt>
                <c:pt idx="7030">
                  <c:v>42658.375</c:v>
                </c:pt>
                <c:pt idx="7031">
                  <c:v>42658.5</c:v>
                </c:pt>
                <c:pt idx="7032">
                  <c:v>42658.625</c:v>
                </c:pt>
                <c:pt idx="7033">
                  <c:v>42658.75</c:v>
                </c:pt>
                <c:pt idx="7034">
                  <c:v>42658.875</c:v>
                </c:pt>
                <c:pt idx="7035">
                  <c:v>42659</c:v>
                </c:pt>
                <c:pt idx="7036">
                  <c:v>42659.125</c:v>
                </c:pt>
                <c:pt idx="7037">
                  <c:v>42659.25</c:v>
                </c:pt>
                <c:pt idx="7038">
                  <c:v>42659.375</c:v>
                </c:pt>
                <c:pt idx="7039">
                  <c:v>42659.5</c:v>
                </c:pt>
                <c:pt idx="7040">
                  <c:v>42659.625</c:v>
                </c:pt>
                <c:pt idx="7041">
                  <c:v>42659.75</c:v>
                </c:pt>
                <c:pt idx="7042">
                  <c:v>42659.875</c:v>
                </c:pt>
                <c:pt idx="7043">
                  <c:v>42660</c:v>
                </c:pt>
                <c:pt idx="7044">
                  <c:v>42660.125</c:v>
                </c:pt>
                <c:pt idx="7045">
                  <c:v>42660.25</c:v>
                </c:pt>
                <c:pt idx="7046">
                  <c:v>42660.375</c:v>
                </c:pt>
                <c:pt idx="7047">
                  <c:v>42660.5</c:v>
                </c:pt>
                <c:pt idx="7048">
                  <c:v>42660.625</c:v>
                </c:pt>
                <c:pt idx="7049">
                  <c:v>42660.75</c:v>
                </c:pt>
                <c:pt idx="7050">
                  <c:v>42660.875</c:v>
                </c:pt>
                <c:pt idx="7051">
                  <c:v>42661</c:v>
                </c:pt>
                <c:pt idx="7052">
                  <c:v>42661.125</c:v>
                </c:pt>
                <c:pt idx="7053">
                  <c:v>42661.25</c:v>
                </c:pt>
                <c:pt idx="7054">
                  <c:v>42661.375</c:v>
                </c:pt>
                <c:pt idx="7055">
                  <c:v>42661.5</c:v>
                </c:pt>
                <c:pt idx="7056">
                  <c:v>42661.625</c:v>
                </c:pt>
                <c:pt idx="7057">
                  <c:v>42661.75</c:v>
                </c:pt>
                <c:pt idx="7058">
                  <c:v>42661.875</c:v>
                </c:pt>
                <c:pt idx="7059">
                  <c:v>42662</c:v>
                </c:pt>
                <c:pt idx="7060">
                  <c:v>42662.125</c:v>
                </c:pt>
                <c:pt idx="7061">
                  <c:v>42662.25</c:v>
                </c:pt>
                <c:pt idx="7062">
                  <c:v>42662.375</c:v>
                </c:pt>
                <c:pt idx="7063">
                  <c:v>42662.5</c:v>
                </c:pt>
                <c:pt idx="7064">
                  <c:v>42662.625</c:v>
                </c:pt>
                <c:pt idx="7065">
                  <c:v>42662.75</c:v>
                </c:pt>
                <c:pt idx="7066">
                  <c:v>42662.875</c:v>
                </c:pt>
                <c:pt idx="7067">
                  <c:v>42663</c:v>
                </c:pt>
                <c:pt idx="7068">
                  <c:v>42663.125</c:v>
                </c:pt>
                <c:pt idx="7069">
                  <c:v>42663.25</c:v>
                </c:pt>
                <c:pt idx="7070">
                  <c:v>42663.375</c:v>
                </c:pt>
                <c:pt idx="7071">
                  <c:v>42663.5</c:v>
                </c:pt>
                <c:pt idx="7072">
                  <c:v>42663.625</c:v>
                </c:pt>
                <c:pt idx="7073">
                  <c:v>42663.75</c:v>
                </c:pt>
                <c:pt idx="7074">
                  <c:v>42663.875</c:v>
                </c:pt>
                <c:pt idx="7075">
                  <c:v>42664</c:v>
                </c:pt>
                <c:pt idx="7076">
                  <c:v>42664.125</c:v>
                </c:pt>
                <c:pt idx="7077">
                  <c:v>42664.25</c:v>
                </c:pt>
                <c:pt idx="7078">
                  <c:v>42664.375</c:v>
                </c:pt>
                <c:pt idx="7079">
                  <c:v>42664.5</c:v>
                </c:pt>
                <c:pt idx="7080">
                  <c:v>42664.625</c:v>
                </c:pt>
                <c:pt idx="7081">
                  <c:v>42664.75</c:v>
                </c:pt>
                <c:pt idx="7082">
                  <c:v>42664.875</c:v>
                </c:pt>
                <c:pt idx="7083">
                  <c:v>42665</c:v>
                </c:pt>
                <c:pt idx="7084">
                  <c:v>42665.125</c:v>
                </c:pt>
                <c:pt idx="7085">
                  <c:v>42665.25</c:v>
                </c:pt>
                <c:pt idx="7086">
                  <c:v>42665.375</c:v>
                </c:pt>
                <c:pt idx="7087">
                  <c:v>42665.5</c:v>
                </c:pt>
                <c:pt idx="7088">
                  <c:v>42665.625</c:v>
                </c:pt>
                <c:pt idx="7089">
                  <c:v>42665.75</c:v>
                </c:pt>
                <c:pt idx="7090">
                  <c:v>42665.875</c:v>
                </c:pt>
                <c:pt idx="7091">
                  <c:v>42666</c:v>
                </c:pt>
                <c:pt idx="7092">
                  <c:v>42666.125</c:v>
                </c:pt>
                <c:pt idx="7093">
                  <c:v>42666.25</c:v>
                </c:pt>
                <c:pt idx="7094">
                  <c:v>42666.375</c:v>
                </c:pt>
                <c:pt idx="7095">
                  <c:v>42666.5</c:v>
                </c:pt>
                <c:pt idx="7096">
                  <c:v>42666.625</c:v>
                </c:pt>
                <c:pt idx="7097">
                  <c:v>42666.75</c:v>
                </c:pt>
                <c:pt idx="7098">
                  <c:v>42666.875</c:v>
                </c:pt>
                <c:pt idx="7099">
                  <c:v>42667</c:v>
                </c:pt>
                <c:pt idx="7100">
                  <c:v>42667.125</c:v>
                </c:pt>
                <c:pt idx="7101">
                  <c:v>42667.25</c:v>
                </c:pt>
                <c:pt idx="7102">
                  <c:v>42667.375</c:v>
                </c:pt>
                <c:pt idx="7103">
                  <c:v>42667.5</c:v>
                </c:pt>
                <c:pt idx="7104">
                  <c:v>42667.625</c:v>
                </c:pt>
                <c:pt idx="7105">
                  <c:v>42667.75</c:v>
                </c:pt>
                <c:pt idx="7106">
                  <c:v>42667.875</c:v>
                </c:pt>
                <c:pt idx="7107">
                  <c:v>42668</c:v>
                </c:pt>
                <c:pt idx="7108">
                  <c:v>42668.125</c:v>
                </c:pt>
                <c:pt idx="7109">
                  <c:v>42668.25</c:v>
                </c:pt>
                <c:pt idx="7110">
                  <c:v>42668.375</c:v>
                </c:pt>
                <c:pt idx="7111">
                  <c:v>42668.5</c:v>
                </c:pt>
                <c:pt idx="7112">
                  <c:v>42668.625</c:v>
                </c:pt>
                <c:pt idx="7113">
                  <c:v>42668.75</c:v>
                </c:pt>
                <c:pt idx="7114">
                  <c:v>42668.875</c:v>
                </c:pt>
                <c:pt idx="7115">
                  <c:v>42669</c:v>
                </c:pt>
                <c:pt idx="7116">
                  <c:v>42669.125</c:v>
                </c:pt>
                <c:pt idx="7117">
                  <c:v>42669.25</c:v>
                </c:pt>
                <c:pt idx="7118">
                  <c:v>42669.375</c:v>
                </c:pt>
                <c:pt idx="7119">
                  <c:v>42669.5</c:v>
                </c:pt>
                <c:pt idx="7120">
                  <c:v>42669.625</c:v>
                </c:pt>
                <c:pt idx="7121">
                  <c:v>42669.75</c:v>
                </c:pt>
                <c:pt idx="7122">
                  <c:v>42669.875</c:v>
                </c:pt>
                <c:pt idx="7123">
                  <c:v>42670</c:v>
                </c:pt>
                <c:pt idx="7124">
                  <c:v>42670.125</c:v>
                </c:pt>
                <c:pt idx="7125">
                  <c:v>42670.25</c:v>
                </c:pt>
                <c:pt idx="7126">
                  <c:v>42670.375</c:v>
                </c:pt>
                <c:pt idx="7127">
                  <c:v>42670.5</c:v>
                </c:pt>
                <c:pt idx="7128">
                  <c:v>42670.625</c:v>
                </c:pt>
                <c:pt idx="7129">
                  <c:v>42670.75</c:v>
                </c:pt>
                <c:pt idx="7130">
                  <c:v>42670.875</c:v>
                </c:pt>
                <c:pt idx="7131">
                  <c:v>42671</c:v>
                </c:pt>
                <c:pt idx="7132">
                  <c:v>42671.125</c:v>
                </c:pt>
                <c:pt idx="7133">
                  <c:v>42671.25</c:v>
                </c:pt>
                <c:pt idx="7134">
                  <c:v>42671.375</c:v>
                </c:pt>
                <c:pt idx="7135">
                  <c:v>42671.5</c:v>
                </c:pt>
                <c:pt idx="7136">
                  <c:v>42671.625</c:v>
                </c:pt>
                <c:pt idx="7137">
                  <c:v>42671.75</c:v>
                </c:pt>
                <c:pt idx="7138">
                  <c:v>42671.875</c:v>
                </c:pt>
                <c:pt idx="7139">
                  <c:v>42672</c:v>
                </c:pt>
                <c:pt idx="7140">
                  <c:v>42672.125</c:v>
                </c:pt>
                <c:pt idx="7141">
                  <c:v>42672.25</c:v>
                </c:pt>
                <c:pt idx="7142">
                  <c:v>42672.375</c:v>
                </c:pt>
                <c:pt idx="7143">
                  <c:v>42672.5</c:v>
                </c:pt>
                <c:pt idx="7144">
                  <c:v>42672.625</c:v>
                </c:pt>
                <c:pt idx="7145">
                  <c:v>42672.75</c:v>
                </c:pt>
                <c:pt idx="7146">
                  <c:v>42672.875</c:v>
                </c:pt>
                <c:pt idx="7147">
                  <c:v>42673</c:v>
                </c:pt>
                <c:pt idx="7148">
                  <c:v>42673.125</c:v>
                </c:pt>
                <c:pt idx="7149">
                  <c:v>42673.25</c:v>
                </c:pt>
                <c:pt idx="7150">
                  <c:v>42673.375</c:v>
                </c:pt>
                <c:pt idx="7151">
                  <c:v>42673.5</c:v>
                </c:pt>
                <c:pt idx="7152">
                  <c:v>42673.625</c:v>
                </c:pt>
                <c:pt idx="7153">
                  <c:v>42673.75</c:v>
                </c:pt>
                <c:pt idx="7154">
                  <c:v>42673.875</c:v>
                </c:pt>
                <c:pt idx="7155">
                  <c:v>42674</c:v>
                </c:pt>
                <c:pt idx="7156">
                  <c:v>42674.125</c:v>
                </c:pt>
                <c:pt idx="7157">
                  <c:v>42674.25</c:v>
                </c:pt>
                <c:pt idx="7158">
                  <c:v>42674.375</c:v>
                </c:pt>
                <c:pt idx="7159">
                  <c:v>42674.5</c:v>
                </c:pt>
                <c:pt idx="7160">
                  <c:v>42674.625</c:v>
                </c:pt>
                <c:pt idx="7161">
                  <c:v>42674.75</c:v>
                </c:pt>
                <c:pt idx="7162">
                  <c:v>42674.875</c:v>
                </c:pt>
                <c:pt idx="7163">
                  <c:v>42675</c:v>
                </c:pt>
                <c:pt idx="7164">
                  <c:v>42675.125</c:v>
                </c:pt>
                <c:pt idx="7165">
                  <c:v>42675.25</c:v>
                </c:pt>
                <c:pt idx="7166">
                  <c:v>42675.375</c:v>
                </c:pt>
                <c:pt idx="7167">
                  <c:v>42675.5</c:v>
                </c:pt>
                <c:pt idx="7168">
                  <c:v>42675.625</c:v>
                </c:pt>
                <c:pt idx="7169">
                  <c:v>42675.75</c:v>
                </c:pt>
                <c:pt idx="7170">
                  <c:v>42675.875</c:v>
                </c:pt>
                <c:pt idx="7171">
                  <c:v>42676</c:v>
                </c:pt>
                <c:pt idx="7172">
                  <c:v>42676.125</c:v>
                </c:pt>
                <c:pt idx="7173">
                  <c:v>42676.25</c:v>
                </c:pt>
                <c:pt idx="7174">
                  <c:v>42676.375</c:v>
                </c:pt>
                <c:pt idx="7175">
                  <c:v>42676.5</c:v>
                </c:pt>
                <c:pt idx="7176">
                  <c:v>42676.625</c:v>
                </c:pt>
                <c:pt idx="7177">
                  <c:v>42676.75</c:v>
                </c:pt>
                <c:pt idx="7178">
                  <c:v>42676.875</c:v>
                </c:pt>
                <c:pt idx="7179">
                  <c:v>42677</c:v>
                </c:pt>
                <c:pt idx="7180">
                  <c:v>42677.125</c:v>
                </c:pt>
                <c:pt idx="7181">
                  <c:v>42677.25</c:v>
                </c:pt>
                <c:pt idx="7182">
                  <c:v>42677.375</c:v>
                </c:pt>
                <c:pt idx="7183">
                  <c:v>42677.5</c:v>
                </c:pt>
                <c:pt idx="7184">
                  <c:v>42677.625</c:v>
                </c:pt>
                <c:pt idx="7185">
                  <c:v>42677.75</c:v>
                </c:pt>
                <c:pt idx="7186">
                  <c:v>42677.875</c:v>
                </c:pt>
                <c:pt idx="7187">
                  <c:v>42678</c:v>
                </c:pt>
                <c:pt idx="7188">
                  <c:v>42678.125</c:v>
                </c:pt>
                <c:pt idx="7189">
                  <c:v>42678.25</c:v>
                </c:pt>
                <c:pt idx="7190">
                  <c:v>42678.375</c:v>
                </c:pt>
                <c:pt idx="7191">
                  <c:v>42678.5</c:v>
                </c:pt>
                <c:pt idx="7192">
                  <c:v>42678.625</c:v>
                </c:pt>
                <c:pt idx="7193">
                  <c:v>42678.75</c:v>
                </c:pt>
                <c:pt idx="7194">
                  <c:v>42678.875</c:v>
                </c:pt>
                <c:pt idx="7195">
                  <c:v>42679</c:v>
                </c:pt>
                <c:pt idx="7196">
                  <c:v>42679.125</c:v>
                </c:pt>
                <c:pt idx="7197">
                  <c:v>42679.25</c:v>
                </c:pt>
                <c:pt idx="7198">
                  <c:v>42679.375</c:v>
                </c:pt>
                <c:pt idx="7199">
                  <c:v>42679.5</c:v>
                </c:pt>
                <c:pt idx="7200">
                  <c:v>42679.625</c:v>
                </c:pt>
                <c:pt idx="7201">
                  <c:v>42679.75</c:v>
                </c:pt>
                <c:pt idx="7202">
                  <c:v>42679.875</c:v>
                </c:pt>
                <c:pt idx="7203">
                  <c:v>42680</c:v>
                </c:pt>
                <c:pt idx="7204">
                  <c:v>42680.125</c:v>
                </c:pt>
                <c:pt idx="7205">
                  <c:v>42680.25</c:v>
                </c:pt>
                <c:pt idx="7206">
                  <c:v>42680.375</c:v>
                </c:pt>
                <c:pt idx="7207">
                  <c:v>42680.5</c:v>
                </c:pt>
                <c:pt idx="7208">
                  <c:v>42680.625</c:v>
                </c:pt>
                <c:pt idx="7209">
                  <c:v>42680.75</c:v>
                </c:pt>
                <c:pt idx="7210">
                  <c:v>42680.875</c:v>
                </c:pt>
                <c:pt idx="7211">
                  <c:v>42681</c:v>
                </c:pt>
                <c:pt idx="7212">
                  <c:v>42681.125</c:v>
                </c:pt>
                <c:pt idx="7213">
                  <c:v>42681.25</c:v>
                </c:pt>
                <c:pt idx="7214">
                  <c:v>42681.375</c:v>
                </c:pt>
                <c:pt idx="7215">
                  <c:v>42681.5</c:v>
                </c:pt>
                <c:pt idx="7216">
                  <c:v>42681.625</c:v>
                </c:pt>
                <c:pt idx="7217">
                  <c:v>42681.75</c:v>
                </c:pt>
                <c:pt idx="7218">
                  <c:v>42681.875</c:v>
                </c:pt>
                <c:pt idx="7219">
                  <c:v>42682</c:v>
                </c:pt>
                <c:pt idx="7220">
                  <c:v>42682.125</c:v>
                </c:pt>
                <c:pt idx="7221">
                  <c:v>42682.25</c:v>
                </c:pt>
                <c:pt idx="7222">
                  <c:v>42682.375</c:v>
                </c:pt>
                <c:pt idx="7223">
                  <c:v>42682.5</c:v>
                </c:pt>
                <c:pt idx="7224">
                  <c:v>42682.625</c:v>
                </c:pt>
                <c:pt idx="7225">
                  <c:v>42682.75</c:v>
                </c:pt>
                <c:pt idx="7226">
                  <c:v>42682.875</c:v>
                </c:pt>
                <c:pt idx="7227">
                  <c:v>42683</c:v>
                </c:pt>
                <c:pt idx="7228">
                  <c:v>42683.125</c:v>
                </c:pt>
                <c:pt idx="7229">
                  <c:v>42683.25</c:v>
                </c:pt>
                <c:pt idx="7230">
                  <c:v>42683.375</c:v>
                </c:pt>
                <c:pt idx="7231">
                  <c:v>42683.5</c:v>
                </c:pt>
                <c:pt idx="7232">
                  <c:v>42683.625</c:v>
                </c:pt>
                <c:pt idx="7233">
                  <c:v>42683.75</c:v>
                </c:pt>
                <c:pt idx="7234">
                  <c:v>42683.875</c:v>
                </c:pt>
                <c:pt idx="7235">
                  <c:v>42684</c:v>
                </c:pt>
                <c:pt idx="7236">
                  <c:v>42684.125</c:v>
                </c:pt>
                <c:pt idx="7237">
                  <c:v>42684.25</c:v>
                </c:pt>
                <c:pt idx="7238">
                  <c:v>42684.375</c:v>
                </c:pt>
                <c:pt idx="7239">
                  <c:v>42684.5</c:v>
                </c:pt>
                <c:pt idx="7240">
                  <c:v>42684.625</c:v>
                </c:pt>
                <c:pt idx="7241">
                  <c:v>42684.75</c:v>
                </c:pt>
                <c:pt idx="7242">
                  <c:v>42684.875</c:v>
                </c:pt>
                <c:pt idx="7243">
                  <c:v>42685</c:v>
                </c:pt>
                <c:pt idx="7244">
                  <c:v>42685.125</c:v>
                </c:pt>
                <c:pt idx="7245">
                  <c:v>42685.25</c:v>
                </c:pt>
                <c:pt idx="7246">
                  <c:v>42685.375</c:v>
                </c:pt>
                <c:pt idx="7247">
                  <c:v>42685.5</c:v>
                </c:pt>
                <c:pt idx="7248">
                  <c:v>42685.625</c:v>
                </c:pt>
                <c:pt idx="7249">
                  <c:v>42685.75</c:v>
                </c:pt>
                <c:pt idx="7250">
                  <c:v>42685.875</c:v>
                </c:pt>
                <c:pt idx="7251">
                  <c:v>42686</c:v>
                </c:pt>
                <c:pt idx="7252">
                  <c:v>42686.125</c:v>
                </c:pt>
                <c:pt idx="7253">
                  <c:v>42686.25</c:v>
                </c:pt>
                <c:pt idx="7254">
                  <c:v>42686.375</c:v>
                </c:pt>
                <c:pt idx="7255">
                  <c:v>42686.5</c:v>
                </c:pt>
                <c:pt idx="7256">
                  <c:v>42686.625</c:v>
                </c:pt>
                <c:pt idx="7257">
                  <c:v>42686.75</c:v>
                </c:pt>
                <c:pt idx="7258">
                  <c:v>42686.875</c:v>
                </c:pt>
                <c:pt idx="7259">
                  <c:v>42687</c:v>
                </c:pt>
                <c:pt idx="7260">
                  <c:v>42687.125</c:v>
                </c:pt>
                <c:pt idx="7261">
                  <c:v>42687.25</c:v>
                </c:pt>
                <c:pt idx="7262">
                  <c:v>42687.375</c:v>
                </c:pt>
                <c:pt idx="7263">
                  <c:v>42687.5</c:v>
                </c:pt>
                <c:pt idx="7264">
                  <c:v>42687.625</c:v>
                </c:pt>
                <c:pt idx="7265">
                  <c:v>42687.75</c:v>
                </c:pt>
                <c:pt idx="7266">
                  <c:v>42687.875</c:v>
                </c:pt>
                <c:pt idx="7267">
                  <c:v>42688</c:v>
                </c:pt>
                <c:pt idx="7268">
                  <c:v>42688.125</c:v>
                </c:pt>
                <c:pt idx="7269">
                  <c:v>42688.25</c:v>
                </c:pt>
                <c:pt idx="7270">
                  <c:v>42688.375</c:v>
                </c:pt>
                <c:pt idx="7271">
                  <c:v>42688.5</c:v>
                </c:pt>
                <c:pt idx="7272">
                  <c:v>42688.625</c:v>
                </c:pt>
                <c:pt idx="7273">
                  <c:v>42688.75</c:v>
                </c:pt>
                <c:pt idx="7274">
                  <c:v>42688.875</c:v>
                </c:pt>
                <c:pt idx="7275">
                  <c:v>42689</c:v>
                </c:pt>
                <c:pt idx="7276">
                  <c:v>42689.125</c:v>
                </c:pt>
                <c:pt idx="7277">
                  <c:v>42689.25</c:v>
                </c:pt>
                <c:pt idx="7278">
                  <c:v>42689.375</c:v>
                </c:pt>
                <c:pt idx="7279">
                  <c:v>42689.5</c:v>
                </c:pt>
                <c:pt idx="7280">
                  <c:v>42689.625</c:v>
                </c:pt>
                <c:pt idx="7281">
                  <c:v>42689.75</c:v>
                </c:pt>
                <c:pt idx="7282">
                  <c:v>42689.875</c:v>
                </c:pt>
                <c:pt idx="7283">
                  <c:v>42690</c:v>
                </c:pt>
                <c:pt idx="7284">
                  <c:v>42690.125</c:v>
                </c:pt>
                <c:pt idx="7285">
                  <c:v>42690.25</c:v>
                </c:pt>
                <c:pt idx="7286">
                  <c:v>42690.375</c:v>
                </c:pt>
                <c:pt idx="7287">
                  <c:v>42690.5</c:v>
                </c:pt>
                <c:pt idx="7288">
                  <c:v>42690.625</c:v>
                </c:pt>
                <c:pt idx="7289">
                  <c:v>42690.75</c:v>
                </c:pt>
                <c:pt idx="7290">
                  <c:v>42690.875</c:v>
                </c:pt>
                <c:pt idx="7291">
                  <c:v>42691</c:v>
                </c:pt>
                <c:pt idx="7292">
                  <c:v>42691.125</c:v>
                </c:pt>
                <c:pt idx="7293">
                  <c:v>42691.25</c:v>
                </c:pt>
                <c:pt idx="7294">
                  <c:v>42691.375</c:v>
                </c:pt>
                <c:pt idx="7295">
                  <c:v>42691.5</c:v>
                </c:pt>
                <c:pt idx="7296">
                  <c:v>42691.625</c:v>
                </c:pt>
                <c:pt idx="7297">
                  <c:v>42691.75</c:v>
                </c:pt>
                <c:pt idx="7298">
                  <c:v>42691.875</c:v>
                </c:pt>
                <c:pt idx="7299">
                  <c:v>42692</c:v>
                </c:pt>
                <c:pt idx="7300">
                  <c:v>42692.125</c:v>
                </c:pt>
                <c:pt idx="7301">
                  <c:v>42692.25</c:v>
                </c:pt>
                <c:pt idx="7302">
                  <c:v>42692.375</c:v>
                </c:pt>
                <c:pt idx="7303">
                  <c:v>42692.5</c:v>
                </c:pt>
                <c:pt idx="7304">
                  <c:v>42692.625</c:v>
                </c:pt>
                <c:pt idx="7305">
                  <c:v>42692.75</c:v>
                </c:pt>
                <c:pt idx="7306">
                  <c:v>42692.875</c:v>
                </c:pt>
                <c:pt idx="7307">
                  <c:v>42693</c:v>
                </c:pt>
                <c:pt idx="7308">
                  <c:v>42693.125</c:v>
                </c:pt>
                <c:pt idx="7309">
                  <c:v>42693.25</c:v>
                </c:pt>
                <c:pt idx="7310">
                  <c:v>42693.375</c:v>
                </c:pt>
                <c:pt idx="7311">
                  <c:v>42693.5</c:v>
                </c:pt>
                <c:pt idx="7312">
                  <c:v>42693.625</c:v>
                </c:pt>
                <c:pt idx="7313">
                  <c:v>42693.75</c:v>
                </c:pt>
                <c:pt idx="7314">
                  <c:v>42693.875</c:v>
                </c:pt>
                <c:pt idx="7315">
                  <c:v>42694</c:v>
                </c:pt>
                <c:pt idx="7316">
                  <c:v>42694.125</c:v>
                </c:pt>
                <c:pt idx="7317">
                  <c:v>42694.25</c:v>
                </c:pt>
                <c:pt idx="7318">
                  <c:v>42694.375</c:v>
                </c:pt>
                <c:pt idx="7319">
                  <c:v>42694.5</c:v>
                </c:pt>
                <c:pt idx="7320">
                  <c:v>42694.625</c:v>
                </c:pt>
                <c:pt idx="7321">
                  <c:v>42694.75</c:v>
                </c:pt>
                <c:pt idx="7322">
                  <c:v>42694.875</c:v>
                </c:pt>
                <c:pt idx="7323">
                  <c:v>42695</c:v>
                </c:pt>
                <c:pt idx="7324">
                  <c:v>42695.125</c:v>
                </c:pt>
                <c:pt idx="7325">
                  <c:v>42695.25</c:v>
                </c:pt>
                <c:pt idx="7326">
                  <c:v>42695.375</c:v>
                </c:pt>
                <c:pt idx="7327">
                  <c:v>42695.5</c:v>
                </c:pt>
                <c:pt idx="7328">
                  <c:v>42695.625</c:v>
                </c:pt>
                <c:pt idx="7329">
                  <c:v>42695.75</c:v>
                </c:pt>
                <c:pt idx="7330">
                  <c:v>42695.875</c:v>
                </c:pt>
                <c:pt idx="7331">
                  <c:v>42696</c:v>
                </c:pt>
                <c:pt idx="7332">
                  <c:v>42696.125</c:v>
                </c:pt>
                <c:pt idx="7333">
                  <c:v>42696.25</c:v>
                </c:pt>
                <c:pt idx="7334">
                  <c:v>42696.375</c:v>
                </c:pt>
                <c:pt idx="7335">
                  <c:v>42696.5</c:v>
                </c:pt>
                <c:pt idx="7336">
                  <c:v>42696.625</c:v>
                </c:pt>
                <c:pt idx="7337">
                  <c:v>42696.75</c:v>
                </c:pt>
                <c:pt idx="7338">
                  <c:v>42696.875</c:v>
                </c:pt>
                <c:pt idx="7339">
                  <c:v>42697</c:v>
                </c:pt>
                <c:pt idx="7340">
                  <c:v>42697.125</c:v>
                </c:pt>
                <c:pt idx="7341">
                  <c:v>42697.25</c:v>
                </c:pt>
                <c:pt idx="7342">
                  <c:v>42697.375</c:v>
                </c:pt>
                <c:pt idx="7343">
                  <c:v>42697.5</c:v>
                </c:pt>
                <c:pt idx="7344">
                  <c:v>42697.625</c:v>
                </c:pt>
                <c:pt idx="7345">
                  <c:v>42697.75</c:v>
                </c:pt>
                <c:pt idx="7346">
                  <c:v>42697.875</c:v>
                </c:pt>
                <c:pt idx="7347">
                  <c:v>42698</c:v>
                </c:pt>
                <c:pt idx="7348">
                  <c:v>42698.125</c:v>
                </c:pt>
                <c:pt idx="7349">
                  <c:v>42698.25</c:v>
                </c:pt>
                <c:pt idx="7350">
                  <c:v>42698.375</c:v>
                </c:pt>
                <c:pt idx="7351">
                  <c:v>42698.5</c:v>
                </c:pt>
                <c:pt idx="7352">
                  <c:v>42698.625</c:v>
                </c:pt>
                <c:pt idx="7353">
                  <c:v>42698.75</c:v>
                </c:pt>
                <c:pt idx="7354">
                  <c:v>42698.875</c:v>
                </c:pt>
                <c:pt idx="7355">
                  <c:v>42699</c:v>
                </c:pt>
                <c:pt idx="7356">
                  <c:v>42699.125</c:v>
                </c:pt>
                <c:pt idx="7357">
                  <c:v>42699.25</c:v>
                </c:pt>
                <c:pt idx="7358">
                  <c:v>42699.375</c:v>
                </c:pt>
                <c:pt idx="7359">
                  <c:v>42699.5</c:v>
                </c:pt>
                <c:pt idx="7360">
                  <c:v>42699.625</c:v>
                </c:pt>
                <c:pt idx="7361">
                  <c:v>42699.75</c:v>
                </c:pt>
                <c:pt idx="7362">
                  <c:v>42699.875</c:v>
                </c:pt>
                <c:pt idx="7363">
                  <c:v>42700</c:v>
                </c:pt>
                <c:pt idx="7364">
                  <c:v>42700.125</c:v>
                </c:pt>
                <c:pt idx="7365">
                  <c:v>42700.25</c:v>
                </c:pt>
                <c:pt idx="7366">
                  <c:v>42700.375</c:v>
                </c:pt>
                <c:pt idx="7367">
                  <c:v>42700.5</c:v>
                </c:pt>
                <c:pt idx="7368">
                  <c:v>42700.625</c:v>
                </c:pt>
                <c:pt idx="7369">
                  <c:v>42700.75</c:v>
                </c:pt>
                <c:pt idx="7370">
                  <c:v>42700.875</c:v>
                </c:pt>
                <c:pt idx="7371">
                  <c:v>42701</c:v>
                </c:pt>
                <c:pt idx="7372">
                  <c:v>42701.125</c:v>
                </c:pt>
                <c:pt idx="7373">
                  <c:v>42701.25</c:v>
                </c:pt>
                <c:pt idx="7374">
                  <c:v>42701.375</c:v>
                </c:pt>
                <c:pt idx="7375">
                  <c:v>42701.5</c:v>
                </c:pt>
                <c:pt idx="7376">
                  <c:v>42701.625</c:v>
                </c:pt>
                <c:pt idx="7377">
                  <c:v>42701.75</c:v>
                </c:pt>
                <c:pt idx="7378">
                  <c:v>42701.875</c:v>
                </c:pt>
                <c:pt idx="7379">
                  <c:v>42702</c:v>
                </c:pt>
                <c:pt idx="7380">
                  <c:v>42702.125</c:v>
                </c:pt>
                <c:pt idx="7381">
                  <c:v>42702.25</c:v>
                </c:pt>
                <c:pt idx="7382">
                  <c:v>42702.375</c:v>
                </c:pt>
                <c:pt idx="7383">
                  <c:v>42702.5</c:v>
                </c:pt>
                <c:pt idx="7384">
                  <c:v>42702.625</c:v>
                </c:pt>
                <c:pt idx="7385">
                  <c:v>42702.75</c:v>
                </c:pt>
                <c:pt idx="7386">
                  <c:v>42702.875</c:v>
                </c:pt>
                <c:pt idx="7387">
                  <c:v>42703</c:v>
                </c:pt>
                <c:pt idx="7388">
                  <c:v>42703.125</c:v>
                </c:pt>
                <c:pt idx="7389">
                  <c:v>42703.25</c:v>
                </c:pt>
                <c:pt idx="7390">
                  <c:v>42703.375</c:v>
                </c:pt>
                <c:pt idx="7391">
                  <c:v>42703.5</c:v>
                </c:pt>
                <c:pt idx="7392">
                  <c:v>42703.625</c:v>
                </c:pt>
                <c:pt idx="7393">
                  <c:v>42703.75</c:v>
                </c:pt>
                <c:pt idx="7394">
                  <c:v>42703.875</c:v>
                </c:pt>
                <c:pt idx="7395">
                  <c:v>42704</c:v>
                </c:pt>
                <c:pt idx="7396">
                  <c:v>42704.125</c:v>
                </c:pt>
                <c:pt idx="7397">
                  <c:v>42704.25</c:v>
                </c:pt>
                <c:pt idx="7398">
                  <c:v>42704.375</c:v>
                </c:pt>
                <c:pt idx="7399">
                  <c:v>42704.5</c:v>
                </c:pt>
                <c:pt idx="7400">
                  <c:v>42704.625</c:v>
                </c:pt>
                <c:pt idx="7401">
                  <c:v>42704.75</c:v>
                </c:pt>
                <c:pt idx="7402">
                  <c:v>42704.875</c:v>
                </c:pt>
                <c:pt idx="7403">
                  <c:v>42705</c:v>
                </c:pt>
                <c:pt idx="7404">
                  <c:v>42705.125</c:v>
                </c:pt>
                <c:pt idx="7405">
                  <c:v>42705.25</c:v>
                </c:pt>
                <c:pt idx="7406">
                  <c:v>42705.375</c:v>
                </c:pt>
                <c:pt idx="7407">
                  <c:v>42705.5</c:v>
                </c:pt>
                <c:pt idx="7408">
                  <c:v>42705.625</c:v>
                </c:pt>
                <c:pt idx="7409">
                  <c:v>42705.75</c:v>
                </c:pt>
                <c:pt idx="7410">
                  <c:v>42705.875</c:v>
                </c:pt>
                <c:pt idx="7411">
                  <c:v>42706</c:v>
                </c:pt>
                <c:pt idx="7412">
                  <c:v>42706.125</c:v>
                </c:pt>
                <c:pt idx="7413">
                  <c:v>42706.25</c:v>
                </c:pt>
                <c:pt idx="7414">
                  <c:v>42706.375</c:v>
                </c:pt>
                <c:pt idx="7415">
                  <c:v>42706.5</c:v>
                </c:pt>
                <c:pt idx="7416">
                  <c:v>42706.625</c:v>
                </c:pt>
                <c:pt idx="7417">
                  <c:v>42706.75</c:v>
                </c:pt>
                <c:pt idx="7418">
                  <c:v>42706.875</c:v>
                </c:pt>
                <c:pt idx="7419">
                  <c:v>42707</c:v>
                </c:pt>
                <c:pt idx="7420">
                  <c:v>42707.125</c:v>
                </c:pt>
                <c:pt idx="7421">
                  <c:v>42707.25</c:v>
                </c:pt>
                <c:pt idx="7422">
                  <c:v>42707.375</c:v>
                </c:pt>
                <c:pt idx="7423">
                  <c:v>42707.5</c:v>
                </c:pt>
                <c:pt idx="7424">
                  <c:v>42707.625</c:v>
                </c:pt>
                <c:pt idx="7425">
                  <c:v>42707.75</c:v>
                </c:pt>
                <c:pt idx="7426">
                  <c:v>42707.875</c:v>
                </c:pt>
                <c:pt idx="7427">
                  <c:v>42708</c:v>
                </c:pt>
                <c:pt idx="7428">
                  <c:v>42708.125</c:v>
                </c:pt>
                <c:pt idx="7429">
                  <c:v>42708.25</c:v>
                </c:pt>
                <c:pt idx="7430">
                  <c:v>42708.375</c:v>
                </c:pt>
                <c:pt idx="7431">
                  <c:v>42708.5</c:v>
                </c:pt>
                <c:pt idx="7432">
                  <c:v>42708.625</c:v>
                </c:pt>
                <c:pt idx="7433">
                  <c:v>42708.75</c:v>
                </c:pt>
                <c:pt idx="7434">
                  <c:v>42708.875</c:v>
                </c:pt>
                <c:pt idx="7435">
                  <c:v>42709</c:v>
                </c:pt>
                <c:pt idx="7436">
                  <c:v>42709.125</c:v>
                </c:pt>
                <c:pt idx="7437">
                  <c:v>42709.25</c:v>
                </c:pt>
                <c:pt idx="7438">
                  <c:v>42709.375</c:v>
                </c:pt>
                <c:pt idx="7439">
                  <c:v>42709.5</c:v>
                </c:pt>
                <c:pt idx="7440">
                  <c:v>42709.625</c:v>
                </c:pt>
                <c:pt idx="7441">
                  <c:v>42709.75</c:v>
                </c:pt>
                <c:pt idx="7442">
                  <c:v>42709.875</c:v>
                </c:pt>
                <c:pt idx="7443">
                  <c:v>42710</c:v>
                </c:pt>
                <c:pt idx="7444">
                  <c:v>42710.125</c:v>
                </c:pt>
                <c:pt idx="7445">
                  <c:v>42710.25</c:v>
                </c:pt>
                <c:pt idx="7446">
                  <c:v>42710.375</c:v>
                </c:pt>
                <c:pt idx="7447">
                  <c:v>42710.5</c:v>
                </c:pt>
                <c:pt idx="7448">
                  <c:v>42710.625</c:v>
                </c:pt>
                <c:pt idx="7449">
                  <c:v>42710.75</c:v>
                </c:pt>
                <c:pt idx="7450">
                  <c:v>42710.875</c:v>
                </c:pt>
                <c:pt idx="7451">
                  <c:v>42711</c:v>
                </c:pt>
                <c:pt idx="7452">
                  <c:v>42711.125</c:v>
                </c:pt>
                <c:pt idx="7453">
                  <c:v>42711.25</c:v>
                </c:pt>
                <c:pt idx="7454">
                  <c:v>42711.375</c:v>
                </c:pt>
                <c:pt idx="7455">
                  <c:v>42711.5</c:v>
                </c:pt>
                <c:pt idx="7456">
                  <c:v>42711.625</c:v>
                </c:pt>
                <c:pt idx="7457">
                  <c:v>42711.75</c:v>
                </c:pt>
                <c:pt idx="7458">
                  <c:v>42711.875</c:v>
                </c:pt>
                <c:pt idx="7459">
                  <c:v>42712</c:v>
                </c:pt>
                <c:pt idx="7460">
                  <c:v>42712.125</c:v>
                </c:pt>
                <c:pt idx="7461">
                  <c:v>42712.25</c:v>
                </c:pt>
                <c:pt idx="7462">
                  <c:v>42712.375</c:v>
                </c:pt>
                <c:pt idx="7463">
                  <c:v>42712.5</c:v>
                </c:pt>
                <c:pt idx="7464">
                  <c:v>42712.625</c:v>
                </c:pt>
                <c:pt idx="7465">
                  <c:v>42712.75</c:v>
                </c:pt>
                <c:pt idx="7466">
                  <c:v>42712.875</c:v>
                </c:pt>
                <c:pt idx="7467">
                  <c:v>42713</c:v>
                </c:pt>
                <c:pt idx="7468">
                  <c:v>42713.125</c:v>
                </c:pt>
                <c:pt idx="7469">
                  <c:v>42713.25</c:v>
                </c:pt>
                <c:pt idx="7470">
                  <c:v>42713.375</c:v>
                </c:pt>
                <c:pt idx="7471">
                  <c:v>42713.5</c:v>
                </c:pt>
                <c:pt idx="7472">
                  <c:v>42713.625</c:v>
                </c:pt>
                <c:pt idx="7473">
                  <c:v>42713.75</c:v>
                </c:pt>
                <c:pt idx="7474">
                  <c:v>42713.875</c:v>
                </c:pt>
                <c:pt idx="7475">
                  <c:v>42714</c:v>
                </c:pt>
                <c:pt idx="7476">
                  <c:v>42714.125</c:v>
                </c:pt>
                <c:pt idx="7477">
                  <c:v>42714.25</c:v>
                </c:pt>
                <c:pt idx="7478">
                  <c:v>42714.375</c:v>
                </c:pt>
                <c:pt idx="7479">
                  <c:v>42714.5</c:v>
                </c:pt>
                <c:pt idx="7480">
                  <c:v>42714.625</c:v>
                </c:pt>
                <c:pt idx="7481">
                  <c:v>42714.75</c:v>
                </c:pt>
                <c:pt idx="7482">
                  <c:v>42714.875</c:v>
                </c:pt>
                <c:pt idx="7483">
                  <c:v>42715</c:v>
                </c:pt>
                <c:pt idx="7484">
                  <c:v>42715.125</c:v>
                </c:pt>
                <c:pt idx="7485">
                  <c:v>42715.25</c:v>
                </c:pt>
                <c:pt idx="7486">
                  <c:v>42715.375</c:v>
                </c:pt>
                <c:pt idx="7487">
                  <c:v>42715.5</c:v>
                </c:pt>
                <c:pt idx="7488">
                  <c:v>42715.625</c:v>
                </c:pt>
                <c:pt idx="7489">
                  <c:v>42715.75</c:v>
                </c:pt>
                <c:pt idx="7490">
                  <c:v>42715.875</c:v>
                </c:pt>
                <c:pt idx="7491">
                  <c:v>42716</c:v>
                </c:pt>
                <c:pt idx="7492">
                  <c:v>42716.125</c:v>
                </c:pt>
                <c:pt idx="7493">
                  <c:v>42716.25</c:v>
                </c:pt>
                <c:pt idx="7494">
                  <c:v>42716.375</c:v>
                </c:pt>
                <c:pt idx="7495">
                  <c:v>42716.5</c:v>
                </c:pt>
                <c:pt idx="7496">
                  <c:v>42716.625</c:v>
                </c:pt>
                <c:pt idx="7497">
                  <c:v>42716.75</c:v>
                </c:pt>
                <c:pt idx="7498">
                  <c:v>42716.875</c:v>
                </c:pt>
                <c:pt idx="7499">
                  <c:v>42717</c:v>
                </c:pt>
                <c:pt idx="7500">
                  <c:v>42717.125</c:v>
                </c:pt>
                <c:pt idx="7501">
                  <c:v>42717.25</c:v>
                </c:pt>
                <c:pt idx="7502">
                  <c:v>42717.375</c:v>
                </c:pt>
                <c:pt idx="7503">
                  <c:v>42717.5</c:v>
                </c:pt>
                <c:pt idx="7504">
                  <c:v>42717.625</c:v>
                </c:pt>
                <c:pt idx="7505">
                  <c:v>42717.75</c:v>
                </c:pt>
                <c:pt idx="7506">
                  <c:v>42717.875</c:v>
                </c:pt>
                <c:pt idx="7507">
                  <c:v>42718</c:v>
                </c:pt>
                <c:pt idx="7508">
                  <c:v>42718.125</c:v>
                </c:pt>
                <c:pt idx="7509">
                  <c:v>42718.25</c:v>
                </c:pt>
                <c:pt idx="7510">
                  <c:v>42718.375</c:v>
                </c:pt>
                <c:pt idx="7511">
                  <c:v>42718.5</c:v>
                </c:pt>
                <c:pt idx="7512">
                  <c:v>42718.625</c:v>
                </c:pt>
                <c:pt idx="7513">
                  <c:v>42718.75</c:v>
                </c:pt>
                <c:pt idx="7514">
                  <c:v>42718.875</c:v>
                </c:pt>
                <c:pt idx="7515">
                  <c:v>42719</c:v>
                </c:pt>
                <c:pt idx="7516">
                  <c:v>42719.125</c:v>
                </c:pt>
                <c:pt idx="7517">
                  <c:v>42719.25</c:v>
                </c:pt>
                <c:pt idx="7518">
                  <c:v>42719.375</c:v>
                </c:pt>
                <c:pt idx="7519">
                  <c:v>42719.5</c:v>
                </c:pt>
                <c:pt idx="7520">
                  <c:v>42719.625</c:v>
                </c:pt>
                <c:pt idx="7521">
                  <c:v>42719.75</c:v>
                </c:pt>
                <c:pt idx="7522">
                  <c:v>42719.875</c:v>
                </c:pt>
                <c:pt idx="7523">
                  <c:v>42720</c:v>
                </c:pt>
                <c:pt idx="7524">
                  <c:v>42720.125</c:v>
                </c:pt>
                <c:pt idx="7525">
                  <c:v>42720.25</c:v>
                </c:pt>
                <c:pt idx="7526">
                  <c:v>42720.375</c:v>
                </c:pt>
                <c:pt idx="7527">
                  <c:v>42720.5</c:v>
                </c:pt>
                <c:pt idx="7528">
                  <c:v>42720.625</c:v>
                </c:pt>
                <c:pt idx="7529">
                  <c:v>42720.75</c:v>
                </c:pt>
                <c:pt idx="7530">
                  <c:v>42720.875</c:v>
                </c:pt>
                <c:pt idx="7531">
                  <c:v>42721</c:v>
                </c:pt>
                <c:pt idx="7532">
                  <c:v>42721.125</c:v>
                </c:pt>
                <c:pt idx="7533">
                  <c:v>42721.25</c:v>
                </c:pt>
                <c:pt idx="7534">
                  <c:v>42721.375</c:v>
                </c:pt>
                <c:pt idx="7535">
                  <c:v>42721.5</c:v>
                </c:pt>
                <c:pt idx="7536">
                  <c:v>42721.625</c:v>
                </c:pt>
                <c:pt idx="7537">
                  <c:v>42721.75</c:v>
                </c:pt>
                <c:pt idx="7538">
                  <c:v>42721.875</c:v>
                </c:pt>
                <c:pt idx="7539">
                  <c:v>42722</c:v>
                </c:pt>
                <c:pt idx="7540">
                  <c:v>42722.125</c:v>
                </c:pt>
                <c:pt idx="7541">
                  <c:v>42722.25</c:v>
                </c:pt>
                <c:pt idx="7542">
                  <c:v>42722.375</c:v>
                </c:pt>
                <c:pt idx="7543">
                  <c:v>42722.5</c:v>
                </c:pt>
                <c:pt idx="7544">
                  <c:v>42722.625</c:v>
                </c:pt>
                <c:pt idx="7545">
                  <c:v>42722.75</c:v>
                </c:pt>
                <c:pt idx="7546">
                  <c:v>42722.875</c:v>
                </c:pt>
                <c:pt idx="7547">
                  <c:v>42723</c:v>
                </c:pt>
                <c:pt idx="7548">
                  <c:v>42723.125</c:v>
                </c:pt>
                <c:pt idx="7549">
                  <c:v>42723.25</c:v>
                </c:pt>
                <c:pt idx="7550">
                  <c:v>42723.375</c:v>
                </c:pt>
                <c:pt idx="7551">
                  <c:v>42723.5</c:v>
                </c:pt>
                <c:pt idx="7552">
                  <c:v>42723.625</c:v>
                </c:pt>
                <c:pt idx="7553">
                  <c:v>42723.75</c:v>
                </c:pt>
                <c:pt idx="7554">
                  <c:v>42723.875</c:v>
                </c:pt>
                <c:pt idx="7555">
                  <c:v>42724</c:v>
                </c:pt>
                <c:pt idx="7556">
                  <c:v>42724.125</c:v>
                </c:pt>
                <c:pt idx="7557">
                  <c:v>42724.25</c:v>
                </c:pt>
                <c:pt idx="7558">
                  <c:v>42724.375</c:v>
                </c:pt>
                <c:pt idx="7559">
                  <c:v>42724.5</c:v>
                </c:pt>
                <c:pt idx="7560">
                  <c:v>42724.625</c:v>
                </c:pt>
                <c:pt idx="7561">
                  <c:v>42724.75</c:v>
                </c:pt>
                <c:pt idx="7562">
                  <c:v>42724.875</c:v>
                </c:pt>
                <c:pt idx="7563">
                  <c:v>42725</c:v>
                </c:pt>
                <c:pt idx="7564">
                  <c:v>42725.125</c:v>
                </c:pt>
                <c:pt idx="7565">
                  <c:v>42725.25</c:v>
                </c:pt>
                <c:pt idx="7566">
                  <c:v>42725.375</c:v>
                </c:pt>
                <c:pt idx="7567">
                  <c:v>42725.5</c:v>
                </c:pt>
                <c:pt idx="7568">
                  <c:v>42725.625</c:v>
                </c:pt>
                <c:pt idx="7569">
                  <c:v>42725.75</c:v>
                </c:pt>
                <c:pt idx="7570">
                  <c:v>42725.875</c:v>
                </c:pt>
                <c:pt idx="7571">
                  <c:v>42726</c:v>
                </c:pt>
                <c:pt idx="7572">
                  <c:v>42726.125</c:v>
                </c:pt>
                <c:pt idx="7573">
                  <c:v>42726.25</c:v>
                </c:pt>
                <c:pt idx="7574">
                  <c:v>42726.375</c:v>
                </c:pt>
                <c:pt idx="7575">
                  <c:v>42726.5</c:v>
                </c:pt>
                <c:pt idx="7576">
                  <c:v>42726.625</c:v>
                </c:pt>
                <c:pt idx="7577">
                  <c:v>42726.75</c:v>
                </c:pt>
                <c:pt idx="7578">
                  <c:v>42726.875</c:v>
                </c:pt>
                <c:pt idx="7579">
                  <c:v>42727</c:v>
                </c:pt>
                <c:pt idx="7580">
                  <c:v>42727.125</c:v>
                </c:pt>
                <c:pt idx="7581">
                  <c:v>42727.25</c:v>
                </c:pt>
                <c:pt idx="7582">
                  <c:v>42727.375</c:v>
                </c:pt>
                <c:pt idx="7583">
                  <c:v>42727.5</c:v>
                </c:pt>
                <c:pt idx="7584">
                  <c:v>42727.625</c:v>
                </c:pt>
                <c:pt idx="7585">
                  <c:v>42727.75</c:v>
                </c:pt>
                <c:pt idx="7586">
                  <c:v>42727.875</c:v>
                </c:pt>
                <c:pt idx="7587">
                  <c:v>42728</c:v>
                </c:pt>
                <c:pt idx="7588">
                  <c:v>42728.125</c:v>
                </c:pt>
                <c:pt idx="7589">
                  <c:v>42728.25</c:v>
                </c:pt>
                <c:pt idx="7590">
                  <c:v>42728.375</c:v>
                </c:pt>
                <c:pt idx="7591">
                  <c:v>42728.5</c:v>
                </c:pt>
                <c:pt idx="7592">
                  <c:v>42728.625</c:v>
                </c:pt>
                <c:pt idx="7593">
                  <c:v>42728.75</c:v>
                </c:pt>
                <c:pt idx="7594">
                  <c:v>42728.875</c:v>
                </c:pt>
                <c:pt idx="7595">
                  <c:v>42729</c:v>
                </c:pt>
                <c:pt idx="7596">
                  <c:v>42729.125</c:v>
                </c:pt>
                <c:pt idx="7597">
                  <c:v>42729.25</c:v>
                </c:pt>
                <c:pt idx="7598">
                  <c:v>42729.375</c:v>
                </c:pt>
                <c:pt idx="7599">
                  <c:v>42729.5</c:v>
                </c:pt>
                <c:pt idx="7600">
                  <c:v>42729.625</c:v>
                </c:pt>
                <c:pt idx="7601">
                  <c:v>42729.75</c:v>
                </c:pt>
                <c:pt idx="7602">
                  <c:v>42729.875</c:v>
                </c:pt>
                <c:pt idx="7603">
                  <c:v>42730</c:v>
                </c:pt>
                <c:pt idx="7604">
                  <c:v>42730.125</c:v>
                </c:pt>
                <c:pt idx="7605">
                  <c:v>42730.25</c:v>
                </c:pt>
                <c:pt idx="7606">
                  <c:v>42730.375</c:v>
                </c:pt>
                <c:pt idx="7607">
                  <c:v>42730.5</c:v>
                </c:pt>
                <c:pt idx="7608">
                  <c:v>42730.625</c:v>
                </c:pt>
                <c:pt idx="7609">
                  <c:v>42730.75</c:v>
                </c:pt>
                <c:pt idx="7610">
                  <c:v>42730.875</c:v>
                </c:pt>
                <c:pt idx="7611">
                  <c:v>42731</c:v>
                </c:pt>
                <c:pt idx="7612">
                  <c:v>42731.125</c:v>
                </c:pt>
                <c:pt idx="7613">
                  <c:v>42731.25</c:v>
                </c:pt>
                <c:pt idx="7614">
                  <c:v>42731.375</c:v>
                </c:pt>
                <c:pt idx="7615">
                  <c:v>42731.5</c:v>
                </c:pt>
                <c:pt idx="7616">
                  <c:v>42731.625</c:v>
                </c:pt>
                <c:pt idx="7617">
                  <c:v>42731.75</c:v>
                </c:pt>
                <c:pt idx="7618">
                  <c:v>42731.875</c:v>
                </c:pt>
                <c:pt idx="7619">
                  <c:v>42732</c:v>
                </c:pt>
                <c:pt idx="7620">
                  <c:v>42732.125</c:v>
                </c:pt>
                <c:pt idx="7621">
                  <c:v>42732.25</c:v>
                </c:pt>
                <c:pt idx="7622">
                  <c:v>42732.375</c:v>
                </c:pt>
                <c:pt idx="7623">
                  <c:v>42732.5</c:v>
                </c:pt>
                <c:pt idx="7624">
                  <c:v>42732.625</c:v>
                </c:pt>
                <c:pt idx="7625">
                  <c:v>42732.75</c:v>
                </c:pt>
                <c:pt idx="7626">
                  <c:v>42732.875</c:v>
                </c:pt>
                <c:pt idx="7627">
                  <c:v>42733</c:v>
                </c:pt>
                <c:pt idx="7628">
                  <c:v>42733.125</c:v>
                </c:pt>
                <c:pt idx="7629">
                  <c:v>42733.25</c:v>
                </c:pt>
                <c:pt idx="7630">
                  <c:v>42733.375</c:v>
                </c:pt>
                <c:pt idx="7631">
                  <c:v>42733.5</c:v>
                </c:pt>
                <c:pt idx="7632">
                  <c:v>42733.625</c:v>
                </c:pt>
                <c:pt idx="7633">
                  <c:v>42733.75</c:v>
                </c:pt>
                <c:pt idx="7634">
                  <c:v>42733.875</c:v>
                </c:pt>
                <c:pt idx="7635">
                  <c:v>42734</c:v>
                </c:pt>
                <c:pt idx="7636">
                  <c:v>42734.125</c:v>
                </c:pt>
                <c:pt idx="7637">
                  <c:v>42734.25</c:v>
                </c:pt>
                <c:pt idx="7638">
                  <c:v>42734.375</c:v>
                </c:pt>
                <c:pt idx="7639">
                  <c:v>42734.5</c:v>
                </c:pt>
                <c:pt idx="7640">
                  <c:v>42734.625</c:v>
                </c:pt>
                <c:pt idx="7641">
                  <c:v>42734.75</c:v>
                </c:pt>
                <c:pt idx="7642">
                  <c:v>42734.875</c:v>
                </c:pt>
                <c:pt idx="7643">
                  <c:v>42735</c:v>
                </c:pt>
                <c:pt idx="7644">
                  <c:v>42735.125</c:v>
                </c:pt>
                <c:pt idx="7645">
                  <c:v>42735.25</c:v>
                </c:pt>
                <c:pt idx="7646">
                  <c:v>42735.375</c:v>
                </c:pt>
                <c:pt idx="7647">
                  <c:v>42735.5</c:v>
                </c:pt>
                <c:pt idx="7648">
                  <c:v>42735.625</c:v>
                </c:pt>
                <c:pt idx="7649">
                  <c:v>42735.75</c:v>
                </c:pt>
                <c:pt idx="7650">
                  <c:v>42735.875</c:v>
                </c:pt>
                <c:pt idx="7651">
                  <c:v>42736</c:v>
                </c:pt>
                <c:pt idx="7652">
                  <c:v>42736.125</c:v>
                </c:pt>
                <c:pt idx="7653">
                  <c:v>42736.25</c:v>
                </c:pt>
                <c:pt idx="7654">
                  <c:v>42736.375</c:v>
                </c:pt>
                <c:pt idx="7655">
                  <c:v>42736.5</c:v>
                </c:pt>
                <c:pt idx="7656">
                  <c:v>42736.625</c:v>
                </c:pt>
                <c:pt idx="7657">
                  <c:v>42736.75</c:v>
                </c:pt>
                <c:pt idx="7658">
                  <c:v>42736.875</c:v>
                </c:pt>
                <c:pt idx="7659">
                  <c:v>42737</c:v>
                </c:pt>
                <c:pt idx="7660">
                  <c:v>42737.125</c:v>
                </c:pt>
                <c:pt idx="7661">
                  <c:v>42737.25</c:v>
                </c:pt>
                <c:pt idx="7662">
                  <c:v>42737.375</c:v>
                </c:pt>
                <c:pt idx="7663">
                  <c:v>42737.5</c:v>
                </c:pt>
                <c:pt idx="7664">
                  <c:v>42737.625</c:v>
                </c:pt>
                <c:pt idx="7665">
                  <c:v>42737.75</c:v>
                </c:pt>
                <c:pt idx="7666">
                  <c:v>42737.875</c:v>
                </c:pt>
                <c:pt idx="7667">
                  <c:v>42738</c:v>
                </c:pt>
                <c:pt idx="7668">
                  <c:v>42738.125</c:v>
                </c:pt>
                <c:pt idx="7669">
                  <c:v>42738.25</c:v>
                </c:pt>
                <c:pt idx="7670">
                  <c:v>42738.375</c:v>
                </c:pt>
                <c:pt idx="7671">
                  <c:v>42738.5</c:v>
                </c:pt>
                <c:pt idx="7672">
                  <c:v>42738.625</c:v>
                </c:pt>
                <c:pt idx="7673">
                  <c:v>42738.75</c:v>
                </c:pt>
                <c:pt idx="7674">
                  <c:v>42738.875</c:v>
                </c:pt>
                <c:pt idx="7675">
                  <c:v>42739</c:v>
                </c:pt>
                <c:pt idx="7676">
                  <c:v>42739.125</c:v>
                </c:pt>
                <c:pt idx="7677">
                  <c:v>42739.25</c:v>
                </c:pt>
                <c:pt idx="7678">
                  <c:v>42739.375</c:v>
                </c:pt>
                <c:pt idx="7679">
                  <c:v>42739.5</c:v>
                </c:pt>
                <c:pt idx="7680">
                  <c:v>42739.625</c:v>
                </c:pt>
                <c:pt idx="7681">
                  <c:v>42739.75</c:v>
                </c:pt>
                <c:pt idx="7682">
                  <c:v>42739.875</c:v>
                </c:pt>
                <c:pt idx="7683">
                  <c:v>42740</c:v>
                </c:pt>
                <c:pt idx="7684">
                  <c:v>42740.125</c:v>
                </c:pt>
                <c:pt idx="7685">
                  <c:v>42740.25</c:v>
                </c:pt>
                <c:pt idx="7686">
                  <c:v>42740.375</c:v>
                </c:pt>
                <c:pt idx="7687">
                  <c:v>42740.5</c:v>
                </c:pt>
                <c:pt idx="7688">
                  <c:v>42740.625</c:v>
                </c:pt>
                <c:pt idx="7689">
                  <c:v>42740.75</c:v>
                </c:pt>
                <c:pt idx="7690">
                  <c:v>42740.875</c:v>
                </c:pt>
                <c:pt idx="7691">
                  <c:v>42741</c:v>
                </c:pt>
                <c:pt idx="7692">
                  <c:v>42741.125</c:v>
                </c:pt>
                <c:pt idx="7693">
                  <c:v>42741.25</c:v>
                </c:pt>
                <c:pt idx="7694">
                  <c:v>42741.375</c:v>
                </c:pt>
                <c:pt idx="7695">
                  <c:v>42741.5</c:v>
                </c:pt>
                <c:pt idx="7696">
                  <c:v>42741.625</c:v>
                </c:pt>
                <c:pt idx="7697">
                  <c:v>42741.75</c:v>
                </c:pt>
                <c:pt idx="7698">
                  <c:v>42741.875</c:v>
                </c:pt>
                <c:pt idx="7699">
                  <c:v>42742</c:v>
                </c:pt>
                <c:pt idx="7700">
                  <c:v>42742.125</c:v>
                </c:pt>
                <c:pt idx="7701">
                  <c:v>42742.25</c:v>
                </c:pt>
                <c:pt idx="7702">
                  <c:v>42742.375</c:v>
                </c:pt>
                <c:pt idx="7703">
                  <c:v>42742.5</c:v>
                </c:pt>
                <c:pt idx="7704">
                  <c:v>42742.625</c:v>
                </c:pt>
                <c:pt idx="7705">
                  <c:v>42742.75</c:v>
                </c:pt>
                <c:pt idx="7706">
                  <c:v>42742.875</c:v>
                </c:pt>
                <c:pt idx="7707">
                  <c:v>42743</c:v>
                </c:pt>
                <c:pt idx="7708">
                  <c:v>42743.125</c:v>
                </c:pt>
                <c:pt idx="7709">
                  <c:v>42743.25</c:v>
                </c:pt>
                <c:pt idx="7710">
                  <c:v>42743.375</c:v>
                </c:pt>
                <c:pt idx="7711">
                  <c:v>42743.5</c:v>
                </c:pt>
                <c:pt idx="7712">
                  <c:v>42743.625</c:v>
                </c:pt>
                <c:pt idx="7713">
                  <c:v>42743.75</c:v>
                </c:pt>
                <c:pt idx="7714">
                  <c:v>42743.875</c:v>
                </c:pt>
                <c:pt idx="7715">
                  <c:v>42744</c:v>
                </c:pt>
                <c:pt idx="7716">
                  <c:v>42744.125</c:v>
                </c:pt>
                <c:pt idx="7717">
                  <c:v>42744.25</c:v>
                </c:pt>
                <c:pt idx="7718">
                  <c:v>42744.375</c:v>
                </c:pt>
                <c:pt idx="7719">
                  <c:v>42744.5</c:v>
                </c:pt>
                <c:pt idx="7720">
                  <c:v>42744.625</c:v>
                </c:pt>
                <c:pt idx="7721">
                  <c:v>42744.75</c:v>
                </c:pt>
                <c:pt idx="7722">
                  <c:v>42744.875</c:v>
                </c:pt>
                <c:pt idx="7723">
                  <c:v>42745</c:v>
                </c:pt>
                <c:pt idx="7724">
                  <c:v>42745.125</c:v>
                </c:pt>
                <c:pt idx="7725">
                  <c:v>42745.25</c:v>
                </c:pt>
                <c:pt idx="7726">
                  <c:v>42745.375</c:v>
                </c:pt>
                <c:pt idx="7727">
                  <c:v>42745.5</c:v>
                </c:pt>
                <c:pt idx="7728">
                  <c:v>42745.625</c:v>
                </c:pt>
                <c:pt idx="7729">
                  <c:v>42745.75</c:v>
                </c:pt>
                <c:pt idx="7730">
                  <c:v>42745.875</c:v>
                </c:pt>
                <c:pt idx="7731">
                  <c:v>42746</c:v>
                </c:pt>
                <c:pt idx="7732">
                  <c:v>42746.125</c:v>
                </c:pt>
                <c:pt idx="7733">
                  <c:v>42746.25</c:v>
                </c:pt>
                <c:pt idx="7734">
                  <c:v>42746.375</c:v>
                </c:pt>
                <c:pt idx="7735">
                  <c:v>42746.5</c:v>
                </c:pt>
                <c:pt idx="7736">
                  <c:v>42746.625</c:v>
                </c:pt>
                <c:pt idx="7737">
                  <c:v>42746.75</c:v>
                </c:pt>
                <c:pt idx="7738">
                  <c:v>42746.875</c:v>
                </c:pt>
                <c:pt idx="7739">
                  <c:v>42747</c:v>
                </c:pt>
                <c:pt idx="7740">
                  <c:v>42747.125</c:v>
                </c:pt>
                <c:pt idx="7741">
                  <c:v>42747.25</c:v>
                </c:pt>
                <c:pt idx="7742">
                  <c:v>42747.375</c:v>
                </c:pt>
                <c:pt idx="7743">
                  <c:v>42747.5</c:v>
                </c:pt>
                <c:pt idx="7744">
                  <c:v>42747.625</c:v>
                </c:pt>
                <c:pt idx="7745">
                  <c:v>42747.75</c:v>
                </c:pt>
                <c:pt idx="7746">
                  <c:v>42747.875</c:v>
                </c:pt>
                <c:pt idx="7747">
                  <c:v>42748</c:v>
                </c:pt>
                <c:pt idx="7748">
                  <c:v>42748.125</c:v>
                </c:pt>
                <c:pt idx="7749">
                  <c:v>42748.25</c:v>
                </c:pt>
                <c:pt idx="7750">
                  <c:v>42748.375</c:v>
                </c:pt>
                <c:pt idx="7751">
                  <c:v>42748.5</c:v>
                </c:pt>
                <c:pt idx="7752">
                  <c:v>42748.625</c:v>
                </c:pt>
                <c:pt idx="7753">
                  <c:v>42748.75</c:v>
                </c:pt>
                <c:pt idx="7754">
                  <c:v>42748.875</c:v>
                </c:pt>
                <c:pt idx="7755">
                  <c:v>42749</c:v>
                </c:pt>
                <c:pt idx="7756">
                  <c:v>42749.125</c:v>
                </c:pt>
                <c:pt idx="7757">
                  <c:v>42749.25</c:v>
                </c:pt>
                <c:pt idx="7758">
                  <c:v>42749.375</c:v>
                </c:pt>
                <c:pt idx="7759">
                  <c:v>42749.5</c:v>
                </c:pt>
                <c:pt idx="7760">
                  <c:v>42749.625</c:v>
                </c:pt>
                <c:pt idx="7761">
                  <c:v>42749.75</c:v>
                </c:pt>
                <c:pt idx="7762">
                  <c:v>42749.875</c:v>
                </c:pt>
                <c:pt idx="7763">
                  <c:v>42750</c:v>
                </c:pt>
                <c:pt idx="7764">
                  <c:v>42750.125</c:v>
                </c:pt>
                <c:pt idx="7765">
                  <c:v>42750.25</c:v>
                </c:pt>
                <c:pt idx="7766">
                  <c:v>42750.375</c:v>
                </c:pt>
                <c:pt idx="7767">
                  <c:v>42750.5</c:v>
                </c:pt>
                <c:pt idx="7768">
                  <c:v>42750.625</c:v>
                </c:pt>
                <c:pt idx="7769">
                  <c:v>42750.75</c:v>
                </c:pt>
                <c:pt idx="7770">
                  <c:v>42750.875</c:v>
                </c:pt>
                <c:pt idx="7771">
                  <c:v>42751</c:v>
                </c:pt>
                <c:pt idx="7772">
                  <c:v>42751.125</c:v>
                </c:pt>
                <c:pt idx="7773">
                  <c:v>42751.25</c:v>
                </c:pt>
                <c:pt idx="7774">
                  <c:v>42751.375</c:v>
                </c:pt>
                <c:pt idx="7775">
                  <c:v>42751.5</c:v>
                </c:pt>
                <c:pt idx="7776">
                  <c:v>42751.625</c:v>
                </c:pt>
                <c:pt idx="7777">
                  <c:v>42751.75</c:v>
                </c:pt>
                <c:pt idx="7778">
                  <c:v>42751.875</c:v>
                </c:pt>
                <c:pt idx="7779">
                  <c:v>42752</c:v>
                </c:pt>
                <c:pt idx="7780">
                  <c:v>42752.125</c:v>
                </c:pt>
                <c:pt idx="7781">
                  <c:v>42752.25</c:v>
                </c:pt>
                <c:pt idx="7782">
                  <c:v>42752.375</c:v>
                </c:pt>
                <c:pt idx="7783">
                  <c:v>42752.5</c:v>
                </c:pt>
                <c:pt idx="7784">
                  <c:v>42752.625</c:v>
                </c:pt>
                <c:pt idx="7785">
                  <c:v>42752.75</c:v>
                </c:pt>
                <c:pt idx="7786">
                  <c:v>42752.875</c:v>
                </c:pt>
                <c:pt idx="7787">
                  <c:v>42753</c:v>
                </c:pt>
                <c:pt idx="7788">
                  <c:v>42753.125</c:v>
                </c:pt>
                <c:pt idx="7789">
                  <c:v>42753.25</c:v>
                </c:pt>
                <c:pt idx="7790">
                  <c:v>42753.375</c:v>
                </c:pt>
                <c:pt idx="7791">
                  <c:v>42753.5</c:v>
                </c:pt>
                <c:pt idx="7792">
                  <c:v>42753.625</c:v>
                </c:pt>
                <c:pt idx="7793">
                  <c:v>42753.75</c:v>
                </c:pt>
                <c:pt idx="7794">
                  <c:v>42753.875</c:v>
                </c:pt>
                <c:pt idx="7795">
                  <c:v>42754</c:v>
                </c:pt>
                <c:pt idx="7796">
                  <c:v>42754.125</c:v>
                </c:pt>
                <c:pt idx="7797">
                  <c:v>42754.25</c:v>
                </c:pt>
                <c:pt idx="7798">
                  <c:v>42754.375</c:v>
                </c:pt>
                <c:pt idx="7799">
                  <c:v>42754.5</c:v>
                </c:pt>
                <c:pt idx="7800">
                  <c:v>42754.625</c:v>
                </c:pt>
                <c:pt idx="7801">
                  <c:v>42754.75</c:v>
                </c:pt>
                <c:pt idx="7802">
                  <c:v>42754.875</c:v>
                </c:pt>
                <c:pt idx="7803">
                  <c:v>42755</c:v>
                </c:pt>
                <c:pt idx="7804">
                  <c:v>42755.125</c:v>
                </c:pt>
                <c:pt idx="7805">
                  <c:v>42755.25</c:v>
                </c:pt>
                <c:pt idx="7806">
                  <c:v>42755.375</c:v>
                </c:pt>
                <c:pt idx="7807">
                  <c:v>42755.5</c:v>
                </c:pt>
                <c:pt idx="7808">
                  <c:v>42755.625</c:v>
                </c:pt>
                <c:pt idx="7809">
                  <c:v>42755.75</c:v>
                </c:pt>
                <c:pt idx="7810">
                  <c:v>42755.875</c:v>
                </c:pt>
                <c:pt idx="7811">
                  <c:v>42756</c:v>
                </c:pt>
                <c:pt idx="7812">
                  <c:v>42756.125</c:v>
                </c:pt>
                <c:pt idx="7813">
                  <c:v>42756.25</c:v>
                </c:pt>
                <c:pt idx="7814">
                  <c:v>42756.375</c:v>
                </c:pt>
                <c:pt idx="7815">
                  <c:v>42756.5</c:v>
                </c:pt>
                <c:pt idx="7816">
                  <c:v>42756.625</c:v>
                </c:pt>
                <c:pt idx="7817">
                  <c:v>42756.75</c:v>
                </c:pt>
                <c:pt idx="7818">
                  <c:v>42756.875</c:v>
                </c:pt>
                <c:pt idx="7819">
                  <c:v>42757</c:v>
                </c:pt>
                <c:pt idx="7820">
                  <c:v>42757.125</c:v>
                </c:pt>
                <c:pt idx="7821">
                  <c:v>42757.25</c:v>
                </c:pt>
                <c:pt idx="7822">
                  <c:v>42757.375</c:v>
                </c:pt>
                <c:pt idx="7823">
                  <c:v>42757.5</c:v>
                </c:pt>
                <c:pt idx="7824">
                  <c:v>42757.625</c:v>
                </c:pt>
                <c:pt idx="7825">
                  <c:v>42757.75</c:v>
                </c:pt>
                <c:pt idx="7826">
                  <c:v>42757.875</c:v>
                </c:pt>
                <c:pt idx="7827">
                  <c:v>42758</c:v>
                </c:pt>
                <c:pt idx="7828">
                  <c:v>42758.125</c:v>
                </c:pt>
                <c:pt idx="7829">
                  <c:v>42758.25</c:v>
                </c:pt>
                <c:pt idx="7830">
                  <c:v>42758.375</c:v>
                </c:pt>
                <c:pt idx="7831">
                  <c:v>42758.5</c:v>
                </c:pt>
                <c:pt idx="7832">
                  <c:v>42758.625</c:v>
                </c:pt>
                <c:pt idx="7833">
                  <c:v>42758.75</c:v>
                </c:pt>
                <c:pt idx="7834">
                  <c:v>42758.875</c:v>
                </c:pt>
                <c:pt idx="7835">
                  <c:v>42759</c:v>
                </c:pt>
                <c:pt idx="7836">
                  <c:v>42759.125</c:v>
                </c:pt>
                <c:pt idx="7837">
                  <c:v>42759.25</c:v>
                </c:pt>
                <c:pt idx="7838">
                  <c:v>42759.375</c:v>
                </c:pt>
                <c:pt idx="7839">
                  <c:v>42759.5</c:v>
                </c:pt>
                <c:pt idx="7840">
                  <c:v>42759.625</c:v>
                </c:pt>
                <c:pt idx="7841">
                  <c:v>42759.75</c:v>
                </c:pt>
                <c:pt idx="7842">
                  <c:v>42759.875</c:v>
                </c:pt>
                <c:pt idx="7843">
                  <c:v>42760</c:v>
                </c:pt>
                <c:pt idx="7844">
                  <c:v>42760.125</c:v>
                </c:pt>
                <c:pt idx="7845">
                  <c:v>42760.25</c:v>
                </c:pt>
                <c:pt idx="7846">
                  <c:v>42760.375</c:v>
                </c:pt>
                <c:pt idx="7847">
                  <c:v>42760.5</c:v>
                </c:pt>
                <c:pt idx="7848">
                  <c:v>42760.625</c:v>
                </c:pt>
                <c:pt idx="7849">
                  <c:v>42760.75</c:v>
                </c:pt>
                <c:pt idx="7850">
                  <c:v>42760.875</c:v>
                </c:pt>
                <c:pt idx="7851">
                  <c:v>42761</c:v>
                </c:pt>
                <c:pt idx="7852">
                  <c:v>42761.125</c:v>
                </c:pt>
                <c:pt idx="7853">
                  <c:v>42761.25</c:v>
                </c:pt>
                <c:pt idx="7854">
                  <c:v>42761.375</c:v>
                </c:pt>
                <c:pt idx="7855">
                  <c:v>42761.5</c:v>
                </c:pt>
                <c:pt idx="7856">
                  <c:v>42761.625</c:v>
                </c:pt>
                <c:pt idx="7857">
                  <c:v>42761.75</c:v>
                </c:pt>
                <c:pt idx="7858">
                  <c:v>42761.875</c:v>
                </c:pt>
                <c:pt idx="7859">
                  <c:v>42762</c:v>
                </c:pt>
                <c:pt idx="7860">
                  <c:v>42762.125</c:v>
                </c:pt>
                <c:pt idx="7861">
                  <c:v>42762.25</c:v>
                </c:pt>
                <c:pt idx="7862">
                  <c:v>42762.375</c:v>
                </c:pt>
                <c:pt idx="7863">
                  <c:v>42762.5</c:v>
                </c:pt>
                <c:pt idx="7864">
                  <c:v>42762.625</c:v>
                </c:pt>
                <c:pt idx="7865">
                  <c:v>42762.75</c:v>
                </c:pt>
                <c:pt idx="7866">
                  <c:v>42762.875</c:v>
                </c:pt>
                <c:pt idx="7867">
                  <c:v>42763</c:v>
                </c:pt>
                <c:pt idx="7868">
                  <c:v>42763.125</c:v>
                </c:pt>
                <c:pt idx="7869">
                  <c:v>42763.25</c:v>
                </c:pt>
                <c:pt idx="7870">
                  <c:v>42763.375</c:v>
                </c:pt>
                <c:pt idx="7871">
                  <c:v>42763.5</c:v>
                </c:pt>
                <c:pt idx="7872">
                  <c:v>42763.625</c:v>
                </c:pt>
                <c:pt idx="7873">
                  <c:v>42763.75</c:v>
                </c:pt>
                <c:pt idx="7874">
                  <c:v>42763.875</c:v>
                </c:pt>
                <c:pt idx="7875">
                  <c:v>42764</c:v>
                </c:pt>
                <c:pt idx="7876">
                  <c:v>42764.125</c:v>
                </c:pt>
                <c:pt idx="7877">
                  <c:v>42764.25</c:v>
                </c:pt>
                <c:pt idx="7878">
                  <c:v>42764.375</c:v>
                </c:pt>
                <c:pt idx="7879">
                  <c:v>42764.5</c:v>
                </c:pt>
                <c:pt idx="7880">
                  <c:v>42764.625</c:v>
                </c:pt>
                <c:pt idx="7881">
                  <c:v>42764.75</c:v>
                </c:pt>
                <c:pt idx="7882">
                  <c:v>42764.875</c:v>
                </c:pt>
                <c:pt idx="7883">
                  <c:v>42765</c:v>
                </c:pt>
                <c:pt idx="7884">
                  <c:v>42765.125</c:v>
                </c:pt>
                <c:pt idx="7885">
                  <c:v>42765.25</c:v>
                </c:pt>
                <c:pt idx="7886">
                  <c:v>42765.375</c:v>
                </c:pt>
                <c:pt idx="7887">
                  <c:v>42765.5</c:v>
                </c:pt>
                <c:pt idx="7888">
                  <c:v>42765.625</c:v>
                </c:pt>
                <c:pt idx="7889">
                  <c:v>42765.75</c:v>
                </c:pt>
                <c:pt idx="7890">
                  <c:v>42765.875</c:v>
                </c:pt>
                <c:pt idx="7891">
                  <c:v>42766</c:v>
                </c:pt>
                <c:pt idx="7892">
                  <c:v>42766.125</c:v>
                </c:pt>
                <c:pt idx="7893">
                  <c:v>42766.25</c:v>
                </c:pt>
                <c:pt idx="7894">
                  <c:v>42766.375</c:v>
                </c:pt>
                <c:pt idx="7895">
                  <c:v>42766.5</c:v>
                </c:pt>
                <c:pt idx="7896">
                  <c:v>42766.625</c:v>
                </c:pt>
                <c:pt idx="7897">
                  <c:v>42766.75</c:v>
                </c:pt>
                <c:pt idx="7898">
                  <c:v>42766.875</c:v>
                </c:pt>
                <c:pt idx="7899">
                  <c:v>42767</c:v>
                </c:pt>
                <c:pt idx="7900">
                  <c:v>42767.125</c:v>
                </c:pt>
                <c:pt idx="7901">
                  <c:v>42767.25</c:v>
                </c:pt>
                <c:pt idx="7902">
                  <c:v>42767.375</c:v>
                </c:pt>
                <c:pt idx="7903">
                  <c:v>42767.5</c:v>
                </c:pt>
                <c:pt idx="7904">
                  <c:v>42767.625</c:v>
                </c:pt>
                <c:pt idx="7905">
                  <c:v>42767.75</c:v>
                </c:pt>
                <c:pt idx="7906">
                  <c:v>42767.875</c:v>
                </c:pt>
                <c:pt idx="7907">
                  <c:v>42768</c:v>
                </c:pt>
                <c:pt idx="7908">
                  <c:v>42768.125</c:v>
                </c:pt>
                <c:pt idx="7909">
                  <c:v>42768.25</c:v>
                </c:pt>
                <c:pt idx="7910">
                  <c:v>42768.375</c:v>
                </c:pt>
                <c:pt idx="7911">
                  <c:v>42768.5</c:v>
                </c:pt>
                <c:pt idx="7912">
                  <c:v>42768.625</c:v>
                </c:pt>
                <c:pt idx="7913">
                  <c:v>42768.75</c:v>
                </c:pt>
                <c:pt idx="7914">
                  <c:v>42768.875</c:v>
                </c:pt>
                <c:pt idx="7915">
                  <c:v>42769</c:v>
                </c:pt>
                <c:pt idx="7916">
                  <c:v>42769.125</c:v>
                </c:pt>
                <c:pt idx="7917">
                  <c:v>42769.25</c:v>
                </c:pt>
                <c:pt idx="7918">
                  <c:v>42769.375</c:v>
                </c:pt>
                <c:pt idx="7919">
                  <c:v>42769.5</c:v>
                </c:pt>
                <c:pt idx="7920">
                  <c:v>42769.625</c:v>
                </c:pt>
                <c:pt idx="7921">
                  <c:v>42769.75</c:v>
                </c:pt>
                <c:pt idx="7922">
                  <c:v>42769.875</c:v>
                </c:pt>
                <c:pt idx="7923">
                  <c:v>42770</c:v>
                </c:pt>
                <c:pt idx="7924">
                  <c:v>42770.125</c:v>
                </c:pt>
                <c:pt idx="7925">
                  <c:v>42770.25</c:v>
                </c:pt>
                <c:pt idx="7926">
                  <c:v>42770.375</c:v>
                </c:pt>
                <c:pt idx="7927">
                  <c:v>42770.5</c:v>
                </c:pt>
                <c:pt idx="7928">
                  <c:v>42770.625</c:v>
                </c:pt>
                <c:pt idx="7929">
                  <c:v>42770.75</c:v>
                </c:pt>
                <c:pt idx="7930">
                  <c:v>42770.875</c:v>
                </c:pt>
                <c:pt idx="7931">
                  <c:v>42771</c:v>
                </c:pt>
                <c:pt idx="7932">
                  <c:v>42771.125</c:v>
                </c:pt>
                <c:pt idx="7933">
                  <c:v>42771.25</c:v>
                </c:pt>
                <c:pt idx="7934">
                  <c:v>42771.375</c:v>
                </c:pt>
                <c:pt idx="7935">
                  <c:v>42771.5</c:v>
                </c:pt>
                <c:pt idx="7936">
                  <c:v>42771.625</c:v>
                </c:pt>
                <c:pt idx="7937">
                  <c:v>42771.75</c:v>
                </c:pt>
                <c:pt idx="7938">
                  <c:v>42771.875</c:v>
                </c:pt>
                <c:pt idx="7939">
                  <c:v>42772</c:v>
                </c:pt>
                <c:pt idx="7940">
                  <c:v>42772.125</c:v>
                </c:pt>
                <c:pt idx="7941">
                  <c:v>42772.25</c:v>
                </c:pt>
                <c:pt idx="7942">
                  <c:v>42772.375</c:v>
                </c:pt>
                <c:pt idx="7943">
                  <c:v>42772.5</c:v>
                </c:pt>
                <c:pt idx="7944">
                  <c:v>42772.625</c:v>
                </c:pt>
                <c:pt idx="7945">
                  <c:v>42772.75</c:v>
                </c:pt>
                <c:pt idx="7946">
                  <c:v>42772.875</c:v>
                </c:pt>
                <c:pt idx="7947">
                  <c:v>42773</c:v>
                </c:pt>
                <c:pt idx="7948">
                  <c:v>42773.125</c:v>
                </c:pt>
                <c:pt idx="7949">
                  <c:v>42773.25</c:v>
                </c:pt>
                <c:pt idx="7950">
                  <c:v>42773.375</c:v>
                </c:pt>
                <c:pt idx="7951">
                  <c:v>42773.5</c:v>
                </c:pt>
                <c:pt idx="7952">
                  <c:v>42773.625</c:v>
                </c:pt>
                <c:pt idx="7953">
                  <c:v>42773.75</c:v>
                </c:pt>
                <c:pt idx="7954">
                  <c:v>42773.875</c:v>
                </c:pt>
                <c:pt idx="7955">
                  <c:v>42774</c:v>
                </c:pt>
                <c:pt idx="7956">
                  <c:v>42774.125</c:v>
                </c:pt>
                <c:pt idx="7957">
                  <c:v>42774.25</c:v>
                </c:pt>
                <c:pt idx="7958">
                  <c:v>42774.375</c:v>
                </c:pt>
                <c:pt idx="7959">
                  <c:v>42774.5</c:v>
                </c:pt>
                <c:pt idx="7960">
                  <c:v>42774.625</c:v>
                </c:pt>
                <c:pt idx="7961">
                  <c:v>42774.75</c:v>
                </c:pt>
                <c:pt idx="7962">
                  <c:v>42774.875</c:v>
                </c:pt>
                <c:pt idx="7963">
                  <c:v>42775</c:v>
                </c:pt>
                <c:pt idx="7964">
                  <c:v>42775.125</c:v>
                </c:pt>
                <c:pt idx="7965">
                  <c:v>42775.25</c:v>
                </c:pt>
                <c:pt idx="7966">
                  <c:v>42775.375</c:v>
                </c:pt>
                <c:pt idx="7967">
                  <c:v>42775.5</c:v>
                </c:pt>
                <c:pt idx="7968">
                  <c:v>42775.625</c:v>
                </c:pt>
                <c:pt idx="7969">
                  <c:v>42775.75</c:v>
                </c:pt>
                <c:pt idx="7970">
                  <c:v>42775.875</c:v>
                </c:pt>
                <c:pt idx="7971">
                  <c:v>42776</c:v>
                </c:pt>
                <c:pt idx="7972">
                  <c:v>42776.125</c:v>
                </c:pt>
                <c:pt idx="7973">
                  <c:v>42776.25</c:v>
                </c:pt>
                <c:pt idx="7974">
                  <c:v>42776.375</c:v>
                </c:pt>
                <c:pt idx="7975">
                  <c:v>42776.5</c:v>
                </c:pt>
                <c:pt idx="7976">
                  <c:v>42776.625</c:v>
                </c:pt>
                <c:pt idx="7977">
                  <c:v>42776.75</c:v>
                </c:pt>
                <c:pt idx="7978">
                  <c:v>42776.875</c:v>
                </c:pt>
                <c:pt idx="7979">
                  <c:v>42777</c:v>
                </c:pt>
                <c:pt idx="7980">
                  <c:v>42777.125</c:v>
                </c:pt>
                <c:pt idx="7981">
                  <c:v>42777.25</c:v>
                </c:pt>
                <c:pt idx="7982">
                  <c:v>42777.375</c:v>
                </c:pt>
                <c:pt idx="7983">
                  <c:v>42777.5</c:v>
                </c:pt>
                <c:pt idx="7984">
                  <c:v>42777.625</c:v>
                </c:pt>
                <c:pt idx="7985">
                  <c:v>42777.75</c:v>
                </c:pt>
                <c:pt idx="7986">
                  <c:v>42777.875</c:v>
                </c:pt>
                <c:pt idx="7987">
                  <c:v>42778</c:v>
                </c:pt>
                <c:pt idx="7988">
                  <c:v>42778.125</c:v>
                </c:pt>
                <c:pt idx="7989">
                  <c:v>42778.25</c:v>
                </c:pt>
                <c:pt idx="7990">
                  <c:v>42778.375</c:v>
                </c:pt>
                <c:pt idx="7991">
                  <c:v>42778.5</c:v>
                </c:pt>
                <c:pt idx="7992">
                  <c:v>42778.625</c:v>
                </c:pt>
                <c:pt idx="7993">
                  <c:v>42778.75</c:v>
                </c:pt>
                <c:pt idx="7994">
                  <c:v>42778.875</c:v>
                </c:pt>
                <c:pt idx="7995">
                  <c:v>42779</c:v>
                </c:pt>
                <c:pt idx="7996">
                  <c:v>42779.125</c:v>
                </c:pt>
                <c:pt idx="7997">
                  <c:v>42779.25</c:v>
                </c:pt>
                <c:pt idx="7998">
                  <c:v>42779.375</c:v>
                </c:pt>
                <c:pt idx="7999">
                  <c:v>42779.5</c:v>
                </c:pt>
                <c:pt idx="8000">
                  <c:v>42779.625</c:v>
                </c:pt>
                <c:pt idx="8001">
                  <c:v>42779.75</c:v>
                </c:pt>
                <c:pt idx="8002">
                  <c:v>42779.875</c:v>
                </c:pt>
                <c:pt idx="8003">
                  <c:v>42780</c:v>
                </c:pt>
                <c:pt idx="8004">
                  <c:v>42780.125</c:v>
                </c:pt>
                <c:pt idx="8005">
                  <c:v>42780.25</c:v>
                </c:pt>
                <c:pt idx="8006">
                  <c:v>42780.375</c:v>
                </c:pt>
                <c:pt idx="8007">
                  <c:v>42780.5</c:v>
                </c:pt>
                <c:pt idx="8008">
                  <c:v>42780.625</c:v>
                </c:pt>
                <c:pt idx="8009">
                  <c:v>42780.75</c:v>
                </c:pt>
                <c:pt idx="8010">
                  <c:v>42780.875</c:v>
                </c:pt>
                <c:pt idx="8011">
                  <c:v>42781</c:v>
                </c:pt>
                <c:pt idx="8012">
                  <c:v>42781.125</c:v>
                </c:pt>
                <c:pt idx="8013">
                  <c:v>42781.25</c:v>
                </c:pt>
                <c:pt idx="8014">
                  <c:v>42781.375</c:v>
                </c:pt>
                <c:pt idx="8015">
                  <c:v>42781.5</c:v>
                </c:pt>
                <c:pt idx="8016">
                  <c:v>42781.625</c:v>
                </c:pt>
                <c:pt idx="8017">
                  <c:v>42781.75</c:v>
                </c:pt>
                <c:pt idx="8018">
                  <c:v>42781.875</c:v>
                </c:pt>
                <c:pt idx="8019">
                  <c:v>42782</c:v>
                </c:pt>
                <c:pt idx="8020">
                  <c:v>42782.125</c:v>
                </c:pt>
                <c:pt idx="8021">
                  <c:v>42782.25</c:v>
                </c:pt>
                <c:pt idx="8022">
                  <c:v>42782.375</c:v>
                </c:pt>
                <c:pt idx="8023">
                  <c:v>42782.5</c:v>
                </c:pt>
                <c:pt idx="8024">
                  <c:v>42782.625</c:v>
                </c:pt>
                <c:pt idx="8025">
                  <c:v>42782.75</c:v>
                </c:pt>
                <c:pt idx="8026">
                  <c:v>42782.875</c:v>
                </c:pt>
                <c:pt idx="8027">
                  <c:v>42783</c:v>
                </c:pt>
                <c:pt idx="8028">
                  <c:v>42783.125</c:v>
                </c:pt>
                <c:pt idx="8029">
                  <c:v>42783.25</c:v>
                </c:pt>
                <c:pt idx="8030">
                  <c:v>42783.375</c:v>
                </c:pt>
                <c:pt idx="8031">
                  <c:v>42783.5</c:v>
                </c:pt>
                <c:pt idx="8032">
                  <c:v>42783.625</c:v>
                </c:pt>
                <c:pt idx="8033">
                  <c:v>42783.75</c:v>
                </c:pt>
                <c:pt idx="8034">
                  <c:v>42783.875</c:v>
                </c:pt>
                <c:pt idx="8035">
                  <c:v>42784</c:v>
                </c:pt>
                <c:pt idx="8036">
                  <c:v>42784.125</c:v>
                </c:pt>
                <c:pt idx="8037">
                  <c:v>42784.25</c:v>
                </c:pt>
                <c:pt idx="8038">
                  <c:v>42784.375</c:v>
                </c:pt>
                <c:pt idx="8039">
                  <c:v>42784.5</c:v>
                </c:pt>
                <c:pt idx="8040">
                  <c:v>42784.625</c:v>
                </c:pt>
                <c:pt idx="8041">
                  <c:v>42784.75</c:v>
                </c:pt>
                <c:pt idx="8042">
                  <c:v>42784.875</c:v>
                </c:pt>
                <c:pt idx="8043">
                  <c:v>42785</c:v>
                </c:pt>
                <c:pt idx="8044">
                  <c:v>42785.125</c:v>
                </c:pt>
                <c:pt idx="8045">
                  <c:v>42785.25</c:v>
                </c:pt>
                <c:pt idx="8046">
                  <c:v>42785.375</c:v>
                </c:pt>
                <c:pt idx="8047">
                  <c:v>42785.5</c:v>
                </c:pt>
                <c:pt idx="8048">
                  <c:v>42785.625</c:v>
                </c:pt>
                <c:pt idx="8049">
                  <c:v>42785.75</c:v>
                </c:pt>
                <c:pt idx="8050">
                  <c:v>42785.875</c:v>
                </c:pt>
                <c:pt idx="8051">
                  <c:v>42786</c:v>
                </c:pt>
                <c:pt idx="8052">
                  <c:v>42786.125</c:v>
                </c:pt>
                <c:pt idx="8053">
                  <c:v>42786.25</c:v>
                </c:pt>
                <c:pt idx="8054">
                  <c:v>42786.375</c:v>
                </c:pt>
                <c:pt idx="8055">
                  <c:v>42786.5</c:v>
                </c:pt>
                <c:pt idx="8056">
                  <c:v>42786.625</c:v>
                </c:pt>
                <c:pt idx="8057">
                  <c:v>42786.75</c:v>
                </c:pt>
                <c:pt idx="8058">
                  <c:v>42786.875</c:v>
                </c:pt>
                <c:pt idx="8059">
                  <c:v>42787</c:v>
                </c:pt>
                <c:pt idx="8060">
                  <c:v>42787.125</c:v>
                </c:pt>
                <c:pt idx="8061">
                  <c:v>42787.25</c:v>
                </c:pt>
                <c:pt idx="8062">
                  <c:v>42787.375</c:v>
                </c:pt>
                <c:pt idx="8063">
                  <c:v>42787.5</c:v>
                </c:pt>
                <c:pt idx="8064">
                  <c:v>42787.625</c:v>
                </c:pt>
                <c:pt idx="8065">
                  <c:v>42787.75</c:v>
                </c:pt>
                <c:pt idx="8066">
                  <c:v>42787.875</c:v>
                </c:pt>
                <c:pt idx="8067">
                  <c:v>42788</c:v>
                </c:pt>
                <c:pt idx="8068">
                  <c:v>42788.125</c:v>
                </c:pt>
                <c:pt idx="8069">
                  <c:v>42788.25</c:v>
                </c:pt>
                <c:pt idx="8070">
                  <c:v>42788.375</c:v>
                </c:pt>
                <c:pt idx="8071">
                  <c:v>42788.5</c:v>
                </c:pt>
                <c:pt idx="8072">
                  <c:v>42788.625</c:v>
                </c:pt>
                <c:pt idx="8073">
                  <c:v>42788.75</c:v>
                </c:pt>
                <c:pt idx="8074">
                  <c:v>42788.875</c:v>
                </c:pt>
                <c:pt idx="8075">
                  <c:v>42789</c:v>
                </c:pt>
                <c:pt idx="8076">
                  <c:v>42789.125</c:v>
                </c:pt>
                <c:pt idx="8077">
                  <c:v>42789.25</c:v>
                </c:pt>
                <c:pt idx="8078">
                  <c:v>42789.375</c:v>
                </c:pt>
                <c:pt idx="8079">
                  <c:v>42789.5</c:v>
                </c:pt>
                <c:pt idx="8080">
                  <c:v>42789.625</c:v>
                </c:pt>
                <c:pt idx="8081">
                  <c:v>42789.75</c:v>
                </c:pt>
                <c:pt idx="8082">
                  <c:v>42789.875</c:v>
                </c:pt>
                <c:pt idx="8083">
                  <c:v>42790</c:v>
                </c:pt>
                <c:pt idx="8084">
                  <c:v>42790.125</c:v>
                </c:pt>
                <c:pt idx="8085">
                  <c:v>42790.25</c:v>
                </c:pt>
                <c:pt idx="8086">
                  <c:v>42790.375</c:v>
                </c:pt>
                <c:pt idx="8087">
                  <c:v>42790.5</c:v>
                </c:pt>
                <c:pt idx="8088">
                  <c:v>42790.625</c:v>
                </c:pt>
                <c:pt idx="8089">
                  <c:v>42790.75</c:v>
                </c:pt>
                <c:pt idx="8090">
                  <c:v>42790.875</c:v>
                </c:pt>
                <c:pt idx="8091">
                  <c:v>42791</c:v>
                </c:pt>
                <c:pt idx="8092">
                  <c:v>42791.125</c:v>
                </c:pt>
                <c:pt idx="8093">
                  <c:v>42791.25</c:v>
                </c:pt>
                <c:pt idx="8094">
                  <c:v>42791.375</c:v>
                </c:pt>
                <c:pt idx="8095">
                  <c:v>42791.5</c:v>
                </c:pt>
                <c:pt idx="8096">
                  <c:v>42791.625</c:v>
                </c:pt>
                <c:pt idx="8097">
                  <c:v>42791.75</c:v>
                </c:pt>
                <c:pt idx="8098">
                  <c:v>42791.875</c:v>
                </c:pt>
                <c:pt idx="8099">
                  <c:v>42792</c:v>
                </c:pt>
                <c:pt idx="8100">
                  <c:v>42792.125</c:v>
                </c:pt>
                <c:pt idx="8101">
                  <c:v>42792.25</c:v>
                </c:pt>
                <c:pt idx="8102">
                  <c:v>42792.375</c:v>
                </c:pt>
                <c:pt idx="8103">
                  <c:v>42792.5</c:v>
                </c:pt>
                <c:pt idx="8104">
                  <c:v>42792.625</c:v>
                </c:pt>
                <c:pt idx="8105">
                  <c:v>42792.75</c:v>
                </c:pt>
                <c:pt idx="8106">
                  <c:v>42792.875</c:v>
                </c:pt>
                <c:pt idx="8107">
                  <c:v>42793</c:v>
                </c:pt>
                <c:pt idx="8108">
                  <c:v>42793.125</c:v>
                </c:pt>
                <c:pt idx="8109">
                  <c:v>42793.25</c:v>
                </c:pt>
                <c:pt idx="8110">
                  <c:v>42793.375</c:v>
                </c:pt>
                <c:pt idx="8111">
                  <c:v>42793.5</c:v>
                </c:pt>
                <c:pt idx="8112">
                  <c:v>42793.625</c:v>
                </c:pt>
                <c:pt idx="8113">
                  <c:v>42793.75</c:v>
                </c:pt>
                <c:pt idx="8114">
                  <c:v>42793.875</c:v>
                </c:pt>
                <c:pt idx="8115">
                  <c:v>42794</c:v>
                </c:pt>
                <c:pt idx="8116">
                  <c:v>42794.125</c:v>
                </c:pt>
                <c:pt idx="8117">
                  <c:v>42794.25</c:v>
                </c:pt>
                <c:pt idx="8118">
                  <c:v>42794.375</c:v>
                </c:pt>
                <c:pt idx="8119">
                  <c:v>42794.5</c:v>
                </c:pt>
                <c:pt idx="8120">
                  <c:v>42794.625</c:v>
                </c:pt>
                <c:pt idx="8121">
                  <c:v>42794.75</c:v>
                </c:pt>
                <c:pt idx="8122">
                  <c:v>42794.875</c:v>
                </c:pt>
                <c:pt idx="8123">
                  <c:v>42795</c:v>
                </c:pt>
                <c:pt idx="8124">
                  <c:v>42795.125</c:v>
                </c:pt>
                <c:pt idx="8125">
                  <c:v>42795.25</c:v>
                </c:pt>
                <c:pt idx="8126">
                  <c:v>42795.375</c:v>
                </c:pt>
                <c:pt idx="8127">
                  <c:v>42795.5</c:v>
                </c:pt>
                <c:pt idx="8128">
                  <c:v>42795.625</c:v>
                </c:pt>
                <c:pt idx="8129">
                  <c:v>42795.75</c:v>
                </c:pt>
                <c:pt idx="8130">
                  <c:v>42795.875</c:v>
                </c:pt>
                <c:pt idx="8131">
                  <c:v>42796</c:v>
                </c:pt>
                <c:pt idx="8132">
                  <c:v>42796.125</c:v>
                </c:pt>
                <c:pt idx="8133">
                  <c:v>42796.25</c:v>
                </c:pt>
                <c:pt idx="8134">
                  <c:v>42796.375</c:v>
                </c:pt>
                <c:pt idx="8135">
                  <c:v>42796.5</c:v>
                </c:pt>
                <c:pt idx="8136">
                  <c:v>42796.625</c:v>
                </c:pt>
                <c:pt idx="8137">
                  <c:v>42796.75</c:v>
                </c:pt>
                <c:pt idx="8138">
                  <c:v>42796.875</c:v>
                </c:pt>
                <c:pt idx="8139">
                  <c:v>42797</c:v>
                </c:pt>
                <c:pt idx="8140">
                  <c:v>42797.125</c:v>
                </c:pt>
                <c:pt idx="8141">
                  <c:v>42797.25</c:v>
                </c:pt>
                <c:pt idx="8142">
                  <c:v>42797.375</c:v>
                </c:pt>
                <c:pt idx="8143">
                  <c:v>42797.5</c:v>
                </c:pt>
                <c:pt idx="8144">
                  <c:v>42797.625</c:v>
                </c:pt>
                <c:pt idx="8145">
                  <c:v>42797.75</c:v>
                </c:pt>
                <c:pt idx="8146">
                  <c:v>42797.875</c:v>
                </c:pt>
                <c:pt idx="8147">
                  <c:v>42798</c:v>
                </c:pt>
                <c:pt idx="8148">
                  <c:v>42798.125</c:v>
                </c:pt>
                <c:pt idx="8149">
                  <c:v>42798.25</c:v>
                </c:pt>
                <c:pt idx="8150">
                  <c:v>42798.375</c:v>
                </c:pt>
                <c:pt idx="8151">
                  <c:v>42798.5</c:v>
                </c:pt>
                <c:pt idx="8152">
                  <c:v>42798.625</c:v>
                </c:pt>
                <c:pt idx="8153">
                  <c:v>42798.75</c:v>
                </c:pt>
                <c:pt idx="8154">
                  <c:v>42798.875</c:v>
                </c:pt>
                <c:pt idx="8155">
                  <c:v>42799</c:v>
                </c:pt>
                <c:pt idx="8156">
                  <c:v>42799.125</c:v>
                </c:pt>
                <c:pt idx="8157">
                  <c:v>42799.25</c:v>
                </c:pt>
                <c:pt idx="8158">
                  <c:v>42799.375</c:v>
                </c:pt>
                <c:pt idx="8159">
                  <c:v>42799.5</c:v>
                </c:pt>
                <c:pt idx="8160">
                  <c:v>42799.625</c:v>
                </c:pt>
                <c:pt idx="8161">
                  <c:v>42799.75</c:v>
                </c:pt>
                <c:pt idx="8162">
                  <c:v>42799.875</c:v>
                </c:pt>
                <c:pt idx="8163">
                  <c:v>42800</c:v>
                </c:pt>
                <c:pt idx="8164">
                  <c:v>42800.125</c:v>
                </c:pt>
                <c:pt idx="8165">
                  <c:v>42800.25</c:v>
                </c:pt>
                <c:pt idx="8166">
                  <c:v>42800.375</c:v>
                </c:pt>
                <c:pt idx="8167">
                  <c:v>42800.5</c:v>
                </c:pt>
                <c:pt idx="8168">
                  <c:v>42800.625</c:v>
                </c:pt>
                <c:pt idx="8169">
                  <c:v>42800.75</c:v>
                </c:pt>
                <c:pt idx="8170">
                  <c:v>42800.875</c:v>
                </c:pt>
                <c:pt idx="8171">
                  <c:v>42801</c:v>
                </c:pt>
                <c:pt idx="8172">
                  <c:v>42801.125</c:v>
                </c:pt>
                <c:pt idx="8173">
                  <c:v>42801.25</c:v>
                </c:pt>
                <c:pt idx="8174">
                  <c:v>42801.375</c:v>
                </c:pt>
                <c:pt idx="8175">
                  <c:v>42801.5</c:v>
                </c:pt>
                <c:pt idx="8176">
                  <c:v>42801.625</c:v>
                </c:pt>
                <c:pt idx="8177">
                  <c:v>42801.75</c:v>
                </c:pt>
                <c:pt idx="8178">
                  <c:v>42801.875</c:v>
                </c:pt>
                <c:pt idx="8179">
                  <c:v>42802</c:v>
                </c:pt>
                <c:pt idx="8180">
                  <c:v>42802.125</c:v>
                </c:pt>
                <c:pt idx="8181">
                  <c:v>42802.25</c:v>
                </c:pt>
                <c:pt idx="8182">
                  <c:v>42802.375</c:v>
                </c:pt>
                <c:pt idx="8183">
                  <c:v>42802.5</c:v>
                </c:pt>
                <c:pt idx="8184">
                  <c:v>42802.625</c:v>
                </c:pt>
                <c:pt idx="8185">
                  <c:v>42802.75</c:v>
                </c:pt>
                <c:pt idx="8186">
                  <c:v>42802.875</c:v>
                </c:pt>
                <c:pt idx="8187">
                  <c:v>42803</c:v>
                </c:pt>
                <c:pt idx="8188">
                  <c:v>42803.125</c:v>
                </c:pt>
                <c:pt idx="8189">
                  <c:v>42803.25</c:v>
                </c:pt>
                <c:pt idx="8190">
                  <c:v>42803.375</c:v>
                </c:pt>
                <c:pt idx="8191">
                  <c:v>42803.5</c:v>
                </c:pt>
                <c:pt idx="8192">
                  <c:v>42803.625</c:v>
                </c:pt>
                <c:pt idx="8193">
                  <c:v>42803.75</c:v>
                </c:pt>
                <c:pt idx="8194">
                  <c:v>42803.875</c:v>
                </c:pt>
                <c:pt idx="8195">
                  <c:v>42804</c:v>
                </c:pt>
                <c:pt idx="8196">
                  <c:v>42804.125</c:v>
                </c:pt>
                <c:pt idx="8197">
                  <c:v>42804.25</c:v>
                </c:pt>
                <c:pt idx="8198">
                  <c:v>42804.375</c:v>
                </c:pt>
                <c:pt idx="8199">
                  <c:v>42804.5</c:v>
                </c:pt>
                <c:pt idx="8200">
                  <c:v>42804.625</c:v>
                </c:pt>
                <c:pt idx="8201">
                  <c:v>42804.75</c:v>
                </c:pt>
                <c:pt idx="8202">
                  <c:v>42804.875</c:v>
                </c:pt>
                <c:pt idx="8203">
                  <c:v>42805</c:v>
                </c:pt>
                <c:pt idx="8204">
                  <c:v>42805.125</c:v>
                </c:pt>
                <c:pt idx="8205">
                  <c:v>42805.25</c:v>
                </c:pt>
                <c:pt idx="8206">
                  <c:v>42805.375</c:v>
                </c:pt>
                <c:pt idx="8207">
                  <c:v>42805.5</c:v>
                </c:pt>
                <c:pt idx="8208">
                  <c:v>42805.625</c:v>
                </c:pt>
                <c:pt idx="8209">
                  <c:v>42805.75</c:v>
                </c:pt>
                <c:pt idx="8210">
                  <c:v>42805.875</c:v>
                </c:pt>
                <c:pt idx="8211">
                  <c:v>42806</c:v>
                </c:pt>
                <c:pt idx="8212">
                  <c:v>42806.125</c:v>
                </c:pt>
                <c:pt idx="8213">
                  <c:v>42806.25</c:v>
                </c:pt>
                <c:pt idx="8214">
                  <c:v>42806.375</c:v>
                </c:pt>
                <c:pt idx="8215">
                  <c:v>42806.5</c:v>
                </c:pt>
                <c:pt idx="8216">
                  <c:v>42806.625</c:v>
                </c:pt>
                <c:pt idx="8217">
                  <c:v>42806.75</c:v>
                </c:pt>
                <c:pt idx="8218">
                  <c:v>42806.875</c:v>
                </c:pt>
                <c:pt idx="8219">
                  <c:v>42807</c:v>
                </c:pt>
                <c:pt idx="8220">
                  <c:v>42807.125</c:v>
                </c:pt>
                <c:pt idx="8221">
                  <c:v>42807.25</c:v>
                </c:pt>
                <c:pt idx="8222">
                  <c:v>42807.375</c:v>
                </c:pt>
                <c:pt idx="8223">
                  <c:v>42807.5</c:v>
                </c:pt>
                <c:pt idx="8224">
                  <c:v>42807.625</c:v>
                </c:pt>
                <c:pt idx="8225">
                  <c:v>42807.75</c:v>
                </c:pt>
                <c:pt idx="8226">
                  <c:v>42807.875</c:v>
                </c:pt>
                <c:pt idx="8227">
                  <c:v>42808</c:v>
                </c:pt>
                <c:pt idx="8228">
                  <c:v>42808.125</c:v>
                </c:pt>
                <c:pt idx="8229">
                  <c:v>42808.25</c:v>
                </c:pt>
                <c:pt idx="8230">
                  <c:v>42808.375</c:v>
                </c:pt>
                <c:pt idx="8231">
                  <c:v>42808.5</c:v>
                </c:pt>
                <c:pt idx="8232">
                  <c:v>42808.625</c:v>
                </c:pt>
                <c:pt idx="8233">
                  <c:v>42808.75</c:v>
                </c:pt>
                <c:pt idx="8234">
                  <c:v>42808.875</c:v>
                </c:pt>
                <c:pt idx="8235">
                  <c:v>42809</c:v>
                </c:pt>
                <c:pt idx="8236">
                  <c:v>42809.125</c:v>
                </c:pt>
                <c:pt idx="8237">
                  <c:v>42809.25</c:v>
                </c:pt>
                <c:pt idx="8238">
                  <c:v>42809.375</c:v>
                </c:pt>
                <c:pt idx="8239">
                  <c:v>42809.5</c:v>
                </c:pt>
                <c:pt idx="8240">
                  <c:v>42809.625</c:v>
                </c:pt>
                <c:pt idx="8241">
                  <c:v>42809.75</c:v>
                </c:pt>
                <c:pt idx="8242">
                  <c:v>42809.875</c:v>
                </c:pt>
                <c:pt idx="8243">
                  <c:v>42810</c:v>
                </c:pt>
                <c:pt idx="8244">
                  <c:v>42810.125</c:v>
                </c:pt>
                <c:pt idx="8245">
                  <c:v>42810.25</c:v>
                </c:pt>
                <c:pt idx="8246">
                  <c:v>42810.375</c:v>
                </c:pt>
                <c:pt idx="8247">
                  <c:v>42810.5</c:v>
                </c:pt>
                <c:pt idx="8248">
                  <c:v>42810.625</c:v>
                </c:pt>
                <c:pt idx="8249">
                  <c:v>42810.75</c:v>
                </c:pt>
                <c:pt idx="8250">
                  <c:v>42810.875</c:v>
                </c:pt>
                <c:pt idx="8251">
                  <c:v>42811</c:v>
                </c:pt>
                <c:pt idx="8252">
                  <c:v>42811.125</c:v>
                </c:pt>
                <c:pt idx="8253">
                  <c:v>42811.25</c:v>
                </c:pt>
                <c:pt idx="8254">
                  <c:v>42811.375</c:v>
                </c:pt>
                <c:pt idx="8255">
                  <c:v>42811.5</c:v>
                </c:pt>
                <c:pt idx="8256">
                  <c:v>42811.625</c:v>
                </c:pt>
                <c:pt idx="8257">
                  <c:v>42811.75</c:v>
                </c:pt>
                <c:pt idx="8258">
                  <c:v>42811.875</c:v>
                </c:pt>
                <c:pt idx="8259">
                  <c:v>42812</c:v>
                </c:pt>
                <c:pt idx="8260">
                  <c:v>42812.125</c:v>
                </c:pt>
                <c:pt idx="8261">
                  <c:v>42812.25</c:v>
                </c:pt>
                <c:pt idx="8262">
                  <c:v>42812.375</c:v>
                </c:pt>
                <c:pt idx="8263">
                  <c:v>42812.5</c:v>
                </c:pt>
                <c:pt idx="8264">
                  <c:v>42812.625</c:v>
                </c:pt>
                <c:pt idx="8265">
                  <c:v>42812.75</c:v>
                </c:pt>
                <c:pt idx="8266">
                  <c:v>42812.875</c:v>
                </c:pt>
                <c:pt idx="8267">
                  <c:v>42813</c:v>
                </c:pt>
                <c:pt idx="8268">
                  <c:v>42813.125</c:v>
                </c:pt>
                <c:pt idx="8269">
                  <c:v>42813.25</c:v>
                </c:pt>
                <c:pt idx="8270">
                  <c:v>42813.375</c:v>
                </c:pt>
                <c:pt idx="8271">
                  <c:v>42813.5</c:v>
                </c:pt>
                <c:pt idx="8272">
                  <c:v>42813.625</c:v>
                </c:pt>
                <c:pt idx="8273">
                  <c:v>42813.75</c:v>
                </c:pt>
                <c:pt idx="8274">
                  <c:v>42813.875</c:v>
                </c:pt>
                <c:pt idx="8275">
                  <c:v>42814</c:v>
                </c:pt>
                <c:pt idx="8276">
                  <c:v>42814.125</c:v>
                </c:pt>
                <c:pt idx="8277">
                  <c:v>42814.25</c:v>
                </c:pt>
                <c:pt idx="8278">
                  <c:v>42814.375</c:v>
                </c:pt>
                <c:pt idx="8279">
                  <c:v>42814.5</c:v>
                </c:pt>
                <c:pt idx="8280">
                  <c:v>42814.625</c:v>
                </c:pt>
                <c:pt idx="8281">
                  <c:v>42814.75</c:v>
                </c:pt>
                <c:pt idx="8282">
                  <c:v>42814.875</c:v>
                </c:pt>
                <c:pt idx="8283">
                  <c:v>42815</c:v>
                </c:pt>
                <c:pt idx="8284">
                  <c:v>42815.125</c:v>
                </c:pt>
                <c:pt idx="8285">
                  <c:v>42815.25</c:v>
                </c:pt>
                <c:pt idx="8286">
                  <c:v>42815.375</c:v>
                </c:pt>
                <c:pt idx="8287">
                  <c:v>42815.5</c:v>
                </c:pt>
                <c:pt idx="8288">
                  <c:v>42815.625</c:v>
                </c:pt>
                <c:pt idx="8289">
                  <c:v>42815.75</c:v>
                </c:pt>
                <c:pt idx="8290">
                  <c:v>42815.875</c:v>
                </c:pt>
                <c:pt idx="8291">
                  <c:v>42816</c:v>
                </c:pt>
                <c:pt idx="8292">
                  <c:v>42816.125</c:v>
                </c:pt>
                <c:pt idx="8293">
                  <c:v>42816.25</c:v>
                </c:pt>
                <c:pt idx="8294">
                  <c:v>42816.375</c:v>
                </c:pt>
                <c:pt idx="8295">
                  <c:v>42816.5</c:v>
                </c:pt>
                <c:pt idx="8296">
                  <c:v>42816.625</c:v>
                </c:pt>
                <c:pt idx="8297">
                  <c:v>42816.75</c:v>
                </c:pt>
                <c:pt idx="8298">
                  <c:v>42816.875</c:v>
                </c:pt>
                <c:pt idx="8299">
                  <c:v>42817</c:v>
                </c:pt>
                <c:pt idx="8300">
                  <c:v>42817.125</c:v>
                </c:pt>
                <c:pt idx="8301">
                  <c:v>42817.25</c:v>
                </c:pt>
                <c:pt idx="8302">
                  <c:v>42817.375</c:v>
                </c:pt>
                <c:pt idx="8303">
                  <c:v>42817.5</c:v>
                </c:pt>
                <c:pt idx="8304">
                  <c:v>42817.625</c:v>
                </c:pt>
                <c:pt idx="8305">
                  <c:v>42817.75</c:v>
                </c:pt>
                <c:pt idx="8306">
                  <c:v>42817.875</c:v>
                </c:pt>
                <c:pt idx="8307">
                  <c:v>42818</c:v>
                </c:pt>
                <c:pt idx="8308">
                  <c:v>42818.125</c:v>
                </c:pt>
                <c:pt idx="8309">
                  <c:v>42818.25</c:v>
                </c:pt>
                <c:pt idx="8310">
                  <c:v>42818.375</c:v>
                </c:pt>
                <c:pt idx="8311">
                  <c:v>42818.5</c:v>
                </c:pt>
                <c:pt idx="8312">
                  <c:v>42818.625</c:v>
                </c:pt>
                <c:pt idx="8313">
                  <c:v>42818.75</c:v>
                </c:pt>
                <c:pt idx="8314">
                  <c:v>42818.875</c:v>
                </c:pt>
                <c:pt idx="8315">
                  <c:v>42819</c:v>
                </c:pt>
                <c:pt idx="8316">
                  <c:v>42819.125</c:v>
                </c:pt>
                <c:pt idx="8317">
                  <c:v>42819.25</c:v>
                </c:pt>
                <c:pt idx="8318">
                  <c:v>42819.375</c:v>
                </c:pt>
                <c:pt idx="8319">
                  <c:v>42819.5</c:v>
                </c:pt>
                <c:pt idx="8320">
                  <c:v>42819.625</c:v>
                </c:pt>
                <c:pt idx="8321">
                  <c:v>42819.75</c:v>
                </c:pt>
                <c:pt idx="8322">
                  <c:v>42819.875</c:v>
                </c:pt>
                <c:pt idx="8323">
                  <c:v>42820</c:v>
                </c:pt>
                <c:pt idx="8324">
                  <c:v>42820.125</c:v>
                </c:pt>
                <c:pt idx="8325">
                  <c:v>42820.25</c:v>
                </c:pt>
                <c:pt idx="8326">
                  <c:v>42820.375</c:v>
                </c:pt>
                <c:pt idx="8327">
                  <c:v>42820.5</c:v>
                </c:pt>
                <c:pt idx="8328">
                  <c:v>42820.625</c:v>
                </c:pt>
                <c:pt idx="8329">
                  <c:v>42820.75</c:v>
                </c:pt>
                <c:pt idx="8330">
                  <c:v>42820.875</c:v>
                </c:pt>
                <c:pt idx="8331">
                  <c:v>42821</c:v>
                </c:pt>
                <c:pt idx="8332">
                  <c:v>42821.125</c:v>
                </c:pt>
                <c:pt idx="8333">
                  <c:v>42821.25</c:v>
                </c:pt>
                <c:pt idx="8334">
                  <c:v>42821.375</c:v>
                </c:pt>
                <c:pt idx="8335">
                  <c:v>42821.5</c:v>
                </c:pt>
                <c:pt idx="8336">
                  <c:v>42821.625</c:v>
                </c:pt>
                <c:pt idx="8337">
                  <c:v>42821.75</c:v>
                </c:pt>
                <c:pt idx="8338">
                  <c:v>42821.875</c:v>
                </c:pt>
                <c:pt idx="8339">
                  <c:v>42822</c:v>
                </c:pt>
                <c:pt idx="8340">
                  <c:v>42822.125</c:v>
                </c:pt>
                <c:pt idx="8341">
                  <c:v>42822.25</c:v>
                </c:pt>
                <c:pt idx="8342">
                  <c:v>42822.375</c:v>
                </c:pt>
                <c:pt idx="8343">
                  <c:v>42822.5</c:v>
                </c:pt>
                <c:pt idx="8344">
                  <c:v>42822.625</c:v>
                </c:pt>
                <c:pt idx="8345">
                  <c:v>42822.75</c:v>
                </c:pt>
                <c:pt idx="8346">
                  <c:v>42822.875</c:v>
                </c:pt>
                <c:pt idx="8347">
                  <c:v>42823</c:v>
                </c:pt>
                <c:pt idx="8348">
                  <c:v>42823.125</c:v>
                </c:pt>
                <c:pt idx="8349">
                  <c:v>42823.25</c:v>
                </c:pt>
                <c:pt idx="8350">
                  <c:v>42823.375</c:v>
                </c:pt>
                <c:pt idx="8351">
                  <c:v>42823.5</c:v>
                </c:pt>
                <c:pt idx="8352">
                  <c:v>42823.625</c:v>
                </c:pt>
                <c:pt idx="8353">
                  <c:v>42823.75</c:v>
                </c:pt>
                <c:pt idx="8354">
                  <c:v>42823.875</c:v>
                </c:pt>
                <c:pt idx="8355">
                  <c:v>42824</c:v>
                </c:pt>
                <c:pt idx="8356">
                  <c:v>42824.125</c:v>
                </c:pt>
                <c:pt idx="8357">
                  <c:v>42824.25</c:v>
                </c:pt>
                <c:pt idx="8358">
                  <c:v>42824.375</c:v>
                </c:pt>
                <c:pt idx="8359">
                  <c:v>42824.5</c:v>
                </c:pt>
                <c:pt idx="8360">
                  <c:v>42824.625</c:v>
                </c:pt>
                <c:pt idx="8361">
                  <c:v>42824.75</c:v>
                </c:pt>
                <c:pt idx="8362">
                  <c:v>42824.875</c:v>
                </c:pt>
                <c:pt idx="8363">
                  <c:v>42825</c:v>
                </c:pt>
                <c:pt idx="8364">
                  <c:v>42825.125</c:v>
                </c:pt>
                <c:pt idx="8365">
                  <c:v>42825.25</c:v>
                </c:pt>
                <c:pt idx="8366">
                  <c:v>42825.375</c:v>
                </c:pt>
                <c:pt idx="8367">
                  <c:v>42825.5</c:v>
                </c:pt>
                <c:pt idx="8368">
                  <c:v>42825.625</c:v>
                </c:pt>
                <c:pt idx="8369">
                  <c:v>42825.75</c:v>
                </c:pt>
                <c:pt idx="8370">
                  <c:v>42825.875</c:v>
                </c:pt>
                <c:pt idx="8371">
                  <c:v>42826</c:v>
                </c:pt>
                <c:pt idx="8372">
                  <c:v>42826.125</c:v>
                </c:pt>
                <c:pt idx="8373">
                  <c:v>42826.25</c:v>
                </c:pt>
                <c:pt idx="8374">
                  <c:v>42826.375</c:v>
                </c:pt>
                <c:pt idx="8375">
                  <c:v>42826.5</c:v>
                </c:pt>
                <c:pt idx="8376">
                  <c:v>42826.625</c:v>
                </c:pt>
                <c:pt idx="8377">
                  <c:v>42826.75</c:v>
                </c:pt>
                <c:pt idx="8378">
                  <c:v>42826.875</c:v>
                </c:pt>
                <c:pt idx="8379">
                  <c:v>42827</c:v>
                </c:pt>
                <c:pt idx="8380">
                  <c:v>42827.125</c:v>
                </c:pt>
                <c:pt idx="8381">
                  <c:v>42827.25</c:v>
                </c:pt>
                <c:pt idx="8382">
                  <c:v>42827.375</c:v>
                </c:pt>
                <c:pt idx="8383">
                  <c:v>42827.5</c:v>
                </c:pt>
                <c:pt idx="8384">
                  <c:v>42827.625</c:v>
                </c:pt>
                <c:pt idx="8385">
                  <c:v>42827.75</c:v>
                </c:pt>
                <c:pt idx="8386">
                  <c:v>42827.875</c:v>
                </c:pt>
                <c:pt idx="8387">
                  <c:v>42828</c:v>
                </c:pt>
                <c:pt idx="8388">
                  <c:v>42828.125</c:v>
                </c:pt>
                <c:pt idx="8389">
                  <c:v>42828.25</c:v>
                </c:pt>
                <c:pt idx="8390">
                  <c:v>42828.375</c:v>
                </c:pt>
                <c:pt idx="8391">
                  <c:v>42828.5</c:v>
                </c:pt>
                <c:pt idx="8392">
                  <c:v>42828.625</c:v>
                </c:pt>
                <c:pt idx="8393">
                  <c:v>42828.75</c:v>
                </c:pt>
                <c:pt idx="8394">
                  <c:v>42828.875</c:v>
                </c:pt>
                <c:pt idx="8395">
                  <c:v>42829</c:v>
                </c:pt>
                <c:pt idx="8396">
                  <c:v>42829.125</c:v>
                </c:pt>
                <c:pt idx="8397">
                  <c:v>42829.25</c:v>
                </c:pt>
                <c:pt idx="8398">
                  <c:v>42829.375</c:v>
                </c:pt>
                <c:pt idx="8399">
                  <c:v>42829.5</c:v>
                </c:pt>
                <c:pt idx="8400">
                  <c:v>42829.625</c:v>
                </c:pt>
                <c:pt idx="8401">
                  <c:v>42829.75</c:v>
                </c:pt>
                <c:pt idx="8402">
                  <c:v>42829.875</c:v>
                </c:pt>
                <c:pt idx="8403">
                  <c:v>42830</c:v>
                </c:pt>
                <c:pt idx="8404">
                  <c:v>42830.125</c:v>
                </c:pt>
                <c:pt idx="8405">
                  <c:v>42830.25</c:v>
                </c:pt>
                <c:pt idx="8406">
                  <c:v>42830.375</c:v>
                </c:pt>
                <c:pt idx="8407">
                  <c:v>42830.5</c:v>
                </c:pt>
                <c:pt idx="8408">
                  <c:v>42830.625</c:v>
                </c:pt>
                <c:pt idx="8409">
                  <c:v>42830.75</c:v>
                </c:pt>
                <c:pt idx="8410">
                  <c:v>42830.875</c:v>
                </c:pt>
                <c:pt idx="8411">
                  <c:v>42831</c:v>
                </c:pt>
                <c:pt idx="8412">
                  <c:v>42831.125</c:v>
                </c:pt>
                <c:pt idx="8413">
                  <c:v>42831.25</c:v>
                </c:pt>
                <c:pt idx="8414">
                  <c:v>42831.375</c:v>
                </c:pt>
                <c:pt idx="8415">
                  <c:v>42831.5</c:v>
                </c:pt>
                <c:pt idx="8416">
                  <c:v>42831.625</c:v>
                </c:pt>
                <c:pt idx="8417">
                  <c:v>42831.75</c:v>
                </c:pt>
                <c:pt idx="8418">
                  <c:v>42831.875</c:v>
                </c:pt>
                <c:pt idx="8419">
                  <c:v>42832</c:v>
                </c:pt>
                <c:pt idx="8420">
                  <c:v>42832.125</c:v>
                </c:pt>
                <c:pt idx="8421">
                  <c:v>42832.25</c:v>
                </c:pt>
                <c:pt idx="8422">
                  <c:v>42832.375</c:v>
                </c:pt>
                <c:pt idx="8423">
                  <c:v>42832.5</c:v>
                </c:pt>
                <c:pt idx="8424">
                  <c:v>42832.625</c:v>
                </c:pt>
                <c:pt idx="8425">
                  <c:v>42832.75</c:v>
                </c:pt>
                <c:pt idx="8426">
                  <c:v>42832.875</c:v>
                </c:pt>
                <c:pt idx="8427">
                  <c:v>42833</c:v>
                </c:pt>
                <c:pt idx="8428">
                  <c:v>42833.125</c:v>
                </c:pt>
                <c:pt idx="8429">
                  <c:v>42833.25</c:v>
                </c:pt>
                <c:pt idx="8430">
                  <c:v>42833.375</c:v>
                </c:pt>
                <c:pt idx="8431">
                  <c:v>42833.5</c:v>
                </c:pt>
                <c:pt idx="8432">
                  <c:v>42833.625</c:v>
                </c:pt>
                <c:pt idx="8433">
                  <c:v>42833.75</c:v>
                </c:pt>
                <c:pt idx="8434">
                  <c:v>42833.875</c:v>
                </c:pt>
                <c:pt idx="8435">
                  <c:v>42834</c:v>
                </c:pt>
                <c:pt idx="8436">
                  <c:v>42834.125</c:v>
                </c:pt>
                <c:pt idx="8437">
                  <c:v>42834.25</c:v>
                </c:pt>
                <c:pt idx="8438">
                  <c:v>42834.375</c:v>
                </c:pt>
                <c:pt idx="8439">
                  <c:v>42834.5</c:v>
                </c:pt>
                <c:pt idx="8440">
                  <c:v>42834.625</c:v>
                </c:pt>
                <c:pt idx="8441">
                  <c:v>42834.75</c:v>
                </c:pt>
                <c:pt idx="8442">
                  <c:v>42834.875</c:v>
                </c:pt>
                <c:pt idx="8443">
                  <c:v>42835</c:v>
                </c:pt>
                <c:pt idx="8444">
                  <c:v>42835.125</c:v>
                </c:pt>
                <c:pt idx="8445">
                  <c:v>42835.25</c:v>
                </c:pt>
                <c:pt idx="8446">
                  <c:v>42835.375</c:v>
                </c:pt>
                <c:pt idx="8447">
                  <c:v>42835.5</c:v>
                </c:pt>
                <c:pt idx="8448">
                  <c:v>42835.625</c:v>
                </c:pt>
                <c:pt idx="8449">
                  <c:v>42835.75</c:v>
                </c:pt>
                <c:pt idx="8450">
                  <c:v>42835.875</c:v>
                </c:pt>
                <c:pt idx="8451">
                  <c:v>42836</c:v>
                </c:pt>
                <c:pt idx="8452">
                  <c:v>42836.125</c:v>
                </c:pt>
                <c:pt idx="8453">
                  <c:v>42836.25</c:v>
                </c:pt>
                <c:pt idx="8454">
                  <c:v>42836.375</c:v>
                </c:pt>
                <c:pt idx="8455">
                  <c:v>42836.5</c:v>
                </c:pt>
                <c:pt idx="8456">
                  <c:v>42836.625</c:v>
                </c:pt>
                <c:pt idx="8457">
                  <c:v>42836.75</c:v>
                </c:pt>
                <c:pt idx="8458">
                  <c:v>42836.875</c:v>
                </c:pt>
                <c:pt idx="8459">
                  <c:v>42837</c:v>
                </c:pt>
                <c:pt idx="8460">
                  <c:v>42837.125</c:v>
                </c:pt>
                <c:pt idx="8461">
                  <c:v>42837.25</c:v>
                </c:pt>
                <c:pt idx="8462">
                  <c:v>42837.375</c:v>
                </c:pt>
                <c:pt idx="8463">
                  <c:v>42837.5</c:v>
                </c:pt>
                <c:pt idx="8464">
                  <c:v>42837.625</c:v>
                </c:pt>
                <c:pt idx="8465">
                  <c:v>42837.75</c:v>
                </c:pt>
                <c:pt idx="8466">
                  <c:v>42837.875</c:v>
                </c:pt>
                <c:pt idx="8467">
                  <c:v>42838</c:v>
                </c:pt>
                <c:pt idx="8468">
                  <c:v>42838.125</c:v>
                </c:pt>
                <c:pt idx="8469">
                  <c:v>42838.25</c:v>
                </c:pt>
                <c:pt idx="8470">
                  <c:v>42838.375</c:v>
                </c:pt>
                <c:pt idx="8471">
                  <c:v>42838.5</c:v>
                </c:pt>
                <c:pt idx="8472">
                  <c:v>42838.625</c:v>
                </c:pt>
                <c:pt idx="8473">
                  <c:v>42838.75</c:v>
                </c:pt>
                <c:pt idx="8474">
                  <c:v>42838.875</c:v>
                </c:pt>
                <c:pt idx="8475">
                  <c:v>42839</c:v>
                </c:pt>
                <c:pt idx="8476">
                  <c:v>42839.125</c:v>
                </c:pt>
                <c:pt idx="8477">
                  <c:v>42839.25</c:v>
                </c:pt>
                <c:pt idx="8478">
                  <c:v>42839.375</c:v>
                </c:pt>
                <c:pt idx="8479">
                  <c:v>42839.5</c:v>
                </c:pt>
                <c:pt idx="8480">
                  <c:v>42839.625</c:v>
                </c:pt>
                <c:pt idx="8481">
                  <c:v>42839.75</c:v>
                </c:pt>
                <c:pt idx="8482">
                  <c:v>42839.875</c:v>
                </c:pt>
                <c:pt idx="8483">
                  <c:v>42840</c:v>
                </c:pt>
                <c:pt idx="8484">
                  <c:v>42840.125</c:v>
                </c:pt>
                <c:pt idx="8485">
                  <c:v>42840.25</c:v>
                </c:pt>
                <c:pt idx="8486">
                  <c:v>42840.375</c:v>
                </c:pt>
                <c:pt idx="8487">
                  <c:v>42840.5</c:v>
                </c:pt>
                <c:pt idx="8488">
                  <c:v>42840.625</c:v>
                </c:pt>
                <c:pt idx="8489">
                  <c:v>42840.75</c:v>
                </c:pt>
                <c:pt idx="8490">
                  <c:v>42840.875</c:v>
                </c:pt>
                <c:pt idx="8491">
                  <c:v>42841</c:v>
                </c:pt>
                <c:pt idx="8492">
                  <c:v>42841.125</c:v>
                </c:pt>
                <c:pt idx="8493">
                  <c:v>42841.25</c:v>
                </c:pt>
                <c:pt idx="8494">
                  <c:v>42841.375</c:v>
                </c:pt>
                <c:pt idx="8495">
                  <c:v>42841.5</c:v>
                </c:pt>
                <c:pt idx="8496">
                  <c:v>42841.625</c:v>
                </c:pt>
                <c:pt idx="8497">
                  <c:v>42841.75</c:v>
                </c:pt>
                <c:pt idx="8498">
                  <c:v>42841.875</c:v>
                </c:pt>
                <c:pt idx="8499">
                  <c:v>42842</c:v>
                </c:pt>
                <c:pt idx="8500">
                  <c:v>42842.125</c:v>
                </c:pt>
                <c:pt idx="8501">
                  <c:v>42842.25</c:v>
                </c:pt>
                <c:pt idx="8502">
                  <c:v>42842.375</c:v>
                </c:pt>
                <c:pt idx="8503">
                  <c:v>42842.5</c:v>
                </c:pt>
                <c:pt idx="8504">
                  <c:v>42842.625</c:v>
                </c:pt>
                <c:pt idx="8505">
                  <c:v>42842.75</c:v>
                </c:pt>
                <c:pt idx="8506">
                  <c:v>42842.875</c:v>
                </c:pt>
                <c:pt idx="8507">
                  <c:v>42843</c:v>
                </c:pt>
                <c:pt idx="8508">
                  <c:v>42843.125</c:v>
                </c:pt>
                <c:pt idx="8509">
                  <c:v>42843.25</c:v>
                </c:pt>
                <c:pt idx="8510">
                  <c:v>42843.375</c:v>
                </c:pt>
                <c:pt idx="8511">
                  <c:v>42843.5</c:v>
                </c:pt>
                <c:pt idx="8512">
                  <c:v>42843.625</c:v>
                </c:pt>
                <c:pt idx="8513">
                  <c:v>42843.75</c:v>
                </c:pt>
                <c:pt idx="8514">
                  <c:v>42843.875</c:v>
                </c:pt>
                <c:pt idx="8515">
                  <c:v>42844</c:v>
                </c:pt>
                <c:pt idx="8516">
                  <c:v>42844.125</c:v>
                </c:pt>
                <c:pt idx="8517">
                  <c:v>42844.25</c:v>
                </c:pt>
                <c:pt idx="8518">
                  <c:v>42844.375</c:v>
                </c:pt>
                <c:pt idx="8519">
                  <c:v>42844.5</c:v>
                </c:pt>
                <c:pt idx="8520">
                  <c:v>42844.625</c:v>
                </c:pt>
                <c:pt idx="8521">
                  <c:v>42844.75</c:v>
                </c:pt>
                <c:pt idx="8522">
                  <c:v>42844.875</c:v>
                </c:pt>
                <c:pt idx="8523">
                  <c:v>42845</c:v>
                </c:pt>
                <c:pt idx="8524">
                  <c:v>42845.125</c:v>
                </c:pt>
                <c:pt idx="8525">
                  <c:v>42845.25</c:v>
                </c:pt>
                <c:pt idx="8526">
                  <c:v>42845.375</c:v>
                </c:pt>
                <c:pt idx="8527">
                  <c:v>42845.5</c:v>
                </c:pt>
                <c:pt idx="8528">
                  <c:v>42845.625</c:v>
                </c:pt>
                <c:pt idx="8529">
                  <c:v>42845.75</c:v>
                </c:pt>
                <c:pt idx="8530">
                  <c:v>42845.875</c:v>
                </c:pt>
                <c:pt idx="8531">
                  <c:v>42846</c:v>
                </c:pt>
                <c:pt idx="8532">
                  <c:v>42846.125</c:v>
                </c:pt>
                <c:pt idx="8533">
                  <c:v>42846.25</c:v>
                </c:pt>
                <c:pt idx="8534">
                  <c:v>42846.375</c:v>
                </c:pt>
                <c:pt idx="8535">
                  <c:v>42846.5</c:v>
                </c:pt>
                <c:pt idx="8536">
                  <c:v>42846.625</c:v>
                </c:pt>
                <c:pt idx="8537">
                  <c:v>42846.75</c:v>
                </c:pt>
                <c:pt idx="8538">
                  <c:v>42846.875</c:v>
                </c:pt>
                <c:pt idx="8539">
                  <c:v>42847</c:v>
                </c:pt>
                <c:pt idx="8540">
                  <c:v>42847.125</c:v>
                </c:pt>
                <c:pt idx="8541">
                  <c:v>42847.25</c:v>
                </c:pt>
                <c:pt idx="8542">
                  <c:v>42847.375</c:v>
                </c:pt>
                <c:pt idx="8543">
                  <c:v>42847.5</c:v>
                </c:pt>
                <c:pt idx="8544">
                  <c:v>42847.625</c:v>
                </c:pt>
                <c:pt idx="8545">
                  <c:v>42847.75</c:v>
                </c:pt>
                <c:pt idx="8546">
                  <c:v>42847.875</c:v>
                </c:pt>
                <c:pt idx="8547">
                  <c:v>42848</c:v>
                </c:pt>
                <c:pt idx="8548">
                  <c:v>42848.125</c:v>
                </c:pt>
                <c:pt idx="8549">
                  <c:v>42848.25</c:v>
                </c:pt>
                <c:pt idx="8550">
                  <c:v>42848.375</c:v>
                </c:pt>
                <c:pt idx="8551">
                  <c:v>42848.5</c:v>
                </c:pt>
                <c:pt idx="8552">
                  <c:v>42848.625</c:v>
                </c:pt>
                <c:pt idx="8553">
                  <c:v>42848.75</c:v>
                </c:pt>
                <c:pt idx="8554">
                  <c:v>42848.875</c:v>
                </c:pt>
                <c:pt idx="8555">
                  <c:v>42849</c:v>
                </c:pt>
                <c:pt idx="8556">
                  <c:v>42849.125</c:v>
                </c:pt>
                <c:pt idx="8557">
                  <c:v>42849.25</c:v>
                </c:pt>
                <c:pt idx="8558">
                  <c:v>42849.375</c:v>
                </c:pt>
                <c:pt idx="8559">
                  <c:v>42849.5</c:v>
                </c:pt>
                <c:pt idx="8560">
                  <c:v>42849.625</c:v>
                </c:pt>
                <c:pt idx="8561">
                  <c:v>42849.75</c:v>
                </c:pt>
                <c:pt idx="8562">
                  <c:v>42849.875</c:v>
                </c:pt>
                <c:pt idx="8563">
                  <c:v>42850</c:v>
                </c:pt>
                <c:pt idx="8564">
                  <c:v>42850.125</c:v>
                </c:pt>
                <c:pt idx="8565">
                  <c:v>42850.25</c:v>
                </c:pt>
                <c:pt idx="8566">
                  <c:v>42850.375</c:v>
                </c:pt>
                <c:pt idx="8567">
                  <c:v>42850.5</c:v>
                </c:pt>
                <c:pt idx="8568">
                  <c:v>42850.625</c:v>
                </c:pt>
                <c:pt idx="8569">
                  <c:v>42850.75</c:v>
                </c:pt>
                <c:pt idx="8570">
                  <c:v>42850.875</c:v>
                </c:pt>
                <c:pt idx="8571">
                  <c:v>42851</c:v>
                </c:pt>
                <c:pt idx="8572">
                  <c:v>42851.125</c:v>
                </c:pt>
                <c:pt idx="8573">
                  <c:v>42851.25</c:v>
                </c:pt>
                <c:pt idx="8574">
                  <c:v>42851.375</c:v>
                </c:pt>
                <c:pt idx="8575">
                  <c:v>42851.5</c:v>
                </c:pt>
                <c:pt idx="8576">
                  <c:v>42851.625</c:v>
                </c:pt>
                <c:pt idx="8577">
                  <c:v>42851.75</c:v>
                </c:pt>
                <c:pt idx="8578">
                  <c:v>42851.875</c:v>
                </c:pt>
                <c:pt idx="8579">
                  <c:v>42852</c:v>
                </c:pt>
                <c:pt idx="8580">
                  <c:v>42852.125</c:v>
                </c:pt>
                <c:pt idx="8581">
                  <c:v>42852.25</c:v>
                </c:pt>
                <c:pt idx="8582">
                  <c:v>42852.375</c:v>
                </c:pt>
                <c:pt idx="8583">
                  <c:v>42852.5</c:v>
                </c:pt>
                <c:pt idx="8584">
                  <c:v>42852.625</c:v>
                </c:pt>
                <c:pt idx="8585">
                  <c:v>42852.75</c:v>
                </c:pt>
                <c:pt idx="8586">
                  <c:v>42852.875</c:v>
                </c:pt>
                <c:pt idx="8587">
                  <c:v>42853</c:v>
                </c:pt>
                <c:pt idx="8588">
                  <c:v>42853.125</c:v>
                </c:pt>
                <c:pt idx="8589">
                  <c:v>42853.25</c:v>
                </c:pt>
                <c:pt idx="8590">
                  <c:v>42853.375</c:v>
                </c:pt>
                <c:pt idx="8591">
                  <c:v>42853.5</c:v>
                </c:pt>
                <c:pt idx="8592">
                  <c:v>42853.625</c:v>
                </c:pt>
                <c:pt idx="8593">
                  <c:v>42853.75</c:v>
                </c:pt>
                <c:pt idx="8594">
                  <c:v>42853.875</c:v>
                </c:pt>
                <c:pt idx="8595">
                  <c:v>42854</c:v>
                </c:pt>
                <c:pt idx="8596">
                  <c:v>42854.125</c:v>
                </c:pt>
                <c:pt idx="8597">
                  <c:v>42854.25</c:v>
                </c:pt>
                <c:pt idx="8598">
                  <c:v>42854.375</c:v>
                </c:pt>
                <c:pt idx="8599">
                  <c:v>42854.5</c:v>
                </c:pt>
                <c:pt idx="8600">
                  <c:v>42854.625</c:v>
                </c:pt>
                <c:pt idx="8601">
                  <c:v>42854.75</c:v>
                </c:pt>
                <c:pt idx="8602">
                  <c:v>42854.875</c:v>
                </c:pt>
                <c:pt idx="8603">
                  <c:v>42855</c:v>
                </c:pt>
                <c:pt idx="8604">
                  <c:v>42855.125</c:v>
                </c:pt>
                <c:pt idx="8605">
                  <c:v>42855.25</c:v>
                </c:pt>
                <c:pt idx="8606">
                  <c:v>42855.375</c:v>
                </c:pt>
                <c:pt idx="8607">
                  <c:v>42855.5</c:v>
                </c:pt>
                <c:pt idx="8608">
                  <c:v>42855.625</c:v>
                </c:pt>
                <c:pt idx="8609">
                  <c:v>42855.75</c:v>
                </c:pt>
                <c:pt idx="8610">
                  <c:v>42855.875</c:v>
                </c:pt>
                <c:pt idx="8611">
                  <c:v>42856</c:v>
                </c:pt>
                <c:pt idx="8612">
                  <c:v>42856.125</c:v>
                </c:pt>
                <c:pt idx="8613">
                  <c:v>42856.25</c:v>
                </c:pt>
                <c:pt idx="8614">
                  <c:v>42856.375</c:v>
                </c:pt>
                <c:pt idx="8615">
                  <c:v>42856.5</c:v>
                </c:pt>
                <c:pt idx="8616">
                  <c:v>42856.625</c:v>
                </c:pt>
                <c:pt idx="8617">
                  <c:v>42856.75</c:v>
                </c:pt>
                <c:pt idx="8618">
                  <c:v>42856.875</c:v>
                </c:pt>
                <c:pt idx="8619">
                  <c:v>42857</c:v>
                </c:pt>
                <c:pt idx="8620">
                  <c:v>42857.125</c:v>
                </c:pt>
                <c:pt idx="8621">
                  <c:v>42857.25</c:v>
                </c:pt>
                <c:pt idx="8622">
                  <c:v>42857.375</c:v>
                </c:pt>
                <c:pt idx="8623">
                  <c:v>42857.5</c:v>
                </c:pt>
                <c:pt idx="8624">
                  <c:v>42857.625</c:v>
                </c:pt>
                <c:pt idx="8625">
                  <c:v>42857.75</c:v>
                </c:pt>
                <c:pt idx="8626">
                  <c:v>42857.875</c:v>
                </c:pt>
                <c:pt idx="8627">
                  <c:v>42858</c:v>
                </c:pt>
                <c:pt idx="8628">
                  <c:v>42858.125</c:v>
                </c:pt>
                <c:pt idx="8629">
                  <c:v>42858.25</c:v>
                </c:pt>
                <c:pt idx="8630">
                  <c:v>42858.375</c:v>
                </c:pt>
                <c:pt idx="8631">
                  <c:v>42858.5</c:v>
                </c:pt>
                <c:pt idx="8632">
                  <c:v>42858.625</c:v>
                </c:pt>
                <c:pt idx="8633">
                  <c:v>42858.75</c:v>
                </c:pt>
                <c:pt idx="8634">
                  <c:v>42858.875</c:v>
                </c:pt>
                <c:pt idx="8635">
                  <c:v>42859</c:v>
                </c:pt>
                <c:pt idx="8636">
                  <c:v>42859.125</c:v>
                </c:pt>
                <c:pt idx="8637">
                  <c:v>42859.25</c:v>
                </c:pt>
                <c:pt idx="8638">
                  <c:v>42859.375</c:v>
                </c:pt>
                <c:pt idx="8639">
                  <c:v>42859.5</c:v>
                </c:pt>
                <c:pt idx="8640">
                  <c:v>42859.625</c:v>
                </c:pt>
                <c:pt idx="8641">
                  <c:v>42859.75</c:v>
                </c:pt>
                <c:pt idx="8642">
                  <c:v>42859.875</c:v>
                </c:pt>
                <c:pt idx="8643">
                  <c:v>42860</c:v>
                </c:pt>
                <c:pt idx="8644">
                  <c:v>42860.125</c:v>
                </c:pt>
                <c:pt idx="8645">
                  <c:v>42860.25</c:v>
                </c:pt>
                <c:pt idx="8646">
                  <c:v>42860.375</c:v>
                </c:pt>
                <c:pt idx="8647">
                  <c:v>42860.5</c:v>
                </c:pt>
                <c:pt idx="8648">
                  <c:v>42860.625</c:v>
                </c:pt>
                <c:pt idx="8649">
                  <c:v>42860.75</c:v>
                </c:pt>
                <c:pt idx="8650">
                  <c:v>42860.875</c:v>
                </c:pt>
                <c:pt idx="8651">
                  <c:v>42861</c:v>
                </c:pt>
                <c:pt idx="8652">
                  <c:v>42861.125</c:v>
                </c:pt>
                <c:pt idx="8653">
                  <c:v>42861.25</c:v>
                </c:pt>
                <c:pt idx="8654">
                  <c:v>42861.375</c:v>
                </c:pt>
                <c:pt idx="8655">
                  <c:v>42861.5</c:v>
                </c:pt>
                <c:pt idx="8656">
                  <c:v>42861.625</c:v>
                </c:pt>
                <c:pt idx="8657">
                  <c:v>42861.75</c:v>
                </c:pt>
                <c:pt idx="8658">
                  <c:v>42861.875</c:v>
                </c:pt>
                <c:pt idx="8659">
                  <c:v>42862</c:v>
                </c:pt>
                <c:pt idx="8660">
                  <c:v>42862.125</c:v>
                </c:pt>
                <c:pt idx="8661">
                  <c:v>42862.25</c:v>
                </c:pt>
                <c:pt idx="8662">
                  <c:v>42862.375</c:v>
                </c:pt>
                <c:pt idx="8663">
                  <c:v>42862.5</c:v>
                </c:pt>
                <c:pt idx="8664">
                  <c:v>42862.625</c:v>
                </c:pt>
                <c:pt idx="8665">
                  <c:v>42862.75</c:v>
                </c:pt>
                <c:pt idx="8666">
                  <c:v>42862.875</c:v>
                </c:pt>
                <c:pt idx="8667">
                  <c:v>42863</c:v>
                </c:pt>
                <c:pt idx="8668">
                  <c:v>42863.125</c:v>
                </c:pt>
                <c:pt idx="8669">
                  <c:v>42863.25</c:v>
                </c:pt>
                <c:pt idx="8670">
                  <c:v>42863.375</c:v>
                </c:pt>
                <c:pt idx="8671">
                  <c:v>42863.5</c:v>
                </c:pt>
                <c:pt idx="8672">
                  <c:v>42863.625</c:v>
                </c:pt>
                <c:pt idx="8673">
                  <c:v>42863.75</c:v>
                </c:pt>
                <c:pt idx="8674">
                  <c:v>42863.875</c:v>
                </c:pt>
                <c:pt idx="8675">
                  <c:v>42864</c:v>
                </c:pt>
                <c:pt idx="8676">
                  <c:v>42864.125</c:v>
                </c:pt>
                <c:pt idx="8677">
                  <c:v>42864.25</c:v>
                </c:pt>
                <c:pt idx="8678">
                  <c:v>42864.375</c:v>
                </c:pt>
                <c:pt idx="8679">
                  <c:v>42864.5</c:v>
                </c:pt>
                <c:pt idx="8680">
                  <c:v>42864.625</c:v>
                </c:pt>
                <c:pt idx="8681">
                  <c:v>42864.75</c:v>
                </c:pt>
                <c:pt idx="8682">
                  <c:v>42864.875</c:v>
                </c:pt>
                <c:pt idx="8683">
                  <c:v>42865</c:v>
                </c:pt>
                <c:pt idx="8684">
                  <c:v>42865.125</c:v>
                </c:pt>
                <c:pt idx="8685">
                  <c:v>42865.25</c:v>
                </c:pt>
                <c:pt idx="8686">
                  <c:v>42865.375</c:v>
                </c:pt>
                <c:pt idx="8687">
                  <c:v>42865.5</c:v>
                </c:pt>
                <c:pt idx="8688">
                  <c:v>42865.625</c:v>
                </c:pt>
                <c:pt idx="8689">
                  <c:v>42865.75</c:v>
                </c:pt>
                <c:pt idx="8690">
                  <c:v>42865.875</c:v>
                </c:pt>
                <c:pt idx="8691">
                  <c:v>42866</c:v>
                </c:pt>
                <c:pt idx="8692">
                  <c:v>42866.125</c:v>
                </c:pt>
                <c:pt idx="8693">
                  <c:v>42866.25</c:v>
                </c:pt>
                <c:pt idx="8694">
                  <c:v>42866.375</c:v>
                </c:pt>
                <c:pt idx="8695">
                  <c:v>42866.5</c:v>
                </c:pt>
                <c:pt idx="8696">
                  <c:v>42866.625</c:v>
                </c:pt>
                <c:pt idx="8697">
                  <c:v>42866.75</c:v>
                </c:pt>
                <c:pt idx="8698">
                  <c:v>42866.875</c:v>
                </c:pt>
                <c:pt idx="8699">
                  <c:v>42867</c:v>
                </c:pt>
                <c:pt idx="8700">
                  <c:v>42867.125</c:v>
                </c:pt>
                <c:pt idx="8701">
                  <c:v>42867.25</c:v>
                </c:pt>
                <c:pt idx="8702">
                  <c:v>42867.375</c:v>
                </c:pt>
                <c:pt idx="8703">
                  <c:v>42867.5</c:v>
                </c:pt>
                <c:pt idx="8704">
                  <c:v>42867.625</c:v>
                </c:pt>
                <c:pt idx="8705">
                  <c:v>42867.75</c:v>
                </c:pt>
                <c:pt idx="8706">
                  <c:v>42867.875</c:v>
                </c:pt>
                <c:pt idx="8707">
                  <c:v>42868</c:v>
                </c:pt>
                <c:pt idx="8708">
                  <c:v>42868.125</c:v>
                </c:pt>
                <c:pt idx="8709">
                  <c:v>42868.25</c:v>
                </c:pt>
                <c:pt idx="8710">
                  <c:v>42868.375</c:v>
                </c:pt>
                <c:pt idx="8711">
                  <c:v>42868.5</c:v>
                </c:pt>
                <c:pt idx="8712">
                  <c:v>42868.625</c:v>
                </c:pt>
                <c:pt idx="8713">
                  <c:v>42868.75</c:v>
                </c:pt>
                <c:pt idx="8714">
                  <c:v>42868.875</c:v>
                </c:pt>
                <c:pt idx="8715">
                  <c:v>42869</c:v>
                </c:pt>
                <c:pt idx="8716">
                  <c:v>42869.125</c:v>
                </c:pt>
                <c:pt idx="8717">
                  <c:v>42869.25</c:v>
                </c:pt>
                <c:pt idx="8718">
                  <c:v>42869.375</c:v>
                </c:pt>
                <c:pt idx="8719">
                  <c:v>42869.5</c:v>
                </c:pt>
                <c:pt idx="8720">
                  <c:v>42869.625</c:v>
                </c:pt>
                <c:pt idx="8721">
                  <c:v>42869.75</c:v>
                </c:pt>
                <c:pt idx="8722">
                  <c:v>42869.875</c:v>
                </c:pt>
                <c:pt idx="8723">
                  <c:v>42870</c:v>
                </c:pt>
                <c:pt idx="8724">
                  <c:v>42870.125</c:v>
                </c:pt>
                <c:pt idx="8725">
                  <c:v>42870.25</c:v>
                </c:pt>
                <c:pt idx="8726">
                  <c:v>42870.375</c:v>
                </c:pt>
                <c:pt idx="8727">
                  <c:v>42870.5</c:v>
                </c:pt>
                <c:pt idx="8728">
                  <c:v>42870.625</c:v>
                </c:pt>
                <c:pt idx="8729">
                  <c:v>42870.75</c:v>
                </c:pt>
                <c:pt idx="8730">
                  <c:v>42870.875</c:v>
                </c:pt>
                <c:pt idx="8731">
                  <c:v>42871</c:v>
                </c:pt>
                <c:pt idx="8732">
                  <c:v>42871.125</c:v>
                </c:pt>
                <c:pt idx="8733">
                  <c:v>42871.25</c:v>
                </c:pt>
                <c:pt idx="8734">
                  <c:v>42871.375</c:v>
                </c:pt>
                <c:pt idx="8735">
                  <c:v>42871.5</c:v>
                </c:pt>
                <c:pt idx="8736">
                  <c:v>42871.625</c:v>
                </c:pt>
                <c:pt idx="8737">
                  <c:v>42871.75</c:v>
                </c:pt>
                <c:pt idx="8738">
                  <c:v>42871.875</c:v>
                </c:pt>
                <c:pt idx="8739">
                  <c:v>42872</c:v>
                </c:pt>
                <c:pt idx="8740">
                  <c:v>42872.125</c:v>
                </c:pt>
                <c:pt idx="8741">
                  <c:v>42872.25</c:v>
                </c:pt>
                <c:pt idx="8742">
                  <c:v>42872.375</c:v>
                </c:pt>
                <c:pt idx="8743">
                  <c:v>42872.5</c:v>
                </c:pt>
                <c:pt idx="8744">
                  <c:v>42872.625</c:v>
                </c:pt>
                <c:pt idx="8745">
                  <c:v>42872.75</c:v>
                </c:pt>
                <c:pt idx="8746">
                  <c:v>42872.875</c:v>
                </c:pt>
                <c:pt idx="8747">
                  <c:v>42873</c:v>
                </c:pt>
                <c:pt idx="8748">
                  <c:v>42873.125</c:v>
                </c:pt>
                <c:pt idx="8749">
                  <c:v>42873.25</c:v>
                </c:pt>
                <c:pt idx="8750">
                  <c:v>42873.375</c:v>
                </c:pt>
                <c:pt idx="8751">
                  <c:v>42873.5</c:v>
                </c:pt>
                <c:pt idx="8752">
                  <c:v>42873.625</c:v>
                </c:pt>
                <c:pt idx="8753">
                  <c:v>42873.75</c:v>
                </c:pt>
                <c:pt idx="8754">
                  <c:v>42873.875</c:v>
                </c:pt>
                <c:pt idx="8755">
                  <c:v>42874</c:v>
                </c:pt>
                <c:pt idx="8756">
                  <c:v>42874.125</c:v>
                </c:pt>
                <c:pt idx="8757">
                  <c:v>42874.25</c:v>
                </c:pt>
                <c:pt idx="8758">
                  <c:v>42874.375</c:v>
                </c:pt>
                <c:pt idx="8759">
                  <c:v>42874.5</c:v>
                </c:pt>
                <c:pt idx="8760">
                  <c:v>42874.625</c:v>
                </c:pt>
                <c:pt idx="8761">
                  <c:v>42874.75</c:v>
                </c:pt>
                <c:pt idx="8762">
                  <c:v>42874.875</c:v>
                </c:pt>
                <c:pt idx="8763">
                  <c:v>42875</c:v>
                </c:pt>
                <c:pt idx="8764">
                  <c:v>42875.125</c:v>
                </c:pt>
                <c:pt idx="8765">
                  <c:v>42875.25</c:v>
                </c:pt>
                <c:pt idx="8766">
                  <c:v>42875.375</c:v>
                </c:pt>
                <c:pt idx="8767">
                  <c:v>42875.5</c:v>
                </c:pt>
                <c:pt idx="8768">
                  <c:v>42875.625</c:v>
                </c:pt>
                <c:pt idx="8769">
                  <c:v>42875.75</c:v>
                </c:pt>
                <c:pt idx="8770">
                  <c:v>42875.875</c:v>
                </c:pt>
                <c:pt idx="8771">
                  <c:v>42876</c:v>
                </c:pt>
                <c:pt idx="8772">
                  <c:v>42876.125</c:v>
                </c:pt>
                <c:pt idx="8773">
                  <c:v>42876.25</c:v>
                </c:pt>
                <c:pt idx="8774">
                  <c:v>42876.375</c:v>
                </c:pt>
                <c:pt idx="8775">
                  <c:v>42876.5</c:v>
                </c:pt>
                <c:pt idx="8776">
                  <c:v>42876.625</c:v>
                </c:pt>
                <c:pt idx="8777">
                  <c:v>42876.75</c:v>
                </c:pt>
                <c:pt idx="8778">
                  <c:v>42876.875</c:v>
                </c:pt>
                <c:pt idx="8779">
                  <c:v>42877</c:v>
                </c:pt>
                <c:pt idx="8780">
                  <c:v>42877.125</c:v>
                </c:pt>
                <c:pt idx="8781">
                  <c:v>42877.25</c:v>
                </c:pt>
                <c:pt idx="8782">
                  <c:v>42877.375</c:v>
                </c:pt>
                <c:pt idx="8783">
                  <c:v>42877.5</c:v>
                </c:pt>
                <c:pt idx="8784">
                  <c:v>42877.625</c:v>
                </c:pt>
                <c:pt idx="8785">
                  <c:v>42877.75</c:v>
                </c:pt>
                <c:pt idx="8786">
                  <c:v>42877.875</c:v>
                </c:pt>
                <c:pt idx="8787">
                  <c:v>42878</c:v>
                </c:pt>
                <c:pt idx="8788">
                  <c:v>42878.125</c:v>
                </c:pt>
                <c:pt idx="8789">
                  <c:v>42878.25</c:v>
                </c:pt>
                <c:pt idx="8790">
                  <c:v>42878.375</c:v>
                </c:pt>
                <c:pt idx="8791">
                  <c:v>42878.5</c:v>
                </c:pt>
                <c:pt idx="8792">
                  <c:v>42878.625</c:v>
                </c:pt>
                <c:pt idx="8793">
                  <c:v>42878.75</c:v>
                </c:pt>
                <c:pt idx="8794">
                  <c:v>42878.875</c:v>
                </c:pt>
                <c:pt idx="8795">
                  <c:v>42879</c:v>
                </c:pt>
                <c:pt idx="8796">
                  <c:v>42879.125</c:v>
                </c:pt>
                <c:pt idx="8797">
                  <c:v>42879.25</c:v>
                </c:pt>
                <c:pt idx="8798">
                  <c:v>42879.375</c:v>
                </c:pt>
                <c:pt idx="8799">
                  <c:v>42879.5</c:v>
                </c:pt>
                <c:pt idx="8800">
                  <c:v>42879.625</c:v>
                </c:pt>
                <c:pt idx="8801">
                  <c:v>42879.75</c:v>
                </c:pt>
                <c:pt idx="8802">
                  <c:v>42879.875</c:v>
                </c:pt>
                <c:pt idx="8803">
                  <c:v>42880</c:v>
                </c:pt>
                <c:pt idx="8804">
                  <c:v>42880.125</c:v>
                </c:pt>
                <c:pt idx="8805">
                  <c:v>42880.25</c:v>
                </c:pt>
                <c:pt idx="8806">
                  <c:v>42880.375</c:v>
                </c:pt>
                <c:pt idx="8807">
                  <c:v>42880.5</c:v>
                </c:pt>
                <c:pt idx="8808">
                  <c:v>42880.625</c:v>
                </c:pt>
                <c:pt idx="8809">
                  <c:v>42880.75</c:v>
                </c:pt>
                <c:pt idx="8810">
                  <c:v>42880.875</c:v>
                </c:pt>
                <c:pt idx="8811">
                  <c:v>42881</c:v>
                </c:pt>
                <c:pt idx="8812">
                  <c:v>42881.125</c:v>
                </c:pt>
                <c:pt idx="8813">
                  <c:v>42881.25</c:v>
                </c:pt>
                <c:pt idx="8814">
                  <c:v>42881.375</c:v>
                </c:pt>
                <c:pt idx="8815">
                  <c:v>42881.5</c:v>
                </c:pt>
                <c:pt idx="8816">
                  <c:v>42881.625</c:v>
                </c:pt>
                <c:pt idx="8817">
                  <c:v>42881.75</c:v>
                </c:pt>
                <c:pt idx="8818">
                  <c:v>42881.875</c:v>
                </c:pt>
                <c:pt idx="8819">
                  <c:v>42882</c:v>
                </c:pt>
                <c:pt idx="8820">
                  <c:v>42882.125</c:v>
                </c:pt>
                <c:pt idx="8821">
                  <c:v>42882.25</c:v>
                </c:pt>
                <c:pt idx="8822">
                  <c:v>42882.375</c:v>
                </c:pt>
                <c:pt idx="8823">
                  <c:v>42882.5</c:v>
                </c:pt>
                <c:pt idx="8824">
                  <c:v>42882.625</c:v>
                </c:pt>
                <c:pt idx="8825">
                  <c:v>42882.75</c:v>
                </c:pt>
                <c:pt idx="8826">
                  <c:v>42882.875</c:v>
                </c:pt>
                <c:pt idx="8827">
                  <c:v>42883</c:v>
                </c:pt>
                <c:pt idx="8828">
                  <c:v>42883.125</c:v>
                </c:pt>
                <c:pt idx="8829">
                  <c:v>42883.25</c:v>
                </c:pt>
                <c:pt idx="8830">
                  <c:v>42883.375</c:v>
                </c:pt>
                <c:pt idx="8831">
                  <c:v>42883.5</c:v>
                </c:pt>
                <c:pt idx="8832">
                  <c:v>42883.625</c:v>
                </c:pt>
                <c:pt idx="8833">
                  <c:v>42883.75</c:v>
                </c:pt>
                <c:pt idx="8834">
                  <c:v>42883.875</c:v>
                </c:pt>
                <c:pt idx="8835">
                  <c:v>42884</c:v>
                </c:pt>
                <c:pt idx="8836">
                  <c:v>42884.125</c:v>
                </c:pt>
                <c:pt idx="8837">
                  <c:v>42884.25</c:v>
                </c:pt>
                <c:pt idx="8838">
                  <c:v>42884.375</c:v>
                </c:pt>
                <c:pt idx="8839">
                  <c:v>42884.5</c:v>
                </c:pt>
                <c:pt idx="8840">
                  <c:v>42884.625</c:v>
                </c:pt>
                <c:pt idx="8841">
                  <c:v>42884.75</c:v>
                </c:pt>
                <c:pt idx="8842">
                  <c:v>42884.875</c:v>
                </c:pt>
                <c:pt idx="8843">
                  <c:v>42885</c:v>
                </c:pt>
                <c:pt idx="8844">
                  <c:v>42885.125</c:v>
                </c:pt>
                <c:pt idx="8845">
                  <c:v>42885.25</c:v>
                </c:pt>
                <c:pt idx="8846">
                  <c:v>42885.375</c:v>
                </c:pt>
                <c:pt idx="8847">
                  <c:v>42885.5</c:v>
                </c:pt>
                <c:pt idx="8848">
                  <c:v>42885.625</c:v>
                </c:pt>
                <c:pt idx="8849">
                  <c:v>42885.75</c:v>
                </c:pt>
                <c:pt idx="8850">
                  <c:v>42885.875</c:v>
                </c:pt>
                <c:pt idx="8851">
                  <c:v>42886</c:v>
                </c:pt>
                <c:pt idx="8852">
                  <c:v>42886.125</c:v>
                </c:pt>
                <c:pt idx="8853">
                  <c:v>42886.25</c:v>
                </c:pt>
                <c:pt idx="8854">
                  <c:v>42886.375</c:v>
                </c:pt>
                <c:pt idx="8855">
                  <c:v>42886.5</c:v>
                </c:pt>
                <c:pt idx="8856">
                  <c:v>42886.625</c:v>
                </c:pt>
                <c:pt idx="8857">
                  <c:v>42886.75</c:v>
                </c:pt>
                <c:pt idx="8858">
                  <c:v>42886.875</c:v>
                </c:pt>
                <c:pt idx="8859">
                  <c:v>42887</c:v>
                </c:pt>
                <c:pt idx="8860">
                  <c:v>42887.125</c:v>
                </c:pt>
                <c:pt idx="8861">
                  <c:v>42887.25</c:v>
                </c:pt>
                <c:pt idx="8862">
                  <c:v>42887.375</c:v>
                </c:pt>
                <c:pt idx="8863">
                  <c:v>42887.5</c:v>
                </c:pt>
                <c:pt idx="8864">
                  <c:v>42887.625</c:v>
                </c:pt>
                <c:pt idx="8865">
                  <c:v>42887.75</c:v>
                </c:pt>
                <c:pt idx="8866">
                  <c:v>42887.875</c:v>
                </c:pt>
                <c:pt idx="8867">
                  <c:v>42888</c:v>
                </c:pt>
                <c:pt idx="8868">
                  <c:v>42888.125</c:v>
                </c:pt>
                <c:pt idx="8869">
                  <c:v>42888.25</c:v>
                </c:pt>
                <c:pt idx="8870">
                  <c:v>42888.375</c:v>
                </c:pt>
                <c:pt idx="8871">
                  <c:v>42888.5</c:v>
                </c:pt>
                <c:pt idx="8872">
                  <c:v>42888.625</c:v>
                </c:pt>
                <c:pt idx="8873">
                  <c:v>42888.75</c:v>
                </c:pt>
                <c:pt idx="8874">
                  <c:v>42888.875</c:v>
                </c:pt>
                <c:pt idx="8875">
                  <c:v>42889</c:v>
                </c:pt>
                <c:pt idx="8876">
                  <c:v>42889.125</c:v>
                </c:pt>
                <c:pt idx="8877">
                  <c:v>42889.25</c:v>
                </c:pt>
                <c:pt idx="8878">
                  <c:v>42889.375</c:v>
                </c:pt>
                <c:pt idx="8879">
                  <c:v>42889.5</c:v>
                </c:pt>
                <c:pt idx="8880">
                  <c:v>42889.625</c:v>
                </c:pt>
                <c:pt idx="8881">
                  <c:v>42889.75</c:v>
                </c:pt>
                <c:pt idx="8882">
                  <c:v>42889.875</c:v>
                </c:pt>
                <c:pt idx="8883">
                  <c:v>42890</c:v>
                </c:pt>
                <c:pt idx="8884">
                  <c:v>42890.125</c:v>
                </c:pt>
                <c:pt idx="8885">
                  <c:v>42890.25</c:v>
                </c:pt>
                <c:pt idx="8886">
                  <c:v>42890.375</c:v>
                </c:pt>
                <c:pt idx="8887">
                  <c:v>42890.5</c:v>
                </c:pt>
                <c:pt idx="8888">
                  <c:v>42890.625</c:v>
                </c:pt>
                <c:pt idx="8889">
                  <c:v>42890.75</c:v>
                </c:pt>
                <c:pt idx="8890">
                  <c:v>42890.875</c:v>
                </c:pt>
                <c:pt idx="8891">
                  <c:v>42891</c:v>
                </c:pt>
                <c:pt idx="8892">
                  <c:v>42891.125</c:v>
                </c:pt>
                <c:pt idx="8893">
                  <c:v>42891.25</c:v>
                </c:pt>
                <c:pt idx="8894">
                  <c:v>42891.375</c:v>
                </c:pt>
                <c:pt idx="8895">
                  <c:v>42891.5</c:v>
                </c:pt>
                <c:pt idx="8896">
                  <c:v>42891.625</c:v>
                </c:pt>
                <c:pt idx="8897">
                  <c:v>42891.75</c:v>
                </c:pt>
                <c:pt idx="8898">
                  <c:v>42891.875</c:v>
                </c:pt>
                <c:pt idx="8899">
                  <c:v>42892</c:v>
                </c:pt>
                <c:pt idx="8900">
                  <c:v>42892.125</c:v>
                </c:pt>
                <c:pt idx="8901">
                  <c:v>42892.25</c:v>
                </c:pt>
                <c:pt idx="8902">
                  <c:v>42892.375</c:v>
                </c:pt>
                <c:pt idx="8903">
                  <c:v>42892.5</c:v>
                </c:pt>
                <c:pt idx="8904">
                  <c:v>42892.625</c:v>
                </c:pt>
                <c:pt idx="8905">
                  <c:v>42892.75</c:v>
                </c:pt>
                <c:pt idx="8906">
                  <c:v>42892.875</c:v>
                </c:pt>
                <c:pt idx="8907">
                  <c:v>42893</c:v>
                </c:pt>
                <c:pt idx="8908">
                  <c:v>42893.125</c:v>
                </c:pt>
                <c:pt idx="8909">
                  <c:v>42893.25</c:v>
                </c:pt>
                <c:pt idx="8910">
                  <c:v>42893.375</c:v>
                </c:pt>
                <c:pt idx="8911">
                  <c:v>42893.5</c:v>
                </c:pt>
                <c:pt idx="8912">
                  <c:v>42893.625</c:v>
                </c:pt>
                <c:pt idx="8913">
                  <c:v>42893.75</c:v>
                </c:pt>
                <c:pt idx="8914">
                  <c:v>42893.875</c:v>
                </c:pt>
                <c:pt idx="8915">
                  <c:v>42894</c:v>
                </c:pt>
                <c:pt idx="8916">
                  <c:v>42894.125</c:v>
                </c:pt>
                <c:pt idx="8917">
                  <c:v>42894.25</c:v>
                </c:pt>
                <c:pt idx="8918">
                  <c:v>42894.375</c:v>
                </c:pt>
                <c:pt idx="8919">
                  <c:v>42894.5</c:v>
                </c:pt>
                <c:pt idx="8920">
                  <c:v>42894.625</c:v>
                </c:pt>
                <c:pt idx="8921">
                  <c:v>42894.75</c:v>
                </c:pt>
                <c:pt idx="8922">
                  <c:v>42894.875</c:v>
                </c:pt>
                <c:pt idx="8923">
                  <c:v>42895</c:v>
                </c:pt>
                <c:pt idx="8924">
                  <c:v>42895.125</c:v>
                </c:pt>
                <c:pt idx="8925">
                  <c:v>42895.25</c:v>
                </c:pt>
                <c:pt idx="8926">
                  <c:v>42895.375</c:v>
                </c:pt>
                <c:pt idx="8927">
                  <c:v>42895.5</c:v>
                </c:pt>
                <c:pt idx="8928">
                  <c:v>42895.625</c:v>
                </c:pt>
                <c:pt idx="8929">
                  <c:v>42895.75</c:v>
                </c:pt>
                <c:pt idx="8930">
                  <c:v>42895.875</c:v>
                </c:pt>
                <c:pt idx="8931">
                  <c:v>42896</c:v>
                </c:pt>
                <c:pt idx="8932">
                  <c:v>42896.125</c:v>
                </c:pt>
                <c:pt idx="8933">
                  <c:v>42896.25</c:v>
                </c:pt>
                <c:pt idx="8934">
                  <c:v>42896.375</c:v>
                </c:pt>
                <c:pt idx="8935">
                  <c:v>42896.5</c:v>
                </c:pt>
                <c:pt idx="8936">
                  <c:v>42896.625</c:v>
                </c:pt>
                <c:pt idx="8937">
                  <c:v>42896.75</c:v>
                </c:pt>
                <c:pt idx="8938">
                  <c:v>42896.875</c:v>
                </c:pt>
                <c:pt idx="8939">
                  <c:v>42897</c:v>
                </c:pt>
                <c:pt idx="8940">
                  <c:v>42897.125</c:v>
                </c:pt>
                <c:pt idx="8941">
                  <c:v>42897.25</c:v>
                </c:pt>
                <c:pt idx="8942">
                  <c:v>42897.375</c:v>
                </c:pt>
                <c:pt idx="8943">
                  <c:v>42897.5</c:v>
                </c:pt>
                <c:pt idx="8944">
                  <c:v>42897.625</c:v>
                </c:pt>
                <c:pt idx="8945">
                  <c:v>42897.75</c:v>
                </c:pt>
                <c:pt idx="8946">
                  <c:v>42897.875</c:v>
                </c:pt>
                <c:pt idx="8947">
                  <c:v>42898</c:v>
                </c:pt>
                <c:pt idx="8948">
                  <c:v>42898.125</c:v>
                </c:pt>
                <c:pt idx="8949">
                  <c:v>42898.25</c:v>
                </c:pt>
                <c:pt idx="8950">
                  <c:v>42898.375</c:v>
                </c:pt>
                <c:pt idx="8951">
                  <c:v>42898.5</c:v>
                </c:pt>
                <c:pt idx="8952">
                  <c:v>42898.625</c:v>
                </c:pt>
                <c:pt idx="8953">
                  <c:v>42898.75</c:v>
                </c:pt>
                <c:pt idx="8954">
                  <c:v>42898.875</c:v>
                </c:pt>
                <c:pt idx="8955">
                  <c:v>42899</c:v>
                </c:pt>
                <c:pt idx="8956">
                  <c:v>42899.125</c:v>
                </c:pt>
                <c:pt idx="8957">
                  <c:v>42899.25</c:v>
                </c:pt>
                <c:pt idx="8958">
                  <c:v>42899.375</c:v>
                </c:pt>
                <c:pt idx="8959">
                  <c:v>42899.5</c:v>
                </c:pt>
                <c:pt idx="8960">
                  <c:v>42899.625</c:v>
                </c:pt>
                <c:pt idx="8961">
                  <c:v>42899.75</c:v>
                </c:pt>
                <c:pt idx="8962">
                  <c:v>42899.875</c:v>
                </c:pt>
                <c:pt idx="8963">
                  <c:v>42900</c:v>
                </c:pt>
                <c:pt idx="8964">
                  <c:v>42900.125</c:v>
                </c:pt>
                <c:pt idx="8965">
                  <c:v>42900.25</c:v>
                </c:pt>
                <c:pt idx="8966">
                  <c:v>42900.375</c:v>
                </c:pt>
                <c:pt idx="8967">
                  <c:v>42900.5</c:v>
                </c:pt>
                <c:pt idx="8968">
                  <c:v>42900.625</c:v>
                </c:pt>
                <c:pt idx="8969">
                  <c:v>42900.75</c:v>
                </c:pt>
                <c:pt idx="8970">
                  <c:v>42900.875</c:v>
                </c:pt>
                <c:pt idx="8971">
                  <c:v>42901</c:v>
                </c:pt>
                <c:pt idx="8972">
                  <c:v>42901.125</c:v>
                </c:pt>
                <c:pt idx="8973">
                  <c:v>42901.25</c:v>
                </c:pt>
                <c:pt idx="8974">
                  <c:v>42901.375</c:v>
                </c:pt>
                <c:pt idx="8975">
                  <c:v>42901.5</c:v>
                </c:pt>
                <c:pt idx="8976">
                  <c:v>42901.625</c:v>
                </c:pt>
                <c:pt idx="8977">
                  <c:v>42901.75</c:v>
                </c:pt>
                <c:pt idx="8978">
                  <c:v>42901.875</c:v>
                </c:pt>
                <c:pt idx="8979">
                  <c:v>42902</c:v>
                </c:pt>
                <c:pt idx="8980">
                  <c:v>42902.125</c:v>
                </c:pt>
                <c:pt idx="8981">
                  <c:v>42902.25</c:v>
                </c:pt>
                <c:pt idx="8982">
                  <c:v>42902.375</c:v>
                </c:pt>
                <c:pt idx="8983">
                  <c:v>42902.5</c:v>
                </c:pt>
                <c:pt idx="8984">
                  <c:v>42902.625</c:v>
                </c:pt>
                <c:pt idx="8985">
                  <c:v>42902.75</c:v>
                </c:pt>
                <c:pt idx="8986">
                  <c:v>42902.875</c:v>
                </c:pt>
                <c:pt idx="8987">
                  <c:v>42903</c:v>
                </c:pt>
                <c:pt idx="8988">
                  <c:v>42903.125</c:v>
                </c:pt>
                <c:pt idx="8989">
                  <c:v>42903.25</c:v>
                </c:pt>
                <c:pt idx="8990">
                  <c:v>42903.375</c:v>
                </c:pt>
                <c:pt idx="8991">
                  <c:v>42903.5</c:v>
                </c:pt>
                <c:pt idx="8992">
                  <c:v>42903.625</c:v>
                </c:pt>
                <c:pt idx="8993">
                  <c:v>42903.75</c:v>
                </c:pt>
                <c:pt idx="8994">
                  <c:v>42903.875</c:v>
                </c:pt>
                <c:pt idx="8995">
                  <c:v>42904</c:v>
                </c:pt>
                <c:pt idx="8996">
                  <c:v>42904.125</c:v>
                </c:pt>
                <c:pt idx="8997">
                  <c:v>42904.25</c:v>
                </c:pt>
                <c:pt idx="8998">
                  <c:v>42904.375</c:v>
                </c:pt>
                <c:pt idx="8999">
                  <c:v>42904.5</c:v>
                </c:pt>
                <c:pt idx="9000">
                  <c:v>42904.625</c:v>
                </c:pt>
                <c:pt idx="9001">
                  <c:v>42904.75</c:v>
                </c:pt>
                <c:pt idx="9002">
                  <c:v>42904.875</c:v>
                </c:pt>
                <c:pt idx="9003">
                  <c:v>42905</c:v>
                </c:pt>
                <c:pt idx="9004">
                  <c:v>42905.125</c:v>
                </c:pt>
                <c:pt idx="9005">
                  <c:v>42905.25</c:v>
                </c:pt>
                <c:pt idx="9006">
                  <c:v>42905.375</c:v>
                </c:pt>
                <c:pt idx="9007">
                  <c:v>42905.5</c:v>
                </c:pt>
                <c:pt idx="9008">
                  <c:v>42905.625</c:v>
                </c:pt>
                <c:pt idx="9009">
                  <c:v>42905.75</c:v>
                </c:pt>
                <c:pt idx="9010">
                  <c:v>42905.875</c:v>
                </c:pt>
                <c:pt idx="9011">
                  <c:v>42906</c:v>
                </c:pt>
                <c:pt idx="9012">
                  <c:v>42906.125</c:v>
                </c:pt>
                <c:pt idx="9013">
                  <c:v>42906.25</c:v>
                </c:pt>
                <c:pt idx="9014">
                  <c:v>42906.375</c:v>
                </c:pt>
                <c:pt idx="9015">
                  <c:v>42906.5</c:v>
                </c:pt>
                <c:pt idx="9016">
                  <c:v>42906.625</c:v>
                </c:pt>
                <c:pt idx="9017">
                  <c:v>42906.75</c:v>
                </c:pt>
                <c:pt idx="9018">
                  <c:v>42906.875</c:v>
                </c:pt>
                <c:pt idx="9019">
                  <c:v>42907</c:v>
                </c:pt>
                <c:pt idx="9020">
                  <c:v>42907.125</c:v>
                </c:pt>
                <c:pt idx="9021">
                  <c:v>42907.25</c:v>
                </c:pt>
                <c:pt idx="9022">
                  <c:v>42907.375</c:v>
                </c:pt>
                <c:pt idx="9023">
                  <c:v>42907.5</c:v>
                </c:pt>
                <c:pt idx="9024">
                  <c:v>42907.625</c:v>
                </c:pt>
                <c:pt idx="9025">
                  <c:v>42907.75</c:v>
                </c:pt>
                <c:pt idx="9026">
                  <c:v>42907.875</c:v>
                </c:pt>
                <c:pt idx="9027">
                  <c:v>42908</c:v>
                </c:pt>
                <c:pt idx="9028">
                  <c:v>42908.125</c:v>
                </c:pt>
                <c:pt idx="9029">
                  <c:v>42908.25</c:v>
                </c:pt>
                <c:pt idx="9030">
                  <c:v>42908.375</c:v>
                </c:pt>
                <c:pt idx="9031">
                  <c:v>42908.5</c:v>
                </c:pt>
                <c:pt idx="9032">
                  <c:v>42908.625</c:v>
                </c:pt>
                <c:pt idx="9033">
                  <c:v>42908.75</c:v>
                </c:pt>
                <c:pt idx="9034">
                  <c:v>42908.875</c:v>
                </c:pt>
                <c:pt idx="9035">
                  <c:v>42909</c:v>
                </c:pt>
                <c:pt idx="9036">
                  <c:v>42909.125</c:v>
                </c:pt>
                <c:pt idx="9037">
                  <c:v>42909.25</c:v>
                </c:pt>
                <c:pt idx="9038">
                  <c:v>42909.375</c:v>
                </c:pt>
                <c:pt idx="9039">
                  <c:v>42909.5</c:v>
                </c:pt>
                <c:pt idx="9040">
                  <c:v>42909.625</c:v>
                </c:pt>
                <c:pt idx="9041">
                  <c:v>42909.75</c:v>
                </c:pt>
                <c:pt idx="9042">
                  <c:v>42909.875</c:v>
                </c:pt>
                <c:pt idx="9043">
                  <c:v>42910</c:v>
                </c:pt>
                <c:pt idx="9044">
                  <c:v>42910.125</c:v>
                </c:pt>
                <c:pt idx="9045">
                  <c:v>42910.25</c:v>
                </c:pt>
                <c:pt idx="9046">
                  <c:v>42910.375</c:v>
                </c:pt>
                <c:pt idx="9047">
                  <c:v>42910.5</c:v>
                </c:pt>
                <c:pt idx="9048">
                  <c:v>42910.625</c:v>
                </c:pt>
                <c:pt idx="9049">
                  <c:v>42910.75</c:v>
                </c:pt>
                <c:pt idx="9050">
                  <c:v>42910.875</c:v>
                </c:pt>
                <c:pt idx="9051">
                  <c:v>42911</c:v>
                </c:pt>
                <c:pt idx="9052">
                  <c:v>42911.125</c:v>
                </c:pt>
                <c:pt idx="9053">
                  <c:v>42911.25</c:v>
                </c:pt>
                <c:pt idx="9054">
                  <c:v>42911.375</c:v>
                </c:pt>
                <c:pt idx="9055">
                  <c:v>42911.5</c:v>
                </c:pt>
                <c:pt idx="9056">
                  <c:v>42911.625</c:v>
                </c:pt>
                <c:pt idx="9057">
                  <c:v>42911.75</c:v>
                </c:pt>
                <c:pt idx="9058">
                  <c:v>42911.875</c:v>
                </c:pt>
                <c:pt idx="9059">
                  <c:v>42912</c:v>
                </c:pt>
                <c:pt idx="9060">
                  <c:v>42912.125</c:v>
                </c:pt>
                <c:pt idx="9061">
                  <c:v>42912.25</c:v>
                </c:pt>
                <c:pt idx="9062">
                  <c:v>42912.375</c:v>
                </c:pt>
                <c:pt idx="9063">
                  <c:v>42912.5</c:v>
                </c:pt>
                <c:pt idx="9064">
                  <c:v>42912.625</c:v>
                </c:pt>
                <c:pt idx="9065">
                  <c:v>42912.75</c:v>
                </c:pt>
                <c:pt idx="9066">
                  <c:v>42912.875</c:v>
                </c:pt>
                <c:pt idx="9067">
                  <c:v>42913</c:v>
                </c:pt>
                <c:pt idx="9068">
                  <c:v>42913.125</c:v>
                </c:pt>
                <c:pt idx="9069">
                  <c:v>42913.25</c:v>
                </c:pt>
                <c:pt idx="9070">
                  <c:v>42913.375</c:v>
                </c:pt>
                <c:pt idx="9071">
                  <c:v>42913.5</c:v>
                </c:pt>
                <c:pt idx="9072">
                  <c:v>42913.625</c:v>
                </c:pt>
                <c:pt idx="9073">
                  <c:v>42913.75</c:v>
                </c:pt>
                <c:pt idx="9074">
                  <c:v>42913.875</c:v>
                </c:pt>
                <c:pt idx="9075">
                  <c:v>42914</c:v>
                </c:pt>
                <c:pt idx="9076">
                  <c:v>42914.125</c:v>
                </c:pt>
                <c:pt idx="9077">
                  <c:v>42914.25</c:v>
                </c:pt>
                <c:pt idx="9078">
                  <c:v>42914.375</c:v>
                </c:pt>
                <c:pt idx="9079">
                  <c:v>42914.5</c:v>
                </c:pt>
                <c:pt idx="9080">
                  <c:v>42914.625</c:v>
                </c:pt>
                <c:pt idx="9081">
                  <c:v>42914.75</c:v>
                </c:pt>
                <c:pt idx="9082">
                  <c:v>42914.875</c:v>
                </c:pt>
                <c:pt idx="9083">
                  <c:v>42915</c:v>
                </c:pt>
                <c:pt idx="9084">
                  <c:v>42915.125</c:v>
                </c:pt>
                <c:pt idx="9085">
                  <c:v>42915.25</c:v>
                </c:pt>
                <c:pt idx="9086">
                  <c:v>42915.375</c:v>
                </c:pt>
                <c:pt idx="9087">
                  <c:v>42915.5</c:v>
                </c:pt>
                <c:pt idx="9088">
                  <c:v>42915.625</c:v>
                </c:pt>
                <c:pt idx="9089">
                  <c:v>42915.75</c:v>
                </c:pt>
                <c:pt idx="9090">
                  <c:v>42915.875</c:v>
                </c:pt>
                <c:pt idx="9091">
                  <c:v>42916</c:v>
                </c:pt>
                <c:pt idx="9092">
                  <c:v>42916.125</c:v>
                </c:pt>
                <c:pt idx="9093">
                  <c:v>42916.25</c:v>
                </c:pt>
                <c:pt idx="9094">
                  <c:v>42916.375</c:v>
                </c:pt>
                <c:pt idx="9095">
                  <c:v>42916.5</c:v>
                </c:pt>
                <c:pt idx="9096">
                  <c:v>42916.625</c:v>
                </c:pt>
                <c:pt idx="9097">
                  <c:v>42916.75</c:v>
                </c:pt>
                <c:pt idx="9098">
                  <c:v>42916.875</c:v>
                </c:pt>
                <c:pt idx="9099">
                  <c:v>42917</c:v>
                </c:pt>
                <c:pt idx="9100">
                  <c:v>42917.125</c:v>
                </c:pt>
                <c:pt idx="9101">
                  <c:v>42917.25</c:v>
                </c:pt>
                <c:pt idx="9102">
                  <c:v>42917.375</c:v>
                </c:pt>
                <c:pt idx="9103">
                  <c:v>42917.5</c:v>
                </c:pt>
                <c:pt idx="9104">
                  <c:v>42917.625</c:v>
                </c:pt>
                <c:pt idx="9105">
                  <c:v>42917.75</c:v>
                </c:pt>
                <c:pt idx="9106">
                  <c:v>42917.875</c:v>
                </c:pt>
                <c:pt idx="9107">
                  <c:v>42918</c:v>
                </c:pt>
                <c:pt idx="9108">
                  <c:v>42918.125</c:v>
                </c:pt>
                <c:pt idx="9109">
                  <c:v>42918.25</c:v>
                </c:pt>
                <c:pt idx="9110">
                  <c:v>42918.375</c:v>
                </c:pt>
                <c:pt idx="9111">
                  <c:v>42918.5</c:v>
                </c:pt>
                <c:pt idx="9112">
                  <c:v>42918.625</c:v>
                </c:pt>
                <c:pt idx="9113">
                  <c:v>42918.75</c:v>
                </c:pt>
                <c:pt idx="9114">
                  <c:v>42918.875</c:v>
                </c:pt>
                <c:pt idx="9115">
                  <c:v>42919</c:v>
                </c:pt>
                <c:pt idx="9116">
                  <c:v>42919.125</c:v>
                </c:pt>
                <c:pt idx="9117">
                  <c:v>42919.25</c:v>
                </c:pt>
                <c:pt idx="9118">
                  <c:v>42919.375</c:v>
                </c:pt>
                <c:pt idx="9119">
                  <c:v>42919.5</c:v>
                </c:pt>
                <c:pt idx="9120">
                  <c:v>42919.625</c:v>
                </c:pt>
                <c:pt idx="9121">
                  <c:v>42919.75</c:v>
                </c:pt>
                <c:pt idx="9122">
                  <c:v>42919.875</c:v>
                </c:pt>
                <c:pt idx="9123">
                  <c:v>42920</c:v>
                </c:pt>
                <c:pt idx="9124">
                  <c:v>42920.125</c:v>
                </c:pt>
                <c:pt idx="9125">
                  <c:v>42920.25</c:v>
                </c:pt>
                <c:pt idx="9126">
                  <c:v>42920.375</c:v>
                </c:pt>
                <c:pt idx="9127">
                  <c:v>42920.5</c:v>
                </c:pt>
                <c:pt idx="9128">
                  <c:v>42920.625</c:v>
                </c:pt>
                <c:pt idx="9129">
                  <c:v>42920.75</c:v>
                </c:pt>
                <c:pt idx="9130">
                  <c:v>42920.875</c:v>
                </c:pt>
                <c:pt idx="9131">
                  <c:v>42921</c:v>
                </c:pt>
                <c:pt idx="9132">
                  <c:v>42921.125</c:v>
                </c:pt>
                <c:pt idx="9133">
                  <c:v>42921.25</c:v>
                </c:pt>
                <c:pt idx="9134">
                  <c:v>42921.375</c:v>
                </c:pt>
                <c:pt idx="9135">
                  <c:v>42921.5</c:v>
                </c:pt>
                <c:pt idx="9136">
                  <c:v>42921.625</c:v>
                </c:pt>
                <c:pt idx="9137">
                  <c:v>42921.75</c:v>
                </c:pt>
                <c:pt idx="9138">
                  <c:v>42921.875</c:v>
                </c:pt>
                <c:pt idx="9139">
                  <c:v>42922</c:v>
                </c:pt>
                <c:pt idx="9140">
                  <c:v>42922.125</c:v>
                </c:pt>
                <c:pt idx="9141">
                  <c:v>42922.25</c:v>
                </c:pt>
                <c:pt idx="9142">
                  <c:v>42922.375</c:v>
                </c:pt>
                <c:pt idx="9143">
                  <c:v>42922.5</c:v>
                </c:pt>
                <c:pt idx="9144">
                  <c:v>42922.625</c:v>
                </c:pt>
                <c:pt idx="9145">
                  <c:v>42922.75</c:v>
                </c:pt>
                <c:pt idx="9146">
                  <c:v>42922.875</c:v>
                </c:pt>
                <c:pt idx="9147">
                  <c:v>42923</c:v>
                </c:pt>
                <c:pt idx="9148">
                  <c:v>42923.125</c:v>
                </c:pt>
                <c:pt idx="9149">
                  <c:v>42923.25</c:v>
                </c:pt>
                <c:pt idx="9150">
                  <c:v>42923.375</c:v>
                </c:pt>
                <c:pt idx="9151">
                  <c:v>42923.5</c:v>
                </c:pt>
                <c:pt idx="9152">
                  <c:v>42923.625</c:v>
                </c:pt>
                <c:pt idx="9153">
                  <c:v>42923.75</c:v>
                </c:pt>
                <c:pt idx="9154">
                  <c:v>42923.875</c:v>
                </c:pt>
                <c:pt idx="9155">
                  <c:v>42924</c:v>
                </c:pt>
                <c:pt idx="9156">
                  <c:v>42924.125</c:v>
                </c:pt>
                <c:pt idx="9157">
                  <c:v>42924.25</c:v>
                </c:pt>
                <c:pt idx="9158">
                  <c:v>42924.375</c:v>
                </c:pt>
                <c:pt idx="9159">
                  <c:v>42924.5</c:v>
                </c:pt>
                <c:pt idx="9160">
                  <c:v>42924.625</c:v>
                </c:pt>
                <c:pt idx="9161">
                  <c:v>42924.75</c:v>
                </c:pt>
                <c:pt idx="9162">
                  <c:v>42924.875</c:v>
                </c:pt>
                <c:pt idx="9163">
                  <c:v>42925</c:v>
                </c:pt>
                <c:pt idx="9164">
                  <c:v>42925.125</c:v>
                </c:pt>
                <c:pt idx="9165">
                  <c:v>42925.25</c:v>
                </c:pt>
                <c:pt idx="9166">
                  <c:v>42925.375</c:v>
                </c:pt>
                <c:pt idx="9167">
                  <c:v>42925.5</c:v>
                </c:pt>
                <c:pt idx="9168">
                  <c:v>42925.625</c:v>
                </c:pt>
                <c:pt idx="9169">
                  <c:v>42925.75</c:v>
                </c:pt>
                <c:pt idx="9170">
                  <c:v>42925.875</c:v>
                </c:pt>
                <c:pt idx="9171">
                  <c:v>42926</c:v>
                </c:pt>
                <c:pt idx="9172">
                  <c:v>42926.125</c:v>
                </c:pt>
                <c:pt idx="9173">
                  <c:v>42926.25</c:v>
                </c:pt>
                <c:pt idx="9174">
                  <c:v>42926.375</c:v>
                </c:pt>
                <c:pt idx="9175">
                  <c:v>42926.5</c:v>
                </c:pt>
                <c:pt idx="9176">
                  <c:v>42926.625</c:v>
                </c:pt>
                <c:pt idx="9177">
                  <c:v>42926.75</c:v>
                </c:pt>
                <c:pt idx="9178">
                  <c:v>42926.875</c:v>
                </c:pt>
                <c:pt idx="9179">
                  <c:v>42927</c:v>
                </c:pt>
                <c:pt idx="9180">
                  <c:v>42927.125</c:v>
                </c:pt>
                <c:pt idx="9181">
                  <c:v>42927.25</c:v>
                </c:pt>
                <c:pt idx="9182">
                  <c:v>42927.375</c:v>
                </c:pt>
                <c:pt idx="9183">
                  <c:v>42927.5</c:v>
                </c:pt>
                <c:pt idx="9184">
                  <c:v>42927.625</c:v>
                </c:pt>
                <c:pt idx="9185">
                  <c:v>42927.75</c:v>
                </c:pt>
                <c:pt idx="9186">
                  <c:v>42927.875</c:v>
                </c:pt>
                <c:pt idx="9187">
                  <c:v>42928</c:v>
                </c:pt>
                <c:pt idx="9188">
                  <c:v>42928.125</c:v>
                </c:pt>
                <c:pt idx="9189">
                  <c:v>42928.25</c:v>
                </c:pt>
                <c:pt idx="9190">
                  <c:v>42928.375</c:v>
                </c:pt>
                <c:pt idx="9191">
                  <c:v>42928.5</c:v>
                </c:pt>
                <c:pt idx="9192">
                  <c:v>42928.625</c:v>
                </c:pt>
                <c:pt idx="9193">
                  <c:v>42928.75</c:v>
                </c:pt>
                <c:pt idx="9194">
                  <c:v>42928.875</c:v>
                </c:pt>
                <c:pt idx="9195">
                  <c:v>42929</c:v>
                </c:pt>
                <c:pt idx="9196">
                  <c:v>42929.125</c:v>
                </c:pt>
                <c:pt idx="9197">
                  <c:v>42929.25</c:v>
                </c:pt>
                <c:pt idx="9198">
                  <c:v>42929.375</c:v>
                </c:pt>
                <c:pt idx="9199">
                  <c:v>42929.5</c:v>
                </c:pt>
                <c:pt idx="9200">
                  <c:v>42929.625</c:v>
                </c:pt>
                <c:pt idx="9201">
                  <c:v>42929.75</c:v>
                </c:pt>
                <c:pt idx="9202">
                  <c:v>42929.875</c:v>
                </c:pt>
                <c:pt idx="9203">
                  <c:v>42930</c:v>
                </c:pt>
                <c:pt idx="9204">
                  <c:v>42930.125</c:v>
                </c:pt>
                <c:pt idx="9205">
                  <c:v>42930.25</c:v>
                </c:pt>
                <c:pt idx="9206">
                  <c:v>42930.375</c:v>
                </c:pt>
                <c:pt idx="9207">
                  <c:v>42930.5</c:v>
                </c:pt>
                <c:pt idx="9208">
                  <c:v>42930.625</c:v>
                </c:pt>
                <c:pt idx="9209">
                  <c:v>42930.75</c:v>
                </c:pt>
                <c:pt idx="9210">
                  <c:v>42930.875</c:v>
                </c:pt>
                <c:pt idx="9211">
                  <c:v>42931</c:v>
                </c:pt>
                <c:pt idx="9212">
                  <c:v>42931.125</c:v>
                </c:pt>
                <c:pt idx="9213">
                  <c:v>42931.25</c:v>
                </c:pt>
                <c:pt idx="9214">
                  <c:v>42931.375</c:v>
                </c:pt>
                <c:pt idx="9215">
                  <c:v>42931.5</c:v>
                </c:pt>
                <c:pt idx="9216">
                  <c:v>42931.625</c:v>
                </c:pt>
                <c:pt idx="9217">
                  <c:v>42931.75</c:v>
                </c:pt>
                <c:pt idx="9218">
                  <c:v>42931.875</c:v>
                </c:pt>
                <c:pt idx="9219">
                  <c:v>42932</c:v>
                </c:pt>
                <c:pt idx="9220">
                  <c:v>42932.125</c:v>
                </c:pt>
                <c:pt idx="9221">
                  <c:v>42932.25</c:v>
                </c:pt>
                <c:pt idx="9222">
                  <c:v>42932.375</c:v>
                </c:pt>
                <c:pt idx="9223">
                  <c:v>42932.5</c:v>
                </c:pt>
                <c:pt idx="9224">
                  <c:v>42932.625</c:v>
                </c:pt>
                <c:pt idx="9225">
                  <c:v>42932.75</c:v>
                </c:pt>
                <c:pt idx="9226">
                  <c:v>42932.875</c:v>
                </c:pt>
                <c:pt idx="9227">
                  <c:v>42933</c:v>
                </c:pt>
                <c:pt idx="9228">
                  <c:v>42933.125</c:v>
                </c:pt>
                <c:pt idx="9229">
                  <c:v>42933.25</c:v>
                </c:pt>
                <c:pt idx="9230">
                  <c:v>42933.375</c:v>
                </c:pt>
                <c:pt idx="9231">
                  <c:v>42933.5</c:v>
                </c:pt>
                <c:pt idx="9232">
                  <c:v>42933.625</c:v>
                </c:pt>
                <c:pt idx="9233">
                  <c:v>42933.75</c:v>
                </c:pt>
                <c:pt idx="9234">
                  <c:v>42933.875</c:v>
                </c:pt>
                <c:pt idx="9235">
                  <c:v>42934</c:v>
                </c:pt>
                <c:pt idx="9236">
                  <c:v>42934.125</c:v>
                </c:pt>
                <c:pt idx="9237">
                  <c:v>42934.25</c:v>
                </c:pt>
                <c:pt idx="9238">
                  <c:v>42934.375</c:v>
                </c:pt>
                <c:pt idx="9239">
                  <c:v>42934.5</c:v>
                </c:pt>
                <c:pt idx="9240">
                  <c:v>42934.625</c:v>
                </c:pt>
                <c:pt idx="9241">
                  <c:v>42934.75</c:v>
                </c:pt>
                <c:pt idx="9242">
                  <c:v>42934.875</c:v>
                </c:pt>
                <c:pt idx="9243">
                  <c:v>42935</c:v>
                </c:pt>
                <c:pt idx="9244">
                  <c:v>42935.125</c:v>
                </c:pt>
                <c:pt idx="9245">
                  <c:v>42935.25</c:v>
                </c:pt>
                <c:pt idx="9246">
                  <c:v>42935.375</c:v>
                </c:pt>
                <c:pt idx="9247">
                  <c:v>42935.5</c:v>
                </c:pt>
                <c:pt idx="9248">
                  <c:v>42935.625</c:v>
                </c:pt>
                <c:pt idx="9249">
                  <c:v>42935.75</c:v>
                </c:pt>
                <c:pt idx="9250">
                  <c:v>42935.875</c:v>
                </c:pt>
                <c:pt idx="9251">
                  <c:v>42936</c:v>
                </c:pt>
                <c:pt idx="9252">
                  <c:v>42936.125</c:v>
                </c:pt>
                <c:pt idx="9253">
                  <c:v>42936.25</c:v>
                </c:pt>
                <c:pt idx="9254">
                  <c:v>42936.375</c:v>
                </c:pt>
                <c:pt idx="9255">
                  <c:v>42936.5</c:v>
                </c:pt>
                <c:pt idx="9256">
                  <c:v>42936.625</c:v>
                </c:pt>
                <c:pt idx="9257">
                  <c:v>42936.75</c:v>
                </c:pt>
                <c:pt idx="9258">
                  <c:v>42936.875</c:v>
                </c:pt>
                <c:pt idx="9259">
                  <c:v>42937</c:v>
                </c:pt>
                <c:pt idx="9260">
                  <c:v>42937.125</c:v>
                </c:pt>
                <c:pt idx="9261">
                  <c:v>42937.25</c:v>
                </c:pt>
                <c:pt idx="9262">
                  <c:v>42937.375</c:v>
                </c:pt>
                <c:pt idx="9263">
                  <c:v>42937.5</c:v>
                </c:pt>
                <c:pt idx="9264">
                  <c:v>42937.625</c:v>
                </c:pt>
                <c:pt idx="9265">
                  <c:v>42937.75</c:v>
                </c:pt>
                <c:pt idx="9266">
                  <c:v>42937.875</c:v>
                </c:pt>
                <c:pt idx="9267">
                  <c:v>42938</c:v>
                </c:pt>
                <c:pt idx="9268">
                  <c:v>42938.125</c:v>
                </c:pt>
                <c:pt idx="9269">
                  <c:v>42938.25</c:v>
                </c:pt>
                <c:pt idx="9270">
                  <c:v>42938.375</c:v>
                </c:pt>
                <c:pt idx="9271">
                  <c:v>42938.5</c:v>
                </c:pt>
                <c:pt idx="9272">
                  <c:v>42938.625</c:v>
                </c:pt>
                <c:pt idx="9273">
                  <c:v>42938.75</c:v>
                </c:pt>
                <c:pt idx="9274">
                  <c:v>42938.875</c:v>
                </c:pt>
                <c:pt idx="9275">
                  <c:v>42939</c:v>
                </c:pt>
                <c:pt idx="9276">
                  <c:v>42939.125</c:v>
                </c:pt>
                <c:pt idx="9277">
                  <c:v>42939.25</c:v>
                </c:pt>
                <c:pt idx="9278">
                  <c:v>42939.375</c:v>
                </c:pt>
                <c:pt idx="9279">
                  <c:v>42939.5</c:v>
                </c:pt>
                <c:pt idx="9280">
                  <c:v>42939.625</c:v>
                </c:pt>
                <c:pt idx="9281">
                  <c:v>42939.75</c:v>
                </c:pt>
                <c:pt idx="9282">
                  <c:v>42939.875</c:v>
                </c:pt>
                <c:pt idx="9283">
                  <c:v>42940</c:v>
                </c:pt>
                <c:pt idx="9284">
                  <c:v>42940.125</c:v>
                </c:pt>
                <c:pt idx="9285">
                  <c:v>42940.25</c:v>
                </c:pt>
                <c:pt idx="9286">
                  <c:v>42940.375</c:v>
                </c:pt>
                <c:pt idx="9287">
                  <c:v>42940.5</c:v>
                </c:pt>
                <c:pt idx="9288">
                  <c:v>42940.625</c:v>
                </c:pt>
                <c:pt idx="9289">
                  <c:v>42940.75</c:v>
                </c:pt>
                <c:pt idx="9290">
                  <c:v>42940.875</c:v>
                </c:pt>
                <c:pt idx="9291">
                  <c:v>42941</c:v>
                </c:pt>
                <c:pt idx="9292">
                  <c:v>42941.125</c:v>
                </c:pt>
                <c:pt idx="9293">
                  <c:v>42941.25</c:v>
                </c:pt>
                <c:pt idx="9294">
                  <c:v>42941.375</c:v>
                </c:pt>
                <c:pt idx="9295">
                  <c:v>42941.5</c:v>
                </c:pt>
                <c:pt idx="9296">
                  <c:v>42941.625</c:v>
                </c:pt>
                <c:pt idx="9297">
                  <c:v>42941.75</c:v>
                </c:pt>
                <c:pt idx="9298">
                  <c:v>42941.875</c:v>
                </c:pt>
                <c:pt idx="9299">
                  <c:v>42942</c:v>
                </c:pt>
                <c:pt idx="9300">
                  <c:v>42942.125</c:v>
                </c:pt>
                <c:pt idx="9301">
                  <c:v>42942.25</c:v>
                </c:pt>
                <c:pt idx="9302">
                  <c:v>42942.375</c:v>
                </c:pt>
                <c:pt idx="9303">
                  <c:v>42942.5</c:v>
                </c:pt>
                <c:pt idx="9304">
                  <c:v>42942.625</c:v>
                </c:pt>
                <c:pt idx="9305">
                  <c:v>42942.75</c:v>
                </c:pt>
                <c:pt idx="9306">
                  <c:v>42942.875</c:v>
                </c:pt>
                <c:pt idx="9307">
                  <c:v>42943</c:v>
                </c:pt>
                <c:pt idx="9308">
                  <c:v>42943.125</c:v>
                </c:pt>
                <c:pt idx="9309">
                  <c:v>42943.25</c:v>
                </c:pt>
                <c:pt idx="9310">
                  <c:v>42943.375</c:v>
                </c:pt>
                <c:pt idx="9311">
                  <c:v>42943.5</c:v>
                </c:pt>
                <c:pt idx="9312">
                  <c:v>42943.625</c:v>
                </c:pt>
                <c:pt idx="9313">
                  <c:v>42943.75</c:v>
                </c:pt>
                <c:pt idx="9314">
                  <c:v>42943.875</c:v>
                </c:pt>
                <c:pt idx="9315">
                  <c:v>42944</c:v>
                </c:pt>
                <c:pt idx="9316">
                  <c:v>42944.125</c:v>
                </c:pt>
                <c:pt idx="9317">
                  <c:v>42944.25</c:v>
                </c:pt>
                <c:pt idx="9318">
                  <c:v>42944.375</c:v>
                </c:pt>
                <c:pt idx="9319">
                  <c:v>42944.5</c:v>
                </c:pt>
                <c:pt idx="9320">
                  <c:v>42944.625</c:v>
                </c:pt>
                <c:pt idx="9321">
                  <c:v>42944.75</c:v>
                </c:pt>
                <c:pt idx="9322">
                  <c:v>42944.875</c:v>
                </c:pt>
                <c:pt idx="9323">
                  <c:v>42945</c:v>
                </c:pt>
                <c:pt idx="9324">
                  <c:v>42945.125</c:v>
                </c:pt>
                <c:pt idx="9325">
                  <c:v>42945.25</c:v>
                </c:pt>
                <c:pt idx="9326">
                  <c:v>42945.375</c:v>
                </c:pt>
                <c:pt idx="9327">
                  <c:v>42945.5</c:v>
                </c:pt>
                <c:pt idx="9328">
                  <c:v>42945.625</c:v>
                </c:pt>
                <c:pt idx="9329">
                  <c:v>42945.75</c:v>
                </c:pt>
                <c:pt idx="9330">
                  <c:v>42945.875</c:v>
                </c:pt>
                <c:pt idx="9331">
                  <c:v>42946</c:v>
                </c:pt>
                <c:pt idx="9332">
                  <c:v>42946.125</c:v>
                </c:pt>
                <c:pt idx="9333">
                  <c:v>42946.25</c:v>
                </c:pt>
                <c:pt idx="9334">
                  <c:v>42946.375</c:v>
                </c:pt>
                <c:pt idx="9335">
                  <c:v>42946.5</c:v>
                </c:pt>
                <c:pt idx="9336">
                  <c:v>42946.625</c:v>
                </c:pt>
                <c:pt idx="9337">
                  <c:v>42946.75</c:v>
                </c:pt>
                <c:pt idx="9338">
                  <c:v>42946.875</c:v>
                </c:pt>
                <c:pt idx="9339">
                  <c:v>42947</c:v>
                </c:pt>
                <c:pt idx="9340">
                  <c:v>42947.125</c:v>
                </c:pt>
                <c:pt idx="9341">
                  <c:v>42947.25</c:v>
                </c:pt>
                <c:pt idx="9342">
                  <c:v>42947.375</c:v>
                </c:pt>
                <c:pt idx="9343">
                  <c:v>42947.5</c:v>
                </c:pt>
                <c:pt idx="9344">
                  <c:v>42947.625</c:v>
                </c:pt>
                <c:pt idx="9345">
                  <c:v>42947.75</c:v>
                </c:pt>
                <c:pt idx="9346">
                  <c:v>42947.875</c:v>
                </c:pt>
                <c:pt idx="9347">
                  <c:v>42948</c:v>
                </c:pt>
                <c:pt idx="9348">
                  <c:v>42948.125</c:v>
                </c:pt>
                <c:pt idx="9349">
                  <c:v>42948.25</c:v>
                </c:pt>
                <c:pt idx="9350">
                  <c:v>42948.375</c:v>
                </c:pt>
                <c:pt idx="9351">
                  <c:v>42948.5</c:v>
                </c:pt>
                <c:pt idx="9352">
                  <c:v>42948.625</c:v>
                </c:pt>
                <c:pt idx="9353">
                  <c:v>42948.75</c:v>
                </c:pt>
                <c:pt idx="9354">
                  <c:v>42948.875</c:v>
                </c:pt>
                <c:pt idx="9355">
                  <c:v>42949</c:v>
                </c:pt>
                <c:pt idx="9356">
                  <c:v>42949.125</c:v>
                </c:pt>
                <c:pt idx="9357">
                  <c:v>42949.25</c:v>
                </c:pt>
                <c:pt idx="9358">
                  <c:v>42949.375</c:v>
                </c:pt>
                <c:pt idx="9359">
                  <c:v>42949.5</c:v>
                </c:pt>
                <c:pt idx="9360">
                  <c:v>42949.625</c:v>
                </c:pt>
                <c:pt idx="9361">
                  <c:v>42949.75</c:v>
                </c:pt>
                <c:pt idx="9362">
                  <c:v>42949.875</c:v>
                </c:pt>
                <c:pt idx="9363">
                  <c:v>42950</c:v>
                </c:pt>
                <c:pt idx="9364">
                  <c:v>42950.125</c:v>
                </c:pt>
                <c:pt idx="9365">
                  <c:v>42950.25</c:v>
                </c:pt>
                <c:pt idx="9366">
                  <c:v>42950.375</c:v>
                </c:pt>
                <c:pt idx="9367">
                  <c:v>42950.5</c:v>
                </c:pt>
                <c:pt idx="9368">
                  <c:v>42950.625</c:v>
                </c:pt>
                <c:pt idx="9369">
                  <c:v>42950.75</c:v>
                </c:pt>
                <c:pt idx="9370">
                  <c:v>42950.875</c:v>
                </c:pt>
                <c:pt idx="9371">
                  <c:v>42951</c:v>
                </c:pt>
                <c:pt idx="9372">
                  <c:v>42951.125</c:v>
                </c:pt>
                <c:pt idx="9373">
                  <c:v>42951.25</c:v>
                </c:pt>
                <c:pt idx="9374">
                  <c:v>42951.375</c:v>
                </c:pt>
                <c:pt idx="9375">
                  <c:v>42951.5</c:v>
                </c:pt>
                <c:pt idx="9376">
                  <c:v>42951.625</c:v>
                </c:pt>
                <c:pt idx="9377">
                  <c:v>42951.75</c:v>
                </c:pt>
                <c:pt idx="9378">
                  <c:v>42951.875</c:v>
                </c:pt>
                <c:pt idx="9379">
                  <c:v>42952</c:v>
                </c:pt>
                <c:pt idx="9380">
                  <c:v>42952.125</c:v>
                </c:pt>
                <c:pt idx="9381">
                  <c:v>42952.25</c:v>
                </c:pt>
                <c:pt idx="9382">
                  <c:v>42952.375</c:v>
                </c:pt>
                <c:pt idx="9383">
                  <c:v>42952.5</c:v>
                </c:pt>
                <c:pt idx="9384">
                  <c:v>42952.625</c:v>
                </c:pt>
                <c:pt idx="9385">
                  <c:v>42952.75</c:v>
                </c:pt>
                <c:pt idx="9386">
                  <c:v>42952.875</c:v>
                </c:pt>
                <c:pt idx="9387">
                  <c:v>42953</c:v>
                </c:pt>
                <c:pt idx="9388">
                  <c:v>42953.125</c:v>
                </c:pt>
                <c:pt idx="9389">
                  <c:v>42953.25</c:v>
                </c:pt>
                <c:pt idx="9390">
                  <c:v>42953.375</c:v>
                </c:pt>
                <c:pt idx="9391">
                  <c:v>42953.5</c:v>
                </c:pt>
                <c:pt idx="9392">
                  <c:v>42953.625</c:v>
                </c:pt>
                <c:pt idx="9393">
                  <c:v>42953.75</c:v>
                </c:pt>
                <c:pt idx="9394">
                  <c:v>42953.875</c:v>
                </c:pt>
                <c:pt idx="9395">
                  <c:v>42954</c:v>
                </c:pt>
                <c:pt idx="9396">
                  <c:v>42954.125</c:v>
                </c:pt>
                <c:pt idx="9397">
                  <c:v>42954.25</c:v>
                </c:pt>
                <c:pt idx="9398">
                  <c:v>42954.375</c:v>
                </c:pt>
                <c:pt idx="9399">
                  <c:v>42954.5</c:v>
                </c:pt>
                <c:pt idx="9400">
                  <c:v>42954.625</c:v>
                </c:pt>
                <c:pt idx="9401">
                  <c:v>42954.75</c:v>
                </c:pt>
                <c:pt idx="9402">
                  <c:v>42954.875</c:v>
                </c:pt>
                <c:pt idx="9403">
                  <c:v>42955</c:v>
                </c:pt>
                <c:pt idx="9404">
                  <c:v>42955.125</c:v>
                </c:pt>
                <c:pt idx="9405">
                  <c:v>42955.25</c:v>
                </c:pt>
                <c:pt idx="9406">
                  <c:v>42955.375</c:v>
                </c:pt>
                <c:pt idx="9407">
                  <c:v>42955.5</c:v>
                </c:pt>
                <c:pt idx="9408">
                  <c:v>42955.625</c:v>
                </c:pt>
                <c:pt idx="9409">
                  <c:v>42955.75</c:v>
                </c:pt>
                <c:pt idx="9410">
                  <c:v>42955.875</c:v>
                </c:pt>
                <c:pt idx="9411">
                  <c:v>42956</c:v>
                </c:pt>
                <c:pt idx="9412">
                  <c:v>42956.125</c:v>
                </c:pt>
                <c:pt idx="9413">
                  <c:v>42956.25</c:v>
                </c:pt>
                <c:pt idx="9414">
                  <c:v>42956.375</c:v>
                </c:pt>
                <c:pt idx="9415">
                  <c:v>42956.5</c:v>
                </c:pt>
                <c:pt idx="9416">
                  <c:v>42956.625</c:v>
                </c:pt>
                <c:pt idx="9417">
                  <c:v>42956.75</c:v>
                </c:pt>
                <c:pt idx="9418">
                  <c:v>42956.875</c:v>
                </c:pt>
                <c:pt idx="9419">
                  <c:v>42957</c:v>
                </c:pt>
                <c:pt idx="9420">
                  <c:v>42957.125</c:v>
                </c:pt>
                <c:pt idx="9421">
                  <c:v>42957.25</c:v>
                </c:pt>
                <c:pt idx="9422">
                  <c:v>42957.375</c:v>
                </c:pt>
                <c:pt idx="9423">
                  <c:v>42957.5</c:v>
                </c:pt>
                <c:pt idx="9424">
                  <c:v>42957.625</c:v>
                </c:pt>
                <c:pt idx="9425">
                  <c:v>42957.75</c:v>
                </c:pt>
                <c:pt idx="9426">
                  <c:v>42957.875</c:v>
                </c:pt>
                <c:pt idx="9427">
                  <c:v>42958</c:v>
                </c:pt>
                <c:pt idx="9428">
                  <c:v>42958.125</c:v>
                </c:pt>
                <c:pt idx="9429">
                  <c:v>42958.25</c:v>
                </c:pt>
                <c:pt idx="9430">
                  <c:v>42958.375</c:v>
                </c:pt>
                <c:pt idx="9431">
                  <c:v>42958.5</c:v>
                </c:pt>
                <c:pt idx="9432">
                  <c:v>42958.625</c:v>
                </c:pt>
                <c:pt idx="9433">
                  <c:v>42958.75</c:v>
                </c:pt>
                <c:pt idx="9434">
                  <c:v>42958.875</c:v>
                </c:pt>
                <c:pt idx="9435">
                  <c:v>42959</c:v>
                </c:pt>
                <c:pt idx="9436">
                  <c:v>42959.125</c:v>
                </c:pt>
                <c:pt idx="9437">
                  <c:v>42959.25</c:v>
                </c:pt>
                <c:pt idx="9438">
                  <c:v>42959.375</c:v>
                </c:pt>
                <c:pt idx="9439">
                  <c:v>42959.5</c:v>
                </c:pt>
                <c:pt idx="9440">
                  <c:v>42959.625</c:v>
                </c:pt>
                <c:pt idx="9441">
                  <c:v>42959.75</c:v>
                </c:pt>
                <c:pt idx="9442">
                  <c:v>42959.875</c:v>
                </c:pt>
                <c:pt idx="9443">
                  <c:v>42960</c:v>
                </c:pt>
                <c:pt idx="9444">
                  <c:v>42960.125</c:v>
                </c:pt>
                <c:pt idx="9445">
                  <c:v>42960.25</c:v>
                </c:pt>
                <c:pt idx="9446">
                  <c:v>42960.375</c:v>
                </c:pt>
                <c:pt idx="9447">
                  <c:v>42960.5</c:v>
                </c:pt>
                <c:pt idx="9448">
                  <c:v>42960.625</c:v>
                </c:pt>
                <c:pt idx="9449">
                  <c:v>42960.75</c:v>
                </c:pt>
                <c:pt idx="9450">
                  <c:v>42960.875</c:v>
                </c:pt>
                <c:pt idx="9451">
                  <c:v>42961</c:v>
                </c:pt>
                <c:pt idx="9452">
                  <c:v>42961.125</c:v>
                </c:pt>
                <c:pt idx="9453">
                  <c:v>42961.25</c:v>
                </c:pt>
                <c:pt idx="9454">
                  <c:v>42961.375</c:v>
                </c:pt>
                <c:pt idx="9455">
                  <c:v>42961.5</c:v>
                </c:pt>
                <c:pt idx="9456">
                  <c:v>42961.625</c:v>
                </c:pt>
                <c:pt idx="9457">
                  <c:v>42961.75</c:v>
                </c:pt>
                <c:pt idx="9458">
                  <c:v>42961.875</c:v>
                </c:pt>
                <c:pt idx="9459">
                  <c:v>42962</c:v>
                </c:pt>
                <c:pt idx="9460">
                  <c:v>42962.125</c:v>
                </c:pt>
                <c:pt idx="9461">
                  <c:v>42962.25</c:v>
                </c:pt>
                <c:pt idx="9462">
                  <c:v>42962.375</c:v>
                </c:pt>
                <c:pt idx="9463">
                  <c:v>42962.5</c:v>
                </c:pt>
                <c:pt idx="9464">
                  <c:v>42962.625</c:v>
                </c:pt>
                <c:pt idx="9465">
                  <c:v>42962.75</c:v>
                </c:pt>
                <c:pt idx="9466">
                  <c:v>42962.875</c:v>
                </c:pt>
                <c:pt idx="9467">
                  <c:v>42963</c:v>
                </c:pt>
                <c:pt idx="9468">
                  <c:v>42963.125</c:v>
                </c:pt>
                <c:pt idx="9469">
                  <c:v>42963.25</c:v>
                </c:pt>
                <c:pt idx="9470">
                  <c:v>42963.375</c:v>
                </c:pt>
                <c:pt idx="9471">
                  <c:v>42963.5</c:v>
                </c:pt>
                <c:pt idx="9472">
                  <c:v>42963.625</c:v>
                </c:pt>
                <c:pt idx="9473">
                  <c:v>42963.75</c:v>
                </c:pt>
                <c:pt idx="9474">
                  <c:v>42963.875</c:v>
                </c:pt>
                <c:pt idx="9475">
                  <c:v>42964</c:v>
                </c:pt>
                <c:pt idx="9476">
                  <c:v>42964.125</c:v>
                </c:pt>
                <c:pt idx="9477">
                  <c:v>42964.25</c:v>
                </c:pt>
                <c:pt idx="9478">
                  <c:v>42964.375</c:v>
                </c:pt>
                <c:pt idx="9479">
                  <c:v>42964.5</c:v>
                </c:pt>
                <c:pt idx="9480">
                  <c:v>42964.625</c:v>
                </c:pt>
                <c:pt idx="9481">
                  <c:v>42964.75</c:v>
                </c:pt>
                <c:pt idx="9482">
                  <c:v>42964.875</c:v>
                </c:pt>
                <c:pt idx="9483">
                  <c:v>42965</c:v>
                </c:pt>
                <c:pt idx="9484">
                  <c:v>42965.125</c:v>
                </c:pt>
                <c:pt idx="9485">
                  <c:v>42965.25</c:v>
                </c:pt>
                <c:pt idx="9486">
                  <c:v>42965.375</c:v>
                </c:pt>
                <c:pt idx="9487">
                  <c:v>42965.5</c:v>
                </c:pt>
                <c:pt idx="9488">
                  <c:v>42965.625</c:v>
                </c:pt>
                <c:pt idx="9489">
                  <c:v>42965.75</c:v>
                </c:pt>
                <c:pt idx="9490">
                  <c:v>42965.875</c:v>
                </c:pt>
                <c:pt idx="9491">
                  <c:v>42966</c:v>
                </c:pt>
                <c:pt idx="9492">
                  <c:v>42966.125</c:v>
                </c:pt>
                <c:pt idx="9493">
                  <c:v>42966.25</c:v>
                </c:pt>
                <c:pt idx="9494">
                  <c:v>42966.375</c:v>
                </c:pt>
                <c:pt idx="9495">
                  <c:v>42966.5</c:v>
                </c:pt>
                <c:pt idx="9496">
                  <c:v>42966.625</c:v>
                </c:pt>
                <c:pt idx="9497">
                  <c:v>42966.75</c:v>
                </c:pt>
                <c:pt idx="9498">
                  <c:v>42966.875</c:v>
                </c:pt>
                <c:pt idx="9499">
                  <c:v>42967</c:v>
                </c:pt>
                <c:pt idx="9500">
                  <c:v>42967.125</c:v>
                </c:pt>
                <c:pt idx="9501">
                  <c:v>42967.25</c:v>
                </c:pt>
                <c:pt idx="9502">
                  <c:v>42967.375</c:v>
                </c:pt>
                <c:pt idx="9503">
                  <c:v>42967.5</c:v>
                </c:pt>
                <c:pt idx="9504">
                  <c:v>42967.625</c:v>
                </c:pt>
                <c:pt idx="9505">
                  <c:v>42967.75</c:v>
                </c:pt>
                <c:pt idx="9506">
                  <c:v>42967.875</c:v>
                </c:pt>
                <c:pt idx="9507">
                  <c:v>42968</c:v>
                </c:pt>
                <c:pt idx="9508">
                  <c:v>42968.125</c:v>
                </c:pt>
                <c:pt idx="9509">
                  <c:v>42968.25</c:v>
                </c:pt>
                <c:pt idx="9510">
                  <c:v>42968.375</c:v>
                </c:pt>
                <c:pt idx="9511">
                  <c:v>42968.5</c:v>
                </c:pt>
                <c:pt idx="9512">
                  <c:v>42968.625</c:v>
                </c:pt>
                <c:pt idx="9513">
                  <c:v>42968.75</c:v>
                </c:pt>
                <c:pt idx="9514">
                  <c:v>42968.875</c:v>
                </c:pt>
                <c:pt idx="9515">
                  <c:v>42969</c:v>
                </c:pt>
                <c:pt idx="9516">
                  <c:v>42969.125</c:v>
                </c:pt>
                <c:pt idx="9517">
                  <c:v>42969.25</c:v>
                </c:pt>
                <c:pt idx="9518">
                  <c:v>42969.375</c:v>
                </c:pt>
                <c:pt idx="9519">
                  <c:v>42969.5</c:v>
                </c:pt>
                <c:pt idx="9520">
                  <c:v>42969.625</c:v>
                </c:pt>
                <c:pt idx="9521">
                  <c:v>42969.75</c:v>
                </c:pt>
                <c:pt idx="9522">
                  <c:v>42969.875</c:v>
                </c:pt>
                <c:pt idx="9523">
                  <c:v>42970</c:v>
                </c:pt>
                <c:pt idx="9524">
                  <c:v>42970.125</c:v>
                </c:pt>
                <c:pt idx="9525">
                  <c:v>42970.25</c:v>
                </c:pt>
                <c:pt idx="9526">
                  <c:v>42970.375</c:v>
                </c:pt>
                <c:pt idx="9527">
                  <c:v>42970.5</c:v>
                </c:pt>
                <c:pt idx="9528">
                  <c:v>42970.625</c:v>
                </c:pt>
                <c:pt idx="9529">
                  <c:v>42970.75</c:v>
                </c:pt>
                <c:pt idx="9530">
                  <c:v>42970.875</c:v>
                </c:pt>
                <c:pt idx="9531">
                  <c:v>42971</c:v>
                </c:pt>
                <c:pt idx="9532">
                  <c:v>42971.125</c:v>
                </c:pt>
                <c:pt idx="9533">
                  <c:v>42971.25</c:v>
                </c:pt>
                <c:pt idx="9534">
                  <c:v>42971.375</c:v>
                </c:pt>
                <c:pt idx="9535">
                  <c:v>42971.5</c:v>
                </c:pt>
                <c:pt idx="9536">
                  <c:v>42971.625</c:v>
                </c:pt>
                <c:pt idx="9537">
                  <c:v>42971.75</c:v>
                </c:pt>
                <c:pt idx="9538">
                  <c:v>42971.875</c:v>
                </c:pt>
                <c:pt idx="9539">
                  <c:v>42972</c:v>
                </c:pt>
                <c:pt idx="9540">
                  <c:v>42972.125</c:v>
                </c:pt>
                <c:pt idx="9541">
                  <c:v>42972.25</c:v>
                </c:pt>
                <c:pt idx="9542">
                  <c:v>42972.375</c:v>
                </c:pt>
                <c:pt idx="9543">
                  <c:v>42972.5</c:v>
                </c:pt>
                <c:pt idx="9544">
                  <c:v>42972.625</c:v>
                </c:pt>
                <c:pt idx="9545">
                  <c:v>42972.75</c:v>
                </c:pt>
                <c:pt idx="9546">
                  <c:v>42972.875</c:v>
                </c:pt>
                <c:pt idx="9547">
                  <c:v>42973</c:v>
                </c:pt>
                <c:pt idx="9548">
                  <c:v>42973.125</c:v>
                </c:pt>
                <c:pt idx="9549">
                  <c:v>42973.25</c:v>
                </c:pt>
                <c:pt idx="9550">
                  <c:v>42973.375</c:v>
                </c:pt>
                <c:pt idx="9551">
                  <c:v>42973.5</c:v>
                </c:pt>
                <c:pt idx="9552">
                  <c:v>42973.625</c:v>
                </c:pt>
                <c:pt idx="9553">
                  <c:v>42973.75</c:v>
                </c:pt>
                <c:pt idx="9554">
                  <c:v>42973.875</c:v>
                </c:pt>
                <c:pt idx="9555">
                  <c:v>42974</c:v>
                </c:pt>
                <c:pt idx="9556">
                  <c:v>42974.125</c:v>
                </c:pt>
                <c:pt idx="9557">
                  <c:v>42974.25</c:v>
                </c:pt>
                <c:pt idx="9558">
                  <c:v>42974.375</c:v>
                </c:pt>
                <c:pt idx="9559">
                  <c:v>42974.5</c:v>
                </c:pt>
                <c:pt idx="9560">
                  <c:v>42974.625</c:v>
                </c:pt>
                <c:pt idx="9561">
                  <c:v>42974.75</c:v>
                </c:pt>
                <c:pt idx="9562">
                  <c:v>42974.875</c:v>
                </c:pt>
                <c:pt idx="9563">
                  <c:v>42975</c:v>
                </c:pt>
                <c:pt idx="9564">
                  <c:v>42975.125</c:v>
                </c:pt>
                <c:pt idx="9565">
                  <c:v>42975.25</c:v>
                </c:pt>
                <c:pt idx="9566">
                  <c:v>42975.375</c:v>
                </c:pt>
                <c:pt idx="9567">
                  <c:v>42975.5</c:v>
                </c:pt>
                <c:pt idx="9568">
                  <c:v>42975.625</c:v>
                </c:pt>
                <c:pt idx="9569">
                  <c:v>42975.75</c:v>
                </c:pt>
                <c:pt idx="9570">
                  <c:v>42975.875</c:v>
                </c:pt>
                <c:pt idx="9571">
                  <c:v>42976</c:v>
                </c:pt>
                <c:pt idx="9572">
                  <c:v>42976.125</c:v>
                </c:pt>
                <c:pt idx="9573">
                  <c:v>42976.25</c:v>
                </c:pt>
                <c:pt idx="9574">
                  <c:v>42976.375</c:v>
                </c:pt>
                <c:pt idx="9575">
                  <c:v>42976.5</c:v>
                </c:pt>
                <c:pt idx="9576">
                  <c:v>42976.625</c:v>
                </c:pt>
                <c:pt idx="9577">
                  <c:v>42976.75</c:v>
                </c:pt>
                <c:pt idx="9578">
                  <c:v>42976.875</c:v>
                </c:pt>
                <c:pt idx="9579">
                  <c:v>42977</c:v>
                </c:pt>
                <c:pt idx="9580">
                  <c:v>42977.125</c:v>
                </c:pt>
                <c:pt idx="9581">
                  <c:v>42977.25</c:v>
                </c:pt>
                <c:pt idx="9582">
                  <c:v>42977.375</c:v>
                </c:pt>
                <c:pt idx="9583">
                  <c:v>42977.5</c:v>
                </c:pt>
                <c:pt idx="9584">
                  <c:v>42977.625</c:v>
                </c:pt>
                <c:pt idx="9585">
                  <c:v>42977.75</c:v>
                </c:pt>
                <c:pt idx="9586">
                  <c:v>42977.875</c:v>
                </c:pt>
                <c:pt idx="9587">
                  <c:v>42978</c:v>
                </c:pt>
                <c:pt idx="9588">
                  <c:v>42978.125</c:v>
                </c:pt>
                <c:pt idx="9589">
                  <c:v>42978.25</c:v>
                </c:pt>
                <c:pt idx="9590">
                  <c:v>42978.375</c:v>
                </c:pt>
                <c:pt idx="9591">
                  <c:v>42978.5</c:v>
                </c:pt>
                <c:pt idx="9592">
                  <c:v>42978.625</c:v>
                </c:pt>
                <c:pt idx="9593">
                  <c:v>42978.75</c:v>
                </c:pt>
                <c:pt idx="9594">
                  <c:v>42978.875</c:v>
                </c:pt>
                <c:pt idx="9595">
                  <c:v>42979</c:v>
                </c:pt>
                <c:pt idx="9596">
                  <c:v>42979.125</c:v>
                </c:pt>
                <c:pt idx="9597">
                  <c:v>42979.25</c:v>
                </c:pt>
                <c:pt idx="9598">
                  <c:v>42979.375</c:v>
                </c:pt>
                <c:pt idx="9599">
                  <c:v>42979.5</c:v>
                </c:pt>
                <c:pt idx="9600">
                  <c:v>42979.625</c:v>
                </c:pt>
                <c:pt idx="9601">
                  <c:v>42979.75</c:v>
                </c:pt>
                <c:pt idx="9602">
                  <c:v>42979.875</c:v>
                </c:pt>
                <c:pt idx="9603">
                  <c:v>42980</c:v>
                </c:pt>
                <c:pt idx="9604">
                  <c:v>42980.125</c:v>
                </c:pt>
                <c:pt idx="9605">
                  <c:v>42980.25</c:v>
                </c:pt>
                <c:pt idx="9606">
                  <c:v>42980.375</c:v>
                </c:pt>
                <c:pt idx="9607">
                  <c:v>42980.5</c:v>
                </c:pt>
                <c:pt idx="9608">
                  <c:v>42980.625</c:v>
                </c:pt>
                <c:pt idx="9609">
                  <c:v>42980.75</c:v>
                </c:pt>
                <c:pt idx="9610">
                  <c:v>42980.875</c:v>
                </c:pt>
                <c:pt idx="9611">
                  <c:v>42981</c:v>
                </c:pt>
                <c:pt idx="9612">
                  <c:v>42981.125</c:v>
                </c:pt>
                <c:pt idx="9613">
                  <c:v>42981.25</c:v>
                </c:pt>
                <c:pt idx="9614">
                  <c:v>42981.375</c:v>
                </c:pt>
                <c:pt idx="9615">
                  <c:v>42981.5</c:v>
                </c:pt>
                <c:pt idx="9616">
                  <c:v>42981.625</c:v>
                </c:pt>
                <c:pt idx="9617">
                  <c:v>42981.75</c:v>
                </c:pt>
                <c:pt idx="9618">
                  <c:v>42981.875</c:v>
                </c:pt>
                <c:pt idx="9619">
                  <c:v>42982</c:v>
                </c:pt>
                <c:pt idx="9620">
                  <c:v>42982.125</c:v>
                </c:pt>
                <c:pt idx="9621">
                  <c:v>42982.25</c:v>
                </c:pt>
                <c:pt idx="9622">
                  <c:v>42982.375</c:v>
                </c:pt>
                <c:pt idx="9623">
                  <c:v>42982.5</c:v>
                </c:pt>
                <c:pt idx="9624">
                  <c:v>42982.625</c:v>
                </c:pt>
                <c:pt idx="9625">
                  <c:v>42982.75</c:v>
                </c:pt>
                <c:pt idx="9626">
                  <c:v>42982.875</c:v>
                </c:pt>
                <c:pt idx="9627">
                  <c:v>42983</c:v>
                </c:pt>
                <c:pt idx="9628">
                  <c:v>42983.125</c:v>
                </c:pt>
                <c:pt idx="9629">
                  <c:v>42983.25</c:v>
                </c:pt>
                <c:pt idx="9630">
                  <c:v>42983.375</c:v>
                </c:pt>
                <c:pt idx="9631">
                  <c:v>42983.5</c:v>
                </c:pt>
                <c:pt idx="9632">
                  <c:v>42983.625</c:v>
                </c:pt>
                <c:pt idx="9633">
                  <c:v>42983.75</c:v>
                </c:pt>
                <c:pt idx="9634">
                  <c:v>42983.875</c:v>
                </c:pt>
                <c:pt idx="9635">
                  <c:v>42984</c:v>
                </c:pt>
                <c:pt idx="9636">
                  <c:v>42984.125</c:v>
                </c:pt>
                <c:pt idx="9637">
                  <c:v>42984.25</c:v>
                </c:pt>
                <c:pt idx="9638">
                  <c:v>42984.375</c:v>
                </c:pt>
                <c:pt idx="9639">
                  <c:v>42984.5</c:v>
                </c:pt>
                <c:pt idx="9640">
                  <c:v>42984.625</c:v>
                </c:pt>
                <c:pt idx="9641">
                  <c:v>42984.75</c:v>
                </c:pt>
                <c:pt idx="9642">
                  <c:v>42984.875</c:v>
                </c:pt>
                <c:pt idx="9643">
                  <c:v>42985</c:v>
                </c:pt>
                <c:pt idx="9644">
                  <c:v>42985.125</c:v>
                </c:pt>
                <c:pt idx="9645">
                  <c:v>42985.25</c:v>
                </c:pt>
                <c:pt idx="9646">
                  <c:v>42985.375</c:v>
                </c:pt>
                <c:pt idx="9647">
                  <c:v>42985.5</c:v>
                </c:pt>
                <c:pt idx="9648">
                  <c:v>42985.625</c:v>
                </c:pt>
                <c:pt idx="9649">
                  <c:v>42985.75</c:v>
                </c:pt>
                <c:pt idx="9650">
                  <c:v>42985.875</c:v>
                </c:pt>
                <c:pt idx="9651">
                  <c:v>42986</c:v>
                </c:pt>
                <c:pt idx="9652">
                  <c:v>42986.125</c:v>
                </c:pt>
                <c:pt idx="9653">
                  <c:v>42986.25</c:v>
                </c:pt>
                <c:pt idx="9654">
                  <c:v>42986.375</c:v>
                </c:pt>
                <c:pt idx="9655">
                  <c:v>42986.5</c:v>
                </c:pt>
                <c:pt idx="9656">
                  <c:v>42986.625</c:v>
                </c:pt>
                <c:pt idx="9657">
                  <c:v>42986.75</c:v>
                </c:pt>
                <c:pt idx="9658">
                  <c:v>42986.875</c:v>
                </c:pt>
                <c:pt idx="9659">
                  <c:v>42987</c:v>
                </c:pt>
                <c:pt idx="9660">
                  <c:v>42987.125</c:v>
                </c:pt>
                <c:pt idx="9661">
                  <c:v>42987.25</c:v>
                </c:pt>
                <c:pt idx="9662">
                  <c:v>42987.375</c:v>
                </c:pt>
                <c:pt idx="9663">
                  <c:v>42987.5</c:v>
                </c:pt>
                <c:pt idx="9664">
                  <c:v>42987.625</c:v>
                </c:pt>
                <c:pt idx="9665">
                  <c:v>42987.75</c:v>
                </c:pt>
                <c:pt idx="9666">
                  <c:v>42987.875</c:v>
                </c:pt>
                <c:pt idx="9667">
                  <c:v>42988</c:v>
                </c:pt>
                <c:pt idx="9668">
                  <c:v>42988.125</c:v>
                </c:pt>
                <c:pt idx="9669">
                  <c:v>42988.25</c:v>
                </c:pt>
                <c:pt idx="9670">
                  <c:v>42988.375</c:v>
                </c:pt>
                <c:pt idx="9671">
                  <c:v>42988.5</c:v>
                </c:pt>
                <c:pt idx="9672">
                  <c:v>42988.625</c:v>
                </c:pt>
                <c:pt idx="9673">
                  <c:v>42988.75</c:v>
                </c:pt>
                <c:pt idx="9674">
                  <c:v>42988.875</c:v>
                </c:pt>
                <c:pt idx="9675">
                  <c:v>42989</c:v>
                </c:pt>
                <c:pt idx="9676">
                  <c:v>42989.125</c:v>
                </c:pt>
                <c:pt idx="9677">
                  <c:v>42989.25</c:v>
                </c:pt>
                <c:pt idx="9678">
                  <c:v>42989.375</c:v>
                </c:pt>
                <c:pt idx="9679">
                  <c:v>42989.5</c:v>
                </c:pt>
                <c:pt idx="9680">
                  <c:v>42989.625</c:v>
                </c:pt>
                <c:pt idx="9681">
                  <c:v>42989.75</c:v>
                </c:pt>
                <c:pt idx="9682">
                  <c:v>42989.875</c:v>
                </c:pt>
                <c:pt idx="9683">
                  <c:v>42990</c:v>
                </c:pt>
                <c:pt idx="9684">
                  <c:v>42990.125</c:v>
                </c:pt>
                <c:pt idx="9685">
                  <c:v>42990.25</c:v>
                </c:pt>
                <c:pt idx="9686">
                  <c:v>42990.375</c:v>
                </c:pt>
                <c:pt idx="9687">
                  <c:v>42990.5</c:v>
                </c:pt>
                <c:pt idx="9688">
                  <c:v>42990.625</c:v>
                </c:pt>
                <c:pt idx="9689">
                  <c:v>42990.75</c:v>
                </c:pt>
                <c:pt idx="9690">
                  <c:v>42990.875</c:v>
                </c:pt>
                <c:pt idx="9691">
                  <c:v>42991</c:v>
                </c:pt>
                <c:pt idx="9692">
                  <c:v>42991.125</c:v>
                </c:pt>
                <c:pt idx="9693">
                  <c:v>42991.25</c:v>
                </c:pt>
                <c:pt idx="9694">
                  <c:v>42991.375</c:v>
                </c:pt>
                <c:pt idx="9695">
                  <c:v>42991.5</c:v>
                </c:pt>
                <c:pt idx="9696">
                  <c:v>42991.625</c:v>
                </c:pt>
                <c:pt idx="9697">
                  <c:v>42991.75</c:v>
                </c:pt>
                <c:pt idx="9698">
                  <c:v>42991.875</c:v>
                </c:pt>
                <c:pt idx="9699">
                  <c:v>42992</c:v>
                </c:pt>
                <c:pt idx="9700">
                  <c:v>42992.125</c:v>
                </c:pt>
                <c:pt idx="9701">
                  <c:v>42992.25</c:v>
                </c:pt>
                <c:pt idx="9702">
                  <c:v>42992.375</c:v>
                </c:pt>
                <c:pt idx="9703">
                  <c:v>42992.5</c:v>
                </c:pt>
                <c:pt idx="9704">
                  <c:v>42992.625</c:v>
                </c:pt>
                <c:pt idx="9705">
                  <c:v>42992.75</c:v>
                </c:pt>
                <c:pt idx="9706">
                  <c:v>42992.875</c:v>
                </c:pt>
                <c:pt idx="9707">
                  <c:v>42993</c:v>
                </c:pt>
                <c:pt idx="9708">
                  <c:v>42993.125</c:v>
                </c:pt>
                <c:pt idx="9709">
                  <c:v>42993.25</c:v>
                </c:pt>
                <c:pt idx="9710">
                  <c:v>42993.375</c:v>
                </c:pt>
                <c:pt idx="9711">
                  <c:v>42993.5</c:v>
                </c:pt>
                <c:pt idx="9712">
                  <c:v>42993.625</c:v>
                </c:pt>
                <c:pt idx="9713">
                  <c:v>42993.75</c:v>
                </c:pt>
                <c:pt idx="9714">
                  <c:v>42993.875</c:v>
                </c:pt>
                <c:pt idx="9715">
                  <c:v>42994</c:v>
                </c:pt>
                <c:pt idx="9716">
                  <c:v>42994.125</c:v>
                </c:pt>
                <c:pt idx="9717">
                  <c:v>42994.25</c:v>
                </c:pt>
                <c:pt idx="9718">
                  <c:v>42994.375</c:v>
                </c:pt>
                <c:pt idx="9719">
                  <c:v>42994.5</c:v>
                </c:pt>
                <c:pt idx="9720">
                  <c:v>42994.625</c:v>
                </c:pt>
                <c:pt idx="9721">
                  <c:v>42994.75</c:v>
                </c:pt>
                <c:pt idx="9722">
                  <c:v>42994.875</c:v>
                </c:pt>
                <c:pt idx="9723">
                  <c:v>42995</c:v>
                </c:pt>
                <c:pt idx="9724">
                  <c:v>42995.125</c:v>
                </c:pt>
                <c:pt idx="9725">
                  <c:v>42995.25</c:v>
                </c:pt>
                <c:pt idx="9726">
                  <c:v>42995.375</c:v>
                </c:pt>
                <c:pt idx="9727">
                  <c:v>42995.5</c:v>
                </c:pt>
                <c:pt idx="9728">
                  <c:v>42995.625</c:v>
                </c:pt>
                <c:pt idx="9729">
                  <c:v>42995.75</c:v>
                </c:pt>
                <c:pt idx="9730">
                  <c:v>42995.875</c:v>
                </c:pt>
                <c:pt idx="9731">
                  <c:v>42996</c:v>
                </c:pt>
                <c:pt idx="9732">
                  <c:v>42996.125</c:v>
                </c:pt>
                <c:pt idx="9733">
                  <c:v>42996.25</c:v>
                </c:pt>
                <c:pt idx="9734">
                  <c:v>42996.375</c:v>
                </c:pt>
                <c:pt idx="9735">
                  <c:v>42996.5</c:v>
                </c:pt>
                <c:pt idx="9736">
                  <c:v>42996.625</c:v>
                </c:pt>
                <c:pt idx="9737">
                  <c:v>42996.75</c:v>
                </c:pt>
                <c:pt idx="9738">
                  <c:v>42996.875</c:v>
                </c:pt>
                <c:pt idx="9739">
                  <c:v>42997</c:v>
                </c:pt>
                <c:pt idx="9740">
                  <c:v>42997.125</c:v>
                </c:pt>
                <c:pt idx="9741">
                  <c:v>42997.25</c:v>
                </c:pt>
                <c:pt idx="9742">
                  <c:v>42997.375</c:v>
                </c:pt>
                <c:pt idx="9743">
                  <c:v>42997.5</c:v>
                </c:pt>
                <c:pt idx="9744">
                  <c:v>42997.625</c:v>
                </c:pt>
                <c:pt idx="9745">
                  <c:v>42997.75</c:v>
                </c:pt>
                <c:pt idx="9746">
                  <c:v>42997.875</c:v>
                </c:pt>
                <c:pt idx="9747">
                  <c:v>42998</c:v>
                </c:pt>
                <c:pt idx="9748">
                  <c:v>42998.125</c:v>
                </c:pt>
                <c:pt idx="9749">
                  <c:v>42998.25</c:v>
                </c:pt>
                <c:pt idx="9750">
                  <c:v>42998.375</c:v>
                </c:pt>
                <c:pt idx="9751">
                  <c:v>42998.5</c:v>
                </c:pt>
                <c:pt idx="9752">
                  <c:v>42998.625</c:v>
                </c:pt>
                <c:pt idx="9753">
                  <c:v>42998.75</c:v>
                </c:pt>
                <c:pt idx="9754">
                  <c:v>42998.875</c:v>
                </c:pt>
                <c:pt idx="9755">
                  <c:v>42999</c:v>
                </c:pt>
                <c:pt idx="9756">
                  <c:v>42999.125</c:v>
                </c:pt>
                <c:pt idx="9757">
                  <c:v>42999.25</c:v>
                </c:pt>
                <c:pt idx="9758">
                  <c:v>42999.375</c:v>
                </c:pt>
                <c:pt idx="9759">
                  <c:v>42999.5</c:v>
                </c:pt>
                <c:pt idx="9760">
                  <c:v>42999.625</c:v>
                </c:pt>
                <c:pt idx="9761">
                  <c:v>42999.75</c:v>
                </c:pt>
                <c:pt idx="9762">
                  <c:v>42999.875</c:v>
                </c:pt>
                <c:pt idx="9763">
                  <c:v>43000</c:v>
                </c:pt>
                <c:pt idx="9764">
                  <c:v>43000.125</c:v>
                </c:pt>
                <c:pt idx="9765">
                  <c:v>43000.25</c:v>
                </c:pt>
                <c:pt idx="9766">
                  <c:v>43000.375</c:v>
                </c:pt>
                <c:pt idx="9767">
                  <c:v>43000.5</c:v>
                </c:pt>
                <c:pt idx="9768">
                  <c:v>43000.625</c:v>
                </c:pt>
                <c:pt idx="9769">
                  <c:v>43000.75</c:v>
                </c:pt>
                <c:pt idx="9770">
                  <c:v>43000.875</c:v>
                </c:pt>
                <c:pt idx="9771">
                  <c:v>43001</c:v>
                </c:pt>
                <c:pt idx="9772">
                  <c:v>43001.125</c:v>
                </c:pt>
                <c:pt idx="9773">
                  <c:v>43001.25</c:v>
                </c:pt>
                <c:pt idx="9774">
                  <c:v>43001.375</c:v>
                </c:pt>
                <c:pt idx="9775">
                  <c:v>43001.5</c:v>
                </c:pt>
                <c:pt idx="9776">
                  <c:v>43001.625</c:v>
                </c:pt>
                <c:pt idx="9777">
                  <c:v>43001.75</c:v>
                </c:pt>
                <c:pt idx="9778">
                  <c:v>43001.875</c:v>
                </c:pt>
                <c:pt idx="9779">
                  <c:v>43002</c:v>
                </c:pt>
                <c:pt idx="9780">
                  <c:v>43002.125</c:v>
                </c:pt>
                <c:pt idx="9781">
                  <c:v>43002.25</c:v>
                </c:pt>
                <c:pt idx="9782">
                  <c:v>43002.375</c:v>
                </c:pt>
                <c:pt idx="9783">
                  <c:v>43002.5</c:v>
                </c:pt>
                <c:pt idx="9784">
                  <c:v>43002.625</c:v>
                </c:pt>
                <c:pt idx="9785">
                  <c:v>43002.75</c:v>
                </c:pt>
                <c:pt idx="9786">
                  <c:v>43002.875</c:v>
                </c:pt>
                <c:pt idx="9787">
                  <c:v>43003</c:v>
                </c:pt>
                <c:pt idx="9788">
                  <c:v>43003.125</c:v>
                </c:pt>
                <c:pt idx="9789">
                  <c:v>43003.25</c:v>
                </c:pt>
                <c:pt idx="9790">
                  <c:v>43003.375</c:v>
                </c:pt>
                <c:pt idx="9791">
                  <c:v>43003.5</c:v>
                </c:pt>
                <c:pt idx="9792">
                  <c:v>43003.625</c:v>
                </c:pt>
                <c:pt idx="9793">
                  <c:v>43003.75</c:v>
                </c:pt>
                <c:pt idx="9794">
                  <c:v>43003.875</c:v>
                </c:pt>
                <c:pt idx="9795">
                  <c:v>43004</c:v>
                </c:pt>
                <c:pt idx="9796">
                  <c:v>43004.125</c:v>
                </c:pt>
                <c:pt idx="9797">
                  <c:v>43004.25</c:v>
                </c:pt>
                <c:pt idx="9798">
                  <c:v>43004.375</c:v>
                </c:pt>
                <c:pt idx="9799">
                  <c:v>43004.5</c:v>
                </c:pt>
                <c:pt idx="9800">
                  <c:v>43004.625</c:v>
                </c:pt>
                <c:pt idx="9801">
                  <c:v>43004.75</c:v>
                </c:pt>
                <c:pt idx="9802">
                  <c:v>43004.875</c:v>
                </c:pt>
                <c:pt idx="9803">
                  <c:v>43005</c:v>
                </c:pt>
                <c:pt idx="9804">
                  <c:v>43005.125</c:v>
                </c:pt>
                <c:pt idx="9805">
                  <c:v>43005.25</c:v>
                </c:pt>
                <c:pt idx="9806">
                  <c:v>43005.375</c:v>
                </c:pt>
                <c:pt idx="9807">
                  <c:v>43005.5</c:v>
                </c:pt>
                <c:pt idx="9808">
                  <c:v>43005.625</c:v>
                </c:pt>
                <c:pt idx="9809">
                  <c:v>43005.75</c:v>
                </c:pt>
                <c:pt idx="9810">
                  <c:v>43005.875</c:v>
                </c:pt>
                <c:pt idx="9811">
                  <c:v>43006</c:v>
                </c:pt>
                <c:pt idx="9812">
                  <c:v>43006.125</c:v>
                </c:pt>
                <c:pt idx="9813">
                  <c:v>43006.25</c:v>
                </c:pt>
                <c:pt idx="9814">
                  <c:v>43006.375</c:v>
                </c:pt>
                <c:pt idx="9815">
                  <c:v>43006.5</c:v>
                </c:pt>
                <c:pt idx="9816">
                  <c:v>43006.625</c:v>
                </c:pt>
                <c:pt idx="9817">
                  <c:v>43006.75</c:v>
                </c:pt>
                <c:pt idx="9818">
                  <c:v>43006.875</c:v>
                </c:pt>
                <c:pt idx="9819">
                  <c:v>43007</c:v>
                </c:pt>
                <c:pt idx="9820">
                  <c:v>43007.125</c:v>
                </c:pt>
                <c:pt idx="9821">
                  <c:v>43007.25</c:v>
                </c:pt>
                <c:pt idx="9822">
                  <c:v>43007.375</c:v>
                </c:pt>
                <c:pt idx="9823">
                  <c:v>43007.5</c:v>
                </c:pt>
                <c:pt idx="9824">
                  <c:v>43007.625</c:v>
                </c:pt>
                <c:pt idx="9825">
                  <c:v>43007.75</c:v>
                </c:pt>
                <c:pt idx="9826">
                  <c:v>43007.875</c:v>
                </c:pt>
                <c:pt idx="9827">
                  <c:v>43008</c:v>
                </c:pt>
                <c:pt idx="9828">
                  <c:v>43008.125</c:v>
                </c:pt>
                <c:pt idx="9829">
                  <c:v>43008.25</c:v>
                </c:pt>
                <c:pt idx="9830">
                  <c:v>43008.375</c:v>
                </c:pt>
                <c:pt idx="9831">
                  <c:v>43008.5</c:v>
                </c:pt>
                <c:pt idx="9832">
                  <c:v>43008.625</c:v>
                </c:pt>
                <c:pt idx="9833">
                  <c:v>43008.75</c:v>
                </c:pt>
                <c:pt idx="9834">
                  <c:v>43008.875</c:v>
                </c:pt>
                <c:pt idx="9835">
                  <c:v>43009</c:v>
                </c:pt>
                <c:pt idx="9836">
                  <c:v>43009.125</c:v>
                </c:pt>
                <c:pt idx="9837">
                  <c:v>43009.25</c:v>
                </c:pt>
                <c:pt idx="9838">
                  <c:v>43009.375</c:v>
                </c:pt>
                <c:pt idx="9839">
                  <c:v>43009.5</c:v>
                </c:pt>
                <c:pt idx="9840">
                  <c:v>43009.625</c:v>
                </c:pt>
                <c:pt idx="9841">
                  <c:v>43009.75</c:v>
                </c:pt>
                <c:pt idx="9842">
                  <c:v>43009.875</c:v>
                </c:pt>
                <c:pt idx="9843">
                  <c:v>43010</c:v>
                </c:pt>
                <c:pt idx="9844">
                  <c:v>43010.125</c:v>
                </c:pt>
                <c:pt idx="9845">
                  <c:v>43010.25</c:v>
                </c:pt>
                <c:pt idx="9846">
                  <c:v>43010.375</c:v>
                </c:pt>
                <c:pt idx="9847">
                  <c:v>43010.5</c:v>
                </c:pt>
                <c:pt idx="9848">
                  <c:v>43010.625</c:v>
                </c:pt>
                <c:pt idx="9849">
                  <c:v>43010.75</c:v>
                </c:pt>
                <c:pt idx="9850">
                  <c:v>43010.875</c:v>
                </c:pt>
                <c:pt idx="9851">
                  <c:v>43011</c:v>
                </c:pt>
                <c:pt idx="9852">
                  <c:v>43011.125</c:v>
                </c:pt>
                <c:pt idx="9853">
                  <c:v>43011.25</c:v>
                </c:pt>
                <c:pt idx="9854">
                  <c:v>43011.375</c:v>
                </c:pt>
                <c:pt idx="9855">
                  <c:v>43011.5</c:v>
                </c:pt>
                <c:pt idx="9856">
                  <c:v>43011.625</c:v>
                </c:pt>
                <c:pt idx="9857">
                  <c:v>43011.75</c:v>
                </c:pt>
                <c:pt idx="9858">
                  <c:v>43011.875</c:v>
                </c:pt>
                <c:pt idx="9859">
                  <c:v>43012</c:v>
                </c:pt>
                <c:pt idx="9860">
                  <c:v>43012.125</c:v>
                </c:pt>
                <c:pt idx="9861">
                  <c:v>43012.25</c:v>
                </c:pt>
                <c:pt idx="9862">
                  <c:v>43012.375</c:v>
                </c:pt>
                <c:pt idx="9863">
                  <c:v>43012.5</c:v>
                </c:pt>
                <c:pt idx="9864">
                  <c:v>43012.625</c:v>
                </c:pt>
                <c:pt idx="9865">
                  <c:v>43012.75</c:v>
                </c:pt>
                <c:pt idx="9866">
                  <c:v>43012.875</c:v>
                </c:pt>
                <c:pt idx="9867">
                  <c:v>43013</c:v>
                </c:pt>
                <c:pt idx="9868">
                  <c:v>43013.125</c:v>
                </c:pt>
                <c:pt idx="9869">
                  <c:v>43013.25</c:v>
                </c:pt>
                <c:pt idx="9870">
                  <c:v>43013.375</c:v>
                </c:pt>
                <c:pt idx="9871">
                  <c:v>43013.5</c:v>
                </c:pt>
                <c:pt idx="9872">
                  <c:v>43013.625</c:v>
                </c:pt>
                <c:pt idx="9873">
                  <c:v>43013.75</c:v>
                </c:pt>
                <c:pt idx="9874">
                  <c:v>43013.875</c:v>
                </c:pt>
                <c:pt idx="9875">
                  <c:v>43014</c:v>
                </c:pt>
                <c:pt idx="9876">
                  <c:v>43014.125</c:v>
                </c:pt>
                <c:pt idx="9877">
                  <c:v>43014.25</c:v>
                </c:pt>
                <c:pt idx="9878">
                  <c:v>43014.375</c:v>
                </c:pt>
                <c:pt idx="9879">
                  <c:v>43014.5</c:v>
                </c:pt>
                <c:pt idx="9880">
                  <c:v>43014.625</c:v>
                </c:pt>
                <c:pt idx="9881">
                  <c:v>43014.75</c:v>
                </c:pt>
                <c:pt idx="9882">
                  <c:v>43014.875</c:v>
                </c:pt>
                <c:pt idx="9883">
                  <c:v>43015</c:v>
                </c:pt>
                <c:pt idx="9884">
                  <c:v>43015.125</c:v>
                </c:pt>
                <c:pt idx="9885">
                  <c:v>43015.25</c:v>
                </c:pt>
                <c:pt idx="9886">
                  <c:v>43015.375</c:v>
                </c:pt>
                <c:pt idx="9887">
                  <c:v>43015.5</c:v>
                </c:pt>
                <c:pt idx="9888">
                  <c:v>43015.625</c:v>
                </c:pt>
                <c:pt idx="9889">
                  <c:v>43015.75</c:v>
                </c:pt>
                <c:pt idx="9890">
                  <c:v>43015.875</c:v>
                </c:pt>
                <c:pt idx="9891">
                  <c:v>43016</c:v>
                </c:pt>
                <c:pt idx="9892">
                  <c:v>43016.125</c:v>
                </c:pt>
                <c:pt idx="9893">
                  <c:v>43016.25</c:v>
                </c:pt>
                <c:pt idx="9894">
                  <c:v>43016.375</c:v>
                </c:pt>
                <c:pt idx="9895">
                  <c:v>43016.5</c:v>
                </c:pt>
                <c:pt idx="9896">
                  <c:v>43016.625</c:v>
                </c:pt>
                <c:pt idx="9897">
                  <c:v>43016.75</c:v>
                </c:pt>
                <c:pt idx="9898">
                  <c:v>43016.875</c:v>
                </c:pt>
                <c:pt idx="9899">
                  <c:v>43017</c:v>
                </c:pt>
                <c:pt idx="9900">
                  <c:v>43017.125</c:v>
                </c:pt>
                <c:pt idx="9901">
                  <c:v>43017.25</c:v>
                </c:pt>
                <c:pt idx="9902">
                  <c:v>43017.375</c:v>
                </c:pt>
                <c:pt idx="9903">
                  <c:v>43017.5</c:v>
                </c:pt>
                <c:pt idx="9904">
                  <c:v>43017.625</c:v>
                </c:pt>
                <c:pt idx="9905">
                  <c:v>43017.75</c:v>
                </c:pt>
                <c:pt idx="9906">
                  <c:v>43017.875</c:v>
                </c:pt>
                <c:pt idx="9907">
                  <c:v>43018</c:v>
                </c:pt>
                <c:pt idx="9908">
                  <c:v>43018.125</c:v>
                </c:pt>
                <c:pt idx="9909">
                  <c:v>43018.25</c:v>
                </c:pt>
                <c:pt idx="9910">
                  <c:v>43018.375</c:v>
                </c:pt>
                <c:pt idx="9911">
                  <c:v>43018.5</c:v>
                </c:pt>
                <c:pt idx="9912">
                  <c:v>43018.625</c:v>
                </c:pt>
                <c:pt idx="9913">
                  <c:v>43018.75</c:v>
                </c:pt>
                <c:pt idx="9914">
                  <c:v>43018.875</c:v>
                </c:pt>
                <c:pt idx="9915">
                  <c:v>43019</c:v>
                </c:pt>
                <c:pt idx="9916">
                  <c:v>43019.125</c:v>
                </c:pt>
                <c:pt idx="9917">
                  <c:v>43019.25</c:v>
                </c:pt>
                <c:pt idx="9918">
                  <c:v>43019.375</c:v>
                </c:pt>
                <c:pt idx="9919">
                  <c:v>43019.5</c:v>
                </c:pt>
                <c:pt idx="9920">
                  <c:v>43019.625</c:v>
                </c:pt>
                <c:pt idx="9921">
                  <c:v>43019.75</c:v>
                </c:pt>
                <c:pt idx="9922">
                  <c:v>43019.875</c:v>
                </c:pt>
                <c:pt idx="9923">
                  <c:v>43020</c:v>
                </c:pt>
                <c:pt idx="9924">
                  <c:v>43020.125</c:v>
                </c:pt>
                <c:pt idx="9925">
                  <c:v>43020.25</c:v>
                </c:pt>
                <c:pt idx="9926">
                  <c:v>43020.375</c:v>
                </c:pt>
                <c:pt idx="9927">
                  <c:v>43020.5</c:v>
                </c:pt>
                <c:pt idx="9928">
                  <c:v>43020.625</c:v>
                </c:pt>
                <c:pt idx="9929">
                  <c:v>43020.75</c:v>
                </c:pt>
                <c:pt idx="9930">
                  <c:v>43020.875</c:v>
                </c:pt>
                <c:pt idx="9931">
                  <c:v>43021</c:v>
                </c:pt>
                <c:pt idx="9932">
                  <c:v>43021.125</c:v>
                </c:pt>
                <c:pt idx="9933">
                  <c:v>43021.25</c:v>
                </c:pt>
                <c:pt idx="9934">
                  <c:v>43021.375</c:v>
                </c:pt>
                <c:pt idx="9935">
                  <c:v>43021.5</c:v>
                </c:pt>
                <c:pt idx="9936">
                  <c:v>43021.625</c:v>
                </c:pt>
                <c:pt idx="9937">
                  <c:v>43021.75</c:v>
                </c:pt>
                <c:pt idx="9938">
                  <c:v>43021.875</c:v>
                </c:pt>
                <c:pt idx="9939">
                  <c:v>43022</c:v>
                </c:pt>
                <c:pt idx="9940">
                  <c:v>43022.125</c:v>
                </c:pt>
                <c:pt idx="9941">
                  <c:v>43022.25</c:v>
                </c:pt>
                <c:pt idx="9942">
                  <c:v>43022.375</c:v>
                </c:pt>
                <c:pt idx="9943">
                  <c:v>43022.5</c:v>
                </c:pt>
                <c:pt idx="9944">
                  <c:v>43022.625</c:v>
                </c:pt>
                <c:pt idx="9945">
                  <c:v>43022.75</c:v>
                </c:pt>
                <c:pt idx="9946">
                  <c:v>43022.875</c:v>
                </c:pt>
                <c:pt idx="9947">
                  <c:v>43023</c:v>
                </c:pt>
                <c:pt idx="9948">
                  <c:v>43023.125</c:v>
                </c:pt>
                <c:pt idx="9949">
                  <c:v>43023.25</c:v>
                </c:pt>
                <c:pt idx="9950">
                  <c:v>43023.375</c:v>
                </c:pt>
                <c:pt idx="9951">
                  <c:v>43023.5</c:v>
                </c:pt>
                <c:pt idx="9952">
                  <c:v>43023.625</c:v>
                </c:pt>
                <c:pt idx="9953">
                  <c:v>43023.75</c:v>
                </c:pt>
                <c:pt idx="9954">
                  <c:v>43023.875</c:v>
                </c:pt>
                <c:pt idx="9955">
                  <c:v>43024</c:v>
                </c:pt>
                <c:pt idx="9956">
                  <c:v>43024.125</c:v>
                </c:pt>
                <c:pt idx="9957">
                  <c:v>43024.25</c:v>
                </c:pt>
                <c:pt idx="9958">
                  <c:v>43024.375</c:v>
                </c:pt>
                <c:pt idx="9959">
                  <c:v>43024.5</c:v>
                </c:pt>
                <c:pt idx="9960">
                  <c:v>43024.625</c:v>
                </c:pt>
                <c:pt idx="9961">
                  <c:v>43024.75</c:v>
                </c:pt>
                <c:pt idx="9962">
                  <c:v>43024.875</c:v>
                </c:pt>
                <c:pt idx="9963">
                  <c:v>43025</c:v>
                </c:pt>
                <c:pt idx="9964">
                  <c:v>43025.125</c:v>
                </c:pt>
                <c:pt idx="9965">
                  <c:v>43025.25</c:v>
                </c:pt>
                <c:pt idx="9966">
                  <c:v>43025.375</c:v>
                </c:pt>
                <c:pt idx="9967">
                  <c:v>43025.5</c:v>
                </c:pt>
                <c:pt idx="9968">
                  <c:v>43025.625</c:v>
                </c:pt>
                <c:pt idx="9969">
                  <c:v>43025.75</c:v>
                </c:pt>
                <c:pt idx="9970">
                  <c:v>43025.875</c:v>
                </c:pt>
                <c:pt idx="9971">
                  <c:v>43026</c:v>
                </c:pt>
                <c:pt idx="9972">
                  <c:v>43026.125</c:v>
                </c:pt>
                <c:pt idx="9973">
                  <c:v>43026.25</c:v>
                </c:pt>
                <c:pt idx="9974">
                  <c:v>43026.375</c:v>
                </c:pt>
                <c:pt idx="9975">
                  <c:v>43026.5</c:v>
                </c:pt>
                <c:pt idx="9976">
                  <c:v>43026.625</c:v>
                </c:pt>
                <c:pt idx="9977">
                  <c:v>43026.75</c:v>
                </c:pt>
                <c:pt idx="9978">
                  <c:v>43026.875</c:v>
                </c:pt>
                <c:pt idx="9979">
                  <c:v>43027</c:v>
                </c:pt>
                <c:pt idx="9980">
                  <c:v>43027.125</c:v>
                </c:pt>
                <c:pt idx="9981">
                  <c:v>43027.25</c:v>
                </c:pt>
                <c:pt idx="9982">
                  <c:v>43027.375</c:v>
                </c:pt>
                <c:pt idx="9983">
                  <c:v>43027.5</c:v>
                </c:pt>
                <c:pt idx="9984">
                  <c:v>43027.625</c:v>
                </c:pt>
                <c:pt idx="9985">
                  <c:v>43027.75</c:v>
                </c:pt>
                <c:pt idx="9986">
                  <c:v>43027.875</c:v>
                </c:pt>
                <c:pt idx="9987">
                  <c:v>43028</c:v>
                </c:pt>
                <c:pt idx="9988">
                  <c:v>43028.125</c:v>
                </c:pt>
                <c:pt idx="9989">
                  <c:v>43028.25</c:v>
                </c:pt>
                <c:pt idx="9990">
                  <c:v>43028.375</c:v>
                </c:pt>
                <c:pt idx="9991">
                  <c:v>43028.5</c:v>
                </c:pt>
                <c:pt idx="9992">
                  <c:v>43028.625</c:v>
                </c:pt>
                <c:pt idx="9993">
                  <c:v>43028.75</c:v>
                </c:pt>
                <c:pt idx="9994">
                  <c:v>43028.875</c:v>
                </c:pt>
                <c:pt idx="9995">
                  <c:v>43029</c:v>
                </c:pt>
                <c:pt idx="9996">
                  <c:v>43029.125</c:v>
                </c:pt>
                <c:pt idx="9997">
                  <c:v>43029.25</c:v>
                </c:pt>
                <c:pt idx="9998">
                  <c:v>43029.375</c:v>
                </c:pt>
                <c:pt idx="9999">
                  <c:v>43029.5</c:v>
                </c:pt>
                <c:pt idx="10000">
                  <c:v>43029.625</c:v>
                </c:pt>
                <c:pt idx="10001">
                  <c:v>43029.75</c:v>
                </c:pt>
                <c:pt idx="10002">
                  <c:v>43029.875</c:v>
                </c:pt>
                <c:pt idx="10003">
                  <c:v>43030</c:v>
                </c:pt>
                <c:pt idx="10004">
                  <c:v>43030.125</c:v>
                </c:pt>
                <c:pt idx="10005">
                  <c:v>43030.25</c:v>
                </c:pt>
                <c:pt idx="10006">
                  <c:v>43030.375</c:v>
                </c:pt>
                <c:pt idx="10007">
                  <c:v>43030.5</c:v>
                </c:pt>
                <c:pt idx="10008">
                  <c:v>43030.625</c:v>
                </c:pt>
                <c:pt idx="10009">
                  <c:v>43030.75</c:v>
                </c:pt>
                <c:pt idx="10010">
                  <c:v>43030.875</c:v>
                </c:pt>
                <c:pt idx="10011">
                  <c:v>43031</c:v>
                </c:pt>
                <c:pt idx="10012">
                  <c:v>43031.125</c:v>
                </c:pt>
                <c:pt idx="10013">
                  <c:v>43031.25</c:v>
                </c:pt>
                <c:pt idx="10014">
                  <c:v>43031.375</c:v>
                </c:pt>
                <c:pt idx="10015">
                  <c:v>43031.5</c:v>
                </c:pt>
                <c:pt idx="10016">
                  <c:v>43031.625</c:v>
                </c:pt>
                <c:pt idx="10017">
                  <c:v>43031.75</c:v>
                </c:pt>
                <c:pt idx="10018">
                  <c:v>43031.875</c:v>
                </c:pt>
                <c:pt idx="10019">
                  <c:v>43032</c:v>
                </c:pt>
                <c:pt idx="10020">
                  <c:v>43032.125</c:v>
                </c:pt>
                <c:pt idx="10021">
                  <c:v>43032.25</c:v>
                </c:pt>
                <c:pt idx="10022">
                  <c:v>43032.375</c:v>
                </c:pt>
                <c:pt idx="10023">
                  <c:v>43032.5</c:v>
                </c:pt>
                <c:pt idx="10024">
                  <c:v>43032.625</c:v>
                </c:pt>
                <c:pt idx="10025">
                  <c:v>43032.75</c:v>
                </c:pt>
                <c:pt idx="10026">
                  <c:v>43032.875</c:v>
                </c:pt>
                <c:pt idx="10027">
                  <c:v>43033</c:v>
                </c:pt>
                <c:pt idx="10028">
                  <c:v>43033.125</c:v>
                </c:pt>
                <c:pt idx="10029">
                  <c:v>43033.25</c:v>
                </c:pt>
                <c:pt idx="10030">
                  <c:v>43033.375</c:v>
                </c:pt>
                <c:pt idx="10031">
                  <c:v>43033.5</c:v>
                </c:pt>
                <c:pt idx="10032">
                  <c:v>43033.625</c:v>
                </c:pt>
                <c:pt idx="10033">
                  <c:v>43033.75</c:v>
                </c:pt>
                <c:pt idx="10034">
                  <c:v>43033.875</c:v>
                </c:pt>
                <c:pt idx="10035">
                  <c:v>43034</c:v>
                </c:pt>
                <c:pt idx="10036">
                  <c:v>43034.125</c:v>
                </c:pt>
                <c:pt idx="10037">
                  <c:v>43034.25</c:v>
                </c:pt>
                <c:pt idx="10038">
                  <c:v>43034.375</c:v>
                </c:pt>
                <c:pt idx="10039">
                  <c:v>43034.5</c:v>
                </c:pt>
                <c:pt idx="10040">
                  <c:v>43034.625</c:v>
                </c:pt>
                <c:pt idx="10041">
                  <c:v>43034.75</c:v>
                </c:pt>
                <c:pt idx="10042">
                  <c:v>43034.875</c:v>
                </c:pt>
                <c:pt idx="10043">
                  <c:v>43035</c:v>
                </c:pt>
                <c:pt idx="10044">
                  <c:v>43035.125</c:v>
                </c:pt>
                <c:pt idx="10045">
                  <c:v>43035.25</c:v>
                </c:pt>
                <c:pt idx="10046">
                  <c:v>43035.375</c:v>
                </c:pt>
                <c:pt idx="10047">
                  <c:v>43035.5</c:v>
                </c:pt>
                <c:pt idx="10048">
                  <c:v>43035.625</c:v>
                </c:pt>
                <c:pt idx="10049">
                  <c:v>43035.75</c:v>
                </c:pt>
                <c:pt idx="10050">
                  <c:v>43035.875</c:v>
                </c:pt>
                <c:pt idx="10051">
                  <c:v>43036</c:v>
                </c:pt>
                <c:pt idx="10052">
                  <c:v>43036.125</c:v>
                </c:pt>
                <c:pt idx="10053">
                  <c:v>43036.25</c:v>
                </c:pt>
                <c:pt idx="10054">
                  <c:v>43036.375</c:v>
                </c:pt>
                <c:pt idx="10055">
                  <c:v>43036.5</c:v>
                </c:pt>
                <c:pt idx="10056">
                  <c:v>43036.625</c:v>
                </c:pt>
                <c:pt idx="10057">
                  <c:v>43036.75</c:v>
                </c:pt>
                <c:pt idx="10058">
                  <c:v>43036.875</c:v>
                </c:pt>
                <c:pt idx="10059">
                  <c:v>43037</c:v>
                </c:pt>
                <c:pt idx="10060">
                  <c:v>43037.125</c:v>
                </c:pt>
                <c:pt idx="10061">
                  <c:v>43037.25</c:v>
                </c:pt>
                <c:pt idx="10062">
                  <c:v>43037.375</c:v>
                </c:pt>
                <c:pt idx="10063">
                  <c:v>43037.5</c:v>
                </c:pt>
                <c:pt idx="10064">
                  <c:v>43037.625</c:v>
                </c:pt>
                <c:pt idx="10065">
                  <c:v>43037.75</c:v>
                </c:pt>
                <c:pt idx="10066">
                  <c:v>43037.875</c:v>
                </c:pt>
                <c:pt idx="10067">
                  <c:v>43038</c:v>
                </c:pt>
                <c:pt idx="10068">
                  <c:v>43038.125</c:v>
                </c:pt>
                <c:pt idx="10069">
                  <c:v>43038.25</c:v>
                </c:pt>
                <c:pt idx="10070">
                  <c:v>43038.375</c:v>
                </c:pt>
                <c:pt idx="10071">
                  <c:v>43038.5</c:v>
                </c:pt>
                <c:pt idx="10072">
                  <c:v>43038.625</c:v>
                </c:pt>
                <c:pt idx="10073">
                  <c:v>43038.75</c:v>
                </c:pt>
                <c:pt idx="10074">
                  <c:v>43038.875</c:v>
                </c:pt>
                <c:pt idx="10075">
                  <c:v>43039</c:v>
                </c:pt>
                <c:pt idx="10076">
                  <c:v>43039.125</c:v>
                </c:pt>
                <c:pt idx="10077">
                  <c:v>43039.25</c:v>
                </c:pt>
                <c:pt idx="10078">
                  <c:v>43039.375</c:v>
                </c:pt>
                <c:pt idx="10079">
                  <c:v>43039.5</c:v>
                </c:pt>
                <c:pt idx="10080">
                  <c:v>43039.625</c:v>
                </c:pt>
                <c:pt idx="10081">
                  <c:v>43039.75</c:v>
                </c:pt>
                <c:pt idx="10082">
                  <c:v>43039.875</c:v>
                </c:pt>
                <c:pt idx="10083">
                  <c:v>43040</c:v>
                </c:pt>
                <c:pt idx="10084">
                  <c:v>43040.125</c:v>
                </c:pt>
                <c:pt idx="10085">
                  <c:v>43040.25</c:v>
                </c:pt>
                <c:pt idx="10086">
                  <c:v>43040.375</c:v>
                </c:pt>
                <c:pt idx="10087">
                  <c:v>43040.5</c:v>
                </c:pt>
                <c:pt idx="10088">
                  <c:v>43040.625</c:v>
                </c:pt>
                <c:pt idx="10089">
                  <c:v>43040.75</c:v>
                </c:pt>
                <c:pt idx="10090">
                  <c:v>43040.875</c:v>
                </c:pt>
                <c:pt idx="10091">
                  <c:v>43041</c:v>
                </c:pt>
                <c:pt idx="10092">
                  <c:v>43041.125</c:v>
                </c:pt>
                <c:pt idx="10093">
                  <c:v>43041.25</c:v>
                </c:pt>
                <c:pt idx="10094">
                  <c:v>43041.375</c:v>
                </c:pt>
                <c:pt idx="10095">
                  <c:v>43041.5</c:v>
                </c:pt>
                <c:pt idx="10096">
                  <c:v>43041.625</c:v>
                </c:pt>
                <c:pt idx="10097">
                  <c:v>43041.75</c:v>
                </c:pt>
                <c:pt idx="10098">
                  <c:v>43041.875</c:v>
                </c:pt>
                <c:pt idx="10099">
                  <c:v>43042</c:v>
                </c:pt>
                <c:pt idx="10100">
                  <c:v>43042.125</c:v>
                </c:pt>
                <c:pt idx="10101">
                  <c:v>43042.25</c:v>
                </c:pt>
                <c:pt idx="10102">
                  <c:v>43042.375</c:v>
                </c:pt>
                <c:pt idx="10103">
                  <c:v>43042.5</c:v>
                </c:pt>
                <c:pt idx="10104">
                  <c:v>43042.625</c:v>
                </c:pt>
                <c:pt idx="10105">
                  <c:v>43042.75</c:v>
                </c:pt>
                <c:pt idx="10106">
                  <c:v>43042.875</c:v>
                </c:pt>
                <c:pt idx="10107">
                  <c:v>43043</c:v>
                </c:pt>
                <c:pt idx="10108">
                  <c:v>43043.125</c:v>
                </c:pt>
                <c:pt idx="10109">
                  <c:v>43043.25</c:v>
                </c:pt>
                <c:pt idx="10110">
                  <c:v>43043.375</c:v>
                </c:pt>
                <c:pt idx="10111">
                  <c:v>43043.5</c:v>
                </c:pt>
                <c:pt idx="10112">
                  <c:v>43043.625</c:v>
                </c:pt>
                <c:pt idx="10113">
                  <c:v>43043.75</c:v>
                </c:pt>
                <c:pt idx="10114">
                  <c:v>43043.875</c:v>
                </c:pt>
                <c:pt idx="10115">
                  <c:v>43044</c:v>
                </c:pt>
                <c:pt idx="10116">
                  <c:v>43044.125</c:v>
                </c:pt>
                <c:pt idx="10117">
                  <c:v>43044.25</c:v>
                </c:pt>
                <c:pt idx="10118">
                  <c:v>43044.375</c:v>
                </c:pt>
                <c:pt idx="10119">
                  <c:v>43044.5</c:v>
                </c:pt>
                <c:pt idx="10120">
                  <c:v>43044.625</c:v>
                </c:pt>
                <c:pt idx="10121">
                  <c:v>43044.75</c:v>
                </c:pt>
                <c:pt idx="10122">
                  <c:v>43044.875</c:v>
                </c:pt>
                <c:pt idx="10123">
                  <c:v>43045</c:v>
                </c:pt>
                <c:pt idx="10124">
                  <c:v>43045.125</c:v>
                </c:pt>
                <c:pt idx="10125">
                  <c:v>43045.25</c:v>
                </c:pt>
                <c:pt idx="10126">
                  <c:v>43045.375</c:v>
                </c:pt>
                <c:pt idx="10127">
                  <c:v>43045.5</c:v>
                </c:pt>
                <c:pt idx="10128">
                  <c:v>43045.625</c:v>
                </c:pt>
                <c:pt idx="10129">
                  <c:v>43045.75</c:v>
                </c:pt>
                <c:pt idx="10130">
                  <c:v>43045.875</c:v>
                </c:pt>
                <c:pt idx="10131">
                  <c:v>43046</c:v>
                </c:pt>
                <c:pt idx="10132">
                  <c:v>43046.125</c:v>
                </c:pt>
                <c:pt idx="10133">
                  <c:v>43046.25</c:v>
                </c:pt>
                <c:pt idx="10134">
                  <c:v>43046.375</c:v>
                </c:pt>
                <c:pt idx="10135">
                  <c:v>43046.5</c:v>
                </c:pt>
                <c:pt idx="10136">
                  <c:v>43046.625</c:v>
                </c:pt>
                <c:pt idx="10137">
                  <c:v>43046.75</c:v>
                </c:pt>
                <c:pt idx="10138">
                  <c:v>43046.875</c:v>
                </c:pt>
                <c:pt idx="10139">
                  <c:v>43047</c:v>
                </c:pt>
                <c:pt idx="10140">
                  <c:v>43047.125</c:v>
                </c:pt>
                <c:pt idx="10141">
                  <c:v>43047.25</c:v>
                </c:pt>
                <c:pt idx="10142">
                  <c:v>43047.375</c:v>
                </c:pt>
                <c:pt idx="10143">
                  <c:v>43047.5</c:v>
                </c:pt>
                <c:pt idx="10144">
                  <c:v>43047.625</c:v>
                </c:pt>
                <c:pt idx="10145">
                  <c:v>43047.75</c:v>
                </c:pt>
                <c:pt idx="10146">
                  <c:v>43047.875</c:v>
                </c:pt>
                <c:pt idx="10147">
                  <c:v>43048</c:v>
                </c:pt>
                <c:pt idx="10148">
                  <c:v>43048.125</c:v>
                </c:pt>
                <c:pt idx="10149">
                  <c:v>43048.25</c:v>
                </c:pt>
                <c:pt idx="10150">
                  <c:v>43048.375</c:v>
                </c:pt>
                <c:pt idx="10151">
                  <c:v>43048.5</c:v>
                </c:pt>
                <c:pt idx="10152">
                  <c:v>43048.625</c:v>
                </c:pt>
                <c:pt idx="10153">
                  <c:v>43048.75</c:v>
                </c:pt>
                <c:pt idx="10154">
                  <c:v>43048.875</c:v>
                </c:pt>
                <c:pt idx="10155">
                  <c:v>43049</c:v>
                </c:pt>
                <c:pt idx="10156">
                  <c:v>43049.125</c:v>
                </c:pt>
                <c:pt idx="10157">
                  <c:v>43049.25</c:v>
                </c:pt>
                <c:pt idx="10158">
                  <c:v>43049.375</c:v>
                </c:pt>
                <c:pt idx="10159">
                  <c:v>43049.5</c:v>
                </c:pt>
                <c:pt idx="10160">
                  <c:v>43049.625</c:v>
                </c:pt>
                <c:pt idx="10161">
                  <c:v>43049.75</c:v>
                </c:pt>
                <c:pt idx="10162">
                  <c:v>43049.875</c:v>
                </c:pt>
                <c:pt idx="10163">
                  <c:v>43050</c:v>
                </c:pt>
                <c:pt idx="10164">
                  <c:v>43050.125</c:v>
                </c:pt>
                <c:pt idx="10165">
                  <c:v>43050.25</c:v>
                </c:pt>
                <c:pt idx="10166">
                  <c:v>43050.375</c:v>
                </c:pt>
                <c:pt idx="10167">
                  <c:v>43050.5</c:v>
                </c:pt>
                <c:pt idx="10168">
                  <c:v>43050.625</c:v>
                </c:pt>
                <c:pt idx="10169">
                  <c:v>43050.75</c:v>
                </c:pt>
                <c:pt idx="10170">
                  <c:v>43050.875</c:v>
                </c:pt>
                <c:pt idx="10171">
                  <c:v>43051</c:v>
                </c:pt>
                <c:pt idx="10172">
                  <c:v>43051.125</c:v>
                </c:pt>
                <c:pt idx="10173">
                  <c:v>43051.25</c:v>
                </c:pt>
                <c:pt idx="10174">
                  <c:v>43051.375</c:v>
                </c:pt>
                <c:pt idx="10175">
                  <c:v>43051.5</c:v>
                </c:pt>
                <c:pt idx="10176">
                  <c:v>43051.625</c:v>
                </c:pt>
                <c:pt idx="10177">
                  <c:v>43051.75</c:v>
                </c:pt>
                <c:pt idx="10178">
                  <c:v>43051.875</c:v>
                </c:pt>
                <c:pt idx="10179">
                  <c:v>43052</c:v>
                </c:pt>
                <c:pt idx="10180">
                  <c:v>43052.125</c:v>
                </c:pt>
                <c:pt idx="10181">
                  <c:v>43052.25</c:v>
                </c:pt>
                <c:pt idx="10182">
                  <c:v>43052.375</c:v>
                </c:pt>
                <c:pt idx="10183">
                  <c:v>43052.5</c:v>
                </c:pt>
                <c:pt idx="10184">
                  <c:v>43052.625</c:v>
                </c:pt>
                <c:pt idx="10185">
                  <c:v>43052.75</c:v>
                </c:pt>
                <c:pt idx="10186">
                  <c:v>43052.875</c:v>
                </c:pt>
                <c:pt idx="10187">
                  <c:v>43053</c:v>
                </c:pt>
                <c:pt idx="10188">
                  <c:v>43053.125</c:v>
                </c:pt>
                <c:pt idx="10189">
                  <c:v>43053.25</c:v>
                </c:pt>
                <c:pt idx="10190">
                  <c:v>43053.375</c:v>
                </c:pt>
                <c:pt idx="10191">
                  <c:v>43053.5</c:v>
                </c:pt>
                <c:pt idx="10192">
                  <c:v>43053.625</c:v>
                </c:pt>
                <c:pt idx="10193">
                  <c:v>43053.75</c:v>
                </c:pt>
                <c:pt idx="10194">
                  <c:v>43053.875</c:v>
                </c:pt>
                <c:pt idx="10195">
                  <c:v>43054</c:v>
                </c:pt>
                <c:pt idx="10196">
                  <c:v>43054.125</c:v>
                </c:pt>
                <c:pt idx="10197">
                  <c:v>43054.25</c:v>
                </c:pt>
                <c:pt idx="10198">
                  <c:v>43054.375</c:v>
                </c:pt>
                <c:pt idx="10199">
                  <c:v>43054.5</c:v>
                </c:pt>
                <c:pt idx="10200">
                  <c:v>43054.625</c:v>
                </c:pt>
                <c:pt idx="10201">
                  <c:v>43054.75</c:v>
                </c:pt>
                <c:pt idx="10202">
                  <c:v>43054.875</c:v>
                </c:pt>
                <c:pt idx="10203">
                  <c:v>43055</c:v>
                </c:pt>
                <c:pt idx="10204">
                  <c:v>43055.125</c:v>
                </c:pt>
                <c:pt idx="10205">
                  <c:v>43055.25</c:v>
                </c:pt>
                <c:pt idx="10206">
                  <c:v>43055.375</c:v>
                </c:pt>
                <c:pt idx="10207">
                  <c:v>43055.5</c:v>
                </c:pt>
                <c:pt idx="10208">
                  <c:v>43055.625</c:v>
                </c:pt>
                <c:pt idx="10209">
                  <c:v>43055.75</c:v>
                </c:pt>
                <c:pt idx="10210">
                  <c:v>43055.875</c:v>
                </c:pt>
                <c:pt idx="10211">
                  <c:v>43056</c:v>
                </c:pt>
                <c:pt idx="10212">
                  <c:v>43056.125</c:v>
                </c:pt>
                <c:pt idx="10213">
                  <c:v>43056.25</c:v>
                </c:pt>
                <c:pt idx="10214">
                  <c:v>43056.375</c:v>
                </c:pt>
                <c:pt idx="10215">
                  <c:v>43056.5</c:v>
                </c:pt>
                <c:pt idx="10216">
                  <c:v>43056.625</c:v>
                </c:pt>
                <c:pt idx="10217">
                  <c:v>43056.75</c:v>
                </c:pt>
                <c:pt idx="10218">
                  <c:v>43056.875</c:v>
                </c:pt>
                <c:pt idx="10219">
                  <c:v>43057</c:v>
                </c:pt>
                <c:pt idx="10220">
                  <c:v>43057.125</c:v>
                </c:pt>
                <c:pt idx="10221">
                  <c:v>43057.25</c:v>
                </c:pt>
                <c:pt idx="10222">
                  <c:v>43057.375</c:v>
                </c:pt>
                <c:pt idx="10223">
                  <c:v>43057.5</c:v>
                </c:pt>
                <c:pt idx="10224">
                  <c:v>43057.625</c:v>
                </c:pt>
                <c:pt idx="10225">
                  <c:v>43057.75</c:v>
                </c:pt>
                <c:pt idx="10226">
                  <c:v>43057.875</c:v>
                </c:pt>
                <c:pt idx="10227">
                  <c:v>43058</c:v>
                </c:pt>
                <c:pt idx="10228">
                  <c:v>43058.125</c:v>
                </c:pt>
                <c:pt idx="10229">
                  <c:v>43058.25</c:v>
                </c:pt>
                <c:pt idx="10230">
                  <c:v>43058.375</c:v>
                </c:pt>
                <c:pt idx="10231">
                  <c:v>43058.5</c:v>
                </c:pt>
                <c:pt idx="10232">
                  <c:v>43058.625</c:v>
                </c:pt>
                <c:pt idx="10233">
                  <c:v>43058.75</c:v>
                </c:pt>
                <c:pt idx="10234">
                  <c:v>43058.875</c:v>
                </c:pt>
                <c:pt idx="10235">
                  <c:v>43059</c:v>
                </c:pt>
                <c:pt idx="10236">
                  <c:v>43059.125</c:v>
                </c:pt>
                <c:pt idx="10237">
                  <c:v>43059.25</c:v>
                </c:pt>
                <c:pt idx="10238">
                  <c:v>43059.375</c:v>
                </c:pt>
                <c:pt idx="10239">
                  <c:v>43059.5</c:v>
                </c:pt>
                <c:pt idx="10240">
                  <c:v>43059.625</c:v>
                </c:pt>
                <c:pt idx="10241">
                  <c:v>43059.75</c:v>
                </c:pt>
                <c:pt idx="10242">
                  <c:v>43059.875</c:v>
                </c:pt>
                <c:pt idx="10243">
                  <c:v>43060</c:v>
                </c:pt>
                <c:pt idx="10244">
                  <c:v>43060.125</c:v>
                </c:pt>
                <c:pt idx="10245">
                  <c:v>43060.25</c:v>
                </c:pt>
                <c:pt idx="10246">
                  <c:v>43060.375</c:v>
                </c:pt>
                <c:pt idx="10247">
                  <c:v>43060.5</c:v>
                </c:pt>
                <c:pt idx="10248">
                  <c:v>43060.625</c:v>
                </c:pt>
                <c:pt idx="10249">
                  <c:v>43060.75</c:v>
                </c:pt>
                <c:pt idx="10250">
                  <c:v>43060.875</c:v>
                </c:pt>
                <c:pt idx="10251">
                  <c:v>43061</c:v>
                </c:pt>
                <c:pt idx="10252">
                  <c:v>43061.125</c:v>
                </c:pt>
                <c:pt idx="10253">
                  <c:v>43061.25</c:v>
                </c:pt>
                <c:pt idx="10254">
                  <c:v>43061.375</c:v>
                </c:pt>
                <c:pt idx="10255">
                  <c:v>43061.5</c:v>
                </c:pt>
                <c:pt idx="10256">
                  <c:v>43061.625</c:v>
                </c:pt>
                <c:pt idx="10257">
                  <c:v>43061.75</c:v>
                </c:pt>
                <c:pt idx="10258">
                  <c:v>43061.875</c:v>
                </c:pt>
                <c:pt idx="10259">
                  <c:v>43062</c:v>
                </c:pt>
                <c:pt idx="10260">
                  <c:v>43062.125</c:v>
                </c:pt>
                <c:pt idx="10261">
                  <c:v>43062.25</c:v>
                </c:pt>
                <c:pt idx="10262">
                  <c:v>43062.375</c:v>
                </c:pt>
                <c:pt idx="10263">
                  <c:v>43062.5</c:v>
                </c:pt>
                <c:pt idx="10264">
                  <c:v>43062.625</c:v>
                </c:pt>
                <c:pt idx="10265">
                  <c:v>43062.75</c:v>
                </c:pt>
                <c:pt idx="10266">
                  <c:v>43062.875</c:v>
                </c:pt>
                <c:pt idx="10267">
                  <c:v>43063</c:v>
                </c:pt>
                <c:pt idx="10268">
                  <c:v>43063.125</c:v>
                </c:pt>
                <c:pt idx="10269">
                  <c:v>43063.25</c:v>
                </c:pt>
                <c:pt idx="10270">
                  <c:v>43063.375</c:v>
                </c:pt>
                <c:pt idx="10271">
                  <c:v>43063.5</c:v>
                </c:pt>
                <c:pt idx="10272">
                  <c:v>43063.625</c:v>
                </c:pt>
                <c:pt idx="10273">
                  <c:v>43063.75</c:v>
                </c:pt>
                <c:pt idx="10274">
                  <c:v>43063.875</c:v>
                </c:pt>
                <c:pt idx="10275">
                  <c:v>43064</c:v>
                </c:pt>
                <c:pt idx="10276">
                  <c:v>43064.125</c:v>
                </c:pt>
                <c:pt idx="10277">
                  <c:v>43064.25</c:v>
                </c:pt>
                <c:pt idx="10278">
                  <c:v>43064.375</c:v>
                </c:pt>
                <c:pt idx="10279">
                  <c:v>43064.5</c:v>
                </c:pt>
                <c:pt idx="10280">
                  <c:v>43064.625</c:v>
                </c:pt>
                <c:pt idx="10281">
                  <c:v>43064.75</c:v>
                </c:pt>
                <c:pt idx="10282">
                  <c:v>43064.875</c:v>
                </c:pt>
                <c:pt idx="10283">
                  <c:v>43065</c:v>
                </c:pt>
                <c:pt idx="10284">
                  <c:v>43065.125</c:v>
                </c:pt>
                <c:pt idx="10285">
                  <c:v>43065.25</c:v>
                </c:pt>
                <c:pt idx="10286">
                  <c:v>43065.375</c:v>
                </c:pt>
                <c:pt idx="10287">
                  <c:v>43065.5</c:v>
                </c:pt>
                <c:pt idx="10288">
                  <c:v>43065.625</c:v>
                </c:pt>
                <c:pt idx="10289">
                  <c:v>43065.75</c:v>
                </c:pt>
                <c:pt idx="10290">
                  <c:v>43065.875</c:v>
                </c:pt>
                <c:pt idx="10291">
                  <c:v>43066</c:v>
                </c:pt>
                <c:pt idx="10292">
                  <c:v>43066.125</c:v>
                </c:pt>
                <c:pt idx="10293">
                  <c:v>43066.25</c:v>
                </c:pt>
                <c:pt idx="10294">
                  <c:v>43066.375</c:v>
                </c:pt>
                <c:pt idx="10295">
                  <c:v>43066.5</c:v>
                </c:pt>
                <c:pt idx="10296">
                  <c:v>43066.625</c:v>
                </c:pt>
                <c:pt idx="10297">
                  <c:v>43066.75</c:v>
                </c:pt>
                <c:pt idx="10298">
                  <c:v>43066.875</c:v>
                </c:pt>
                <c:pt idx="10299">
                  <c:v>43067</c:v>
                </c:pt>
                <c:pt idx="10300">
                  <c:v>43067.125</c:v>
                </c:pt>
                <c:pt idx="10301">
                  <c:v>43067.25</c:v>
                </c:pt>
                <c:pt idx="10302">
                  <c:v>43067.375</c:v>
                </c:pt>
                <c:pt idx="10303">
                  <c:v>43067.5</c:v>
                </c:pt>
                <c:pt idx="10304">
                  <c:v>43067.625</c:v>
                </c:pt>
                <c:pt idx="10305">
                  <c:v>43067.75</c:v>
                </c:pt>
                <c:pt idx="10306">
                  <c:v>43067.875</c:v>
                </c:pt>
                <c:pt idx="10307">
                  <c:v>43068</c:v>
                </c:pt>
                <c:pt idx="10308">
                  <c:v>43068.125</c:v>
                </c:pt>
                <c:pt idx="10309">
                  <c:v>43068.25</c:v>
                </c:pt>
                <c:pt idx="10310">
                  <c:v>43068.375</c:v>
                </c:pt>
                <c:pt idx="10311">
                  <c:v>43068.5</c:v>
                </c:pt>
                <c:pt idx="10312">
                  <c:v>43068.625</c:v>
                </c:pt>
                <c:pt idx="10313">
                  <c:v>43068.75</c:v>
                </c:pt>
                <c:pt idx="10314">
                  <c:v>43068.875</c:v>
                </c:pt>
                <c:pt idx="10315">
                  <c:v>43069</c:v>
                </c:pt>
                <c:pt idx="10316">
                  <c:v>43069.125</c:v>
                </c:pt>
                <c:pt idx="10317">
                  <c:v>43069.25</c:v>
                </c:pt>
                <c:pt idx="10318">
                  <c:v>43069.375</c:v>
                </c:pt>
                <c:pt idx="10319">
                  <c:v>43069.5</c:v>
                </c:pt>
                <c:pt idx="10320">
                  <c:v>43069.625</c:v>
                </c:pt>
                <c:pt idx="10321">
                  <c:v>43069.75</c:v>
                </c:pt>
                <c:pt idx="10322">
                  <c:v>43069.875</c:v>
                </c:pt>
                <c:pt idx="10323">
                  <c:v>43070</c:v>
                </c:pt>
                <c:pt idx="10324">
                  <c:v>43070.125</c:v>
                </c:pt>
                <c:pt idx="10325">
                  <c:v>43070.25</c:v>
                </c:pt>
                <c:pt idx="10326">
                  <c:v>43070.375</c:v>
                </c:pt>
                <c:pt idx="10327">
                  <c:v>43070.5</c:v>
                </c:pt>
                <c:pt idx="10328">
                  <c:v>43070.625</c:v>
                </c:pt>
                <c:pt idx="10329">
                  <c:v>43070.75</c:v>
                </c:pt>
                <c:pt idx="10330">
                  <c:v>43070.875</c:v>
                </c:pt>
                <c:pt idx="10331">
                  <c:v>43071</c:v>
                </c:pt>
                <c:pt idx="10332">
                  <c:v>43071.125</c:v>
                </c:pt>
                <c:pt idx="10333">
                  <c:v>43071.25</c:v>
                </c:pt>
                <c:pt idx="10334">
                  <c:v>43071.375</c:v>
                </c:pt>
                <c:pt idx="10335">
                  <c:v>43071.5</c:v>
                </c:pt>
                <c:pt idx="10336">
                  <c:v>43071.625</c:v>
                </c:pt>
                <c:pt idx="10337">
                  <c:v>43071.75</c:v>
                </c:pt>
                <c:pt idx="10338">
                  <c:v>43071.875</c:v>
                </c:pt>
                <c:pt idx="10339">
                  <c:v>43072</c:v>
                </c:pt>
                <c:pt idx="10340">
                  <c:v>43072.125</c:v>
                </c:pt>
                <c:pt idx="10341">
                  <c:v>43072.25</c:v>
                </c:pt>
                <c:pt idx="10342">
                  <c:v>43072.375</c:v>
                </c:pt>
                <c:pt idx="10343">
                  <c:v>43072.5</c:v>
                </c:pt>
                <c:pt idx="10344">
                  <c:v>43072.625</c:v>
                </c:pt>
                <c:pt idx="10345">
                  <c:v>43072.75</c:v>
                </c:pt>
                <c:pt idx="10346">
                  <c:v>43072.875</c:v>
                </c:pt>
                <c:pt idx="10347">
                  <c:v>43073</c:v>
                </c:pt>
                <c:pt idx="10348">
                  <c:v>43073.125</c:v>
                </c:pt>
                <c:pt idx="10349">
                  <c:v>43073.25</c:v>
                </c:pt>
                <c:pt idx="10350">
                  <c:v>43073.375</c:v>
                </c:pt>
                <c:pt idx="10351">
                  <c:v>43073.5</c:v>
                </c:pt>
                <c:pt idx="10352">
                  <c:v>43073.625</c:v>
                </c:pt>
                <c:pt idx="10353">
                  <c:v>43073.75</c:v>
                </c:pt>
                <c:pt idx="10354">
                  <c:v>43073.875</c:v>
                </c:pt>
                <c:pt idx="10355">
                  <c:v>43074</c:v>
                </c:pt>
                <c:pt idx="10356">
                  <c:v>43074.125</c:v>
                </c:pt>
                <c:pt idx="10357">
                  <c:v>43074.25</c:v>
                </c:pt>
                <c:pt idx="10358">
                  <c:v>43074.375</c:v>
                </c:pt>
                <c:pt idx="10359">
                  <c:v>43074.5</c:v>
                </c:pt>
                <c:pt idx="10360">
                  <c:v>43074.625</c:v>
                </c:pt>
                <c:pt idx="10361">
                  <c:v>43074.75</c:v>
                </c:pt>
                <c:pt idx="10362">
                  <c:v>43074.875</c:v>
                </c:pt>
                <c:pt idx="10363">
                  <c:v>43075</c:v>
                </c:pt>
                <c:pt idx="10364">
                  <c:v>43075.125</c:v>
                </c:pt>
                <c:pt idx="10365">
                  <c:v>43075.25</c:v>
                </c:pt>
                <c:pt idx="10366">
                  <c:v>43075.375</c:v>
                </c:pt>
                <c:pt idx="10367">
                  <c:v>43075.5</c:v>
                </c:pt>
                <c:pt idx="10368">
                  <c:v>43075.625</c:v>
                </c:pt>
                <c:pt idx="10369">
                  <c:v>43075.75</c:v>
                </c:pt>
                <c:pt idx="10370">
                  <c:v>43075.875</c:v>
                </c:pt>
                <c:pt idx="10371">
                  <c:v>43076</c:v>
                </c:pt>
                <c:pt idx="10372">
                  <c:v>43076.125</c:v>
                </c:pt>
                <c:pt idx="10373">
                  <c:v>43076.25</c:v>
                </c:pt>
                <c:pt idx="10374">
                  <c:v>43076.375</c:v>
                </c:pt>
                <c:pt idx="10375">
                  <c:v>43076.5</c:v>
                </c:pt>
                <c:pt idx="10376">
                  <c:v>43076.625</c:v>
                </c:pt>
                <c:pt idx="10377">
                  <c:v>43076.75</c:v>
                </c:pt>
                <c:pt idx="10378">
                  <c:v>43076.875</c:v>
                </c:pt>
                <c:pt idx="10379">
                  <c:v>43077</c:v>
                </c:pt>
                <c:pt idx="10380">
                  <c:v>43077.125</c:v>
                </c:pt>
                <c:pt idx="10381">
                  <c:v>43077.25</c:v>
                </c:pt>
                <c:pt idx="10382">
                  <c:v>43077.375</c:v>
                </c:pt>
                <c:pt idx="10383">
                  <c:v>43077.5</c:v>
                </c:pt>
                <c:pt idx="10384">
                  <c:v>43077.625</c:v>
                </c:pt>
                <c:pt idx="10385">
                  <c:v>43077.75</c:v>
                </c:pt>
                <c:pt idx="10386">
                  <c:v>43077.875</c:v>
                </c:pt>
                <c:pt idx="10387">
                  <c:v>43078</c:v>
                </c:pt>
                <c:pt idx="10388">
                  <c:v>43078.125</c:v>
                </c:pt>
                <c:pt idx="10389">
                  <c:v>43078.25</c:v>
                </c:pt>
                <c:pt idx="10390">
                  <c:v>43078.375</c:v>
                </c:pt>
                <c:pt idx="10391">
                  <c:v>43078.5</c:v>
                </c:pt>
                <c:pt idx="10392">
                  <c:v>43078.625</c:v>
                </c:pt>
                <c:pt idx="10393">
                  <c:v>43078.75</c:v>
                </c:pt>
                <c:pt idx="10394">
                  <c:v>43078.875</c:v>
                </c:pt>
                <c:pt idx="10395">
                  <c:v>43079</c:v>
                </c:pt>
                <c:pt idx="10396">
                  <c:v>43079.125</c:v>
                </c:pt>
                <c:pt idx="10397">
                  <c:v>43079.25</c:v>
                </c:pt>
                <c:pt idx="10398">
                  <c:v>43079.375</c:v>
                </c:pt>
                <c:pt idx="10399">
                  <c:v>43079.5</c:v>
                </c:pt>
                <c:pt idx="10400">
                  <c:v>43079.625</c:v>
                </c:pt>
                <c:pt idx="10401">
                  <c:v>43079.75</c:v>
                </c:pt>
                <c:pt idx="10402">
                  <c:v>43079.875</c:v>
                </c:pt>
                <c:pt idx="10403">
                  <c:v>43080</c:v>
                </c:pt>
                <c:pt idx="10404">
                  <c:v>43080.125</c:v>
                </c:pt>
                <c:pt idx="10405">
                  <c:v>43080.25</c:v>
                </c:pt>
                <c:pt idx="10406">
                  <c:v>43080.375</c:v>
                </c:pt>
                <c:pt idx="10407">
                  <c:v>43080.5</c:v>
                </c:pt>
                <c:pt idx="10408">
                  <c:v>43080.625</c:v>
                </c:pt>
                <c:pt idx="10409">
                  <c:v>43080.75</c:v>
                </c:pt>
                <c:pt idx="10410">
                  <c:v>43080.875</c:v>
                </c:pt>
                <c:pt idx="10411">
                  <c:v>43081</c:v>
                </c:pt>
                <c:pt idx="10412">
                  <c:v>43081.125</c:v>
                </c:pt>
                <c:pt idx="10413">
                  <c:v>43081.25</c:v>
                </c:pt>
                <c:pt idx="10414">
                  <c:v>43081.375</c:v>
                </c:pt>
                <c:pt idx="10415">
                  <c:v>43081.5</c:v>
                </c:pt>
                <c:pt idx="10416">
                  <c:v>43081.625</c:v>
                </c:pt>
                <c:pt idx="10417">
                  <c:v>43081.75</c:v>
                </c:pt>
                <c:pt idx="10418">
                  <c:v>43081.875</c:v>
                </c:pt>
                <c:pt idx="10419">
                  <c:v>43082</c:v>
                </c:pt>
                <c:pt idx="10420">
                  <c:v>43082.125</c:v>
                </c:pt>
                <c:pt idx="10421">
                  <c:v>43082.25</c:v>
                </c:pt>
                <c:pt idx="10422">
                  <c:v>43082.375</c:v>
                </c:pt>
                <c:pt idx="10423">
                  <c:v>43082.5</c:v>
                </c:pt>
                <c:pt idx="10424">
                  <c:v>43082.625</c:v>
                </c:pt>
                <c:pt idx="10425">
                  <c:v>43082.75</c:v>
                </c:pt>
                <c:pt idx="10426">
                  <c:v>43082.875</c:v>
                </c:pt>
                <c:pt idx="10427">
                  <c:v>43083</c:v>
                </c:pt>
                <c:pt idx="10428">
                  <c:v>43083.125</c:v>
                </c:pt>
                <c:pt idx="10429">
                  <c:v>43083.25</c:v>
                </c:pt>
                <c:pt idx="10430">
                  <c:v>43083.375</c:v>
                </c:pt>
                <c:pt idx="10431">
                  <c:v>43083.5</c:v>
                </c:pt>
                <c:pt idx="10432">
                  <c:v>43083.625</c:v>
                </c:pt>
                <c:pt idx="10433">
                  <c:v>43083.75</c:v>
                </c:pt>
                <c:pt idx="10434">
                  <c:v>43083.875</c:v>
                </c:pt>
                <c:pt idx="10435">
                  <c:v>43084</c:v>
                </c:pt>
                <c:pt idx="10436">
                  <c:v>43084.125</c:v>
                </c:pt>
                <c:pt idx="10437">
                  <c:v>43084.25</c:v>
                </c:pt>
                <c:pt idx="10438">
                  <c:v>43084.375</c:v>
                </c:pt>
                <c:pt idx="10439">
                  <c:v>43084.5</c:v>
                </c:pt>
                <c:pt idx="10440">
                  <c:v>43084.625</c:v>
                </c:pt>
                <c:pt idx="10441">
                  <c:v>43084.75</c:v>
                </c:pt>
                <c:pt idx="10442">
                  <c:v>43084.875</c:v>
                </c:pt>
                <c:pt idx="10443">
                  <c:v>43085</c:v>
                </c:pt>
                <c:pt idx="10444">
                  <c:v>43085.125</c:v>
                </c:pt>
                <c:pt idx="10445">
                  <c:v>43085.25</c:v>
                </c:pt>
                <c:pt idx="10446">
                  <c:v>43085.375</c:v>
                </c:pt>
                <c:pt idx="10447">
                  <c:v>43085.5</c:v>
                </c:pt>
                <c:pt idx="10448">
                  <c:v>43085.625</c:v>
                </c:pt>
                <c:pt idx="10449">
                  <c:v>43085.75</c:v>
                </c:pt>
                <c:pt idx="10450">
                  <c:v>43085.875</c:v>
                </c:pt>
                <c:pt idx="10451">
                  <c:v>43086</c:v>
                </c:pt>
                <c:pt idx="10452">
                  <c:v>43086.125</c:v>
                </c:pt>
                <c:pt idx="10453">
                  <c:v>43086.25</c:v>
                </c:pt>
                <c:pt idx="10454">
                  <c:v>43086.375</c:v>
                </c:pt>
                <c:pt idx="10455">
                  <c:v>43086.5</c:v>
                </c:pt>
                <c:pt idx="10456">
                  <c:v>43086.625</c:v>
                </c:pt>
                <c:pt idx="10457">
                  <c:v>43086.75</c:v>
                </c:pt>
                <c:pt idx="10458">
                  <c:v>43086.875</c:v>
                </c:pt>
                <c:pt idx="10459">
                  <c:v>43087</c:v>
                </c:pt>
                <c:pt idx="10460">
                  <c:v>43087.125</c:v>
                </c:pt>
                <c:pt idx="10461">
                  <c:v>43087.25</c:v>
                </c:pt>
                <c:pt idx="10462">
                  <c:v>43087.375</c:v>
                </c:pt>
                <c:pt idx="10463">
                  <c:v>43087.5</c:v>
                </c:pt>
                <c:pt idx="10464">
                  <c:v>43087.625</c:v>
                </c:pt>
                <c:pt idx="10465">
                  <c:v>43087.75</c:v>
                </c:pt>
                <c:pt idx="10466">
                  <c:v>43087.875</c:v>
                </c:pt>
                <c:pt idx="10467">
                  <c:v>43088</c:v>
                </c:pt>
                <c:pt idx="10468">
                  <c:v>43088.125</c:v>
                </c:pt>
                <c:pt idx="10469">
                  <c:v>43088.25</c:v>
                </c:pt>
                <c:pt idx="10470">
                  <c:v>43088.375</c:v>
                </c:pt>
                <c:pt idx="10471">
                  <c:v>43088.5</c:v>
                </c:pt>
                <c:pt idx="10472">
                  <c:v>43088.625</c:v>
                </c:pt>
                <c:pt idx="10473">
                  <c:v>43088.75</c:v>
                </c:pt>
                <c:pt idx="10474">
                  <c:v>43088.875</c:v>
                </c:pt>
                <c:pt idx="10475">
                  <c:v>43089</c:v>
                </c:pt>
                <c:pt idx="10476">
                  <c:v>43089.125</c:v>
                </c:pt>
                <c:pt idx="10477">
                  <c:v>43089.25</c:v>
                </c:pt>
                <c:pt idx="10478">
                  <c:v>43089.375</c:v>
                </c:pt>
                <c:pt idx="10479">
                  <c:v>43089.5</c:v>
                </c:pt>
                <c:pt idx="10480">
                  <c:v>43089.625</c:v>
                </c:pt>
                <c:pt idx="10481">
                  <c:v>43089.75</c:v>
                </c:pt>
                <c:pt idx="10482">
                  <c:v>43089.875</c:v>
                </c:pt>
                <c:pt idx="10483">
                  <c:v>43090</c:v>
                </c:pt>
                <c:pt idx="10484">
                  <c:v>43090.125</c:v>
                </c:pt>
                <c:pt idx="10485">
                  <c:v>43090.25</c:v>
                </c:pt>
                <c:pt idx="10486">
                  <c:v>43090.375</c:v>
                </c:pt>
                <c:pt idx="10487">
                  <c:v>43090.5</c:v>
                </c:pt>
                <c:pt idx="10488">
                  <c:v>43090.625</c:v>
                </c:pt>
                <c:pt idx="10489">
                  <c:v>43090.75</c:v>
                </c:pt>
                <c:pt idx="10490">
                  <c:v>43090.875</c:v>
                </c:pt>
                <c:pt idx="10491">
                  <c:v>43091</c:v>
                </c:pt>
                <c:pt idx="10492">
                  <c:v>43091.125</c:v>
                </c:pt>
                <c:pt idx="10493">
                  <c:v>43091.25</c:v>
                </c:pt>
                <c:pt idx="10494">
                  <c:v>43091.375</c:v>
                </c:pt>
                <c:pt idx="10495">
                  <c:v>43091.5</c:v>
                </c:pt>
                <c:pt idx="10496">
                  <c:v>43091.625</c:v>
                </c:pt>
                <c:pt idx="10497">
                  <c:v>43091.75</c:v>
                </c:pt>
                <c:pt idx="10498">
                  <c:v>43091.875</c:v>
                </c:pt>
                <c:pt idx="10499">
                  <c:v>43092</c:v>
                </c:pt>
                <c:pt idx="10500">
                  <c:v>43092.125</c:v>
                </c:pt>
                <c:pt idx="10501">
                  <c:v>43092.25</c:v>
                </c:pt>
                <c:pt idx="10502">
                  <c:v>43092.375</c:v>
                </c:pt>
                <c:pt idx="10503">
                  <c:v>43092.5</c:v>
                </c:pt>
                <c:pt idx="10504">
                  <c:v>43092.625</c:v>
                </c:pt>
                <c:pt idx="10505">
                  <c:v>43092.75</c:v>
                </c:pt>
                <c:pt idx="10506">
                  <c:v>43092.875</c:v>
                </c:pt>
                <c:pt idx="10507">
                  <c:v>43093</c:v>
                </c:pt>
                <c:pt idx="10508">
                  <c:v>43093.125</c:v>
                </c:pt>
                <c:pt idx="10509">
                  <c:v>43093.25</c:v>
                </c:pt>
                <c:pt idx="10510">
                  <c:v>43093.375</c:v>
                </c:pt>
                <c:pt idx="10511">
                  <c:v>43093.5</c:v>
                </c:pt>
                <c:pt idx="10512">
                  <c:v>43093.625</c:v>
                </c:pt>
                <c:pt idx="10513">
                  <c:v>43093.75</c:v>
                </c:pt>
                <c:pt idx="10514">
                  <c:v>43093.875</c:v>
                </c:pt>
                <c:pt idx="10515">
                  <c:v>43094</c:v>
                </c:pt>
                <c:pt idx="10516">
                  <c:v>43094.125</c:v>
                </c:pt>
                <c:pt idx="10517">
                  <c:v>43094.25</c:v>
                </c:pt>
                <c:pt idx="10518">
                  <c:v>43094.375</c:v>
                </c:pt>
                <c:pt idx="10519">
                  <c:v>43094.5</c:v>
                </c:pt>
                <c:pt idx="10520">
                  <c:v>43094.625</c:v>
                </c:pt>
                <c:pt idx="10521">
                  <c:v>43094.75</c:v>
                </c:pt>
                <c:pt idx="10522">
                  <c:v>43094.875</c:v>
                </c:pt>
                <c:pt idx="10523">
                  <c:v>43095</c:v>
                </c:pt>
                <c:pt idx="10524">
                  <c:v>43095.125</c:v>
                </c:pt>
                <c:pt idx="10525">
                  <c:v>43095.25</c:v>
                </c:pt>
                <c:pt idx="10526">
                  <c:v>43095.375</c:v>
                </c:pt>
                <c:pt idx="10527">
                  <c:v>43095.5</c:v>
                </c:pt>
                <c:pt idx="10528">
                  <c:v>43095.625</c:v>
                </c:pt>
                <c:pt idx="10529">
                  <c:v>43095.75</c:v>
                </c:pt>
                <c:pt idx="10530">
                  <c:v>43095.875</c:v>
                </c:pt>
                <c:pt idx="10531">
                  <c:v>43096</c:v>
                </c:pt>
                <c:pt idx="10532">
                  <c:v>43096.125</c:v>
                </c:pt>
                <c:pt idx="10533">
                  <c:v>43096.25</c:v>
                </c:pt>
                <c:pt idx="10534">
                  <c:v>43096.375</c:v>
                </c:pt>
                <c:pt idx="10535">
                  <c:v>43096.5</c:v>
                </c:pt>
                <c:pt idx="10536">
                  <c:v>43096.625</c:v>
                </c:pt>
                <c:pt idx="10537">
                  <c:v>43096.75</c:v>
                </c:pt>
                <c:pt idx="10538">
                  <c:v>43096.875</c:v>
                </c:pt>
                <c:pt idx="10539">
                  <c:v>43097</c:v>
                </c:pt>
                <c:pt idx="10540">
                  <c:v>43097.125</c:v>
                </c:pt>
                <c:pt idx="10541">
                  <c:v>43097.25</c:v>
                </c:pt>
                <c:pt idx="10542">
                  <c:v>43097.375</c:v>
                </c:pt>
                <c:pt idx="10543">
                  <c:v>43097.5</c:v>
                </c:pt>
                <c:pt idx="10544">
                  <c:v>43097.625</c:v>
                </c:pt>
                <c:pt idx="10545">
                  <c:v>43097.75</c:v>
                </c:pt>
                <c:pt idx="10546">
                  <c:v>43097.875</c:v>
                </c:pt>
                <c:pt idx="10547">
                  <c:v>43098</c:v>
                </c:pt>
                <c:pt idx="10548">
                  <c:v>43098.125</c:v>
                </c:pt>
                <c:pt idx="10549">
                  <c:v>43098.25</c:v>
                </c:pt>
                <c:pt idx="10550">
                  <c:v>43098.375</c:v>
                </c:pt>
                <c:pt idx="10551">
                  <c:v>43098.5</c:v>
                </c:pt>
                <c:pt idx="10552">
                  <c:v>43098.625</c:v>
                </c:pt>
                <c:pt idx="10553">
                  <c:v>43098.75</c:v>
                </c:pt>
                <c:pt idx="10554">
                  <c:v>43098.875</c:v>
                </c:pt>
                <c:pt idx="10555">
                  <c:v>43099</c:v>
                </c:pt>
                <c:pt idx="10556">
                  <c:v>43099.125</c:v>
                </c:pt>
                <c:pt idx="10557">
                  <c:v>43099.25</c:v>
                </c:pt>
                <c:pt idx="10558">
                  <c:v>43099.375</c:v>
                </c:pt>
                <c:pt idx="10559">
                  <c:v>43099.5</c:v>
                </c:pt>
                <c:pt idx="10560">
                  <c:v>43099.625</c:v>
                </c:pt>
                <c:pt idx="10561">
                  <c:v>43099.75</c:v>
                </c:pt>
                <c:pt idx="10562">
                  <c:v>43099.875</c:v>
                </c:pt>
                <c:pt idx="10563">
                  <c:v>43100</c:v>
                </c:pt>
                <c:pt idx="10564">
                  <c:v>43100.125</c:v>
                </c:pt>
                <c:pt idx="10565">
                  <c:v>43100.25</c:v>
                </c:pt>
                <c:pt idx="10566">
                  <c:v>43100.375</c:v>
                </c:pt>
                <c:pt idx="10567">
                  <c:v>43100.5</c:v>
                </c:pt>
                <c:pt idx="10568">
                  <c:v>43100.625</c:v>
                </c:pt>
                <c:pt idx="10569">
                  <c:v>43100.75</c:v>
                </c:pt>
                <c:pt idx="10570">
                  <c:v>43100.875</c:v>
                </c:pt>
                <c:pt idx="10571">
                  <c:v>43101</c:v>
                </c:pt>
                <c:pt idx="10572">
                  <c:v>43101.125</c:v>
                </c:pt>
                <c:pt idx="10573">
                  <c:v>43101.25</c:v>
                </c:pt>
                <c:pt idx="10574">
                  <c:v>43101.375</c:v>
                </c:pt>
                <c:pt idx="10575">
                  <c:v>43101.5</c:v>
                </c:pt>
                <c:pt idx="10576">
                  <c:v>43101.625</c:v>
                </c:pt>
                <c:pt idx="10577">
                  <c:v>43101.75</c:v>
                </c:pt>
                <c:pt idx="10578">
                  <c:v>43101.875</c:v>
                </c:pt>
                <c:pt idx="10579">
                  <c:v>43102</c:v>
                </c:pt>
                <c:pt idx="10580">
                  <c:v>43102.125</c:v>
                </c:pt>
                <c:pt idx="10581">
                  <c:v>43102.25</c:v>
                </c:pt>
                <c:pt idx="10582">
                  <c:v>43102.375</c:v>
                </c:pt>
                <c:pt idx="10583">
                  <c:v>43102.5</c:v>
                </c:pt>
                <c:pt idx="10584">
                  <c:v>43102.625</c:v>
                </c:pt>
                <c:pt idx="10585">
                  <c:v>43102.75</c:v>
                </c:pt>
                <c:pt idx="10586">
                  <c:v>43102.875</c:v>
                </c:pt>
                <c:pt idx="10587">
                  <c:v>43103</c:v>
                </c:pt>
                <c:pt idx="10588">
                  <c:v>43103.125</c:v>
                </c:pt>
                <c:pt idx="10589">
                  <c:v>43103.25</c:v>
                </c:pt>
                <c:pt idx="10590">
                  <c:v>43103.375</c:v>
                </c:pt>
                <c:pt idx="10591">
                  <c:v>43103.5</c:v>
                </c:pt>
                <c:pt idx="10592">
                  <c:v>43103.625</c:v>
                </c:pt>
                <c:pt idx="10593">
                  <c:v>43103.75</c:v>
                </c:pt>
                <c:pt idx="10594">
                  <c:v>43103.875</c:v>
                </c:pt>
                <c:pt idx="10595">
                  <c:v>43104</c:v>
                </c:pt>
                <c:pt idx="10596">
                  <c:v>43104.125</c:v>
                </c:pt>
                <c:pt idx="10597">
                  <c:v>43104.25</c:v>
                </c:pt>
                <c:pt idx="10598">
                  <c:v>43104.375</c:v>
                </c:pt>
                <c:pt idx="10599">
                  <c:v>43104.5</c:v>
                </c:pt>
                <c:pt idx="10600">
                  <c:v>43104.625</c:v>
                </c:pt>
                <c:pt idx="10601">
                  <c:v>43104.75</c:v>
                </c:pt>
                <c:pt idx="10602">
                  <c:v>43104.875</c:v>
                </c:pt>
                <c:pt idx="10603">
                  <c:v>43105</c:v>
                </c:pt>
                <c:pt idx="10604">
                  <c:v>43105.125</c:v>
                </c:pt>
                <c:pt idx="10605">
                  <c:v>43105.25</c:v>
                </c:pt>
                <c:pt idx="10606">
                  <c:v>43105.375</c:v>
                </c:pt>
                <c:pt idx="10607">
                  <c:v>43105.5</c:v>
                </c:pt>
                <c:pt idx="10608">
                  <c:v>43105.625</c:v>
                </c:pt>
                <c:pt idx="10609">
                  <c:v>43105.75</c:v>
                </c:pt>
                <c:pt idx="10610">
                  <c:v>43105.875</c:v>
                </c:pt>
                <c:pt idx="10611">
                  <c:v>43106</c:v>
                </c:pt>
                <c:pt idx="10612">
                  <c:v>43106.125</c:v>
                </c:pt>
                <c:pt idx="10613">
                  <c:v>43106.25</c:v>
                </c:pt>
                <c:pt idx="10614">
                  <c:v>43106.375</c:v>
                </c:pt>
                <c:pt idx="10615">
                  <c:v>43106.5</c:v>
                </c:pt>
                <c:pt idx="10616">
                  <c:v>43106.625</c:v>
                </c:pt>
                <c:pt idx="10617">
                  <c:v>43106.75</c:v>
                </c:pt>
                <c:pt idx="10618">
                  <c:v>43106.875</c:v>
                </c:pt>
                <c:pt idx="10619">
                  <c:v>43107</c:v>
                </c:pt>
                <c:pt idx="10620">
                  <c:v>43107.125</c:v>
                </c:pt>
                <c:pt idx="10621">
                  <c:v>43107.25</c:v>
                </c:pt>
                <c:pt idx="10622">
                  <c:v>43107.375</c:v>
                </c:pt>
                <c:pt idx="10623">
                  <c:v>43107.5</c:v>
                </c:pt>
                <c:pt idx="10624">
                  <c:v>43107.625</c:v>
                </c:pt>
                <c:pt idx="10625">
                  <c:v>43107.75</c:v>
                </c:pt>
                <c:pt idx="10626">
                  <c:v>43107.875</c:v>
                </c:pt>
                <c:pt idx="10627">
                  <c:v>43108</c:v>
                </c:pt>
                <c:pt idx="10628">
                  <c:v>43108.125</c:v>
                </c:pt>
                <c:pt idx="10629">
                  <c:v>43108.25</c:v>
                </c:pt>
                <c:pt idx="10630">
                  <c:v>43108.375</c:v>
                </c:pt>
                <c:pt idx="10631">
                  <c:v>43108.5</c:v>
                </c:pt>
                <c:pt idx="10632">
                  <c:v>43108.625</c:v>
                </c:pt>
                <c:pt idx="10633">
                  <c:v>43108.75</c:v>
                </c:pt>
                <c:pt idx="10634">
                  <c:v>43108.875</c:v>
                </c:pt>
                <c:pt idx="10635">
                  <c:v>43109</c:v>
                </c:pt>
                <c:pt idx="10636">
                  <c:v>43109.125</c:v>
                </c:pt>
                <c:pt idx="10637">
                  <c:v>43109.25</c:v>
                </c:pt>
                <c:pt idx="10638">
                  <c:v>43109.375</c:v>
                </c:pt>
                <c:pt idx="10639">
                  <c:v>43109.5</c:v>
                </c:pt>
                <c:pt idx="10640">
                  <c:v>43109.625</c:v>
                </c:pt>
                <c:pt idx="10641">
                  <c:v>43109.75</c:v>
                </c:pt>
                <c:pt idx="10642">
                  <c:v>43109.875</c:v>
                </c:pt>
                <c:pt idx="10643">
                  <c:v>43110</c:v>
                </c:pt>
                <c:pt idx="10644">
                  <c:v>43110.125</c:v>
                </c:pt>
                <c:pt idx="10645">
                  <c:v>43110.25</c:v>
                </c:pt>
                <c:pt idx="10646">
                  <c:v>43110.375</c:v>
                </c:pt>
                <c:pt idx="10647">
                  <c:v>43110.5</c:v>
                </c:pt>
                <c:pt idx="10648">
                  <c:v>43110.625</c:v>
                </c:pt>
                <c:pt idx="10649">
                  <c:v>43110.75</c:v>
                </c:pt>
                <c:pt idx="10650">
                  <c:v>43110.875</c:v>
                </c:pt>
                <c:pt idx="10651">
                  <c:v>43111</c:v>
                </c:pt>
                <c:pt idx="10652">
                  <c:v>43111.125</c:v>
                </c:pt>
                <c:pt idx="10653">
                  <c:v>43111.25</c:v>
                </c:pt>
                <c:pt idx="10654">
                  <c:v>43111.375</c:v>
                </c:pt>
                <c:pt idx="10655">
                  <c:v>43111.5</c:v>
                </c:pt>
                <c:pt idx="10656">
                  <c:v>43111.625</c:v>
                </c:pt>
                <c:pt idx="10657">
                  <c:v>43111.75</c:v>
                </c:pt>
                <c:pt idx="10658">
                  <c:v>43111.875</c:v>
                </c:pt>
                <c:pt idx="10659">
                  <c:v>43112</c:v>
                </c:pt>
                <c:pt idx="10660">
                  <c:v>43112.125</c:v>
                </c:pt>
                <c:pt idx="10661">
                  <c:v>43112.25</c:v>
                </c:pt>
                <c:pt idx="10662">
                  <c:v>43112.375</c:v>
                </c:pt>
                <c:pt idx="10663">
                  <c:v>43112.5</c:v>
                </c:pt>
                <c:pt idx="10664">
                  <c:v>43112.625</c:v>
                </c:pt>
                <c:pt idx="10665">
                  <c:v>43112.75</c:v>
                </c:pt>
                <c:pt idx="10666">
                  <c:v>43112.875</c:v>
                </c:pt>
                <c:pt idx="10667">
                  <c:v>43113</c:v>
                </c:pt>
                <c:pt idx="10668">
                  <c:v>43113.125</c:v>
                </c:pt>
                <c:pt idx="10669">
                  <c:v>43113.25</c:v>
                </c:pt>
                <c:pt idx="10670">
                  <c:v>43113.375</c:v>
                </c:pt>
                <c:pt idx="10671">
                  <c:v>43113.5</c:v>
                </c:pt>
                <c:pt idx="10672">
                  <c:v>43113.625</c:v>
                </c:pt>
                <c:pt idx="10673">
                  <c:v>43113.75</c:v>
                </c:pt>
                <c:pt idx="10674">
                  <c:v>43113.875</c:v>
                </c:pt>
                <c:pt idx="10675">
                  <c:v>43114</c:v>
                </c:pt>
                <c:pt idx="10676">
                  <c:v>43114.125</c:v>
                </c:pt>
                <c:pt idx="10677">
                  <c:v>43114.25</c:v>
                </c:pt>
                <c:pt idx="10678">
                  <c:v>43114.375</c:v>
                </c:pt>
                <c:pt idx="10679">
                  <c:v>43114.5</c:v>
                </c:pt>
                <c:pt idx="10680">
                  <c:v>43114.625</c:v>
                </c:pt>
                <c:pt idx="10681">
                  <c:v>43114.75</c:v>
                </c:pt>
                <c:pt idx="10682">
                  <c:v>43114.875</c:v>
                </c:pt>
                <c:pt idx="10683">
                  <c:v>43115</c:v>
                </c:pt>
                <c:pt idx="10684">
                  <c:v>43115.125</c:v>
                </c:pt>
                <c:pt idx="10685">
                  <c:v>43115.25</c:v>
                </c:pt>
                <c:pt idx="10686">
                  <c:v>43115.375</c:v>
                </c:pt>
                <c:pt idx="10687">
                  <c:v>43115.5</c:v>
                </c:pt>
                <c:pt idx="10688">
                  <c:v>43115.625</c:v>
                </c:pt>
                <c:pt idx="10689">
                  <c:v>43115.75</c:v>
                </c:pt>
                <c:pt idx="10690">
                  <c:v>43115.875</c:v>
                </c:pt>
                <c:pt idx="10691">
                  <c:v>43116</c:v>
                </c:pt>
                <c:pt idx="10692">
                  <c:v>43116.125</c:v>
                </c:pt>
                <c:pt idx="10693">
                  <c:v>43116.25</c:v>
                </c:pt>
                <c:pt idx="10694">
                  <c:v>43116.375</c:v>
                </c:pt>
                <c:pt idx="10695">
                  <c:v>43116.5</c:v>
                </c:pt>
                <c:pt idx="10696">
                  <c:v>43116.625</c:v>
                </c:pt>
                <c:pt idx="10697">
                  <c:v>43116.75</c:v>
                </c:pt>
                <c:pt idx="10698">
                  <c:v>43116.875</c:v>
                </c:pt>
                <c:pt idx="10699">
                  <c:v>43117</c:v>
                </c:pt>
                <c:pt idx="10700">
                  <c:v>43117.125</c:v>
                </c:pt>
                <c:pt idx="10701">
                  <c:v>43117.25</c:v>
                </c:pt>
                <c:pt idx="10702">
                  <c:v>43117.375</c:v>
                </c:pt>
                <c:pt idx="10703">
                  <c:v>43117.5</c:v>
                </c:pt>
                <c:pt idx="10704">
                  <c:v>43117.625</c:v>
                </c:pt>
                <c:pt idx="10705">
                  <c:v>43117.75</c:v>
                </c:pt>
                <c:pt idx="10706">
                  <c:v>43117.875</c:v>
                </c:pt>
                <c:pt idx="10707">
                  <c:v>43118</c:v>
                </c:pt>
                <c:pt idx="10708">
                  <c:v>43118.125</c:v>
                </c:pt>
                <c:pt idx="10709">
                  <c:v>43118.25</c:v>
                </c:pt>
                <c:pt idx="10710">
                  <c:v>43118.375</c:v>
                </c:pt>
                <c:pt idx="10711">
                  <c:v>43118.5</c:v>
                </c:pt>
                <c:pt idx="10712">
                  <c:v>43118.625</c:v>
                </c:pt>
                <c:pt idx="10713">
                  <c:v>43118.75</c:v>
                </c:pt>
                <c:pt idx="10714">
                  <c:v>43118.875</c:v>
                </c:pt>
                <c:pt idx="10715">
                  <c:v>43119</c:v>
                </c:pt>
                <c:pt idx="10716">
                  <c:v>43119.125</c:v>
                </c:pt>
                <c:pt idx="10717">
                  <c:v>43119.25</c:v>
                </c:pt>
                <c:pt idx="10718">
                  <c:v>43119.375</c:v>
                </c:pt>
                <c:pt idx="10719">
                  <c:v>43119.5</c:v>
                </c:pt>
                <c:pt idx="10720">
                  <c:v>43119.625</c:v>
                </c:pt>
                <c:pt idx="10721">
                  <c:v>43119.75</c:v>
                </c:pt>
                <c:pt idx="10722">
                  <c:v>43119.875</c:v>
                </c:pt>
                <c:pt idx="10723">
                  <c:v>43120</c:v>
                </c:pt>
                <c:pt idx="10724">
                  <c:v>43120.125</c:v>
                </c:pt>
                <c:pt idx="10725">
                  <c:v>43120.25</c:v>
                </c:pt>
                <c:pt idx="10726">
                  <c:v>43120.375</c:v>
                </c:pt>
                <c:pt idx="10727">
                  <c:v>43120.5</c:v>
                </c:pt>
                <c:pt idx="10728">
                  <c:v>43120.625</c:v>
                </c:pt>
                <c:pt idx="10729">
                  <c:v>43120.75</c:v>
                </c:pt>
                <c:pt idx="10730">
                  <c:v>43120.875</c:v>
                </c:pt>
                <c:pt idx="10731">
                  <c:v>43121</c:v>
                </c:pt>
                <c:pt idx="10732">
                  <c:v>43121.125</c:v>
                </c:pt>
                <c:pt idx="10733">
                  <c:v>43121.25</c:v>
                </c:pt>
                <c:pt idx="10734">
                  <c:v>43121.375</c:v>
                </c:pt>
                <c:pt idx="10735">
                  <c:v>43121.5</c:v>
                </c:pt>
                <c:pt idx="10736">
                  <c:v>43121.625</c:v>
                </c:pt>
                <c:pt idx="10737">
                  <c:v>43121.75</c:v>
                </c:pt>
                <c:pt idx="10738">
                  <c:v>43121.875</c:v>
                </c:pt>
                <c:pt idx="10739">
                  <c:v>43122</c:v>
                </c:pt>
                <c:pt idx="10740">
                  <c:v>43122.125</c:v>
                </c:pt>
                <c:pt idx="10741">
                  <c:v>43122.25</c:v>
                </c:pt>
                <c:pt idx="10742">
                  <c:v>43122.375</c:v>
                </c:pt>
                <c:pt idx="10743">
                  <c:v>43122.5</c:v>
                </c:pt>
                <c:pt idx="10744">
                  <c:v>43122.625</c:v>
                </c:pt>
                <c:pt idx="10745">
                  <c:v>43122.75</c:v>
                </c:pt>
                <c:pt idx="10746">
                  <c:v>43122.875</c:v>
                </c:pt>
                <c:pt idx="10747">
                  <c:v>43123</c:v>
                </c:pt>
                <c:pt idx="10748">
                  <c:v>43123.125</c:v>
                </c:pt>
                <c:pt idx="10749">
                  <c:v>43123.25</c:v>
                </c:pt>
                <c:pt idx="10750">
                  <c:v>43123.375</c:v>
                </c:pt>
                <c:pt idx="10751">
                  <c:v>43123.5</c:v>
                </c:pt>
                <c:pt idx="10752">
                  <c:v>43123.625</c:v>
                </c:pt>
                <c:pt idx="10753">
                  <c:v>43123.75</c:v>
                </c:pt>
                <c:pt idx="10754">
                  <c:v>43123.875</c:v>
                </c:pt>
                <c:pt idx="10755">
                  <c:v>43124</c:v>
                </c:pt>
                <c:pt idx="10756">
                  <c:v>43124.125</c:v>
                </c:pt>
                <c:pt idx="10757">
                  <c:v>43124.25</c:v>
                </c:pt>
                <c:pt idx="10758">
                  <c:v>43124.375</c:v>
                </c:pt>
                <c:pt idx="10759">
                  <c:v>43124.5</c:v>
                </c:pt>
                <c:pt idx="10760">
                  <c:v>43124.625</c:v>
                </c:pt>
                <c:pt idx="10761">
                  <c:v>43124.75</c:v>
                </c:pt>
                <c:pt idx="10762">
                  <c:v>43124.875</c:v>
                </c:pt>
                <c:pt idx="10763">
                  <c:v>43125</c:v>
                </c:pt>
                <c:pt idx="10764">
                  <c:v>43125.125</c:v>
                </c:pt>
                <c:pt idx="10765">
                  <c:v>43125.25</c:v>
                </c:pt>
                <c:pt idx="10766">
                  <c:v>43125.375</c:v>
                </c:pt>
                <c:pt idx="10767">
                  <c:v>43125.5</c:v>
                </c:pt>
                <c:pt idx="10768">
                  <c:v>43125.625</c:v>
                </c:pt>
                <c:pt idx="10769">
                  <c:v>43125.75</c:v>
                </c:pt>
                <c:pt idx="10770">
                  <c:v>43125.875</c:v>
                </c:pt>
                <c:pt idx="10771">
                  <c:v>43126</c:v>
                </c:pt>
                <c:pt idx="10772">
                  <c:v>43126.125</c:v>
                </c:pt>
                <c:pt idx="10773">
                  <c:v>43126.25</c:v>
                </c:pt>
                <c:pt idx="10774">
                  <c:v>43126.375</c:v>
                </c:pt>
                <c:pt idx="10775">
                  <c:v>43126.5</c:v>
                </c:pt>
                <c:pt idx="10776">
                  <c:v>43126.625</c:v>
                </c:pt>
                <c:pt idx="10777">
                  <c:v>43126.75</c:v>
                </c:pt>
                <c:pt idx="10778">
                  <c:v>43126.875</c:v>
                </c:pt>
                <c:pt idx="10779">
                  <c:v>43127</c:v>
                </c:pt>
                <c:pt idx="10780">
                  <c:v>43127.125</c:v>
                </c:pt>
                <c:pt idx="10781">
                  <c:v>43127.25</c:v>
                </c:pt>
                <c:pt idx="10782">
                  <c:v>43127.375</c:v>
                </c:pt>
                <c:pt idx="10783">
                  <c:v>43127.5</c:v>
                </c:pt>
                <c:pt idx="10784">
                  <c:v>43127.625</c:v>
                </c:pt>
                <c:pt idx="10785">
                  <c:v>43127.75</c:v>
                </c:pt>
                <c:pt idx="10786">
                  <c:v>43127.875</c:v>
                </c:pt>
                <c:pt idx="10787">
                  <c:v>43128</c:v>
                </c:pt>
                <c:pt idx="10788">
                  <c:v>43128.125</c:v>
                </c:pt>
                <c:pt idx="10789">
                  <c:v>43128.25</c:v>
                </c:pt>
                <c:pt idx="10790">
                  <c:v>43128.375</c:v>
                </c:pt>
                <c:pt idx="10791">
                  <c:v>43128.5</c:v>
                </c:pt>
                <c:pt idx="10792">
                  <c:v>43128.625</c:v>
                </c:pt>
                <c:pt idx="10793">
                  <c:v>43128.75</c:v>
                </c:pt>
                <c:pt idx="10794">
                  <c:v>43128.875</c:v>
                </c:pt>
                <c:pt idx="10795">
                  <c:v>43129</c:v>
                </c:pt>
                <c:pt idx="10796">
                  <c:v>43129.125</c:v>
                </c:pt>
                <c:pt idx="10797">
                  <c:v>43129.25</c:v>
                </c:pt>
                <c:pt idx="10798">
                  <c:v>43129.375</c:v>
                </c:pt>
                <c:pt idx="10799">
                  <c:v>43129.5</c:v>
                </c:pt>
                <c:pt idx="10800">
                  <c:v>43129.625</c:v>
                </c:pt>
                <c:pt idx="10801">
                  <c:v>43129.75</c:v>
                </c:pt>
                <c:pt idx="10802">
                  <c:v>43129.875</c:v>
                </c:pt>
                <c:pt idx="10803">
                  <c:v>43130</c:v>
                </c:pt>
                <c:pt idx="10804">
                  <c:v>43130.125</c:v>
                </c:pt>
                <c:pt idx="10805">
                  <c:v>43130.25</c:v>
                </c:pt>
                <c:pt idx="10806">
                  <c:v>43130.375</c:v>
                </c:pt>
                <c:pt idx="10807">
                  <c:v>43130.5</c:v>
                </c:pt>
                <c:pt idx="10808">
                  <c:v>43130.625</c:v>
                </c:pt>
                <c:pt idx="10809">
                  <c:v>43130.75</c:v>
                </c:pt>
                <c:pt idx="10810">
                  <c:v>43130.875</c:v>
                </c:pt>
                <c:pt idx="10811">
                  <c:v>43131</c:v>
                </c:pt>
                <c:pt idx="10812">
                  <c:v>43131.125</c:v>
                </c:pt>
                <c:pt idx="10813">
                  <c:v>43131.25</c:v>
                </c:pt>
                <c:pt idx="10814">
                  <c:v>43131.375</c:v>
                </c:pt>
                <c:pt idx="10815">
                  <c:v>43131.5</c:v>
                </c:pt>
                <c:pt idx="10816">
                  <c:v>43131.625</c:v>
                </c:pt>
                <c:pt idx="10817">
                  <c:v>43131.75</c:v>
                </c:pt>
                <c:pt idx="10818">
                  <c:v>43131.875</c:v>
                </c:pt>
                <c:pt idx="10819">
                  <c:v>43132</c:v>
                </c:pt>
                <c:pt idx="10820">
                  <c:v>43132.125</c:v>
                </c:pt>
                <c:pt idx="10821">
                  <c:v>43132.25</c:v>
                </c:pt>
                <c:pt idx="10822">
                  <c:v>43132.375</c:v>
                </c:pt>
                <c:pt idx="10823">
                  <c:v>43132.5</c:v>
                </c:pt>
                <c:pt idx="10824">
                  <c:v>43132.625</c:v>
                </c:pt>
                <c:pt idx="10825">
                  <c:v>43132.75</c:v>
                </c:pt>
                <c:pt idx="10826">
                  <c:v>43132.875</c:v>
                </c:pt>
                <c:pt idx="10827">
                  <c:v>43133</c:v>
                </c:pt>
                <c:pt idx="10828">
                  <c:v>43133.125</c:v>
                </c:pt>
                <c:pt idx="10829">
                  <c:v>43133.25</c:v>
                </c:pt>
                <c:pt idx="10830">
                  <c:v>43133.375</c:v>
                </c:pt>
                <c:pt idx="10831">
                  <c:v>43133.5</c:v>
                </c:pt>
                <c:pt idx="10832">
                  <c:v>43133.625</c:v>
                </c:pt>
                <c:pt idx="10833">
                  <c:v>43133.75</c:v>
                </c:pt>
                <c:pt idx="10834">
                  <c:v>43133.875</c:v>
                </c:pt>
                <c:pt idx="10835">
                  <c:v>43134</c:v>
                </c:pt>
                <c:pt idx="10836">
                  <c:v>43134.125</c:v>
                </c:pt>
                <c:pt idx="10837">
                  <c:v>43134.25</c:v>
                </c:pt>
                <c:pt idx="10838">
                  <c:v>43134.375</c:v>
                </c:pt>
                <c:pt idx="10839">
                  <c:v>43134.5</c:v>
                </c:pt>
                <c:pt idx="10840">
                  <c:v>43134.625</c:v>
                </c:pt>
                <c:pt idx="10841">
                  <c:v>43134.75</c:v>
                </c:pt>
                <c:pt idx="10842">
                  <c:v>43134.875</c:v>
                </c:pt>
                <c:pt idx="10843">
                  <c:v>43135</c:v>
                </c:pt>
                <c:pt idx="10844">
                  <c:v>43135.125</c:v>
                </c:pt>
                <c:pt idx="10845">
                  <c:v>43135.25</c:v>
                </c:pt>
                <c:pt idx="10846">
                  <c:v>43135.375</c:v>
                </c:pt>
                <c:pt idx="10847">
                  <c:v>43135.5</c:v>
                </c:pt>
                <c:pt idx="10848">
                  <c:v>43135.625</c:v>
                </c:pt>
                <c:pt idx="10849">
                  <c:v>43135.75</c:v>
                </c:pt>
                <c:pt idx="10850">
                  <c:v>43135.875</c:v>
                </c:pt>
                <c:pt idx="10851">
                  <c:v>43136</c:v>
                </c:pt>
                <c:pt idx="10852">
                  <c:v>43136.125</c:v>
                </c:pt>
                <c:pt idx="10853">
                  <c:v>43136.25</c:v>
                </c:pt>
                <c:pt idx="10854">
                  <c:v>43136.375</c:v>
                </c:pt>
                <c:pt idx="10855">
                  <c:v>43136.5</c:v>
                </c:pt>
                <c:pt idx="10856">
                  <c:v>43136.625</c:v>
                </c:pt>
                <c:pt idx="10857">
                  <c:v>43136.75</c:v>
                </c:pt>
                <c:pt idx="10858">
                  <c:v>43136.875</c:v>
                </c:pt>
                <c:pt idx="10859">
                  <c:v>43137</c:v>
                </c:pt>
                <c:pt idx="10860">
                  <c:v>43137.125</c:v>
                </c:pt>
                <c:pt idx="10861">
                  <c:v>43137.25</c:v>
                </c:pt>
                <c:pt idx="10862">
                  <c:v>43137.375</c:v>
                </c:pt>
                <c:pt idx="10863">
                  <c:v>43137.5</c:v>
                </c:pt>
                <c:pt idx="10864">
                  <c:v>43137.625</c:v>
                </c:pt>
                <c:pt idx="10865">
                  <c:v>43137.75</c:v>
                </c:pt>
                <c:pt idx="10866">
                  <c:v>43137.875</c:v>
                </c:pt>
                <c:pt idx="10867">
                  <c:v>43138</c:v>
                </c:pt>
                <c:pt idx="10868">
                  <c:v>43138.125</c:v>
                </c:pt>
                <c:pt idx="10869">
                  <c:v>43138.25</c:v>
                </c:pt>
                <c:pt idx="10870">
                  <c:v>43138.375</c:v>
                </c:pt>
                <c:pt idx="10871">
                  <c:v>43138.5</c:v>
                </c:pt>
                <c:pt idx="10872">
                  <c:v>43138.625</c:v>
                </c:pt>
                <c:pt idx="10873">
                  <c:v>43138.75</c:v>
                </c:pt>
                <c:pt idx="10874">
                  <c:v>43138.875</c:v>
                </c:pt>
                <c:pt idx="10875">
                  <c:v>43139</c:v>
                </c:pt>
                <c:pt idx="10876">
                  <c:v>43139.125</c:v>
                </c:pt>
                <c:pt idx="10877">
                  <c:v>43139.25</c:v>
                </c:pt>
                <c:pt idx="10878">
                  <c:v>43139.375</c:v>
                </c:pt>
                <c:pt idx="10879">
                  <c:v>43139.5</c:v>
                </c:pt>
                <c:pt idx="10880">
                  <c:v>43139.625</c:v>
                </c:pt>
                <c:pt idx="10881">
                  <c:v>43139.75</c:v>
                </c:pt>
                <c:pt idx="10882">
                  <c:v>43139.875</c:v>
                </c:pt>
                <c:pt idx="10883">
                  <c:v>43140</c:v>
                </c:pt>
                <c:pt idx="10884">
                  <c:v>43140.125</c:v>
                </c:pt>
                <c:pt idx="10885">
                  <c:v>43140.25</c:v>
                </c:pt>
                <c:pt idx="10886">
                  <c:v>43140.375</c:v>
                </c:pt>
                <c:pt idx="10887">
                  <c:v>43140.5</c:v>
                </c:pt>
                <c:pt idx="10888">
                  <c:v>43140.625</c:v>
                </c:pt>
                <c:pt idx="10889">
                  <c:v>43140.75</c:v>
                </c:pt>
                <c:pt idx="10890">
                  <c:v>43140.875</c:v>
                </c:pt>
                <c:pt idx="10891">
                  <c:v>43141</c:v>
                </c:pt>
                <c:pt idx="10892">
                  <c:v>43141.125</c:v>
                </c:pt>
                <c:pt idx="10893">
                  <c:v>43141.25</c:v>
                </c:pt>
                <c:pt idx="10894">
                  <c:v>43141.375</c:v>
                </c:pt>
                <c:pt idx="10895">
                  <c:v>43141.5</c:v>
                </c:pt>
                <c:pt idx="10896">
                  <c:v>43141.625</c:v>
                </c:pt>
                <c:pt idx="10897">
                  <c:v>43141.75</c:v>
                </c:pt>
                <c:pt idx="10898">
                  <c:v>43141.875</c:v>
                </c:pt>
                <c:pt idx="10899">
                  <c:v>43142</c:v>
                </c:pt>
                <c:pt idx="10900">
                  <c:v>43142.125</c:v>
                </c:pt>
                <c:pt idx="10901">
                  <c:v>43142.25</c:v>
                </c:pt>
                <c:pt idx="10902">
                  <c:v>43142.375</c:v>
                </c:pt>
                <c:pt idx="10903">
                  <c:v>43142.5</c:v>
                </c:pt>
                <c:pt idx="10904">
                  <c:v>43142.625</c:v>
                </c:pt>
                <c:pt idx="10905">
                  <c:v>43142.75</c:v>
                </c:pt>
                <c:pt idx="10906">
                  <c:v>43142.875</c:v>
                </c:pt>
                <c:pt idx="10907">
                  <c:v>43143</c:v>
                </c:pt>
                <c:pt idx="10908">
                  <c:v>43143.125</c:v>
                </c:pt>
                <c:pt idx="10909">
                  <c:v>43143.25</c:v>
                </c:pt>
                <c:pt idx="10910">
                  <c:v>43143.375</c:v>
                </c:pt>
                <c:pt idx="10911">
                  <c:v>43143.5</c:v>
                </c:pt>
                <c:pt idx="10912">
                  <c:v>43143.625</c:v>
                </c:pt>
                <c:pt idx="10913">
                  <c:v>43143.75</c:v>
                </c:pt>
                <c:pt idx="10914">
                  <c:v>43143.875</c:v>
                </c:pt>
                <c:pt idx="10915">
                  <c:v>43144</c:v>
                </c:pt>
                <c:pt idx="10916">
                  <c:v>43144.125</c:v>
                </c:pt>
                <c:pt idx="10917">
                  <c:v>43144.25</c:v>
                </c:pt>
                <c:pt idx="10918">
                  <c:v>43144.375</c:v>
                </c:pt>
                <c:pt idx="10919">
                  <c:v>43144.5</c:v>
                </c:pt>
                <c:pt idx="10920">
                  <c:v>43144.625</c:v>
                </c:pt>
                <c:pt idx="10921">
                  <c:v>43144.75</c:v>
                </c:pt>
                <c:pt idx="10922">
                  <c:v>43144.875</c:v>
                </c:pt>
                <c:pt idx="10923">
                  <c:v>43145</c:v>
                </c:pt>
                <c:pt idx="10924">
                  <c:v>43145.125</c:v>
                </c:pt>
                <c:pt idx="10925">
                  <c:v>43145.25</c:v>
                </c:pt>
                <c:pt idx="10926">
                  <c:v>43145.375</c:v>
                </c:pt>
                <c:pt idx="10927">
                  <c:v>43145.5</c:v>
                </c:pt>
                <c:pt idx="10928">
                  <c:v>43145.625</c:v>
                </c:pt>
                <c:pt idx="10929">
                  <c:v>43145.75</c:v>
                </c:pt>
                <c:pt idx="10930">
                  <c:v>43145.875</c:v>
                </c:pt>
                <c:pt idx="10931">
                  <c:v>43146</c:v>
                </c:pt>
                <c:pt idx="10932">
                  <c:v>43146.125</c:v>
                </c:pt>
                <c:pt idx="10933">
                  <c:v>43146.25</c:v>
                </c:pt>
                <c:pt idx="10934">
                  <c:v>43146.375</c:v>
                </c:pt>
                <c:pt idx="10935">
                  <c:v>43146.5</c:v>
                </c:pt>
                <c:pt idx="10936">
                  <c:v>43146.625</c:v>
                </c:pt>
                <c:pt idx="10937">
                  <c:v>43146.75</c:v>
                </c:pt>
                <c:pt idx="10938">
                  <c:v>43146.875</c:v>
                </c:pt>
                <c:pt idx="10939">
                  <c:v>43147</c:v>
                </c:pt>
                <c:pt idx="10940">
                  <c:v>43147.125</c:v>
                </c:pt>
                <c:pt idx="10941">
                  <c:v>43147.25</c:v>
                </c:pt>
                <c:pt idx="10942">
                  <c:v>43147.375</c:v>
                </c:pt>
                <c:pt idx="10943">
                  <c:v>43147.5</c:v>
                </c:pt>
                <c:pt idx="10944">
                  <c:v>43147.625</c:v>
                </c:pt>
                <c:pt idx="10945">
                  <c:v>43147.75</c:v>
                </c:pt>
                <c:pt idx="10946">
                  <c:v>43147.875</c:v>
                </c:pt>
                <c:pt idx="10947">
                  <c:v>43148</c:v>
                </c:pt>
                <c:pt idx="10948">
                  <c:v>43148.125</c:v>
                </c:pt>
                <c:pt idx="10949">
                  <c:v>43148.25</c:v>
                </c:pt>
                <c:pt idx="10950">
                  <c:v>43148.375</c:v>
                </c:pt>
                <c:pt idx="10951">
                  <c:v>43148.5</c:v>
                </c:pt>
                <c:pt idx="10952">
                  <c:v>43148.625</c:v>
                </c:pt>
                <c:pt idx="10953">
                  <c:v>43148.75</c:v>
                </c:pt>
                <c:pt idx="10954">
                  <c:v>43148.875</c:v>
                </c:pt>
                <c:pt idx="10955">
                  <c:v>43149</c:v>
                </c:pt>
                <c:pt idx="10956">
                  <c:v>43149.125</c:v>
                </c:pt>
                <c:pt idx="10957">
                  <c:v>43149.25</c:v>
                </c:pt>
                <c:pt idx="10958">
                  <c:v>43149.375</c:v>
                </c:pt>
                <c:pt idx="10959">
                  <c:v>43149.5</c:v>
                </c:pt>
                <c:pt idx="10960">
                  <c:v>43149.625</c:v>
                </c:pt>
                <c:pt idx="10961">
                  <c:v>43149.75</c:v>
                </c:pt>
                <c:pt idx="10962">
                  <c:v>43149.875</c:v>
                </c:pt>
                <c:pt idx="10963">
                  <c:v>43150</c:v>
                </c:pt>
                <c:pt idx="10964">
                  <c:v>43150.125</c:v>
                </c:pt>
                <c:pt idx="10965">
                  <c:v>43150.25</c:v>
                </c:pt>
                <c:pt idx="10966">
                  <c:v>43150.375</c:v>
                </c:pt>
                <c:pt idx="10967">
                  <c:v>43150.5</c:v>
                </c:pt>
                <c:pt idx="10968">
                  <c:v>43150.625</c:v>
                </c:pt>
                <c:pt idx="10969">
                  <c:v>43150.75</c:v>
                </c:pt>
                <c:pt idx="10970">
                  <c:v>43150.875</c:v>
                </c:pt>
                <c:pt idx="10971">
                  <c:v>43151</c:v>
                </c:pt>
                <c:pt idx="10972">
                  <c:v>43151.125</c:v>
                </c:pt>
                <c:pt idx="10973">
                  <c:v>43151.25</c:v>
                </c:pt>
                <c:pt idx="10974">
                  <c:v>43151.375</c:v>
                </c:pt>
                <c:pt idx="10975">
                  <c:v>43151.5</c:v>
                </c:pt>
                <c:pt idx="10976">
                  <c:v>43151.625</c:v>
                </c:pt>
                <c:pt idx="10977">
                  <c:v>43151.75</c:v>
                </c:pt>
                <c:pt idx="10978">
                  <c:v>43151.875</c:v>
                </c:pt>
                <c:pt idx="10979">
                  <c:v>43152</c:v>
                </c:pt>
                <c:pt idx="10980">
                  <c:v>43152.125</c:v>
                </c:pt>
                <c:pt idx="10981">
                  <c:v>43152.25</c:v>
                </c:pt>
                <c:pt idx="10982">
                  <c:v>43152.375</c:v>
                </c:pt>
                <c:pt idx="10983">
                  <c:v>43152.5</c:v>
                </c:pt>
                <c:pt idx="10984">
                  <c:v>43152.625</c:v>
                </c:pt>
                <c:pt idx="10985">
                  <c:v>43152.75</c:v>
                </c:pt>
                <c:pt idx="10986">
                  <c:v>43152.875</c:v>
                </c:pt>
                <c:pt idx="10987">
                  <c:v>43153</c:v>
                </c:pt>
                <c:pt idx="10988">
                  <c:v>43153.125</c:v>
                </c:pt>
                <c:pt idx="10989">
                  <c:v>43153.25</c:v>
                </c:pt>
                <c:pt idx="10990">
                  <c:v>43153.375</c:v>
                </c:pt>
                <c:pt idx="10991">
                  <c:v>43153.5</c:v>
                </c:pt>
                <c:pt idx="10992">
                  <c:v>43153.625</c:v>
                </c:pt>
                <c:pt idx="10993">
                  <c:v>43153.75</c:v>
                </c:pt>
                <c:pt idx="10994">
                  <c:v>43153.875</c:v>
                </c:pt>
                <c:pt idx="10995">
                  <c:v>43154</c:v>
                </c:pt>
                <c:pt idx="10996">
                  <c:v>43154.125</c:v>
                </c:pt>
                <c:pt idx="10997">
                  <c:v>43154.25</c:v>
                </c:pt>
                <c:pt idx="10998">
                  <c:v>43154.375</c:v>
                </c:pt>
                <c:pt idx="10999">
                  <c:v>43154.5</c:v>
                </c:pt>
                <c:pt idx="11000">
                  <c:v>43154.625</c:v>
                </c:pt>
                <c:pt idx="11001">
                  <c:v>43154.75</c:v>
                </c:pt>
                <c:pt idx="11002">
                  <c:v>43154.875</c:v>
                </c:pt>
                <c:pt idx="11003">
                  <c:v>43155</c:v>
                </c:pt>
                <c:pt idx="11004">
                  <c:v>43155.125</c:v>
                </c:pt>
                <c:pt idx="11005">
                  <c:v>43155.25</c:v>
                </c:pt>
                <c:pt idx="11006">
                  <c:v>43155.375</c:v>
                </c:pt>
                <c:pt idx="11007">
                  <c:v>43155.5</c:v>
                </c:pt>
                <c:pt idx="11008">
                  <c:v>43155.625</c:v>
                </c:pt>
                <c:pt idx="11009">
                  <c:v>43155.75</c:v>
                </c:pt>
                <c:pt idx="11010">
                  <c:v>43155.875</c:v>
                </c:pt>
                <c:pt idx="11011">
                  <c:v>43156</c:v>
                </c:pt>
                <c:pt idx="11012">
                  <c:v>43156.125</c:v>
                </c:pt>
                <c:pt idx="11013">
                  <c:v>43156.25</c:v>
                </c:pt>
                <c:pt idx="11014">
                  <c:v>43156.375</c:v>
                </c:pt>
                <c:pt idx="11015">
                  <c:v>43156.5</c:v>
                </c:pt>
                <c:pt idx="11016">
                  <c:v>43156.625</c:v>
                </c:pt>
                <c:pt idx="11017">
                  <c:v>43156.75</c:v>
                </c:pt>
                <c:pt idx="11018">
                  <c:v>43156.875</c:v>
                </c:pt>
                <c:pt idx="11019">
                  <c:v>43157</c:v>
                </c:pt>
                <c:pt idx="11020">
                  <c:v>43157.125</c:v>
                </c:pt>
                <c:pt idx="11021">
                  <c:v>43157.25</c:v>
                </c:pt>
                <c:pt idx="11022">
                  <c:v>43157.375</c:v>
                </c:pt>
                <c:pt idx="11023">
                  <c:v>43157.5</c:v>
                </c:pt>
                <c:pt idx="11024">
                  <c:v>43157.625</c:v>
                </c:pt>
                <c:pt idx="11025">
                  <c:v>43157.75</c:v>
                </c:pt>
                <c:pt idx="11026">
                  <c:v>43157.875</c:v>
                </c:pt>
                <c:pt idx="11027">
                  <c:v>43158</c:v>
                </c:pt>
                <c:pt idx="11028">
                  <c:v>43158.125</c:v>
                </c:pt>
                <c:pt idx="11029">
                  <c:v>43158.25</c:v>
                </c:pt>
                <c:pt idx="11030">
                  <c:v>43158.375</c:v>
                </c:pt>
                <c:pt idx="11031">
                  <c:v>43158.5</c:v>
                </c:pt>
                <c:pt idx="11032">
                  <c:v>43158.625</c:v>
                </c:pt>
                <c:pt idx="11033">
                  <c:v>43158.75</c:v>
                </c:pt>
                <c:pt idx="11034">
                  <c:v>43158.875</c:v>
                </c:pt>
                <c:pt idx="11035">
                  <c:v>43159</c:v>
                </c:pt>
                <c:pt idx="11036">
                  <c:v>43159.125</c:v>
                </c:pt>
                <c:pt idx="11037">
                  <c:v>43159.25</c:v>
                </c:pt>
                <c:pt idx="11038">
                  <c:v>43159.375</c:v>
                </c:pt>
                <c:pt idx="11039">
                  <c:v>43159.5</c:v>
                </c:pt>
                <c:pt idx="11040">
                  <c:v>43159.625</c:v>
                </c:pt>
                <c:pt idx="11041">
                  <c:v>43159.75</c:v>
                </c:pt>
                <c:pt idx="11042">
                  <c:v>43159.875</c:v>
                </c:pt>
                <c:pt idx="11043">
                  <c:v>43160</c:v>
                </c:pt>
                <c:pt idx="11044">
                  <c:v>43160.125</c:v>
                </c:pt>
                <c:pt idx="11045">
                  <c:v>43160.25</c:v>
                </c:pt>
                <c:pt idx="11046">
                  <c:v>43160.375</c:v>
                </c:pt>
                <c:pt idx="11047">
                  <c:v>43160.5</c:v>
                </c:pt>
                <c:pt idx="11048">
                  <c:v>43160.625</c:v>
                </c:pt>
                <c:pt idx="11049">
                  <c:v>43160.75</c:v>
                </c:pt>
                <c:pt idx="11050">
                  <c:v>43160.875</c:v>
                </c:pt>
                <c:pt idx="11051">
                  <c:v>43161</c:v>
                </c:pt>
                <c:pt idx="11052">
                  <c:v>43161.125</c:v>
                </c:pt>
                <c:pt idx="11053">
                  <c:v>43161.25</c:v>
                </c:pt>
                <c:pt idx="11054">
                  <c:v>43161.375</c:v>
                </c:pt>
                <c:pt idx="11055">
                  <c:v>43161.5</c:v>
                </c:pt>
                <c:pt idx="11056">
                  <c:v>43161.625</c:v>
                </c:pt>
                <c:pt idx="11057">
                  <c:v>43161.75</c:v>
                </c:pt>
                <c:pt idx="11058">
                  <c:v>43161.875</c:v>
                </c:pt>
                <c:pt idx="11059">
                  <c:v>43162</c:v>
                </c:pt>
                <c:pt idx="11060">
                  <c:v>43162.125</c:v>
                </c:pt>
                <c:pt idx="11061">
                  <c:v>43162.25</c:v>
                </c:pt>
                <c:pt idx="11062">
                  <c:v>43162.375</c:v>
                </c:pt>
                <c:pt idx="11063">
                  <c:v>43162.5</c:v>
                </c:pt>
                <c:pt idx="11064">
                  <c:v>43162.625</c:v>
                </c:pt>
                <c:pt idx="11065">
                  <c:v>43162.75</c:v>
                </c:pt>
                <c:pt idx="11066">
                  <c:v>43162.875</c:v>
                </c:pt>
                <c:pt idx="11067">
                  <c:v>43163</c:v>
                </c:pt>
                <c:pt idx="11068">
                  <c:v>43163.125</c:v>
                </c:pt>
                <c:pt idx="11069">
                  <c:v>43163.25</c:v>
                </c:pt>
                <c:pt idx="11070">
                  <c:v>43163.375</c:v>
                </c:pt>
                <c:pt idx="11071">
                  <c:v>43163.5</c:v>
                </c:pt>
                <c:pt idx="11072">
                  <c:v>43163.625</c:v>
                </c:pt>
                <c:pt idx="11073">
                  <c:v>43163.75</c:v>
                </c:pt>
                <c:pt idx="11074">
                  <c:v>43163.875</c:v>
                </c:pt>
                <c:pt idx="11075">
                  <c:v>43164</c:v>
                </c:pt>
                <c:pt idx="11076">
                  <c:v>43164.125</c:v>
                </c:pt>
                <c:pt idx="11077">
                  <c:v>43164.25</c:v>
                </c:pt>
                <c:pt idx="11078">
                  <c:v>43164.375</c:v>
                </c:pt>
                <c:pt idx="11079">
                  <c:v>43164.5</c:v>
                </c:pt>
                <c:pt idx="11080">
                  <c:v>43164.625</c:v>
                </c:pt>
                <c:pt idx="11081">
                  <c:v>43164.75</c:v>
                </c:pt>
                <c:pt idx="11082">
                  <c:v>43164.875</c:v>
                </c:pt>
                <c:pt idx="11083">
                  <c:v>43165</c:v>
                </c:pt>
                <c:pt idx="11084">
                  <c:v>43165.125</c:v>
                </c:pt>
                <c:pt idx="11085">
                  <c:v>43165.25</c:v>
                </c:pt>
                <c:pt idx="11086">
                  <c:v>43165.375</c:v>
                </c:pt>
                <c:pt idx="11087">
                  <c:v>43165.5</c:v>
                </c:pt>
                <c:pt idx="11088">
                  <c:v>43165.625</c:v>
                </c:pt>
                <c:pt idx="11089">
                  <c:v>43165.75</c:v>
                </c:pt>
                <c:pt idx="11090">
                  <c:v>43165.875</c:v>
                </c:pt>
                <c:pt idx="11091">
                  <c:v>43166</c:v>
                </c:pt>
                <c:pt idx="11092">
                  <c:v>43166.125</c:v>
                </c:pt>
                <c:pt idx="11093">
                  <c:v>43166.25</c:v>
                </c:pt>
                <c:pt idx="11094">
                  <c:v>43166.375</c:v>
                </c:pt>
                <c:pt idx="11095">
                  <c:v>43166.5</c:v>
                </c:pt>
                <c:pt idx="11096">
                  <c:v>43166.625</c:v>
                </c:pt>
                <c:pt idx="11097">
                  <c:v>43166.75</c:v>
                </c:pt>
                <c:pt idx="11098">
                  <c:v>43166.875</c:v>
                </c:pt>
                <c:pt idx="11099">
                  <c:v>43167</c:v>
                </c:pt>
                <c:pt idx="11100">
                  <c:v>43167.125</c:v>
                </c:pt>
                <c:pt idx="11101">
                  <c:v>43167.25</c:v>
                </c:pt>
                <c:pt idx="11102">
                  <c:v>43167.375</c:v>
                </c:pt>
                <c:pt idx="11103">
                  <c:v>43167.5</c:v>
                </c:pt>
                <c:pt idx="11104">
                  <c:v>43167.625</c:v>
                </c:pt>
                <c:pt idx="11105">
                  <c:v>43167.75</c:v>
                </c:pt>
                <c:pt idx="11106">
                  <c:v>43167.875</c:v>
                </c:pt>
                <c:pt idx="11107">
                  <c:v>43168</c:v>
                </c:pt>
                <c:pt idx="11108">
                  <c:v>43168.125</c:v>
                </c:pt>
                <c:pt idx="11109">
                  <c:v>43168.25</c:v>
                </c:pt>
                <c:pt idx="11110">
                  <c:v>43168.375</c:v>
                </c:pt>
                <c:pt idx="11111">
                  <c:v>43168.5</c:v>
                </c:pt>
                <c:pt idx="11112">
                  <c:v>43168.625</c:v>
                </c:pt>
                <c:pt idx="11113">
                  <c:v>43168.75</c:v>
                </c:pt>
                <c:pt idx="11114">
                  <c:v>43168.875</c:v>
                </c:pt>
                <c:pt idx="11115">
                  <c:v>43169</c:v>
                </c:pt>
                <c:pt idx="11116">
                  <c:v>43169.125</c:v>
                </c:pt>
                <c:pt idx="11117">
                  <c:v>43169.25</c:v>
                </c:pt>
                <c:pt idx="11118">
                  <c:v>43169.375</c:v>
                </c:pt>
                <c:pt idx="11119">
                  <c:v>43169.5</c:v>
                </c:pt>
                <c:pt idx="11120">
                  <c:v>43169.625</c:v>
                </c:pt>
                <c:pt idx="11121">
                  <c:v>43169.75</c:v>
                </c:pt>
                <c:pt idx="11122">
                  <c:v>43169.875</c:v>
                </c:pt>
                <c:pt idx="11123">
                  <c:v>43170</c:v>
                </c:pt>
                <c:pt idx="11124">
                  <c:v>43170.125</c:v>
                </c:pt>
                <c:pt idx="11125">
                  <c:v>43170.25</c:v>
                </c:pt>
                <c:pt idx="11126">
                  <c:v>43170.375</c:v>
                </c:pt>
                <c:pt idx="11127">
                  <c:v>43170.5</c:v>
                </c:pt>
                <c:pt idx="11128">
                  <c:v>43170.625</c:v>
                </c:pt>
                <c:pt idx="11129">
                  <c:v>43170.75</c:v>
                </c:pt>
                <c:pt idx="11130">
                  <c:v>43170.875</c:v>
                </c:pt>
                <c:pt idx="11131">
                  <c:v>43171</c:v>
                </c:pt>
                <c:pt idx="11132">
                  <c:v>43171.125</c:v>
                </c:pt>
                <c:pt idx="11133">
                  <c:v>43171.25</c:v>
                </c:pt>
                <c:pt idx="11134">
                  <c:v>43171.375</c:v>
                </c:pt>
                <c:pt idx="11135">
                  <c:v>43171.5</c:v>
                </c:pt>
                <c:pt idx="11136">
                  <c:v>43171.625</c:v>
                </c:pt>
                <c:pt idx="11137">
                  <c:v>43171.75</c:v>
                </c:pt>
                <c:pt idx="11138">
                  <c:v>43171.875</c:v>
                </c:pt>
                <c:pt idx="11139">
                  <c:v>43172</c:v>
                </c:pt>
                <c:pt idx="11140">
                  <c:v>43172.125</c:v>
                </c:pt>
                <c:pt idx="11141">
                  <c:v>43172.25</c:v>
                </c:pt>
                <c:pt idx="11142">
                  <c:v>43172.375</c:v>
                </c:pt>
                <c:pt idx="11143">
                  <c:v>43172.5</c:v>
                </c:pt>
                <c:pt idx="11144">
                  <c:v>43172.625</c:v>
                </c:pt>
                <c:pt idx="11145">
                  <c:v>43172.75</c:v>
                </c:pt>
                <c:pt idx="11146">
                  <c:v>43172.875</c:v>
                </c:pt>
                <c:pt idx="11147">
                  <c:v>43173</c:v>
                </c:pt>
                <c:pt idx="11148">
                  <c:v>43173.125</c:v>
                </c:pt>
                <c:pt idx="11149">
                  <c:v>43173.25</c:v>
                </c:pt>
                <c:pt idx="11150">
                  <c:v>43173.375</c:v>
                </c:pt>
                <c:pt idx="11151">
                  <c:v>43173.5</c:v>
                </c:pt>
                <c:pt idx="11152">
                  <c:v>43173.625</c:v>
                </c:pt>
                <c:pt idx="11153">
                  <c:v>43173.75</c:v>
                </c:pt>
                <c:pt idx="11154">
                  <c:v>43173.875</c:v>
                </c:pt>
                <c:pt idx="11155">
                  <c:v>43174</c:v>
                </c:pt>
                <c:pt idx="11156">
                  <c:v>43174.125</c:v>
                </c:pt>
                <c:pt idx="11157">
                  <c:v>43174.25</c:v>
                </c:pt>
                <c:pt idx="11158">
                  <c:v>43174.375</c:v>
                </c:pt>
                <c:pt idx="11159">
                  <c:v>43174.5</c:v>
                </c:pt>
                <c:pt idx="11160">
                  <c:v>43174.625</c:v>
                </c:pt>
                <c:pt idx="11161">
                  <c:v>43174.75</c:v>
                </c:pt>
                <c:pt idx="11162">
                  <c:v>43174.875</c:v>
                </c:pt>
                <c:pt idx="11163">
                  <c:v>43175</c:v>
                </c:pt>
                <c:pt idx="11164">
                  <c:v>43175.125</c:v>
                </c:pt>
                <c:pt idx="11165">
                  <c:v>43175.25</c:v>
                </c:pt>
                <c:pt idx="11166">
                  <c:v>43175.375</c:v>
                </c:pt>
                <c:pt idx="11167">
                  <c:v>43175.5</c:v>
                </c:pt>
                <c:pt idx="11168">
                  <c:v>43175.625</c:v>
                </c:pt>
                <c:pt idx="11169">
                  <c:v>43175.75</c:v>
                </c:pt>
                <c:pt idx="11170">
                  <c:v>43175.875</c:v>
                </c:pt>
                <c:pt idx="11171">
                  <c:v>43176</c:v>
                </c:pt>
                <c:pt idx="11172">
                  <c:v>43176.125</c:v>
                </c:pt>
                <c:pt idx="11173">
                  <c:v>43176.25</c:v>
                </c:pt>
                <c:pt idx="11174">
                  <c:v>43176.375</c:v>
                </c:pt>
                <c:pt idx="11175">
                  <c:v>43176.5</c:v>
                </c:pt>
                <c:pt idx="11176">
                  <c:v>43176.625</c:v>
                </c:pt>
                <c:pt idx="11177">
                  <c:v>43176.75</c:v>
                </c:pt>
                <c:pt idx="11178">
                  <c:v>43176.875</c:v>
                </c:pt>
                <c:pt idx="11179">
                  <c:v>43177</c:v>
                </c:pt>
                <c:pt idx="11180">
                  <c:v>43177.125</c:v>
                </c:pt>
                <c:pt idx="11181">
                  <c:v>43177.25</c:v>
                </c:pt>
                <c:pt idx="11182">
                  <c:v>43177.375</c:v>
                </c:pt>
                <c:pt idx="11183">
                  <c:v>43177.5</c:v>
                </c:pt>
                <c:pt idx="11184">
                  <c:v>43177.625</c:v>
                </c:pt>
                <c:pt idx="11185">
                  <c:v>43177.75</c:v>
                </c:pt>
                <c:pt idx="11186">
                  <c:v>43177.875</c:v>
                </c:pt>
                <c:pt idx="11187">
                  <c:v>43178</c:v>
                </c:pt>
                <c:pt idx="11188">
                  <c:v>43178.125</c:v>
                </c:pt>
                <c:pt idx="11189">
                  <c:v>43178.25</c:v>
                </c:pt>
                <c:pt idx="11190">
                  <c:v>43178.375</c:v>
                </c:pt>
                <c:pt idx="11191">
                  <c:v>43178.5</c:v>
                </c:pt>
                <c:pt idx="11192">
                  <c:v>43178.625</c:v>
                </c:pt>
                <c:pt idx="11193">
                  <c:v>43178.75</c:v>
                </c:pt>
                <c:pt idx="11194">
                  <c:v>43178.875</c:v>
                </c:pt>
                <c:pt idx="11195">
                  <c:v>43179</c:v>
                </c:pt>
                <c:pt idx="11196">
                  <c:v>43179.125</c:v>
                </c:pt>
                <c:pt idx="11197">
                  <c:v>43179.25</c:v>
                </c:pt>
                <c:pt idx="11198">
                  <c:v>43179.375</c:v>
                </c:pt>
                <c:pt idx="11199">
                  <c:v>43179.5</c:v>
                </c:pt>
                <c:pt idx="11200">
                  <c:v>43179.625</c:v>
                </c:pt>
                <c:pt idx="11201">
                  <c:v>43179.75</c:v>
                </c:pt>
                <c:pt idx="11202">
                  <c:v>43179.875</c:v>
                </c:pt>
                <c:pt idx="11203">
                  <c:v>43180</c:v>
                </c:pt>
                <c:pt idx="11204">
                  <c:v>43180.125</c:v>
                </c:pt>
                <c:pt idx="11205">
                  <c:v>43180.25</c:v>
                </c:pt>
                <c:pt idx="11206">
                  <c:v>43180.375</c:v>
                </c:pt>
                <c:pt idx="11207">
                  <c:v>43180.5</c:v>
                </c:pt>
                <c:pt idx="11208">
                  <c:v>43180.625</c:v>
                </c:pt>
                <c:pt idx="11209">
                  <c:v>43180.75</c:v>
                </c:pt>
                <c:pt idx="11210">
                  <c:v>43180.875</c:v>
                </c:pt>
                <c:pt idx="11211">
                  <c:v>43181</c:v>
                </c:pt>
                <c:pt idx="11212">
                  <c:v>43181.125</c:v>
                </c:pt>
                <c:pt idx="11213">
                  <c:v>43181.25</c:v>
                </c:pt>
                <c:pt idx="11214">
                  <c:v>43181.375</c:v>
                </c:pt>
                <c:pt idx="11215">
                  <c:v>43181.5</c:v>
                </c:pt>
                <c:pt idx="11216">
                  <c:v>43181.625</c:v>
                </c:pt>
                <c:pt idx="11217">
                  <c:v>43181.75</c:v>
                </c:pt>
                <c:pt idx="11218">
                  <c:v>43181.875</c:v>
                </c:pt>
                <c:pt idx="11219">
                  <c:v>43182</c:v>
                </c:pt>
                <c:pt idx="11220">
                  <c:v>43182.125</c:v>
                </c:pt>
                <c:pt idx="11221">
                  <c:v>43182.25</c:v>
                </c:pt>
                <c:pt idx="11222">
                  <c:v>43182.375</c:v>
                </c:pt>
                <c:pt idx="11223">
                  <c:v>43182.5</c:v>
                </c:pt>
                <c:pt idx="11224">
                  <c:v>43182.625</c:v>
                </c:pt>
                <c:pt idx="11225">
                  <c:v>43182.75</c:v>
                </c:pt>
                <c:pt idx="11226">
                  <c:v>43182.875</c:v>
                </c:pt>
                <c:pt idx="11227">
                  <c:v>43183</c:v>
                </c:pt>
                <c:pt idx="11228">
                  <c:v>43183.125</c:v>
                </c:pt>
                <c:pt idx="11229">
                  <c:v>43183.25</c:v>
                </c:pt>
                <c:pt idx="11230">
                  <c:v>43183.375</c:v>
                </c:pt>
                <c:pt idx="11231">
                  <c:v>43183.5</c:v>
                </c:pt>
                <c:pt idx="11232">
                  <c:v>43183.625</c:v>
                </c:pt>
                <c:pt idx="11233">
                  <c:v>43183.75</c:v>
                </c:pt>
                <c:pt idx="11234">
                  <c:v>43183.875</c:v>
                </c:pt>
                <c:pt idx="11235">
                  <c:v>43184</c:v>
                </c:pt>
                <c:pt idx="11236">
                  <c:v>43184.125</c:v>
                </c:pt>
                <c:pt idx="11237">
                  <c:v>43184.25</c:v>
                </c:pt>
                <c:pt idx="11238">
                  <c:v>43184.375</c:v>
                </c:pt>
                <c:pt idx="11239">
                  <c:v>43184.5</c:v>
                </c:pt>
                <c:pt idx="11240">
                  <c:v>43184.625</c:v>
                </c:pt>
                <c:pt idx="11241">
                  <c:v>43184.75</c:v>
                </c:pt>
                <c:pt idx="11242">
                  <c:v>43184.875</c:v>
                </c:pt>
                <c:pt idx="11243">
                  <c:v>43185</c:v>
                </c:pt>
                <c:pt idx="11244">
                  <c:v>43185.125</c:v>
                </c:pt>
                <c:pt idx="11245">
                  <c:v>43185.25</c:v>
                </c:pt>
                <c:pt idx="11246">
                  <c:v>43185.375</c:v>
                </c:pt>
                <c:pt idx="11247">
                  <c:v>43185.5</c:v>
                </c:pt>
                <c:pt idx="11248">
                  <c:v>43185.625</c:v>
                </c:pt>
                <c:pt idx="11249">
                  <c:v>43185.75</c:v>
                </c:pt>
                <c:pt idx="11250">
                  <c:v>43185.875</c:v>
                </c:pt>
                <c:pt idx="11251">
                  <c:v>43186</c:v>
                </c:pt>
                <c:pt idx="11252">
                  <c:v>43186.125</c:v>
                </c:pt>
                <c:pt idx="11253">
                  <c:v>43186.25</c:v>
                </c:pt>
                <c:pt idx="11254">
                  <c:v>43186.375</c:v>
                </c:pt>
                <c:pt idx="11255">
                  <c:v>43186.5</c:v>
                </c:pt>
                <c:pt idx="11256">
                  <c:v>43186.625</c:v>
                </c:pt>
                <c:pt idx="11257">
                  <c:v>43186.75</c:v>
                </c:pt>
                <c:pt idx="11258">
                  <c:v>43186.875</c:v>
                </c:pt>
                <c:pt idx="11259">
                  <c:v>43187</c:v>
                </c:pt>
                <c:pt idx="11260">
                  <c:v>43187.125</c:v>
                </c:pt>
                <c:pt idx="11261">
                  <c:v>43187.25</c:v>
                </c:pt>
                <c:pt idx="11262">
                  <c:v>43187.375</c:v>
                </c:pt>
                <c:pt idx="11263">
                  <c:v>43187.5</c:v>
                </c:pt>
                <c:pt idx="11264">
                  <c:v>43187.625</c:v>
                </c:pt>
                <c:pt idx="11265">
                  <c:v>43187.75</c:v>
                </c:pt>
                <c:pt idx="11266">
                  <c:v>43187.875</c:v>
                </c:pt>
                <c:pt idx="11267">
                  <c:v>43188</c:v>
                </c:pt>
                <c:pt idx="11268">
                  <c:v>43188.125</c:v>
                </c:pt>
                <c:pt idx="11269">
                  <c:v>43188.25</c:v>
                </c:pt>
                <c:pt idx="11270">
                  <c:v>43188.375</c:v>
                </c:pt>
                <c:pt idx="11271">
                  <c:v>43188.5</c:v>
                </c:pt>
                <c:pt idx="11272">
                  <c:v>43188.625</c:v>
                </c:pt>
                <c:pt idx="11273">
                  <c:v>43188.75</c:v>
                </c:pt>
                <c:pt idx="11274">
                  <c:v>43188.875</c:v>
                </c:pt>
                <c:pt idx="11275">
                  <c:v>43189</c:v>
                </c:pt>
                <c:pt idx="11276">
                  <c:v>43189.125</c:v>
                </c:pt>
                <c:pt idx="11277">
                  <c:v>43189.25</c:v>
                </c:pt>
                <c:pt idx="11278">
                  <c:v>43189.375</c:v>
                </c:pt>
                <c:pt idx="11279">
                  <c:v>43189.5</c:v>
                </c:pt>
                <c:pt idx="11280">
                  <c:v>43189.625</c:v>
                </c:pt>
                <c:pt idx="11281">
                  <c:v>43189.75</c:v>
                </c:pt>
                <c:pt idx="11282">
                  <c:v>43189.875</c:v>
                </c:pt>
                <c:pt idx="11283">
                  <c:v>43190</c:v>
                </c:pt>
                <c:pt idx="11284">
                  <c:v>43190.125</c:v>
                </c:pt>
                <c:pt idx="11285">
                  <c:v>43190.25</c:v>
                </c:pt>
                <c:pt idx="11286">
                  <c:v>43190.375</c:v>
                </c:pt>
                <c:pt idx="11287">
                  <c:v>43190.5</c:v>
                </c:pt>
                <c:pt idx="11288">
                  <c:v>43190.625</c:v>
                </c:pt>
                <c:pt idx="11289">
                  <c:v>43190.75</c:v>
                </c:pt>
                <c:pt idx="11290">
                  <c:v>43190.875</c:v>
                </c:pt>
                <c:pt idx="11291">
                  <c:v>43191</c:v>
                </c:pt>
                <c:pt idx="11292">
                  <c:v>43191.125</c:v>
                </c:pt>
                <c:pt idx="11293">
                  <c:v>43191.25</c:v>
                </c:pt>
                <c:pt idx="11294">
                  <c:v>43191.375</c:v>
                </c:pt>
                <c:pt idx="11295">
                  <c:v>43191.5</c:v>
                </c:pt>
                <c:pt idx="11296">
                  <c:v>43191.625</c:v>
                </c:pt>
                <c:pt idx="11297">
                  <c:v>43191.75</c:v>
                </c:pt>
                <c:pt idx="11298">
                  <c:v>43191.875</c:v>
                </c:pt>
                <c:pt idx="11299">
                  <c:v>43192</c:v>
                </c:pt>
                <c:pt idx="11300">
                  <c:v>43192.125</c:v>
                </c:pt>
                <c:pt idx="11301">
                  <c:v>43192.25</c:v>
                </c:pt>
                <c:pt idx="11302">
                  <c:v>43192.375</c:v>
                </c:pt>
                <c:pt idx="11303">
                  <c:v>43192.5</c:v>
                </c:pt>
                <c:pt idx="11304">
                  <c:v>43192.625</c:v>
                </c:pt>
                <c:pt idx="11305">
                  <c:v>43192.75</c:v>
                </c:pt>
                <c:pt idx="11306">
                  <c:v>43192.875</c:v>
                </c:pt>
                <c:pt idx="11307">
                  <c:v>43193</c:v>
                </c:pt>
                <c:pt idx="11308">
                  <c:v>43193.125</c:v>
                </c:pt>
                <c:pt idx="11309">
                  <c:v>43193.25</c:v>
                </c:pt>
                <c:pt idx="11310">
                  <c:v>43193.375</c:v>
                </c:pt>
                <c:pt idx="11311">
                  <c:v>43193.5</c:v>
                </c:pt>
                <c:pt idx="11312">
                  <c:v>43193.625</c:v>
                </c:pt>
                <c:pt idx="11313">
                  <c:v>43193.75</c:v>
                </c:pt>
                <c:pt idx="11314">
                  <c:v>43193.875</c:v>
                </c:pt>
                <c:pt idx="11315">
                  <c:v>43194</c:v>
                </c:pt>
                <c:pt idx="11316">
                  <c:v>43194.125</c:v>
                </c:pt>
                <c:pt idx="11317">
                  <c:v>43194.25</c:v>
                </c:pt>
                <c:pt idx="11318">
                  <c:v>43194.375</c:v>
                </c:pt>
                <c:pt idx="11319">
                  <c:v>43194.5</c:v>
                </c:pt>
                <c:pt idx="11320">
                  <c:v>43194.625</c:v>
                </c:pt>
                <c:pt idx="11321">
                  <c:v>43194.75</c:v>
                </c:pt>
                <c:pt idx="11322">
                  <c:v>43194.875</c:v>
                </c:pt>
                <c:pt idx="11323">
                  <c:v>43195</c:v>
                </c:pt>
                <c:pt idx="11324">
                  <c:v>43195.125</c:v>
                </c:pt>
                <c:pt idx="11325">
                  <c:v>43195.25</c:v>
                </c:pt>
                <c:pt idx="11326">
                  <c:v>43195.375</c:v>
                </c:pt>
                <c:pt idx="11327">
                  <c:v>43195.5</c:v>
                </c:pt>
                <c:pt idx="11328">
                  <c:v>43195.625</c:v>
                </c:pt>
                <c:pt idx="11329">
                  <c:v>43195.75</c:v>
                </c:pt>
                <c:pt idx="11330">
                  <c:v>43195.875</c:v>
                </c:pt>
                <c:pt idx="11331">
                  <c:v>43196</c:v>
                </c:pt>
                <c:pt idx="11332">
                  <c:v>43196.125</c:v>
                </c:pt>
                <c:pt idx="11333">
                  <c:v>43196.25</c:v>
                </c:pt>
                <c:pt idx="11334">
                  <c:v>43196.375</c:v>
                </c:pt>
                <c:pt idx="11335">
                  <c:v>43196.5</c:v>
                </c:pt>
                <c:pt idx="11336">
                  <c:v>43196.625</c:v>
                </c:pt>
                <c:pt idx="11337">
                  <c:v>43196.75</c:v>
                </c:pt>
                <c:pt idx="11338">
                  <c:v>43196.875</c:v>
                </c:pt>
                <c:pt idx="11339">
                  <c:v>43197</c:v>
                </c:pt>
                <c:pt idx="11340">
                  <c:v>43197.125</c:v>
                </c:pt>
                <c:pt idx="11341">
                  <c:v>43197.25</c:v>
                </c:pt>
                <c:pt idx="11342">
                  <c:v>43197.375</c:v>
                </c:pt>
                <c:pt idx="11343">
                  <c:v>43197.5</c:v>
                </c:pt>
                <c:pt idx="11344">
                  <c:v>43197.625</c:v>
                </c:pt>
                <c:pt idx="11345">
                  <c:v>43197.75</c:v>
                </c:pt>
                <c:pt idx="11346">
                  <c:v>43197.875</c:v>
                </c:pt>
                <c:pt idx="11347">
                  <c:v>43198</c:v>
                </c:pt>
                <c:pt idx="11348">
                  <c:v>43198.125</c:v>
                </c:pt>
                <c:pt idx="11349">
                  <c:v>43198.25</c:v>
                </c:pt>
                <c:pt idx="11350">
                  <c:v>43198.375</c:v>
                </c:pt>
                <c:pt idx="11351">
                  <c:v>43198.5</c:v>
                </c:pt>
                <c:pt idx="11352">
                  <c:v>43198.625</c:v>
                </c:pt>
                <c:pt idx="11353">
                  <c:v>43198.75</c:v>
                </c:pt>
                <c:pt idx="11354">
                  <c:v>43198.875</c:v>
                </c:pt>
                <c:pt idx="11355">
                  <c:v>43199</c:v>
                </c:pt>
                <c:pt idx="11356">
                  <c:v>43199.125</c:v>
                </c:pt>
                <c:pt idx="11357">
                  <c:v>43199.25</c:v>
                </c:pt>
                <c:pt idx="11358">
                  <c:v>43199.375</c:v>
                </c:pt>
                <c:pt idx="11359">
                  <c:v>43199.5</c:v>
                </c:pt>
                <c:pt idx="11360">
                  <c:v>43199.625</c:v>
                </c:pt>
                <c:pt idx="11361">
                  <c:v>43199.75</c:v>
                </c:pt>
                <c:pt idx="11362">
                  <c:v>43199.875</c:v>
                </c:pt>
                <c:pt idx="11363">
                  <c:v>43200</c:v>
                </c:pt>
                <c:pt idx="11364">
                  <c:v>43200.125</c:v>
                </c:pt>
                <c:pt idx="11365">
                  <c:v>43200.25</c:v>
                </c:pt>
                <c:pt idx="11366">
                  <c:v>43200.375</c:v>
                </c:pt>
                <c:pt idx="11367">
                  <c:v>43200.5</c:v>
                </c:pt>
                <c:pt idx="11368">
                  <c:v>43200.625</c:v>
                </c:pt>
                <c:pt idx="11369">
                  <c:v>43200.75</c:v>
                </c:pt>
                <c:pt idx="11370">
                  <c:v>43200.875</c:v>
                </c:pt>
                <c:pt idx="11371">
                  <c:v>43201</c:v>
                </c:pt>
                <c:pt idx="11372">
                  <c:v>43201.125</c:v>
                </c:pt>
                <c:pt idx="11373">
                  <c:v>43201.25</c:v>
                </c:pt>
                <c:pt idx="11374">
                  <c:v>43201.375</c:v>
                </c:pt>
                <c:pt idx="11375">
                  <c:v>43201.5</c:v>
                </c:pt>
                <c:pt idx="11376">
                  <c:v>43201.625</c:v>
                </c:pt>
                <c:pt idx="11377">
                  <c:v>43201.75</c:v>
                </c:pt>
                <c:pt idx="11378">
                  <c:v>43201.875</c:v>
                </c:pt>
                <c:pt idx="11379">
                  <c:v>43202</c:v>
                </c:pt>
                <c:pt idx="11380">
                  <c:v>43202.125</c:v>
                </c:pt>
                <c:pt idx="11381">
                  <c:v>43202.25</c:v>
                </c:pt>
                <c:pt idx="11382">
                  <c:v>43202.375</c:v>
                </c:pt>
                <c:pt idx="11383">
                  <c:v>43202.5</c:v>
                </c:pt>
                <c:pt idx="11384">
                  <c:v>43202.625</c:v>
                </c:pt>
                <c:pt idx="11385">
                  <c:v>43202.75</c:v>
                </c:pt>
                <c:pt idx="11386">
                  <c:v>43202.875</c:v>
                </c:pt>
                <c:pt idx="11387">
                  <c:v>43203</c:v>
                </c:pt>
                <c:pt idx="11388">
                  <c:v>43203.125</c:v>
                </c:pt>
                <c:pt idx="11389">
                  <c:v>43203.25</c:v>
                </c:pt>
                <c:pt idx="11390">
                  <c:v>43203.375</c:v>
                </c:pt>
                <c:pt idx="11391">
                  <c:v>43203.5</c:v>
                </c:pt>
                <c:pt idx="11392">
                  <c:v>43203.625</c:v>
                </c:pt>
                <c:pt idx="11393">
                  <c:v>43203.75</c:v>
                </c:pt>
                <c:pt idx="11394">
                  <c:v>43203.875</c:v>
                </c:pt>
                <c:pt idx="11395">
                  <c:v>43204</c:v>
                </c:pt>
                <c:pt idx="11396">
                  <c:v>43204.125</c:v>
                </c:pt>
                <c:pt idx="11397">
                  <c:v>43204.25</c:v>
                </c:pt>
                <c:pt idx="11398">
                  <c:v>43204.375</c:v>
                </c:pt>
                <c:pt idx="11399">
                  <c:v>43204.5</c:v>
                </c:pt>
                <c:pt idx="11400">
                  <c:v>43204.625</c:v>
                </c:pt>
                <c:pt idx="11401">
                  <c:v>43204.75</c:v>
                </c:pt>
                <c:pt idx="11402">
                  <c:v>43204.875</c:v>
                </c:pt>
                <c:pt idx="11403">
                  <c:v>43205</c:v>
                </c:pt>
                <c:pt idx="11404">
                  <c:v>43205.125</c:v>
                </c:pt>
                <c:pt idx="11405">
                  <c:v>43205.25</c:v>
                </c:pt>
                <c:pt idx="11406">
                  <c:v>43205.375</c:v>
                </c:pt>
                <c:pt idx="11407">
                  <c:v>43205.5</c:v>
                </c:pt>
                <c:pt idx="11408">
                  <c:v>43205.625</c:v>
                </c:pt>
                <c:pt idx="11409">
                  <c:v>43205.75</c:v>
                </c:pt>
                <c:pt idx="11410">
                  <c:v>43205.875</c:v>
                </c:pt>
                <c:pt idx="11411">
                  <c:v>43206</c:v>
                </c:pt>
                <c:pt idx="11412">
                  <c:v>43206.125</c:v>
                </c:pt>
                <c:pt idx="11413">
                  <c:v>43206.25</c:v>
                </c:pt>
                <c:pt idx="11414">
                  <c:v>43206.375</c:v>
                </c:pt>
                <c:pt idx="11415">
                  <c:v>43206.5</c:v>
                </c:pt>
                <c:pt idx="11416">
                  <c:v>43206.625</c:v>
                </c:pt>
                <c:pt idx="11417">
                  <c:v>43206.75</c:v>
                </c:pt>
                <c:pt idx="11418">
                  <c:v>43206.875</c:v>
                </c:pt>
                <c:pt idx="11419">
                  <c:v>43207</c:v>
                </c:pt>
                <c:pt idx="11420">
                  <c:v>43207.125</c:v>
                </c:pt>
                <c:pt idx="11421">
                  <c:v>43207.25</c:v>
                </c:pt>
                <c:pt idx="11422">
                  <c:v>43207.375</c:v>
                </c:pt>
                <c:pt idx="11423">
                  <c:v>43207.5</c:v>
                </c:pt>
                <c:pt idx="11424">
                  <c:v>43207.625</c:v>
                </c:pt>
                <c:pt idx="11425">
                  <c:v>43207.75</c:v>
                </c:pt>
                <c:pt idx="11426">
                  <c:v>43207.875</c:v>
                </c:pt>
                <c:pt idx="11427">
                  <c:v>43208</c:v>
                </c:pt>
                <c:pt idx="11428">
                  <c:v>43208.125</c:v>
                </c:pt>
                <c:pt idx="11429">
                  <c:v>43208.25</c:v>
                </c:pt>
                <c:pt idx="11430">
                  <c:v>43208.375</c:v>
                </c:pt>
                <c:pt idx="11431">
                  <c:v>43208.5</c:v>
                </c:pt>
                <c:pt idx="11432">
                  <c:v>43208.625</c:v>
                </c:pt>
                <c:pt idx="11433">
                  <c:v>43208.75</c:v>
                </c:pt>
                <c:pt idx="11434">
                  <c:v>43208.875</c:v>
                </c:pt>
                <c:pt idx="11435">
                  <c:v>43209</c:v>
                </c:pt>
                <c:pt idx="11436">
                  <c:v>43209.125</c:v>
                </c:pt>
                <c:pt idx="11437">
                  <c:v>43209.25</c:v>
                </c:pt>
                <c:pt idx="11438">
                  <c:v>43209.375</c:v>
                </c:pt>
                <c:pt idx="11439">
                  <c:v>43209.5</c:v>
                </c:pt>
                <c:pt idx="11440">
                  <c:v>43209.625</c:v>
                </c:pt>
                <c:pt idx="11441">
                  <c:v>43209.75</c:v>
                </c:pt>
                <c:pt idx="11442">
                  <c:v>43209.875</c:v>
                </c:pt>
                <c:pt idx="11443">
                  <c:v>43210</c:v>
                </c:pt>
                <c:pt idx="11444">
                  <c:v>43210.125</c:v>
                </c:pt>
                <c:pt idx="11445">
                  <c:v>43210.25</c:v>
                </c:pt>
                <c:pt idx="11446">
                  <c:v>43210.375</c:v>
                </c:pt>
                <c:pt idx="11447">
                  <c:v>43210.5</c:v>
                </c:pt>
                <c:pt idx="11448">
                  <c:v>43210.625</c:v>
                </c:pt>
                <c:pt idx="11449">
                  <c:v>43210.75</c:v>
                </c:pt>
                <c:pt idx="11450">
                  <c:v>43210.875</c:v>
                </c:pt>
                <c:pt idx="11451">
                  <c:v>43211</c:v>
                </c:pt>
                <c:pt idx="11452">
                  <c:v>43211.125</c:v>
                </c:pt>
                <c:pt idx="11453">
                  <c:v>43211.25</c:v>
                </c:pt>
                <c:pt idx="11454">
                  <c:v>43211.375</c:v>
                </c:pt>
                <c:pt idx="11455">
                  <c:v>43211.5</c:v>
                </c:pt>
                <c:pt idx="11456">
                  <c:v>43211.625</c:v>
                </c:pt>
                <c:pt idx="11457">
                  <c:v>43211.75</c:v>
                </c:pt>
                <c:pt idx="11458">
                  <c:v>43211.875</c:v>
                </c:pt>
                <c:pt idx="11459">
                  <c:v>43212</c:v>
                </c:pt>
                <c:pt idx="11460">
                  <c:v>43212.125</c:v>
                </c:pt>
                <c:pt idx="11461">
                  <c:v>43212.25</c:v>
                </c:pt>
                <c:pt idx="11462">
                  <c:v>43212.375</c:v>
                </c:pt>
                <c:pt idx="11463">
                  <c:v>43212.5</c:v>
                </c:pt>
                <c:pt idx="11464">
                  <c:v>43212.625</c:v>
                </c:pt>
                <c:pt idx="11465">
                  <c:v>43212.75</c:v>
                </c:pt>
                <c:pt idx="11466">
                  <c:v>43212.875</c:v>
                </c:pt>
                <c:pt idx="11467">
                  <c:v>43213</c:v>
                </c:pt>
                <c:pt idx="11468">
                  <c:v>43213.125</c:v>
                </c:pt>
                <c:pt idx="11469">
                  <c:v>43213.25</c:v>
                </c:pt>
                <c:pt idx="11470">
                  <c:v>43213.375</c:v>
                </c:pt>
                <c:pt idx="11471">
                  <c:v>43213.5</c:v>
                </c:pt>
                <c:pt idx="11472">
                  <c:v>43213.625</c:v>
                </c:pt>
                <c:pt idx="11473">
                  <c:v>43213.75</c:v>
                </c:pt>
                <c:pt idx="11474">
                  <c:v>43213.875</c:v>
                </c:pt>
                <c:pt idx="11475">
                  <c:v>43214</c:v>
                </c:pt>
                <c:pt idx="11476">
                  <c:v>43214.125</c:v>
                </c:pt>
                <c:pt idx="11477">
                  <c:v>43214.25</c:v>
                </c:pt>
                <c:pt idx="11478">
                  <c:v>43214.375</c:v>
                </c:pt>
                <c:pt idx="11479">
                  <c:v>43214.5</c:v>
                </c:pt>
                <c:pt idx="11480">
                  <c:v>43214.625</c:v>
                </c:pt>
                <c:pt idx="11481">
                  <c:v>43214.75</c:v>
                </c:pt>
                <c:pt idx="11482">
                  <c:v>43214.875</c:v>
                </c:pt>
                <c:pt idx="11483">
                  <c:v>43215</c:v>
                </c:pt>
                <c:pt idx="11484">
                  <c:v>43215.125</c:v>
                </c:pt>
                <c:pt idx="11485">
                  <c:v>43215.25</c:v>
                </c:pt>
                <c:pt idx="11486">
                  <c:v>43215.375</c:v>
                </c:pt>
                <c:pt idx="11487">
                  <c:v>43215.5</c:v>
                </c:pt>
                <c:pt idx="11488">
                  <c:v>43215.625</c:v>
                </c:pt>
                <c:pt idx="11489">
                  <c:v>43215.75</c:v>
                </c:pt>
                <c:pt idx="11490">
                  <c:v>43215.875</c:v>
                </c:pt>
                <c:pt idx="11491">
                  <c:v>43216</c:v>
                </c:pt>
                <c:pt idx="11492">
                  <c:v>43216.125</c:v>
                </c:pt>
                <c:pt idx="11493">
                  <c:v>43216.25</c:v>
                </c:pt>
                <c:pt idx="11494">
                  <c:v>43216.375</c:v>
                </c:pt>
                <c:pt idx="11495">
                  <c:v>43216.5</c:v>
                </c:pt>
                <c:pt idx="11496">
                  <c:v>43216.625</c:v>
                </c:pt>
                <c:pt idx="11497">
                  <c:v>43216.75</c:v>
                </c:pt>
                <c:pt idx="11498">
                  <c:v>43216.875</c:v>
                </c:pt>
                <c:pt idx="11499">
                  <c:v>43217</c:v>
                </c:pt>
                <c:pt idx="11500">
                  <c:v>43217.125</c:v>
                </c:pt>
                <c:pt idx="11501">
                  <c:v>43217.25</c:v>
                </c:pt>
                <c:pt idx="11502">
                  <c:v>43217.375</c:v>
                </c:pt>
                <c:pt idx="11503">
                  <c:v>43217.5</c:v>
                </c:pt>
                <c:pt idx="11504">
                  <c:v>43217.625</c:v>
                </c:pt>
                <c:pt idx="11505">
                  <c:v>43217.75</c:v>
                </c:pt>
                <c:pt idx="11506">
                  <c:v>43217.875</c:v>
                </c:pt>
                <c:pt idx="11507">
                  <c:v>43218</c:v>
                </c:pt>
                <c:pt idx="11508">
                  <c:v>43218.125</c:v>
                </c:pt>
                <c:pt idx="11509">
                  <c:v>43218.25</c:v>
                </c:pt>
                <c:pt idx="11510">
                  <c:v>43218.375</c:v>
                </c:pt>
                <c:pt idx="11511">
                  <c:v>43218.5</c:v>
                </c:pt>
                <c:pt idx="11512">
                  <c:v>43218.625</c:v>
                </c:pt>
                <c:pt idx="11513">
                  <c:v>43218.75</c:v>
                </c:pt>
                <c:pt idx="11514">
                  <c:v>43218.875</c:v>
                </c:pt>
                <c:pt idx="11515">
                  <c:v>43219</c:v>
                </c:pt>
                <c:pt idx="11516">
                  <c:v>43219.125</c:v>
                </c:pt>
                <c:pt idx="11517">
                  <c:v>43219.25</c:v>
                </c:pt>
                <c:pt idx="11518">
                  <c:v>43219.375</c:v>
                </c:pt>
                <c:pt idx="11519">
                  <c:v>43219.5</c:v>
                </c:pt>
                <c:pt idx="11520">
                  <c:v>43219.625</c:v>
                </c:pt>
                <c:pt idx="11521">
                  <c:v>43219.75</c:v>
                </c:pt>
                <c:pt idx="11522">
                  <c:v>43219.875</c:v>
                </c:pt>
                <c:pt idx="11523">
                  <c:v>43220</c:v>
                </c:pt>
                <c:pt idx="11524">
                  <c:v>43220.125</c:v>
                </c:pt>
                <c:pt idx="11525">
                  <c:v>43220.25</c:v>
                </c:pt>
                <c:pt idx="11526">
                  <c:v>43220.375</c:v>
                </c:pt>
                <c:pt idx="11527">
                  <c:v>43220.5</c:v>
                </c:pt>
                <c:pt idx="11528">
                  <c:v>43220.625</c:v>
                </c:pt>
                <c:pt idx="11529">
                  <c:v>43220.75</c:v>
                </c:pt>
                <c:pt idx="11530">
                  <c:v>43220.875</c:v>
                </c:pt>
                <c:pt idx="11531">
                  <c:v>43221</c:v>
                </c:pt>
                <c:pt idx="11532">
                  <c:v>43221.125</c:v>
                </c:pt>
                <c:pt idx="11533">
                  <c:v>43221.25</c:v>
                </c:pt>
                <c:pt idx="11534">
                  <c:v>43221.375</c:v>
                </c:pt>
                <c:pt idx="11535">
                  <c:v>43221.5</c:v>
                </c:pt>
                <c:pt idx="11536">
                  <c:v>43221.625</c:v>
                </c:pt>
                <c:pt idx="11537">
                  <c:v>43221.75</c:v>
                </c:pt>
                <c:pt idx="11538">
                  <c:v>43221.875</c:v>
                </c:pt>
                <c:pt idx="11539">
                  <c:v>43222</c:v>
                </c:pt>
                <c:pt idx="11540">
                  <c:v>43222.125</c:v>
                </c:pt>
                <c:pt idx="11541">
                  <c:v>43222.25</c:v>
                </c:pt>
                <c:pt idx="11542">
                  <c:v>43222.375</c:v>
                </c:pt>
                <c:pt idx="11543">
                  <c:v>43222.5</c:v>
                </c:pt>
                <c:pt idx="11544">
                  <c:v>43222.625</c:v>
                </c:pt>
                <c:pt idx="11545">
                  <c:v>43222.75</c:v>
                </c:pt>
                <c:pt idx="11546">
                  <c:v>43222.875</c:v>
                </c:pt>
                <c:pt idx="11547">
                  <c:v>43223</c:v>
                </c:pt>
                <c:pt idx="11548">
                  <c:v>43223.125</c:v>
                </c:pt>
                <c:pt idx="11549">
                  <c:v>43223.25</c:v>
                </c:pt>
                <c:pt idx="11550">
                  <c:v>43223.375</c:v>
                </c:pt>
                <c:pt idx="11551">
                  <c:v>43223.5</c:v>
                </c:pt>
                <c:pt idx="11552">
                  <c:v>43223.625</c:v>
                </c:pt>
                <c:pt idx="11553">
                  <c:v>43223.75</c:v>
                </c:pt>
                <c:pt idx="11554">
                  <c:v>43223.875</c:v>
                </c:pt>
                <c:pt idx="11555">
                  <c:v>43224</c:v>
                </c:pt>
                <c:pt idx="11556">
                  <c:v>43224.125</c:v>
                </c:pt>
                <c:pt idx="11557">
                  <c:v>43224.25</c:v>
                </c:pt>
                <c:pt idx="11558">
                  <c:v>43224.375</c:v>
                </c:pt>
                <c:pt idx="11559">
                  <c:v>43224.5</c:v>
                </c:pt>
                <c:pt idx="11560">
                  <c:v>43224.625</c:v>
                </c:pt>
                <c:pt idx="11561">
                  <c:v>43224.75</c:v>
                </c:pt>
                <c:pt idx="11562">
                  <c:v>43224.875</c:v>
                </c:pt>
                <c:pt idx="11563">
                  <c:v>43225</c:v>
                </c:pt>
                <c:pt idx="11564">
                  <c:v>43225.125</c:v>
                </c:pt>
                <c:pt idx="11565">
                  <c:v>43225.25</c:v>
                </c:pt>
                <c:pt idx="11566">
                  <c:v>43225.375</c:v>
                </c:pt>
                <c:pt idx="11567">
                  <c:v>43225.5</c:v>
                </c:pt>
                <c:pt idx="11568">
                  <c:v>43225.625</c:v>
                </c:pt>
                <c:pt idx="11569">
                  <c:v>43225.75</c:v>
                </c:pt>
                <c:pt idx="11570">
                  <c:v>43225.875</c:v>
                </c:pt>
                <c:pt idx="11571">
                  <c:v>43226</c:v>
                </c:pt>
                <c:pt idx="11572">
                  <c:v>43226.125</c:v>
                </c:pt>
                <c:pt idx="11573">
                  <c:v>43226.25</c:v>
                </c:pt>
                <c:pt idx="11574">
                  <c:v>43226.375</c:v>
                </c:pt>
                <c:pt idx="11575">
                  <c:v>43226.5</c:v>
                </c:pt>
                <c:pt idx="11576">
                  <c:v>43226.625</c:v>
                </c:pt>
                <c:pt idx="11577">
                  <c:v>43226.75</c:v>
                </c:pt>
                <c:pt idx="11578">
                  <c:v>43226.875</c:v>
                </c:pt>
                <c:pt idx="11579">
                  <c:v>43227</c:v>
                </c:pt>
                <c:pt idx="11580">
                  <c:v>43227.125</c:v>
                </c:pt>
                <c:pt idx="11581">
                  <c:v>43227.25</c:v>
                </c:pt>
                <c:pt idx="11582">
                  <c:v>43227.375</c:v>
                </c:pt>
                <c:pt idx="11583">
                  <c:v>43227.5</c:v>
                </c:pt>
                <c:pt idx="11584">
                  <c:v>43227.625</c:v>
                </c:pt>
                <c:pt idx="11585">
                  <c:v>43227.75</c:v>
                </c:pt>
                <c:pt idx="11586">
                  <c:v>43227.875</c:v>
                </c:pt>
                <c:pt idx="11587">
                  <c:v>43228</c:v>
                </c:pt>
                <c:pt idx="11588">
                  <c:v>43228.125</c:v>
                </c:pt>
                <c:pt idx="11589">
                  <c:v>43228.25</c:v>
                </c:pt>
                <c:pt idx="11590">
                  <c:v>43228.375</c:v>
                </c:pt>
                <c:pt idx="11591">
                  <c:v>43228.5</c:v>
                </c:pt>
                <c:pt idx="11592">
                  <c:v>43228.625</c:v>
                </c:pt>
                <c:pt idx="11593">
                  <c:v>43228.75</c:v>
                </c:pt>
                <c:pt idx="11594">
                  <c:v>43228.875</c:v>
                </c:pt>
                <c:pt idx="11595">
                  <c:v>43229</c:v>
                </c:pt>
                <c:pt idx="11596">
                  <c:v>43229.125</c:v>
                </c:pt>
                <c:pt idx="11597">
                  <c:v>43229.25</c:v>
                </c:pt>
                <c:pt idx="11598">
                  <c:v>43229.375</c:v>
                </c:pt>
                <c:pt idx="11599">
                  <c:v>43229.5</c:v>
                </c:pt>
                <c:pt idx="11600">
                  <c:v>43229.625</c:v>
                </c:pt>
                <c:pt idx="11601">
                  <c:v>43229.75</c:v>
                </c:pt>
                <c:pt idx="11602">
                  <c:v>43229.875</c:v>
                </c:pt>
                <c:pt idx="11603">
                  <c:v>43230</c:v>
                </c:pt>
                <c:pt idx="11604">
                  <c:v>43230.125</c:v>
                </c:pt>
                <c:pt idx="11605">
                  <c:v>43230.25</c:v>
                </c:pt>
                <c:pt idx="11606">
                  <c:v>43230.375</c:v>
                </c:pt>
                <c:pt idx="11607">
                  <c:v>43230.5</c:v>
                </c:pt>
                <c:pt idx="11608">
                  <c:v>43230.625</c:v>
                </c:pt>
                <c:pt idx="11609">
                  <c:v>43230.75</c:v>
                </c:pt>
                <c:pt idx="11610">
                  <c:v>43230.875</c:v>
                </c:pt>
                <c:pt idx="11611">
                  <c:v>43231</c:v>
                </c:pt>
                <c:pt idx="11612">
                  <c:v>43231.125</c:v>
                </c:pt>
                <c:pt idx="11613">
                  <c:v>43231.25</c:v>
                </c:pt>
                <c:pt idx="11614">
                  <c:v>43231.375</c:v>
                </c:pt>
                <c:pt idx="11615">
                  <c:v>43231.5</c:v>
                </c:pt>
                <c:pt idx="11616">
                  <c:v>43231.625</c:v>
                </c:pt>
                <c:pt idx="11617">
                  <c:v>43231.75</c:v>
                </c:pt>
                <c:pt idx="11618">
                  <c:v>43231.875</c:v>
                </c:pt>
                <c:pt idx="11619">
                  <c:v>43232</c:v>
                </c:pt>
                <c:pt idx="11620">
                  <c:v>43232.125</c:v>
                </c:pt>
                <c:pt idx="11621">
                  <c:v>43232.25</c:v>
                </c:pt>
                <c:pt idx="11622">
                  <c:v>43232.375</c:v>
                </c:pt>
                <c:pt idx="11623">
                  <c:v>43232.5</c:v>
                </c:pt>
                <c:pt idx="11624">
                  <c:v>43232.625</c:v>
                </c:pt>
                <c:pt idx="11625">
                  <c:v>43232.75</c:v>
                </c:pt>
                <c:pt idx="11626">
                  <c:v>43232.875</c:v>
                </c:pt>
                <c:pt idx="11627">
                  <c:v>43233</c:v>
                </c:pt>
                <c:pt idx="11628">
                  <c:v>43233.125</c:v>
                </c:pt>
                <c:pt idx="11629">
                  <c:v>43233.25</c:v>
                </c:pt>
                <c:pt idx="11630">
                  <c:v>43233.375</c:v>
                </c:pt>
                <c:pt idx="11631">
                  <c:v>43233.5</c:v>
                </c:pt>
                <c:pt idx="11632">
                  <c:v>43233.625</c:v>
                </c:pt>
                <c:pt idx="11633">
                  <c:v>43233.75</c:v>
                </c:pt>
                <c:pt idx="11634">
                  <c:v>43233.875</c:v>
                </c:pt>
                <c:pt idx="11635">
                  <c:v>43234</c:v>
                </c:pt>
                <c:pt idx="11636">
                  <c:v>43234.125</c:v>
                </c:pt>
                <c:pt idx="11637">
                  <c:v>43234.25</c:v>
                </c:pt>
                <c:pt idx="11638">
                  <c:v>43234.375</c:v>
                </c:pt>
                <c:pt idx="11639">
                  <c:v>43234.5</c:v>
                </c:pt>
                <c:pt idx="11640">
                  <c:v>43234.625</c:v>
                </c:pt>
                <c:pt idx="11641">
                  <c:v>43234.75</c:v>
                </c:pt>
                <c:pt idx="11642">
                  <c:v>43234.875</c:v>
                </c:pt>
                <c:pt idx="11643">
                  <c:v>43235</c:v>
                </c:pt>
                <c:pt idx="11644">
                  <c:v>43235.125</c:v>
                </c:pt>
                <c:pt idx="11645">
                  <c:v>43235.25</c:v>
                </c:pt>
                <c:pt idx="11646">
                  <c:v>43235.375</c:v>
                </c:pt>
                <c:pt idx="11647">
                  <c:v>43235.5</c:v>
                </c:pt>
                <c:pt idx="11648">
                  <c:v>43235.625</c:v>
                </c:pt>
                <c:pt idx="11649">
                  <c:v>43235.75</c:v>
                </c:pt>
                <c:pt idx="11650">
                  <c:v>43235.875</c:v>
                </c:pt>
                <c:pt idx="11651">
                  <c:v>43236</c:v>
                </c:pt>
                <c:pt idx="11652">
                  <c:v>43236.125</c:v>
                </c:pt>
                <c:pt idx="11653">
                  <c:v>43236.25</c:v>
                </c:pt>
                <c:pt idx="11654">
                  <c:v>43236.375</c:v>
                </c:pt>
                <c:pt idx="11655">
                  <c:v>43236.5</c:v>
                </c:pt>
                <c:pt idx="11656">
                  <c:v>43236.625</c:v>
                </c:pt>
                <c:pt idx="11657">
                  <c:v>43236.75</c:v>
                </c:pt>
                <c:pt idx="11658">
                  <c:v>43236.875</c:v>
                </c:pt>
                <c:pt idx="11659">
                  <c:v>43237</c:v>
                </c:pt>
                <c:pt idx="11660">
                  <c:v>43237.125</c:v>
                </c:pt>
                <c:pt idx="11661">
                  <c:v>43237.25</c:v>
                </c:pt>
                <c:pt idx="11662">
                  <c:v>43237.375</c:v>
                </c:pt>
                <c:pt idx="11663">
                  <c:v>43237.5</c:v>
                </c:pt>
                <c:pt idx="11664">
                  <c:v>43237.625</c:v>
                </c:pt>
                <c:pt idx="11665">
                  <c:v>43237.75</c:v>
                </c:pt>
                <c:pt idx="11666">
                  <c:v>43237.875</c:v>
                </c:pt>
                <c:pt idx="11667">
                  <c:v>43238</c:v>
                </c:pt>
                <c:pt idx="11668">
                  <c:v>43238.125</c:v>
                </c:pt>
                <c:pt idx="11669">
                  <c:v>43238.25</c:v>
                </c:pt>
                <c:pt idx="11670">
                  <c:v>43238.375</c:v>
                </c:pt>
                <c:pt idx="11671">
                  <c:v>43238.5</c:v>
                </c:pt>
                <c:pt idx="11672">
                  <c:v>43238.625</c:v>
                </c:pt>
                <c:pt idx="11673">
                  <c:v>43238.75</c:v>
                </c:pt>
                <c:pt idx="11674">
                  <c:v>43238.875</c:v>
                </c:pt>
                <c:pt idx="11675">
                  <c:v>43239</c:v>
                </c:pt>
                <c:pt idx="11676">
                  <c:v>43239.125</c:v>
                </c:pt>
                <c:pt idx="11677">
                  <c:v>43239.25</c:v>
                </c:pt>
                <c:pt idx="11678">
                  <c:v>43239.375</c:v>
                </c:pt>
                <c:pt idx="11679">
                  <c:v>43239.5</c:v>
                </c:pt>
                <c:pt idx="11680">
                  <c:v>43239.625</c:v>
                </c:pt>
                <c:pt idx="11681">
                  <c:v>43239.75</c:v>
                </c:pt>
                <c:pt idx="11682">
                  <c:v>43239.875</c:v>
                </c:pt>
                <c:pt idx="11683">
                  <c:v>43240</c:v>
                </c:pt>
                <c:pt idx="11684">
                  <c:v>43240.125</c:v>
                </c:pt>
                <c:pt idx="11685">
                  <c:v>43240.25</c:v>
                </c:pt>
                <c:pt idx="11686">
                  <c:v>43240.375</c:v>
                </c:pt>
                <c:pt idx="11687">
                  <c:v>43240.5</c:v>
                </c:pt>
                <c:pt idx="11688">
                  <c:v>43240.625</c:v>
                </c:pt>
                <c:pt idx="11689">
                  <c:v>43240.75</c:v>
                </c:pt>
                <c:pt idx="11690">
                  <c:v>43240.875</c:v>
                </c:pt>
                <c:pt idx="11691">
                  <c:v>43241</c:v>
                </c:pt>
                <c:pt idx="11692">
                  <c:v>43241.125</c:v>
                </c:pt>
                <c:pt idx="11693">
                  <c:v>43241.25</c:v>
                </c:pt>
                <c:pt idx="11694">
                  <c:v>43241.375</c:v>
                </c:pt>
                <c:pt idx="11695">
                  <c:v>43241.5</c:v>
                </c:pt>
                <c:pt idx="11696">
                  <c:v>43241.625</c:v>
                </c:pt>
                <c:pt idx="11697">
                  <c:v>43241.75</c:v>
                </c:pt>
                <c:pt idx="11698">
                  <c:v>43241.875</c:v>
                </c:pt>
                <c:pt idx="11699">
                  <c:v>43242</c:v>
                </c:pt>
                <c:pt idx="11700">
                  <c:v>43242.125</c:v>
                </c:pt>
                <c:pt idx="11701">
                  <c:v>43242.25</c:v>
                </c:pt>
                <c:pt idx="11702">
                  <c:v>43242.375</c:v>
                </c:pt>
                <c:pt idx="11703">
                  <c:v>43242.5</c:v>
                </c:pt>
                <c:pt idx="11704">
                  <c:v>43242.625</c:v>
                </c:pt>
                <c:pt idx="11705">
                  <c:v>43242.75</c:v>
                </c:pt>
                <c:pt idx="11706">
                  <c:v>43242.875</c:v>
                </c:pt>
                <c:pt idx="11707">
                  <c:v>43243</c:v>
                </c:pt>
                <c:pt idx="11708">
                  <c:v>43243.125</c:v>
                </c:pt>
                <c:pt idx="11709">
                  <c:v>43243.25</c:v>
                </c:pt>
                <c:pt idx="11710">
                  <c:v>43243.375</c:v>
                </c:pt>
                <c:pt idx="11711">
                  <c:v>43243.5</c:v>
                </c:pt>
                <c:pt idx="11712">
                  <c:v>43243.625</c:v>
                </c:pt>
                <c:pt idx="11713">
                  <c:v>43243.75</c:v>
                </c:pt>
                <c:pt idx="11714">
                  <c:v>43243.875</c:v>
                </c:pt>
                <c:pt idx="11715">
                  <c:v>43244</c:v>
                </c:pt>
                <c:pt idx="11716">
                  <c:v>43244.125</c:v>
                </c:pt>
                <c:pt idx="11717">
                  <c:v>43244.25</c:v>
                </c:pt>
                <c:pt idx="11718">
                  <c:v>43244.375</c:v>
                </c:pt>
                <c:pt idx="11719">
                  <c:v>43244.5</c:v>
                </c:pt>
                <c:pt idx="11720">
                  <c:v>43244.625</c:v>
                </c:pt>
                <c:pt idx="11721">
                  <c:v>43244.75</c:v>
                </c:pt>
                <c:pt idx="11722">
                  <c:v>43244.875</c:v>
                </c:pt>
                <c:pt idx="11723">
                  <c:v>43245</c:v>
                </c:pt>
                <c:pt idx="11724">
                  <c:v>43245.125</c:v>
                </c:pt>
                <c:pt idx="11725">
                  <c:v>43245.25</c:v>
                </c:pt>
                <c:pt idx="11726">
                  <c:v>43245.375</c:v>
                </c:pt>
                <c:pt idx="11727">
                  <c:v>43245.5</c:v>
                </c:pt>
                <c:pt idx="11728">
                  <c:v>43245.625</c:v>
                </c:pt>
                <c:pt idx="11729">
                  <c:v>43245.75</c:v>
                </c:pt>
                <c:pt idx="11730">
                  <c:v>43245.875</c:v>
                </c:pt>
                <c:pt idx="11731">
                  <c:v>43246</c:v>
                </c:pt>
                <c:pt idx="11732">
                  <c:v>43246.125</c:v>
                </c:pt>
                <c:pt idx="11733">
                  <c:v>43246.25</c:v>
                </c:pt>
                <c:pt idx="11734">
                  <c:v>43246.375</c:v>
                </c:pt>
                <c:pt idx="11735">
                  <c:v>43246.5</c:v>
                </c:pt>
                <c:pt idx="11736">
                  <c:v>43246.625</c:v>
                </c:pt>
                <c:pt idx="11737">
                  <c:v>43246.75</c:v>
                </c:pt>
                <c:pt idx="11738">
                  <c:v>43246.875</c:v>
                </c:pt>
                <c:pt idx="11739">
                  <c:v>43247</c:v>
                </c:pt>
                <c:pt idx="11740">
                  <c:v>43247.125</c:v>
                </c:pt>
                <c:pt idx="11741">
                  <c:v>43247.25</c:v>
                </c:pt>
                <c:pt idx="11742">
                  <c:v>43247.375</c:v>
                </c:pt>
                <c:pt idx="11743">
                  <c:v>43247.5</c:v>
                </c:pt>
                <c:pt idx="11744">
                  <c:v>43247.625</c:v>
                </c:pt>
                <c:pt idx="11745">
                  <c:v>43247.75</c:v>
                </c:pt>
                <c:pt idx="11746">
                  <c:v>43247.875</c:v>
                </c:pt>
                <c:pt idx="11747">
                  <c:v>43248</c:v>
                </c:pt>
                <c:pt idx="11748">
                  <c:v>43248.125</c:v>
                </c:pt>
                <c:pt idx="11749">
                  <c:v>43248.25</c:v>
                </c:pt>
                <c:pt idx="11750">
                  <c:v>43248.375</c:v>
                </c:pt>
                <c:pt idx="11751">
                  <c:v>43248.5</c:v>
                </c:pt>
                <c:pt idx="11752">
                  <c:v>43248.625</c:v>
                </c:pt>
                <c:pt idx="11753">
                  <c:v>43248.75</c:v>
                </c:pt>
                <c:pt idx="11754">
                  <c:v>43248.875</c:v>
                </c:pt>
                <c:pt idx="11755">
                  <c:v>43249</c:v>
                </c:pt>
                <c:pt idx="11756">
                  <c:v>43249.125</c:v>
                </c:pt>
                <c:pt idx="11757">
                  <c:v>43249.25</c:v>
                </c:pt>
                <c:pt idx="11758">
                  <c:v>43249.375</c:v>
                </c:pt>
                <c:pt idx="11759">
                  <c:v>43249.5</c:v>
                </c:pt>
                <c:pt idx="11760">
                  <c:v>43249.625</c:v>
                </c:pt>
                <c:pt idx="11761">
                  <c:v>43249.75</c:v>
                </c:pt>
                <c:pt idx="11762">
                  <c:v>43249.875</c:v>
                </c:pt>
                <c:pt idx="11763">
                  <c:v>43250</c:v>
                </c:pt>
                <c:pt idx="11764">
                  <c:v>43250.125</c:v>
                </c:pt>
                <c:pt idx="11765">
                  <c:v>43250.25</c:v>
                </c:pt>
                <c:pt idx="11766">
                  <c:v>43250.375</c:v>
                </c:pt>
                <c:pt idx="11767">
                  <c:v>43250.5</c:v>
                </c:pt>
                <c:pt idx="11768">
                  <c:v>43250.625</c:v>
                </c:pt>
                <c:pt idx="11769">
                  <c:v>43250.75</c:v>
                </c:pt>
                <c:pt idx="11770">
                  <c:v>43250.875</c:v>
                </c:pt>
                <c:pt idx="11771">
                  <c:v>43251</c:v>
                </c:pt>
                <c:pt idx="11772">
                  <c:v>43251.125</c:v>
                </c:pt>
                <c:pt idx="11773">
                  <c:v>43251.25</c:v>
                </c:pt>
                <c:pt idx="11774">
                  <c:v>43251.375</c:v>
                </c:pt>
                <c:pt idx="11775">
                  <c:v>43251.5</c:v>
                </c:pt>
                <c:pt idx="11776">
                  <c:v>43251.625</c:v>
                </c:pt>
                <c:pt idx="11777">
                  <c:v>43251.75</c:v>
                </c:pt>
                <c:pt idx="11778">
                  <c:v>43251.875</c:v>
                </c:pt>
                <c:pt idx="11779">
                  <c:v>43252</c:v>
                </c:pt>
                <c:pt idx="11780">
                  <c:v>43252.125</c:v>
                </c:pt>
                <c:pt idx="11781">
                  <c:v>43252.25</c:v>
                </c:pt>
                <c:pt idx="11782">
                  <c:v>43252.375</c:v>
                </c:pt>
                <c:pt idx="11783">
                  <c:v>43252.5</c:v>
                </c:pt>
                <c:pt idx="11784">
                  <c:v>43252.625</c:v>
                </c:pt>
                <c:pt idx="11785">
                  <c:v>43252.75</c:v>
                </c:pt>
                <c:pt idx="11786">
                  <c:v>43252.875</c:v>
                </c:pt>
                <c:pt idx="11787">
                  <c:v>43253</c:v>
                </c:pt>
                <c:pt idx="11788">
                  <c:v>43253.125</c:v>
                </c:pt>
                <c:pt idx="11789">
                  <c:v>43253.25</c:v>
                </c:pt>
                <c:pt idx="11790">
                  <c:v>43253.375</c:v>
                </c:pt>
                <c:pt idx="11791">
                  <c:v>43253.5</c:v>
                </c:pt>
                <c:pt idx="11792">
                  <c:v>43253.625</c:v>
                </c:pt>
                <c:pt idx="11793">
                  <c:v>43253.75</c:v>
                </c:pt>
                <c:pt idx="11794">
                  <c:v>43253.875</c:v>
                </c:pt>
                <c:pt idx="11795">
                  <c:v>43254</c:v>
                </c:pt>
                <c:pt idx="11796">
                  <c:v>43254.125</c:v>
                </c:pt>
                <c:pt idx="11797">
                  <c:v>43254.25</c:v>
                </c:pt>
                <c:pt idx="11798">
                  <c:v>43254.375</c:v>
                </c:pt>
                <c:pt idx="11799">
                  <c:v>43254.5</c:v>
                </c:pt>
                <c:pt idx="11800">
                  <c:v>43254.625</c:v>
                </c:pt>
                <c:pt idx="11801">
                  <c:v>43254.75</c:v>
                </c:pt>
                <c:pt idx="11802">
                  <c:v>43254.875</c:v>
                </c:pt>
                <c:pt idx="11803">
                  <c:v>43255</c:v>
                </c:pt>
                <c:pt idx="11804">
                  <c:v>43255.125</c:v>
                </c:pt>
                <c:pt idx="11805">
                  <c:v>43255.25</c:v>
                </c:pt>
                <c:pt idx="11806">
                  <c:v>43255.375</c:v>
                </c:pt>
                <c:pt idx="11807">
                  <c:v>43255.5</c:v>
                </c:pt>
                <c:pt idx="11808">
                  <c:v>43255.625</c:v>
                </c:pt>
                <c:pt idx="11809">
                  <c:v>43255.75</c:v>
                </c:pt>
                <c:pt idx="11810">
                  <c:v>43255.875</c:v>
                </c:pt>
                <c:pt idx="11811">
                  <c:v>43256</c:v>
                </c:pt>
                <c:pt idx="11812">
                  <c:v>43256.125</c:v>
                </c:pt>
                <c:pt idx="11813">
                  <c:v>43256.25</c:v>
                </c:pt>
                <c:pt idx="11814">
                  <c:v>43256.375</c:v>
                </c:pt>
                <c:pt idx="11815">
                  <c:v>43256.5</c:v>
                </c:pt>
                <c:pt idx="11816">
                  <c:v>43256.625</c:v>
                </c:pt>
                <c:pt idx="11817">
                  <c:v>43256.75</c:v>
                </c:pt>
                <c:pt idx="11818">
                  <c:v>43256.875</c:v>
                </c:pt>
                <c:pt idx="11819">
                  <c:v>43257</c:v>
                </c:pt>
                <c:pt idx="11820">
                  <c:v>43257.125</c:v>
                </c:pt>
                <c:pt idx="11821">
                  <c:v>43257.25</c:v>
                </c:pt>
                <c:pt idx="11822">
                  <c:v>43257.375</c:v>
                </c:pt>
                <c:pt idx="11823">
                  <c:v>43257.5</c:v>
                </c:pt>
                <c:pt idx="11824">
                  <c:v>43257.625</c:v>
                </c:pt>
                <c:pt idx="11825">
                  <c:v>43257.75</c:v>
                </c:pt>
                <c:pt idx="11826">
                  <c:v>43257.875</c:v>
                </c:pt>
                <c:pt idx="11827">
                  <c:v>43258</c:v>
                </c:pt>
                <c:pt idx="11828">
                  <c:v>43258.125</c:v>
                </c:pt>
                <c:pt idx="11829">
                  <c:v>43258.25</c:v>
                </c:pt>
                <c:pt idx="11830">
                  <c:v>43258.375</c:v>
                </c:pt>
                <c:pt idx="11831">
                  <c:v>43258.5</c:v>
                </c:pt>
                <c:pt idx="11832">
                  <c:v>43258.625</c:v>
                </c:pt>
                <c:pt idx="11833">
                  <c:v>43258.75</c:v>
                </c:pt>
                <c:pt idx="11834">
                  <c:v>43258.875</c:v>
                </c:pt>
                <c:pt idx="11835">
                  <c:v>43259</c:v>
                </c:pt>
                <c:pt idx="11836">
                  <c:v>43259.125</c:v>
                </c:pt>
                <c:pt idx="11837">
                  <c:v>43259.25</c:v>
                </c:pt>
                <c:pt idx="11838">
                  <c:v>43259.375</c:v>
                </c:pt>
                <c:pt idx="11839">
                  <c:v>43259.5</c:v>
                </c:pt>
                <c:pt idx="11840">
                  <c:v>43259.625</c:v>
                </c:pt>
                <c:pt idx="11841">
                  <c:v>43259.75</c:v>
                </c:pt>
                <c:pt idx="11842">
                  <c:v>43259.875</c:v>
                </c:pt>
                <c:pt idx="11843">
                  <c:v>43260</c:v>
                </c:pt>
                <c:pt idx="11844">
                  <c:v>43260.125</c:v>
                </c:pt>
                <c:pt idx="11845">
                  <c:v>43260.25</c:v>
                </c:pt>
                <c:pt idx="11846">
                  <c:v>43260.375</c:v>
                </c:pt>
                <c:pt idx="11847">
                  <c:v>43260.5</c:v>
                </c:pt>
                <c:pt idx="11848">
                  <c:v>43260.625</c:v>
                </c:pt>
                <c:pt idx="11849">
                  <c:v>43260.75</c:v>
                </c:pt>
                <c:pt idx="11850">
                  <c:v>43260.875</c:v>
                </c:pt>
                <c:pt idx="11851">
                  <c:v>43261</c:v>
                </c:pt>
                <c:pt idx="11852">
                  <c:v>43261.125</c:v>
                </c:pt>
                <c:pt idx="11853">
                  <c:v>43261.25</c:v>
                </c:pt>
                <c:pt idx="11854">
                  <c:v>43261.375</c:v>
                </c:pt>
                <c:pt idx="11855">
                  <c:v>43261.5</c:v>
                </c:pt>
                <c:pt idx="11856">
                  <c:v>43261.625</c:v>
                </c:pt>
                <c:pt idx="11857">
                  <c:v>43261.75</c:v>
                </c:pt>
                <c:pt idx="11858">
                  <c:v>43261.875</c:v>
                </c:pt>
                <c:pt idx="11859">
                  <c:v>43262</c:v>
                </c:pt>
                <c:pt idx="11860">
                  <c:v>43262.125</c:v>
                </c:pt>
                <c:pt idx="11861">
                  <c:v>43262.25</c:v>
                </c:pt>
                <c:pt idx="11862">
                  <c:v>43262.375</c:v>
                </c:pt>
                <c:pt idx="11863">
                  <c:v>43262.5</c:v>
                </c:pt>
                <c:pt idx="11864">
                  <c:v>43262.625</c:v>
                </c:pt>
                <c:pt idx="11865">
                  <c:v>43262.75</c:v>
                </c:pt>
                <c:pt idx="11866">
                  <c:v>43262.875</c:v>
                </c:pt>
                <c:pt idx="11867">
                  <c:v>43263</c:v>
                </c:pt>
                <c:pt idx="11868">
                  <c:v>43263.125</c:v>
                </c:pt>
                <c:pt idx="11869">
                  <c:v>43263.25</c:v>
                </c:pt>
                <c:pt idx="11870">
                  <c:v>43263.375</c:v>
                </c:pt>
                <c:pt idx="11871">
                  <c:v>43263.5</c:v>
                </c:pt>
                <c:pt idx="11872">
                  <c:v>43263.625</c:v>
                </c:pt>
                <c:pt idx="11873">
                  <c:v>43263.75</c:v>
                </c:pt>
                <c:pt idx="11874">
                  <c:v>43263.875</c:v>
                </c:pt>
                <c:pt idx="11875">
                  <c:v>43264</c:v>
                </c:pt>
                <c:pt idx="11876">
                  <c:v>43264.125</c:v>
                </c:pt>
                <c:pt idx="11877">
                  <c:v>43264.25</c:v>
                </c:pt>
                <c:pt idx="11878">
                  <c:v>43264.375</c:v>
                </c:pt>
                <c:pt idx="11879">
                  <c:v>43264.5</c:v>
                </c:pt>
                <c:pt idx="11880">
                  <c:v>43264.625</c:v>
                </c:pt>
                <c:pt idx="11881">
                  <c:v>43264.75</c:v>
                </c:pt>
                <c:pt idx="11882">
                  <c:v>43264.875</c:v>
                </c:pt>
                <c:pt idx="11883">
                  <c:v>43265</c:v>
                </c:pt>
                <c:pt idx="11884">
                  <c:v>43265.125</c:v>
                </c:pt>
                <c:pt idx="11885">
                  <c:v>43265.25</c:v>
                </c:pt>
                <c:pt idx="11886">
                  <c:v>43265.375</c:v>
                </c:pt>
                <c:pt idx="11887">
                  <c:v>43265.5</c:v>
                </c:pt>
                <c:pt idx="11888">
                  <c:v>43265.625</c:v>
                </c:pt>
                <c:pt idx="11889">
                  <c:v>43265.75</c:v>
                </c:pt>
                <c:pt idx="11890">
                  <c:v>43265.875</c:v>
                </c:pt>
                <c:pt idx="11891">
                  <c:v>43266</c:v>
                </c:pt>
                <c:pt idx="11892">
                  <c:v>43266.125</c:v>
                </c:pt>
                <c:pt idx="11893">
                  <c:v>43266.25</c:v>
                </c:pt>
                <c:pt idx="11894">
                  <c:v>43266.375</c:v>
                </c:pt>
                <c:pt idx="11895">
                  <c:v>43266.5</c:v>
                </c:pt>
                <c:pt idx="11896">
                  <c:v>43266.625</c:v>
                </c:pt>
                <c:pt idx="11897">
                  <c:v>43266.75</c:v>
                </c:pt>
                <c:pt idx="11898">
                  <c:v>43266.875</c:v>
                </c:pt>
                <c:pt idx="11899">
                  <c:v>43267</c:v>
                </c:pt>
                <c:pt idx="11900">
                  <c:v>43267.125</c:v>
                </c:pt>
                <c:pt idx="11901">
                  <c:v>43267.25</c:v>
                </c:pt>
                <c:pt idx="11902">
                  <c:v>43267.375</c:v>
                </c:pt>
                <c:pt idx="11903">
                  <c:v>43267.5</c:v>
                </c:pt>
                <c:pt idx="11904">
                  <c:v>43267.625</c:v>
                </c:pt>
                <c:pt idx="11905">
                  <c:v>43267.75</c:v>
                </c:pt>
                <c:pt idx="11906">
                  <c:v>43267.875</c:v>
                </c:pt>
                <c:pt idx="11907">
                  <c:v>43268</c:v>
                </c:pt>
                <c:pt idx="11908">
                  <c:v>43268.125</c:v>
                </c:pt>
                <c:pt idx="11909">
                  <c:v>43268.25</c:v>
                </c:pt>
                <c:pt idx="11910">
                  <c:v>43268.375</c:v>
                </c:pt>
                <c:pt idx="11911">
                  <c:v>43268.5</c:v>
                </c:pt>
                <c:pt idx="11912">
                  <c:v>43268.625</c:v>
                </c:pt>
                <c:pt idx="11913">
                  <c:v>43268.75</c:v>
                </c:pt>
                <c:pt idx="11914">
                  <c:v>43268.875</c:v>
                </c:pt>
                <c:pt idx="11915">
                  <c:v>43269</c:v>
                </c:pt>
                <c:pt idx="11916">
                  <c:v>43269.125</c:v>
                </c:pt>
                <c:pt idx="11917">
                  <c:v>43269.25</c:v>
                </c:pt>
                <c:pt idx="11918">
                  <c:v>43269.375</c:v>
                </c:pt>
                <c:pt idx="11919">
                  <c:v>43269.5</c:v>
                </c:pt>
                <c:pt idx="11920">
                  <c:v>43269.625</c:v>
                </c:pt>
                <c:pt idx="11921">
                  <c:v>43269.75</c:v>
                </c:pt>
                <c:pt idx="11922">
                  <c:v>43269.875</c:v>
                </c:pt>
                <c:pt idx="11923">
                  <c:v>43270</c:v>
                </c:pt>
                <c:pt idx="11924">
                  <c:v>43270.125</c:v>
                </c:pt>
                <c:pt idx="11925">
                  <c:v>43270.25</c:v>
                </c:pt>
                <c:pt idx="11926">
                  <c:v>43270.375</c:v>
                </c:pt>
                <c:pt idx="11927">
                  <c:v>43270.5</c:v>
                </c:pt>
                <c:pt idx="11928">
                  <c:v>43270.625</c:v>
                </c:pt>
                <c:pt idx="11929">
                  <c:v>43270.75</c:v>
                </c:pt>
                <c:pt idx="11930">
                  <c:v>43270.875</c:v>
                </c:pt>
                <c:pt idx="11931">
                  <c:v>43271</c:v>
                </c:pt>
                <c:pt idx="11932">
                  <c:v>43271.125</c:v>
                </c:pt>
                <c:pt idx="11933">
                  <c:v>43271.25</c:v>
                </c:pt>
                <c:pt idx="11934">
                  <c:v>43271.375</c:v>
                </c:pt>
                <c:pt idx="11935">
                  <c:v>43271.5</c:v>
                </c:pt>
                <c:pt idx="11936">
                  <c:v>43271.625</c:v>
                </c:pt>
                <c:pt idx="11937">
                  <c:v>43271.75</c:v>
                </c:pt>
                <c:pt idx="11938">
                  <c:v>43271.875</c:v>
                </c:pt>
                <c:pt idx="11939">
                  <c:v>43272</c:v>
                </c:pt>
                <c:pt idx="11940">
                  <c:v>43272.125</c:v>
                </c:pt>
                <c:pt idx="11941">
                  <c:v>43272.25</c:v>
                </c:pt>
                <c:pt idx="11942">
                  <c:v>43272.375</c:v>
                </c:pt>
                <c:pt idx="11943">
                  <c:v>43272.5</c:v>
                </c:pt>
                <c:pt idx="11944">
                  <c:v>43272.625</c:v>
                </c:pt>
                <c:pt idx="11945">
                  <c:v>43272.75</c:v>
                </c:pt>
                <c:pt idx="11946">
                  <c:v>43272.875</c:v>
                </c:pt>
                <c:pt idx="11947">
                  <c:v>43273</c:v>
                </c:pt>
                <c:pt idx="11948">
                  <c:v>43273.125</c:v>
                </c:pt>
                <c:pt idx="11949">
                  <c:v>43273.25</c:v>
                </c:pt>
                <c:pt idx="11950">
                  <c:v>43273.375</c:v>
                </c:pt>
                <c:pt idx="11951">
                  <c:v>43273.5</c:v>
                </c:pt>
                <c:pt idx="11952">
                  <c:v>43273.625</c:v>
                </c:pt>
                <c:pt idx="11953">
                  <c:v>43273.75</c:v>
                </c:pt>
                <c:pt idx="11954">
                  <c:v>43273.875</c:v>
                </c:pt>
                <c:pt idx="11955">
                  <c:v>43274</c:v>
                </c:pt>
                <c:pt idx="11956">
                  <c:v>43274.125</c:v>
                </c:pt>
                <c:pt idx="11957">
                  <c:v>43274.25</c:v>
                </c:pt>
                <c:pt idx="11958">
                  <c:v>43274.375</c:v>
                </c:pt>
                <c:pt idx="11959">
                  <c:v>43274.5</c:v>
                </c:pt>
                <c:pt idx="11960">
                  <c:v>43274.625</c:v>
                </c:pt>
                <c:pt idx="11961">
                  <c:v>43274.75</c:v>
                </c:pt>
                <c:pt idx="11962">
                  <c:v>43274.875</c:v>
                </c:pt>
                <c:pt idx="11963">
                  <c:v>43275</c:v>
                </c:pt>
                <c:pt idx="11964">
                  <c:v>43275.125</c:v>
                </c:pt>
                <c:pt idx="11965">
                  <c:v>43275.25</c:v>
                </c:pt>
                <c:pt idx="11966">
                  <c:v>43275.375</c:v>
                </c:pt>
                <c:pt idx="11967">
                  <c:v>43275.5</c:v>
                </c:pt>
                <c:pt idx="11968">
                  <c:v>43275.625</c:v>
                </c:pt>
                <c:pt idx="11969">
                  <c:v>43275.75</c:v>
                </c:pt>
                <c:pt idx="11970">
                  <c:v>43275.875</c:v>
                </c:pt>
                <c:pt idx="11971">
                  <c:v>43276</c:v>
                </c:pt>
                <c:pt idx="11972">
                  <c:v>43276.125</c:v>
                </c:pt>
                <c:pt idx="11973">
                  <c:v>43276.25</c:v>
                </c:pt>
                <c:pt idx="11974">
                  <c:v>43276.375</c:v>
                </c:pt>
                <c:pt idx="11975">
                  <c:v>43276.5</c:v>
                </c:pt>
                <c:pt idx="11976">
                  <c:v>43276.625</c:v>
                </c:pt>
                <c:pt idx="11977">
                  <c:v>43276.75</c:v>
                </c:pt>
                <c:pt idx="11978">
                  <c:v>43276.875</c:v>
                </c:pt>
                <c:pt idx="11979">
                  <c:v>43277</c:v>
                </c:pt>
                <c:pt idx="11980">
                  <c:v>43277.125</c:v>
                </c:pt>
                <c:pt idx="11981">
                  <c:v>43277.25</c:v>
                </c:pt>
                <c:pt idx="11982">
                  <c:v>43277.375</c:v>
                </c:pt>
                <c:pt idx="11983">
                  <c:v>43277.5</c:v>
                </c:pt>
                <c:pt idx="11984">
                  <c:v>43277.625</c:v>
                </c:pt>
                <c:pt idx="11985">
                  <c:v>43277.75</c:v>
                </c:pt>
                <c:pt idx="11986">
                  <c:v>43277.875</c:v>
                </c:pt>
                <c:pt idx="11987">
                  <c:v>43278</c:v>
                </c:pt>
                <c:pt idx="11988">
                  <c:v>43278.125</c:v>
                </c:pt>
                <c:pt idx="11989">
                  <c:v>43278.25</c:v>
                </c:pt>
                <c:pt idx="11990">
                  <c:v>43278.375</c:v>
                </c:pt>
                <c:pt idx="11991">
                  <c:v>43278.5</c:v>
                </c:pt>
                <c:pt idx="11992">
                  <c:v>43278.625</c:v>
                </c:pt>
                <c:pt idx="11993">
                  <c:v>43278.75</c:v>
                </c:pt>
                <c:pt idx="11994">
                  <c:v>43278.875</c:v>
                </c:pt>
                <c:pt idx="11995">
                  <c:v>43279</c:v>
                </c:pt>
                <c:pt idx="11996">
                  <c:v>43279.125</c:v>
                </c:pt>
                <c:pt idx="11997">
                  <c:v>43279.25</c:v>
                </c:pt>
                <c:pt idx="11998">
                  <c:v>43279.375</c:v>
                </c:pt>
                <c:pt idx="11999">
                  <c:v>43279.5</c:v>
                </c:pt>
                <c:pt idx="12000">
                  <c:v>43279.625</c:v>
                </c:pt>
                <c:pt idx="12001">
                  <c:v>43279.75</c:v>
                </c:pt>
                <c:pt idx="12002">
                  <c:v>43279.875</c:v>
                </c:pt>
                <c:pt idx="12003">
                  <c:v>43280</c:v>
                </c:pt>
                <c:pt idx="12004">
                  <c:v>43280.125</c:v>
                </c:pt>
                <c:pt idx="12005">
                  <c:v>43280.25</c:v>
                </c:pt>
                <c:pt idx="12006">
                  <c:v>43280.375</c:v>
                </c:pt>
                <c:pt idx="12007">
                  <c:v>43280.5</c:v>
                </c:pt>
                <c:pt idx="12008">
                  <c:v>43280.625</c:v>
                </c:pt>
                <c:pt idx="12009">
                  <c:v>43280.75</c:v>
                </c:pt>
                <c:pt idx="12010">
                  <c:v>43280.875</c:v>
                </c:pt>
                <c:pt idx="12011">
                  <c:v>43281</c:v>
                </c:pt>
                <c:pt idx="12012">
                  <c:v>43281.125</c:v>
                </c:pt>
                <c:pt idx="12013">
                  <c:v>43281.25</c:v>
                </c:pt>
                <c:pt idx="12014">
                  <c:v>43281.375</c:v>
                </c:pt>
                <c:pt idx="12015">
                  <c:v>43281.5</c:v>
                </c:pt>
                <c:pt idx="12016">
                  <c:v>43281.625</c:v>
                </c:pt>
                <c:pt idx="12017">
                  <c:v>43281.75</c:v>
                </c:pt>
                <c:pt idx="12018">
                  <c:v>43281.875</c:v>
                </c:pt>
                <c:pt idx="12019">
                  <c:v>43282</c:v>
                </c:pt>
                <c:pt idx="12020">
                  <c:v>43282.125</c:v>
                </c:pt>
                <c:pt idx="12021">
                  <c:v>43282.25</c:v>
                </c:pt>
                <c:pt idx="12022">
                  <c:v>43282.375</c:v>
                </c:pt>
                <c:pt idx="12023">
                  <c:v>43282.5</c:v>
                </c:pt>
                <c:pt idx="12024">
                  <c:v>43282.625</c:v>
                </c:pt>
                <c:pt idx="12025">
                  <c:v>43282.75</c:v>
                </c:pt>
                <c:pt idx="12026">
                  <c:v>43282.875</c:v>
                </c:pt>
                <c:pt idx="12027">
                  <c:v>43283</c:v>
                </c:pt>
                <c:pt idx="12028">
                  <c:v>43283.125</c:v>
                </c:pt>
                <c:pt idx="12029">
                  <c:v>43283.25</c:v>
                </c:pt>
                <c:pt idx="12030">
                  <c:v>43283.375</c:v>
                </c:pt>
                <c:pt idx="12031">
                  <c:v>43283.5</c:v>
                </c:pt>
                <c:pt idx="12032">
                  <c:v>43283.625</c:v>
                </c:pt>
                <c:pt idx="12033">
                  <c:v>43283.75</c:v>
                </c:pt>
                <c:pt idx="12034">
                  <c:v>43283.875</c:v>
                </c:pt>
                <c:pt idx="12035">
                  <c:v>43284</c:v>
                </c:pt>
                <c:pt idx="12036">
                  <c:v>43284.125</c:v>
                </c:pt>
                <c:pt idx="12037">
                  <c:v>43284.25</c:v>
                </c:pt>
                <c:pt idx="12038">
                  <c:v>43284.375</c:v>
                </c:pt>
                <c:pt idx="12039">
                  <c:v>43284.5</c:v>
                </c:pt>
                <c:pt idx="12040">
                  <c:v>43284.625</c:v>
                </c:pt>
                <c:pt idx="12041">
                  <c:v>43284.75</c:v>
                </c:pt>
                <c:pt idx="12042">
                  <c:v>43284.875</c:v>
                </c:pt>
                <c:pt idx="12043">
                  <c:v>43285</c:v>
                </c:pt>
                <c:pt idx="12044">
                  <c:v>43285.125</c:v>
                </c:pt>
                <c:pt idx="12045">
                  <c:v>43285.25</c:v>
                </c:pt>
                <c:pt idx="12046">
                  <c:v>43285.375</c:v>
                </c:pt>
                <c:pt idx="12047">
                  <c:v>43285.5</c:v>
                </c:pt>
                <c:pt idx="12048">
                  <c:v>43285.625</c:v>
                </c:pt>
                <c:pt idx="12049">
                  <c:v>43285.75</c:v>
                </c:pt>
                <c:pt idx="12050">
                  <c:v>43285.875</c:v>
                </c:pt>
                <c:pt idx="12051">
                  <c:v>43286</c:v>
                </c:pt>
                <c:pt idx="12052">
                  <c:v>43286.125</c:v>
                </c:pt>
                <c:pt idx="12053">
                  <c:v>43286.25</c:v>
                </c:pt>
                <c:pt idx="12054">
                  <c:v>43286.375</c:v>
                </c:pt>
                <c:pt idx="12055">
                  <c:v>43286.5</c:v>
                </c:pt>
                <c:pt idx="12056">
                  <c:v>43286.625</c:v>
                </c:pt>
                <c:pt idx="12057">
                  <c:v>43286.75</c:v>
                </c:pt>
                <c:pt idx="12058">
                  <c:v>43286.875</c:v>
                </c:pt>
                <c:pt idx="12059">
                  <c:v>43287</c:v>
                </c:pt>
                <c:pt idx="12060">
                  <c:v>43287.125</c:v>
                </c:pt>
                <c:pt idx="12061">
                  <c:v>43287.25</c:v>
                </c:pt>
                <c:pt idx="12062">
                  <c:v>43287.375</c:v>
                </c:pt>
                <c:pt idx="12063">
                  <c:v>43287.5</c:v>
                </c:pt>
                <c:pt idx="12064">
                  <c:v>43287.625</c:v>
                </c:pt>
                <c:pt idx="12065">
                  <c:v>43287.75</c:v>
                </c:pt>
                <c:pt idx="12066">
                  <c:v>43287.875</c:v>
                </c:pt>
                <c:pt idx="12067">
                  <c:v>43288</c:v>
                </c:pt>
                <c:pt idx="12068">
                  <c:v>43288.125</c:v>
                </c:pt>
                <c:pt idx="12069">
                  <c:v>43288.25</c:v>
                </c:pt>
                <c:pt idx="12070">
                  <c:v>43288.375</c:v>
                </c:pt>
                <c:pt idx="12071">
                  <c:v>43288.5</c:v>
                </c:pt>
                <c:pt idx="12072">
                  <c:v>43288.625</c:v>
                </c:pt>
                <c:pt idx="12073">
                  <c:v>43288.75</c:v>
                </c:pt>
                <c:pt idx="12074">
                  <c:v>43288.875</c:v>
                </c:pt>
                <c:pt idx="12075">
                  <c:v>43289</c:v>
                </c:pt>
                <c:pt idx="12076">
                  <c:v>43289.125</c:v>
                </c:pt>
                <c:pt idx="12077">
                  <c:v>43289.25</c:v>
                </c:pt>
                <c:pt idx="12078">
                  <c:v>43289.375</c:v>
                </c:pt>
                <c:pt idx="12079">
                  <c:v>43289.5</c:v>
                </c:pt>
                <c:pt idx="12080">
                  <c:v>43289.625</c:v>
                </c:pt>
                <c:pt idx="12081">
                  <c:v>43289.75</c:v>
                </c:pt>
                <c:pt idx="12082">
                  <c:v>43289.875</c:v>
                </c:pt>
                <c:pt idx="12083">
                  <c:v>43290</c:v>
                </c:pt>
                <c:pt idx="12084">
                  <c:v>43290.125</c:v>
                </c:pt>
                <c:pt idx="12085">
                  <c:v>43290.25</c:v>
                </c:pt>
                <c:pt idx="12086">
                  <c:v>43290.375</c:v>
                </c:pt>
                <c:pt idx="12087">
                  <c:v>43290.5</c:v>
                </c:pt>
                <c:pt idx="12088">
                  <c:v>43290.625</c:v>
                </c:pt>
                <c:pt idx="12089">
                  <c:v>43290.75</c:v>
                </c:pt>
                <c:pt idx="12090">
                  <c:v>43290.875</c:v>
                </c:pt>
                <c:pt idx="12091">
                  <c:v>43291</c:v>
                </c:pt>
                <c:pt idx="12092">
                  <c:v>43291.125</c:v>
                </c:pt>
                <c:pt idx="12093">
                  <c:v>43291.25</c:v>
                </c:pt>
                <c:pt idx="12094">
                  <c:v>43291.375</c:v>
                </c:pt>
                <c:pt idx="12095">
                  <c:v>43291.5</c:v>
                </c:pt>
                <c:pt idx="12096">
                  <c:v>43291.625</c:v>
                </c:pt>
                <c:pt idx="12097">
                  <c:v>43291.75</c:v>
                </c:pt>
                <c:pt idx="12098">
                  <c:v>43291.875</c:v>
                </c:pt>
                <c:pt idx="12099">
                  <c:v>43292</c:v>
                </c:pt>
                <c:pt idx="12100">
                  <c:v>43292.125</c:v>
                </c:pt>
                <c:pt idx="12101">
                  <c:v>43292.25</c:v>
                </c:pt>
                <c:pt idx="12102">
                  <c:v>43292.375</c:v>
                </c:pt>
                <c:pt idx="12103">
                  <c:v>43292.5</c:v>
                </c:pt>
                <c:pt idx="12104">
                  <c:v>43292.625</c:v>
                </c:pt>
                <c:pt idx="12105">
                  <c:v>43292.75</c:v>
                </c:pt>
                <c:pt idx="12106">
                  <c:v>43292.875</c:v>
                </c:pt>
                <c:pt idx="12107">
                  <c:v>43293</c:v>
                </c:pt>
                <c:pt idx="12108">
                  <c:v>43293.125</c:v>
                </c:pt>
                <c:pt idx="12109">
                  <c:v>43293.25</c:v>
                </c:pt>
                <c:pt idx="12110">
                  <c:v>43293.375</c:v>
                </c:pt>
                <c:pt idx="12111">
                  <c:v>43293.5</c:v>
                </c:pt>
                <c:pt idx="12112">
                  <c:v>43293.625</c:v>
                </c:pt>
                <c:pt idx="12113">
                  <c:v>43293.75</c:v>
                </c:pt>
                <c:pt idx="12114">
                  <c:v>43293.875</c:v>
                </c:pt>
                <c:pt idx="12115">
                  <c:v>43294</c:v>
                </c:pt>
                <c:pt idx="12116">
                  <c:v>43294.125</c:v>
                </c:pt>
                <c:pt idx="12117">
                  <c:v>43294.25</c:v>
                </c:pt>
                <c:pt idx="12118">
                  <c:v>43294.375</c:v>
                </c:pt>
                <c:pt idx="12119">
                  <c:v>43294.5</c:v>
                </c:pt>
                <c:pt idx="12120">
                  <c:v>43294.625</c:v>
                </c:pt>
                <c:pt idx="12121">
                  <c:v>43294.75</c:v>
                </c:pt>
                <c:pt idx="12122">
                  <c:v>43294.875</c:v>
                </c:pt>
                <c:pt idx="12123">
                  <c:v>43295</c:v>
                </c:pt>
                <c:pt idx="12124">
                  <c:v>43295.125</c:v>
                </c:pt>
                <c:pt idx="12125">
                  <c:v>43295.25</c:v>
                </c:pt>
                <c:pt idx="12126">
                  <c:v>43295.375</c:v>
                </c:pt>
                <c:pt idx="12127">
                  <c:v>43295.5</c:v>
                </c:pt>
                <c:pt idx="12128">
                  <c:v>43295.625</c:v>
                </c:pt>
                <c:pt idx="12129">
                  <c:v>43295.75</c:v>
                </c:pt>
                <c:pt idx="12130">
                  <c:v>43295.875</c:v>
                </c:pt>
                <c:pt idx="12131">
                  <c:v>43296</c:v>
                </c:pt>
                <c:pt idx="12132">
                  <c:v>43296.125</c:v>
                </c:pt>
                <c:pt idx="12133">
                  <c:v>43296.25</c:v>
                </c:pt>
                <c:pt idx="12134">
                  <c:v>43296.375</c:v>
                </c:pt>
                <c:pt idx="12135">
                  <c:v>43296.5</c:v>
                </c:pt>
                <c:pt idx="12136">
                  <c:v>43296.625</c:v>
                </c:pt>
                <c:pt idx="12137">
                  <c:v>43296.75</c:v>
                </c:pt>
                <c:pt idx="12138">
                  <c:v>43296.875</c:v>
                </c:pt>
                <c:pt idx="12139">
                  <c:v>43297</c:v>
                </c:pt>
                <c:pt idx="12140">
                  <c:v>43297.125</c:v>
                </c:pt>
                <c:pt idx="12141">
                  <c:v>43297.25</c:v>
                </c:pt>
                <c:pt idx="12142">
                  <c:v>43297.375</c:v>
                </c:pt>
                <c:pt idx="12143">
                  <c:v>43297.5</c:v>
                </c:pt>
                <c:pt idx="12144">
                  <c:v>43297.625</c:v>
                </c:pt>
                <c:pt idx="12145">
                  <c:v>43297.75</c:v>
                </c:pt>
                <c:pt idx="12146">
                  <c:v>43297.875</c:v>
                </c:pt>
                <c:pt idx="12147">
                  <c:v>43298</c:v>
                </c:pt>
                <c:pt idx="12148">
                  <c:v>43298.125</c:v>
                </c:pt>
                <c:pt idx="12149">
                  <c:v>43298.25</c:v>
                </c:pt>
                <c:pt idx="12150">
                  <c:v>43298.375</c:v>
                </c:pt>
                <c:pt idx="12151">
                  <c:v>43298.5</c:v>
                </c:pt>
                <c:pt idx="12152">
                  <c:v>43298.625</c:v>
                </c:pt>
                <c:pt idx="12153">
                  <c:v>43298.75</c:v>
                </c:pt>
                <c:pt idx="12154">
                  <c:v>43298.875</c:v>
                </c:pt>
                <c:pt idx="12155">
                  <c:v>43299</c:v>
                </c:pt>
                <c:pt idx="12156">
                  <c:v>43299.125</c:v>
                </c:pt>
                <c:pt idx="12157">
                  <c:v>43299.25</c:v>
                </c:pt>
                <c:pt idx="12158">
                  <c:v>43299.375</c:v>
                </c:pt>
                <c:pt idx="12159">
                  <c:v>43299.5</c:v>
                </c:pt>
                <c:pt idx="12160">
                  <c:v>43299.625</c:v>
                </c:pt>
                <c:pt idx="12161">
                  <c:v>43299.75</c:v>
                </c:pt>
                <c:pt idx="12162">
                  <c:v>43299.875</c:v>
                </c:pt>
                <c:pt idx="12163">
                  <c:v>43300</c:v>
                </c:pt>
                <c:pt idx="12164">
                  <c:v>43300.125</c:v>
                </c:pt>
                <c:pt idx="12165">
                  <c:v>43300.25</c:v>
                </c:pt>
                <c:pt idx="12166">
                  <c:v>43300.375</c:v>
                </c:pt>
                <c:pt idx="12167">
                  <c:v>43300.5</c:v>
                </c:pt>
                <c:pt idx="12168">
                  <c:v>43300.625</c:v>
                </c:pt>
                <c:pt idx="12169">
                  <c:v>43300.75</c:v>
                </c:pt>
                <c:pt idx="12170">
                  <c:v>43300.875</c:v>
                </c:pt>
                <c:pt idx="12171">
                  <c:v>43301</c:v>
                </c:pt>
                <c:pt idx="12172">
                  <c:v>43301.125</c:v>
                </c:pt>
                <c:pt idx="12173">
                  <c:v>43301.25</c:v>
                </c:pt>
                <c:pt idx="12174">
                  <c:v>43301.375</c:v>
                </c:pt>
                <c:pt idx="12175">
                  <c:v>43301.5</c:v>
                </c:pt>
                <c:pt idx="12176">
                  <c:v>43301.625</c:v>
                </c:pt>
                <c:pt idx="12177">
                  <c:v>43301.75</c:v>
                </c:pt>
                <c:pt idx="12178">
                  <c:v>43301.875</c:v>
                </c:pt>
                <c:pt idx="12179">
                  <c:v>43302</c:v>
                </c:pt>
                <c:pt idx="12180">
                  <c:v>43302.125</c:v>
                </c:pt>
                <c:pt idx="12181">
                  <c:v>43302.25</c:v>
                </c:pt>
                <c:pt idx="12182">
                  <c:v>43302.375</c:v>
                </c:pt>
                <c:pt idx="12183">
                  <c:v>43302.5</c:v>
                </c:pt>
                <c:pt idx="12184">
                  <c:v>43302.625</c:v>
                </c:pt>
                <c:pt idx="12185">
                  <c:v>43302.75</c:v>
                </c:pt>
                <c:pt idx="12186">
                  <c:v>43302.875</c:v>
                </c:pt>
                <c:pt idx="12187">
                  <c:v>43303</c:v>
                </c:pt>
                <c:pt idx="12188">
                  <c:v>43303.125</c:v>
                </c:pt>
                <c:pt idx="12189">
                  <c:v>43303.25</c:v>
                </c:pt>
                <c:pt idx="12190">
                  <c:v>43303.375</c:v>
                </c:pt>
                <c:pt idx="12191">
                  <c:v>43303.5</c:v>
                </c:pt>
                <c:pt idx="12192">
                  <c:v>43303.625</c:v>
                </c:pt>
                <c:pt idx="12193">
                  <c:v>43303.75</c:v>
                </c:pt>
                <c:pt idx="12194">
                  <c:v>43303.875</c:v>
                </c:pt>
                <c:pt idx="12195">
                  <c:v>43304</c:v>
                </c:pt>
                <c:pt idx="12196">
                  <c:v>43304.125</c:v>
                </c:pt>
                <c:pt idx="12197">
                  <c:v>43304.25</c:v>
                </c:pt>
                <c:pt idx="12198">
                  <c:v>43304.375</c:v>
                </c:pt>
                <c:pt idx="12199">
                  <c:v>43304.5</c:v>
                </c:pt>
                <c:pt idx="12200">
                  <c:v>43304.625</c:v>
                </c:pt>
                <c:pt idx="12201">
                  <c:v>43304.75</c:v>
                </c:pt>
                <c:pt idx="12202">
                  <c:v>43304.875</c:v>
                </c:pt>
                <c:pt idx="12203">
                  <c:v>43305</c:v>
                </c:pt>
                <c:pt idx="12204">
                  <c:v>43305.125</c:v>
                </c:pt>
                <c:pt idx="12205">
                  <c:v>43305.25</c:v>
                </c:pt>
                <c:pt idx="12206">
                  <c:v>43305.375</c:v>
                </c:pt>
                <c:pt idx="12207">
                  <c:v>43305.5</c:v>
                </c:pt>
                <c:pt idx="12208">
                  <c:v>43305.625</c:v>
                </c:pt>
                <c:pt idx="12209">
                  <c:v>43305.75</c:v>
                </c:pt>
                <c:pt idx="12210">
                  <c:v>43305.875</c:v>
                </c:pt>
                <c:pt idx="12211">
                  <c:v>43306</c:v>
                </c:pt>
                <c:pt idx="12212">
                  <c:v>43306.125</c:v>
                </c:pt>
                <c:pt idx="12213">
                  <c:v>43306.25</c:v>
                </c:pt>
                <c:pt idx="12214">
                  <c:v>43306.375</c:v>
                </c:pt>
                <c:pt idx="12215">
                  <c:v>43306.5</c:v>
                </c:pt>
                <c:pt idx="12216">
                  <c:v>43306.625</c:v>
                </c:pt>
                <c:pt idx="12217">
                  <c:v>43306.75</c:v>
                </c:pt>
                <c:pt idx="12218">
                  <c:v>43306.875</c:v>
                </c:pt>
                <c:pt idx="12219">
                  <c:v>43307</c:v>
                </c:pt>
                <c:pt idx="12220">
                  <c:v>43307.125</c:v>
                </c:pt>
                <c:pt idx="12221">
                  <c:v>43307.25</c:v>
                </c:pt>
                <c:pt idx="12222">
                  <c:v>43307.375</c:v>
                </c:pt>
                <c:pt idx="12223">
                  <c:v>43307.5</c:v>
                </c:pt>
                <c:pt idx="12224">
                  <c:v>43307.625</c:v>
                </c:pt>
                <c:pt idx="12225">
                  <c:v>43307.75</c:v>
                </c:pt>
                <c:pt idx="12226">
                  <c:v>43307.875</c:v>
                </c:pt>
                <c:pt idx="12227">
                  <c:v>43308</c:v>
                </c:pt>
                <c:pt idx="12228">
                  <c:v>43308.125</c:v>
                </c:pt>
                <c:pt idx="12229">
                  <c:v>43308.25</c:v>
                </c:pt>
                <c:pt idx="12230">
                  <c:v>43308.375</c:v>
                </c:pt>
                <c:pt idx="12231">
                  <c:v>43308.5</c:v>
                </c:pt>
                <c:pt idx="12232">
                  <c:v>43308.625</c:v>
                </c:pt>
                <c:pt idx="12233">
                  <c:v>43308.75</c:v>
                </c:pt>
                <c:pt idx="12234">
                  <c:v>43308.875</c:v>
                </c:pt>
                <c:pt idx="12235">
                  <c:v>43309</c:v>
                </c:pt>
                <c:pt idx="12236">
                  <c:v>43309.125</c:v>
                </c:pt>
                <c:pt idx="12237">
                  <c:v>43309.25</c:v>
                </c:pt>
                <c:pt idx="12238">
                  <c:v>43309.375</c:v>
                </c:pt>
                <c:pt idx="12239">
                  <c:v>43309.5</c:v>
                </c:pt>
                <c:pt idx="12240">
                  <c:v>43309.625</c:v>
                </c:pt>
                <c:pt idx="12241">
                  <c:v>43309.75</c:v>
                </c:pt>
                <c:pt idx="12242">
                  <c:v>43309.875</c:v>
                </c:pt>
                <c:pt idx="12243">
                  <c:v>43310</c:v>
                </c:pt>
                <c:pt idx="12244">
                  <c:v>43310.125</c:v>
                </c:pt>
                <c:pt idx="12245">
                  <c:v>43310.25</c:v>
                </c:pt>
                <c:pt idx="12246">
                  <c:v>43310.375</c:v>
                </c:pt>
                <c:pt idx="12247">
                  <c:v>43310.5</c:v>
                </c:pt>
                <c:pt idx="12248">
                  <c:v>43310.625</c:v>
                </c:pt>
                <c:pt idx="12249">
                  <c:v>43310.75</c:v>
                </c:pt>
                <c:pt idx="12250">
                  <c:v>43310.875</c:v>
                </c:pt>
                <c:pt idx="12251">
                  <c:v>43311</c:v>
                </c:pt>
                <c:pt idx="12252">
                  <c:v>43311.125</c:v>
                </c:pt>
                <c:pt idx="12253">
                  <c:v>43311.25</c:v>
                </c:pt>
                <c:pt idx="12254">
                  <c:v>43311.375</c:v>
                </c:pt>
                <c:pt idx="12255">
                  <c:v>43311.5</c:v>
                </c:pt>
                <c:pt idx="12256">
                  <c:v>43311.625</c:v>
                </c:pt>
                <c:pt idx="12257">
                  <c:v>43311.75</c:v>
                </c:pt>
                <c:pt idx="12258">
                  <c:v>43311.875</c:v>
                </c:pt>
                <c:pt idx="12259">
                  <c:v>43312</c:v>
                </c:pt>
                <c:pt idx="12260">
                  <c:v>43312.125</c:v>
                </c:pt>
                <c:pt idx="12261">
                  <c:v>43312.25</c:v>
                </c:pt>
                <c:pt idx="12262">
                  <c:v>43312.375</c:v>
                </c:pt>
                <c:pt idx="12263">
                  <c:v>43312.5</c:v>
                </c:pt>
                <c:pt idx="12264">
                  <c:v>43312.625</c:v>
                </c:pt>
                <c:pt idx="12265">
                  <c:v>43312.75</c:v>
                </c:pt>
                <c:pt idx="12266">
                  <c:v>43312.875</c:v>
                </c:pt>
                <c:pt idx="12267">
                  <c:v>43313</c:v>
                </c:pt>
                <c:pt idx="12268">
                  <c:v>43313.125</c:v>
                </c:pt>
                <c:pt idx="12269">
                  <c:v>43313.25</c:v>
                </c:pt>
                <c:pt idx="12270">
                  <c:v>43313.375</c:v>
                </c:pt>
                <c:pt idx="12271">
                  <c:v>43313.5</c:v>
                </c:pt>
                <c:pt idx="12272">
                  <c:v>43313.625</c:v>
                </c:pt>
                <c:pt idx="12273">
                  <c:v>43313.75</c:v>
                </c:pt>
                <c:pt idx="12274">
                  <c:v>43313.875</c:v>
                </c:pt>
                <c:pt idx="12275">
                  <c:v>43314</c:v>
                </c:pt>
                <c:pt idx="12276">
                  <c:v>43314.125</c:v>
                </c:pt>
                <c:pt idx="12277">
                  <c:v>43314.25</c:v>
                </c:pt>
                <c:pt idx="12278">
                  <c:v>43314.375</c:v>
                </c:pt>
                <c:pt idx="12279">
                  <c:v>43314.5</c:v>
                </c:pt>
                <c:pt idx="12280">
                  <c:v>43314.625</c:v>
                </c:pt>
                <c:pt idx="12281">
                  <c:v>43314.75</c:v>
                </c:pt>
                <c:pt idx="12282">
                  <c:v>43314.875</c:v>
                </c:pt>
                <c:pt idx="12283">
                  <c:v>43315</c:v>
                </c:pt>
                <c:pt idx="12284">
                  <c:v>43315.125</c:v>
                </c:pt>
                <c:pt idx="12285">
                  <c:v>43315.25</c:v>
                </c:pt>
                <c:pt idx="12286">
                  <c:v>43315.375</c:v>
                </c:pt>
                <c:pt idx="12287">
                  <c:v>43315.5</c:v>
                </c:pt>
                <c:pt idx="12288">
                  <c:v>43315.625</c:v>
                </c:pt>
                <c:pt idx="12289">
                  <c:v>43315.75</c:v>
                </c:pt>
                <c:pt idx="12290">
                  <c:v>43315.875</c:v>
                </c:pt>
                <c:pt idx="12291">
                  <c:v>43316</c:v>
                </c:pt>
                <c:pt idx="12292">
                  <c:v>43316.125</c:v>
                </c:pt>
                <c:pt idx="12293">
                  <c:v>43316.25</c:v>
                </c:pt>
                <c:pt idx="12294">
                  <c:v>43316.375</c:v>
                </c:pt>
                <c:pt idx="12295">
                  <c:v>43316.5</c:v>
                </c:pt>
                <c:pt idx="12296">
                  <c:v>43316.625</c:v>
                </c:pt>
                <c:pt idx="12297">
                  <c:v>43316.75</c:v>
                </c:pt>
                <c:pt idx="12298">
                  <c:v>43316.875</c:v>
                </c:pt>
                <c:pt idx="12299">
                  <c:v>43317</c:v>
                </c:pt>
                <c:pt idx="12300">
                  <c:v>43317.125</c:v>
                </c:pt>
                <c:pt idx="12301">
                  <c:v>43317.25</c:v>
                </c:pt>
                <c:pt idx="12302">
                  <c:v>43317.375</c:v>
                </c:pt>
                <c:pt idx="12303">
                  <c:v>43317.5</c:v>
                </c:pt>
                <c:pt idx="12304">
                  <c:v>43317.625</c:v>
                </c:pt>
                <c:pt idx="12305">
                  <c:v>43317.75</c:v>
                </c:pt>
                <c:pt idx="12306">
                  <c:v>43317.875</c:v>
                </c:pt>
                <c:pt idx="12307">
                  <c:v>43318</c:v>
                </c:pt>
                <c:pt idx="12308">
                  <c:v>43318.125</c:v>
                </c:pt>
                <c:pt idx="12309">
                  <c:v>43318.25</c:v>
                </c:pt>
                <c:pt idx="12310">
                  <c:v>43318.375</c:v>
                </c:pt>
                <c:pt idx="12311">
                  <c:v>43318.5</c:v>
                </c:pt>
                <c:pt idx="12312">
                  <c:v>43318.625</c:v>
                </c:pt>
                <c:pt idx="12313">
                  <c:v>43318.75</c:v>
                </c:pt>
                <c:pt idx="12314">
                  <c:v>43318.875</c:v>
                </c:pt>
                <c:pt idx="12315">
                  <c:v>43319</c:v>
                </c:pt>
                <c:pt idx="12316">
                  <c:v>43319.125</c:v>
                </c:pt>
                <c:pt idx="12317">
                  <c:v>43319.25</c:v>
                </c:pt>
                <c:pt idx="12318">
                  <c:v>43319.375</c:v>
                </c:pt>
                <c:pt idx="12319">
                  <c:v>43319.5</c:v>
                </c:pt>
                <c:pt idx="12320">
                  <c:v>43319.625</c:v>
                </c:pt>
                <c:pt idx="12321">
                  <c:v>43319.75</c:v>
                </c:pt>
                <c:pt idx="12322">
                  <c:v>43319.875</c:v>
                </c:pt>
                <c:pt idx="12323">
                  <c:v>43320</c:v>
                </c:pt>
                <c:pt idx="12324">
                  <c:v>43320.125</c:v>
                </c:pt>
                <c:pt idx="12325">
                  <c:v>43320.25</c:v>
                </c:pt>
                <c:pt idx="12326">
                  <c:v>43320.375</c:v>
                </c:pt>
                <c:pt idx="12327">
                  <c:v>43320.5</c:v>
                </c:pt>
                <c:pt idx="12328">
                  <c:v>43320.625</c:v>
                </c:pt>
                <c:pt idx="12329">
                  <c:v>43320.75</c:v>
                </c:pt>
                <c:pt idx="12330">
                  <c:v>43320.875</c:v>
                </c:pt>
                <c:pt idx="12331">
                  <c:v>43321</c:v>
                </c:pt>
                <c:pt idx="12332">
                  <c:v>43321.125</c:v>
                </c:pt>
                <c:pt idx="12333">
                  <c:v>43321.25</c:v>
                </c:pt>
                <c:pt idx="12334">
                  <c:v>43321.375</c:v>
                </c:pt>
                <c:pt idx="12335">
                  <c:v>43321.5</c:v>
                </c:pt>
                <c:pt idx="12336">
                  <c:v>43321.625</c:v>
                </c:pt>
                <c:pt idx="12337">
                  <c:v>43321.75</c:v>
                </c:pt>
                <c:pt idx="12338">
                  <c:v>43321.875</c:v>
                </c:pt>
                <c:pt idx="12339">
                  <c:v>43322</c:v>
                </c:pt>
                <c:pt idx="12340">
                  <c:v>43322.125</c:v>
                </c:pt>
                <c:pt idx="12341">
                  <c:v>43322.25</c:v>
                </c:pt>
                <c:pt idx="12342">
                  <c:v>43322.375</c:v>
                </c:pt>
                <c:pt idx="12343">
                  <c:v>43322.5</c:v>
                </c:pt>
                <c:pt idx="12344">
                  <c:v>43322.625</c:v>
                </c:pt>
                <c:pt idx="12345">
                  <c:v>43322.75</c:v>
                </c:pt>
                <c:pt idx="12346">
                  <c:v>43322.875</c:v>
                </c:pt>
                <c:pt idx="12347">
                  <c:v>43323</c:v>
                </c:pt>
                <c:pt idx="12348">
                  <c:v>43323.125</c:v>
                </c:pt>
                <c:pt idx="12349">
                  <c:v>43323.25</c:v>
                </c:pt>
                <c:pt idx="12350">
                  <c:v>43323.375</c:v>
                </c:pt>
                <c:pt idx="12351">
                  <c:v>43323.5</c:v>
                </c:pt>
                <c:pt idx="12352">
                  <c:v>43323.625</c:v>
                </c:pt>
                <c:pt idx="12353">
                  <c:v>43323.75</c:v>
                </c:pt>
                <c:pt idx="12354">
                  <c:v>43323.875</c:v>
                </c:pt>
                <c:pt idx="12355">
                  <c:v>43324</c:v>
                </c:pt>
                <c:pt idx="12356">
                  <c:v>43324.125</c:v>
                </c:pt>
                <c:pt idx="12357">
                  <c:v>43324.25</c:v>
                </c:pt>
                <c:pt idx="12358">
                  <c:v>43324.375</c:v>
                </c:pt>
                <c:pt idx="12359">
                  <c:v>43324.5</c:v>
                </c:pt>
                <c:pt idx="12360">
                  <c:v>43324.625</c:v>
                </c:pt>
                <c:pt idx="12361">
                  <c:v>43324.75</c:v>
                </c:pt>
                <c:pt idx="12362">
                  <c:v>43324.875</c:v>
                </c:pt>
                <c:pt idx="12363">
                  <c:v>43325</c:v>
                </c:pt>
                <c:pt idx="12364">
                  <c:v>43325.125</c:v>
                </c:pt>
                <c:pt idx="12365">
                  <c:v>43325.25</c:v>
                </c:pt>
                <c:pt idx="12366">
                  <c:v>43325.375</c:v>
                </c:pt>
                <c:pt idx="12367">
                  <c:v>43325.5</c:v>
                </c:pt>
                <c:pt idx="12368">
                  <c:v>43325.625</c:v>
                </c:pt>
                <c:pt idx="12369">
                  <c:v>43325.75</c:v>
                </c:pt>
                <c:pt idx="12370">
                  <c:v>43325.875</c:v>
                </c:pt>
                <c:pt idx="12371">
                  <c:v>43326</c:v>
                </c:pt>
                <c:pt idx="12372">
                  <c:v>43326.125</c:v>
                </c:pt>
                <c:pt idx="12373">
                  <c:v>43326.25</c:v>
                </c:pt>
                <c:pt idx="12374">
                  <c:v>43326.375</c:v>
                </c:pt>
                <c:pt idx="12375">
                  <c:v>43326.5</c:v>
                </c:pt>
                <c:pt idx="12376">
                  <c:v>43326.625</c:v>
                </c:pt>
                <c:pt idx="12377">
                  <c:v>43326.75</c:v>
                </c:pt>
                <c:pt idx="12378">
                  <c:v>43326.875</c:v>
                </c:pt>
                <c:pt idx="12379">
                  <c:v>43327</c:v>
                </c:pt>
                <c:pt idx="12380">
                  <c:v>43327.125</c:v>
                </c:pt>
                <c:pt idx="12381">
                  <c:v>43327.25</c:v>
                </c:pt>
                <c:pt idx="12382">
                  <c:v>43327.375</c:v>
                </c:pt>
                <c:pt idx="12383">
                  <c:v>43327.5</c:v>
                </c:pt>
                <c:pt idx="12384">
                  <c:v>43327.625</c:v>
                </c:pt>
                <c:pt idx="12385">
                  <c:v>43327.75</c:v>
                </c:pt>
                <c:pt idx="12386">
                  <c:v>43327.875</c:v>
                </c:pt>
                <c:pt idx="12387">
                  <c:v>43328</c:v>
                </c:pt>
                <c:pt idx="12388">
                  <c:v>43328.125</c:v>
                </c:pt>
                <c:pt idx="12389">
                  <c:v>43328.25</c:v>
                </c:pt>
                <c:pt idx="12390">
                  <c:v>43328.375</c:v>
                </c:pt>
                <c:pt idx="12391">
                  <c:v>43328.5</c:v>
                </c:pt>
                <c:pt idx="12392">
                  <c:v>43328.625</c:v>
                </c:pt>
                <c:pt idx="12393">
                  <c:v>43328.75</c:v>
                </c:pt>
                <c:pt idx="12394">
                  <c:v>43328.875</c:v>
                </c:pt>
                <c:pt idx="12395">
                  <c:v>43329</c:v>
                </c:pt>
                <c:pt idx="12396">
                  <c:v>43329.125</c:v>
                </c:pt>
                <c:pt idx="12397">
                  <c:v>43329.25</c:v>
                </c:pt>
                <c:pt idx="12398">
                  <c:v>43329.375</c:v>
                </c:pt>
                <c:pt idx="12399">
                  <c:v>43329.5</c:v>
                </c:pt>
                <c:pt idx="12400">
                  <c:v>43329.625</c:v>
                </c:pt>
                <c:pt idx="12401">
                  <c:v>43329.75</c:v>
                </c:pt>
                <c:pt idx="12402">
                  <c:v>43329.875</c:v>
                </c:pt>
                <c:pt idx="12403">
                  <c:v>43330</c:v>
                </c:pt>
                <c:pt idx="12404">
                  <c:v>43330.125</c:v>
                </c:pt>
                <c:pt idx="12405">
                  <c:v>43330.25</c:v>
                </c:pt>
                <c:pt idx="12406">
                  <c:v>43330.375</c:v>
                </c:pt>
                <c:pt idx="12407">
                  <c:v>43330.5</c:v>
                </c:pt>
                <c:pt idx="12408">
                  <c:v>43330.625</c:v>
                </c:pt>
                <c:pt idx="12409">
                  <c:v>43330.75</c:v>
                </c:pt>
                <c:pt idx="12410">
                  <c:v>43330.875</c:v>
                </c:pt>
                <c:pt idx="12411">
                  <c:v>43331</c:v>
                </c:pt>
                <c:pt idx="12412">
                  <c:v>43331.125</c:v>
                </c:pt>
                <c:pt idx="12413">
                  <c:v>43331.25</c:v>
                </c:pt>
                <c:pt idx="12414">
                  <c:v>43331.375</c:v>
                </c:pt>
                <c:pt idx="12415">
                  <c:v>43331.5</c:v>
                </c:pt>
                <c:pt idx="12416">
                  <c:v>43331.625</c:v>
                </c:pt>
                <c:pt idx="12417">
                  <c:v>43331.75</c:v>
                </c:pt>
                <c:pt idx="12418">
                  <c:v>43331.875</c:v>
                </c:pt>
                <c:pt idx="12419">
                  <c:v>43332</c:v>
                </c:pt>
                <c:pt idx="12420">
                  <c:v>43332.125</c:v>
                </c:pt>
                <c:pt idx="12421">
                  <c:v>43332.25</c:v>
                </c:pt>
                <c:pt idx="12422">
                  <c:v>43332.375</c:v>
                </c:pt>
                <c:pt idx="12423">
                  <c:v>43332.5</c:v>
                </c:pt>
                <c:pt idx="12424">
                  <c:v>43332.625</c:v>
                </c:pt>
                <c:pt idx="12425">
                  <c:v>43332.75</c:v>
                </c:pt>
                <c:pt idx="12426">
                  <c:v>43332.875</c:v>
                </c:pt>
                <c:pt idx="12427">
                  <c:v>43333</c:v>
                </c:pt>
                <c:pt idx="12428">
                  <c:v>43333.125</c:v>
                </c:pt>
                <c:pt idx="12429">
                  <c:v>43333.25</c:v>
                </c:pt>
                <c:pt idx="12430">
                  <c:v>43333.375</c:v>
                </c:pt>
                <c:pt idx="12431">
                  <c:v>43333.5</c:v>
                </c:pt>
                <c:pt idx="12432">
                  <c:v>43333.625</c:v>
                </c:pt>
                <c:pt idx="12433">
                  <c:v>43333.75</c:v>
                </c:pt>
                <c:pt idx="12434">
                  <c:v>43333.875</c:v>
                </c:pt>
                <c:pt idx="12435">
                  <c:v>43334</c:v>
                </c:pt>
                <c:pt idx="12436">
                  <c:v>43334.125</c:v>
                </c:pt>
                <c:pt idx="12437">
                  <c:v>43334.25</c:v>
                </c:pt>
                <c:pt idx="12438">
                  <c:v>43334.375</c:v>
                </c:pt>
                <c:pt idx="12439">
                  <c:v>43334.5</c:v>
                </c:pt>
                <c:pt idx="12440">
                  <c:v>43334.625</c:v>
                </c:pt>
                <c:pt idx="12441">
                  <c:v>43334.75</c:v>
                </c:pt>
                <c:pt idx="12442">
                  <c:v>43334.875</c:v>
                </c:pt>
                <c:pt idx="12443">
                  <c:v>43335</c:v>
                </c:pt>
                <c:pt idx="12444">
                  <c:v>43335.125</c:v>
                </c:pt>
                <c:pt idx="12445">
                  <c:v>43335.25</c:v>
                </c:pt>
                <c:pt idx="12446">
                  <c:v>43335.375</c:v>
                </c:pt>
                <c:pt idx="12447">
                  <c:v>43335.5</c:v>
                </c:pt>
                <c:pt idx="12448">
                  <c:v>43335.625</c:v>
                </c:pt>
                <c:pt idx="12449">
                  <c:v>43335.75</c:v>
                </c:pt>
                <c:pt idx="12450">
                  <c:v>43335.875</c:v>
                </c:pt>
                <c:pt idx="12451">
                  <c:v>43336</c:v>
                </c:pt>
                <c:pt idx="12452">
                  <c:v>43336.125</c:v>
                </c:pt>
                <c:pt idx="12453">
                  <c:v>43336.25</c:v>
                </c:pt>
                <c:pt idx="12454">
                  <c:v>43336.375</c:v>
                </c:pt>
                <c:pt idx="12455">
                  <c:v>43336.5</c:v>
                </c:pt>
                <c:pt idx="12456">
                  <c:v>43336.625</c:v>
                </c:pt>
                <c:pt idx="12457">
                  <c:v>43336.75</c:v>
                </c:pt>
                <c:pt idx="12458">
                  <c:v>43336.875</c:v>
                </c:pt>
                <c:pt idx="12459">
                  <c:v>43337</c:v>
                </c:pt>
                <c:pt idx="12460">
                  <c:v>43337.125</c:v>
                </c:pt>
                <c:pt idx="12461">
                  <c:v>43337.25</c:v>
                </c:pt>
                <c:pt idx="12462">
                  <c:v>43337.375</c:v>
                </c:pt>
                <c:pt idx="12463">
                  <c:v>43337.5</c:v>
                </c:pt>
                <c:pt idx="12464">
                  <c:v>43337.625</c:v>
                </c:pt>
                <c:pt idx="12465">
                  <c:v>43337.75</c:v>
                </c:pt>
                <c:pt idx="12466">
                  <c:v>43337.875</c:v>
                </c:pt>
                <c:pt idx="12467">
                  <c:v>43338</c:v>
                </c:pt>
                <c:pt idx="12468">
                  <c:v>43338.125</c:v>
                </c:pt>
                <c:pt idx="12469">
                  <c:v>43338.25</c:v>
                </c:pt>
                <c:pt idx="12470">
                  <c:v>43338.375</c:v>
                </c:pt>
                <c:pt idx="12471">
                  <c:v>43338.5</c:v>
                </c:pt>
                <c:pt idx="12472">
                  <c:v>43338.625</c:v>
                </c:pt>
                <c:pt idx="12473">
                  <c:v>43338.75</c:v>
                </c:pt>
                <c:pt idx="12474">
                  <c:v>43338.875</c:v>
                </c:pt>
                <c:pt idx="12475">
                  <c:v>43339</c:v>
                </c:pt>
                <c:pt idx="12476">
                  <c:v>43339.125</c:v>
                </c:pt>
                <c:pt idx="12477">
                  <c:v>43339.25</c:v>
                </c:pt>
                <c:pt idx="12478">
                  <c:v>43339.375</c:v>
                </c:pt>
                <c:pt idx="12479">
                  <c:v>43339.5</c:v>
                </c:pt>
                <c:pt idx="12480">
                  <c:v>43339.625</c:v>
                </c:pt>
                <c:pt idx="12481">
                  <c:v>43339.75</c:v>
                </c:pt>
                <c:pt idx="12482">
                  <c:v>43339.875</c:v>
                </c:pt>
                <c:pt idx="12483">
                  <c:v>43340</c:v>
                </c:pt>
                <c:pt idx="12484">
                  <c:v>43340.125</c:v>
                </c:pt>
                <c:pt idx="12485">
                  <c:v>43340.25</c:v>
                </c:pt>
                <c:pt idx="12486">
                  <c:v>43340.375</c:v>
                </c:pt>
                <c:pt idx="12487">
                  <c:v>43340.5</c:v>
                </c:pt>
                <c:pt idx="12488">
                  <c:v>43340.625</c:v>
                </c:pt>
                <c:pt idx="12489">
                  <c:v>43340.75</c:v>
                </c:pt>
                <c:pt idx="12490">
                  <c:v>43340.875</c:v>
                </c:pt>
                <c:pt idx="12491">
                  <c:v>43341</c:v>
                </c:pt>
                <c:pt idx="12492">
                  <c:v>43341.125</c:v>
                </c:pt>
                <c:pt idx="12493">
                  <c:v>43341.25</c:v>
                </c:pt>
                <c:pt idx="12494">
                  <c:v>43341.375</c:v>
                </c:pt>
                <c:pt idx="12495">
                  <c:v>43341.5</c:v>
                </c:pt>
                <c:pt idx="12496">
                  <c:v>43341.625</c:v>
                </c:pt>
                <c:pt idx="12497">
                  <c:v>43341.75</c:v>
                </c:pt>
                <c:pt idx="12498">
                  <c:v>43341.875</c:v>
                </c:pt>
                <c:pt idx="12499">
                  <c:v>43342</c:v>
                </c:pt>
                <c:pt idx="12500">
                  <c:v>43342.125</c:v>
                </c:pt>
                <c:pt idx="12501">
                  <c:v>43342.25</c:v>
                </c:pt>
                <c:pt idx="12502">
                  <c:v>43342.375</c:v>
                </c:pt>
                <c:pt idx="12503">
                  <c:v>43342.5</c:v>
                </c:pt>
                <c:pt idx="12504">
                  <c:v>43342.625</c:v>
                </c:pt>
                <c:pt idx="12505">
                  <c:v>43342.75</c:v>
                </c:pt>
                <c:pt idx="12506">
                  <c:v>43342.875</c:v>
                </c:pt>
                <c:pt idx="12507">
                  <c:v>43343</c:v>
                </c:pt>
                <c:pt idx="12508">
                  <c:v>43343.125</c:v>
                </c:pt>
                <c:pt idx="12509">
                  <c:v>43343.25</c:v>
                </c:pt>
                <c:pt idx="12510">
                  <c:v>43343.375</c:v>
                </c:pt>
                <c:pt idx="12511">
                  <c:v>43343.5</c:v>
                </c:pt>
                <c:pt idx="12512">
                  <c:v>43343.625</c:v>
                </c:pt>
                <c:pt idx="12513">
                  <c:v>43343.75</c:v>
                </c:pt>
                <c:pt idx="12514">
                  <c:v>43343.875</c:v>
                </c:pt>
                <c:pt idx="12515">
                  <c:v>43344</c:v>
                </c:pt>
                <c:pt idx="12516">
                  <c:v>43344.125</c:v>
                </c:pt>
                <c:pt idx="12517">
                  <c:v>43344.25</c:v>
                </c:pt>
                <c:pt idx="12518">
                  <c:v>43344.375</c:v>
                </c:pt>
                <c:pt idx="12519">
                  <c:v>43344.5</c:v>
                </c:pt>
                <c:pt idx="12520">
                  <c:v>43344.625</c:v>
                </c:pt>
                <c:pt idx="12521">
                  <c:v>43344.75</c:v>
                </c:pt>
                <c:pt idx="12522">
                  <c:v>43344.875</c:v>
                </c:pt>
                <c:pt idx="12523">
                  <c:v>43345</c:v>
                </c:pt>
                <c:pt idx="12524">
                  <c:v>43345.125</c:v>
                </c:pt>
                <c:pt idx="12525">
                  <c:v>43345.25</c:v>
                </c:pt>
                <c:pt idx="12526">
                  <c:v>43345.375</c:v>
                </c:pt>
                <c:pt idx="12527">
                  <c:v>43345.5</c:v>
                </c:pt>
                <c:pt idx="12528">
                  <c:v>43345.625</c:v>
                </c:pt>
                <c:pt idx="12529">
                  <c:v>43345.75</c:v>
                </c:pt>
                <c:pt idx="12530">
                  <c:v>43345.875</c:v>
                </c:pt>
                <c:pt idx="12531">
                  <c:v>43346</c:v>
                </c:pt>
                <c:pt idx="12532">
                  <c:v>43346.125</c:v>
                </c:pt>
                <c:pt idx="12533">
                  <c:v>43346.25</c:v>
                </c:pt>
                <c:pt idx="12534">
                  <c:v>43346.375</c:v>
                </c:pt>
                <c:pt idx="12535">
                  <c:v>43346.5</c:v>
                </c:pt>
                <c:pt idx="12536">
                  <c:v>43346.625</c:v>
                </c:pt>
                <c:pt idx="12537">
                  <c:v>43346.75</c:v>
                </c:pt>
                <c:pt idx="12538">
                  <c:v>43346.875</c:v>
                </c:pt>
                <c:pt idx="12539">
                  <c:v>43347</c:v>
                </c:pt>
                <c:pt idx="12540">
                  <c:v>43347.125</c:v>
                </c:pt>
                <c:pt idx="12541">
                  <c:v>43347.25</c:v>
                </c:pt>
                <c:pt idx="12542">
                  <c:v>43347.375</c:v>
                </c:pt>
                <c:pt idx="12543">
                  <c:v>43347.5</c:v>
                </c:pt>
                <c:pt idx="12544">
                  <c:v>43347.625</c:v>
                </c:pt>
                <c:pt idx="12545">
                  <c:v>43347.75</c:v>
                </c:pt>
                <c:pt idx="12546">
                  <c:v>43347.875</c:v>
                </c:pt>
                <c:pt idx="12547">
                  <c:v>43348</c:v>
                </c:pt>
                <c:pt idx="12548">
                  <c:v>43348.125</c:v>
                </c:pt>
                <c:pt idx="12549">
                  <c:v>43348.25</c:v>
                </c:pt>
                <c:pt idx="12550">
                  <c:v>43348.375</c:v>
                </c:pt>
                <c:pt idx="12551">
                  <c:v>43348.5</c:v>
                </c:pt>
                <c:pt idx="12552">
                  <c:v>43348.625</c:v>
                </c:pt>
                <c:pt idx="12553">
                  <c:v>43348.75</c:v>
                </c:pt>
                <c:pt idx="12554">
                  <c:v>43348.875</c:v>
                </c:pt>
                <c:pt idx="12555">
                  <c:v>43349</c:v>
                </c:pt>
                <c:pt idx="12556">
                  <c:v>43349.125</c:v>
                </c:pt>
                <c:pt idx="12557">
                  <c:v>43349.25</c:v>
                </c:pt>
                <c:pt idx="12558">
                  <c:v>43349.375</c:v>
                </c:pt>
                <c:pt idx="12559">
                  <c:v>43349.5</c:v>
                </c:pt>
                <c:pt idx="12560">
                  <c:v>43349.625</c:v>
                </c:pt>
                <c:pt idx="12561">
                  <c:v>43349.75</c:v>
                </c:pt>
                <c:pt idx="12562">
                  <c:v>43349.875</c:v>
                </c:pt>
                <c:pt idx="12563">
                  <c:v>43350</c:v>
                </c:pt>
                <c:pt idx="12564">
                  <c:v>43350.125</c:v>
                </c:pt>
                <c:pt idx="12565">
                  <c:v>43350.25</c:v>
                </c:pt>
                <c:pt idx="12566">
                  <c:v>43350.375</c:v>
                </c:pt>
                <c:pt idx="12567">
                  <c:v>43350.5</c:v>
                </c:pt>
                <c:pt idx="12568">
                  <c:v>43350.625</c:v>
                </c:pt>
                <c:pt idx="12569">
                  <c:v>43350.75</c:v>
                </c:pt>
                <c:pt idx="12570">
                  <c:v>43350.875</c:v>
                </c:pt>
                <c:pt idx="12571">
                  <c:v>43351</c:v>
                </c:pt>
                <c:pt idx="12572">
                  <c:v>43351.125</c:v>
                </c:pt>
                <c:pt idx="12573">
                  <c:v>43351.25</c:v>
                </c:pt>
                <c:pt idx="12574">
                  <c:v>43351.375</c:v>
                </c:pt>
                <c:pt idx="12575">
                  <c:v>43351.5</c:v>
                </c:pt>
                <c:pt idx="12576">
                  <c:v>43351.625</c:v>
                </c:pt>
                <c:pt idx="12577">
                  <c:v>43351.75</c:v>
                </c:pt>
                <c:pt idx="12578">
                  <c:v>43351.875</c:v>
                </c:pt>
                <c:pt idx="12579">
                  <c:v>43352</c:v>
                </c:pt>
                <c:pt idx="12580">
                  <c:v>43352.125</c:v>
                </c:pt>
                <c:pt idx="12581">
                  <c:v>43352.25</c:v>
                </c:pt>
                <c:pt idx="12582">
                  <c:v>43352.375</c:v>
                </c:pt>
                <c:pt idx="12583">
                  <c:v>43352.5</c:v>
                </c:pt>
                <c:pt idx="12584">
                  <c:v>43352.625</c:v>
                </c:pt>
                <c:pt idx="12585">
                  <c:v>43352.75</c:v>
                </c:pt>
                <c:pt idx="12586">
                  <c:v>43352.875</c:v>
                </c:pt>
                <c:pt idx="12587">
                  <c:v>43353</c:v>
                </c:pt>
                <c:pt idx="12588">
                  <c:v>43353.125</c:v>
                </c:pt>
                <c:pt idx="12589">
                  <c:v>43353.25</c:v>
                </c:pt>
                <c:pt idx="12590">
                  <c:v>43353.375</c:v>
                </c:pt>
                <c:pt idx="12591">
                  <c:v>43353.5</c:v>
                </c:pt>
                <c:pt idx="12592">
                  <c:v>43353.625</c:v>
                </c:pt>
                <c:pt idx="12593">
                  <c:v>43353.75</c:v>
                </c:pt>
                <c:pt idx="12594">
                  <c:v>43353.875</c:v>
                </c:pt>
                <c:pt idx="12595">
                  <c:v>43354</c:v>
                </c:pt>
                <c:pt idx="12596">
                  <c:v>43354.125</c:v>
                </c:pt>
                <c:pt idx="12597">
                  <c:v>43354.25</c:v>
                </c:pt>
                <c:pt idx="12598">
                  <c:v>43354.375</c:v>
                </c:pt>
                <c:pt idx="12599">
                  <c:v>43354.5</c:v>
                </c:pt>
                <c:pt idx="12600">
                  <c:v>43354.625</c:v>
                </c:pt>
                <c:pt idx="12601">
                  <c:v>43354.75</c:v>
                </c:pt>
                <c:pt idx="12602">
                  <c:v>43354.875</c:v>
                </c:pt>
                <c:pt idx="12603">
                  <c:v>43355</c:v>
                </c:pt>
                <c:pt idx="12604">
                  <c:v>43355.125</c:v>
                </c:pt>
                <c:pt idx="12605">
                  <c:v>43355.25</c:v>
                </c:pt>
                <c:pt idx="12606">
                  <c:v>43355.375</c:v>
                </c:pt>
                <c:pt idx="12607">
                  <c:v>43355.5</c:v>
                </c:pt>
                <c:pt idx="12608">
                  <c:v>43355.625</c:v>
                </c:pt>
                <c:pt idx="12609">
                  <c:v>43355.75</c:v>
                </c:pt>
                <c:pt idx="12610">
                  <c:v>43355.875</c:v>
                </c:pt>
                <c:pt idx="12611">
                  <c:v>43356</c:v>
                </c:pt>
                <c:pt idx="12612">
                  <c:v>43356.125</c:v>
                </c:pt>
                <c:pt idx="12613">
                  <c:v>43356.25</c:v>
                </c:pt>
                <c:pt idx="12614">
                  <c:v>43356.375</c:v>
                </c:pt>
                <c:pt idx="12615">
                  <c:v>43356.5</c:v>
                </c:pt>
                <c:pt idx="12616">
                  <c:v>43356.625</c:v>
                </c:pt>
                <c:pt idx="12617">
                  <c:v>43356.75</c:v>
                </c:pt>
                <c:pt idx="12618">
                  <c:v>43356.875</c:v>
                </c:pt>
                <c:pt idx="12619">
                  <c:v>43357</c:v>
                </c:pt>
                <c:pt idx="12620">
                  <c:v>43357.125</c:v>
                </c:pt>
                <c:pt idx="12621">
                  <c:v>43357.25</c:v>
                </c:pt>
                <c:pt idx="12622">
                  <c:v>43357.375</c:v>
                </c:pt>
                <c:pt idx="12623">
                  <c:v>43357.5</c:v>
                </c:pt>
                <c:pt idx="12624">
                  <c:v>43357.625</c:v>
                </c:pt>
                <c:pt idx="12625">
                  <c:v>43357.75</c:v>
                </c:pt>
                <c:pt idx="12626">
                  <c:v>43357.875</c:v>
                </c:pt>
                <c:pt idx="12627">
                  <c:v>43358</c:v>
                </c:pt>
                <c:pt idx="12628">
                  <c:v>43358.125</c:v>
                </c:pt>
                <c:pt idx="12629">
                  <c:v>43358.25</c:v>
                </c:pt>
                <c:pt idx="12630">
                  <c:v>43358.375</c:v>
                </c:pt>
                <c:pt idx="12631">
                  <c:v>43358.5</c:v>
                </c:pt>
                <c:pt idx="12632">
                  <c:v>43358.625</c:v>
                </c:pt>
                <c:pt idx="12633">
                  <c:v>43358.75</c:v>
                </c:pt>
                <c:pt idx="12634">
                  <c:v>43358.875</c:v>
                </c:pt>
                <c:pt idx="12635">
                  <c:v>43359</c:v>
                </c:pt>
                <c:pt idx="12636">
                  <c:v>43359.125</c:v>
                </c:pt>
                <c:pt idx="12637">
                  <c:v>43359.25</c:v>
                </c:pt>
                <c:pt idx="12638">
                  <c:v>43359.375</c:v>
                </c:pt>
                <c:pt idx="12639">
                  <c:v>43359.5</c:v>
                </c:pt>
                <c:pt idx="12640">
                  <c:v>43359.625</c:v>
                </c:pt>
                <c:pt idx="12641">
                  <c:v>43359.75</c:v>
                </c:pt>
                <c:pt idx="12642">
                  <c:v>43359.875</c:v>
                </c:pt>
                <c:pt idx="12643">
                  <c:v>43360</c:v>
                </c:pt>
                <c:pt idx="12644">
                  <c:v>43360.125</c:v>
                </c:pt>
                <c:pt idx="12645">
                  <c:v>43360.25</c:v>
                </c:pt>
                <c:pt idx="12646">
                  <c:v>43360.375</c:v>
                </c:pt>
                <c:pt idx="12647">
                  <c:v>43360.5</c:v>
                </c:pt>
                <c:pt idx="12648">
                  <c:v>43360.625</c:v>
                </c:pt>
                <c:pt idx="12649">
                  <c:v>43360.75</c:v>
                </c:pt>
                <c:pt idx="12650">
                  <c:v>43360.875</c:v>
                </c:pt>
                <c:pt idx="12651">
                  <c:v>43361</c:v>
                </c:pt>
                <c:pt idx="12652">
                  <c:v>43361.125</c:v>
                </c:pt>
                <c:pt idx="12653">
                  <c:v>43361.25</c:v>
                </c:pt>
                <c:pt idx="12654">
                  <c:v>43361.375</c:v>
                </c:pt>
                <c:pt idx="12655">
                  <c:v>43361.5</c:v>
                </c:pt>
                <c:pt idx="12656">
                  <c:v>43361.625</c:v>
                </c:pt>
                <c:pt idx="12657">
                  <c:v>43361.75</c:v>
                </c:pt>
                <c:pt idx="12658">
                  <c:v>43361.875</c:v>
                </c:pt>
                <c:pt idx="12659">
                  <c:v>43362</c:v>
                </c:pt>
                <c:pt idx="12660">
                  <c:v>43362.125</c:v>
                </c:pt>
                <c:pt idx="12661">
                  <c:v>43362.25</c:v>
                </c:pt>
                <c:pt idx="12662">
                  <c:v>43362.375</c:v>
                </c:pt>
                <c:pt idx="12663">
                  <c:v>43362.5</c:v>
                </c:pt>
                <c:pt idx="12664">
                  <c:v>43362.625</c:v>
                </c:pt>
                <c:pt idx="12665">
                  <c:v>43362.75</c:v>
                </c:pt>
                <c:pt idx="12666">
                  <c:v>43362.875</c:v>
                </c:pt>
                <c:pt idx="12667">
                  <c:v>43363</c:v>
                </c:pt>
                <c:pt idx="12668">
                  <c:v>43363.125</c:v>
                </c:pt>
                <c:pt idx="12669">
                  <c:v>43363.25</c:v>
                </c:pt>
                <c:pt idx="12670">
                  <c:v>43363.375</c:v>
                </c:pt>
                <c:pt idx="12671">
                  <c:v>43363.5</c:v>
                </c:pt>
                <c:pt idx="12672">
                  <c:v>43363.625</c:v>
                </c:pt>
                <c:pt idx="12673">
                  <c:v>43363.75</c:v>
                </c:pt>
                <c:pt idx="12674">
                  <c:v>43363.875</c:v>
                </c:pt>
                <c:pt idx="12675">
                  <c:v>43364</c:v>
                </c:pt>
                <c:pt idx="12676">
                  <c:v>43364.125</c:v>
                </c:pt>
                <c:pt idx="12677">
                  <c:v>43364.25</c:v>
                </c:pt>
                <c:pt idx="12678">
                  <c:v>43364.375</c:v>
                </c:pt>
                <c:pt idx="12679">
                  <c:v>43364.5</c:v>
                </c:pt>
                <c:pt idx="12680">
                  <c:v>43364.625</c:v>
                </c:pt>
                <c:pt idx="12681">
                  <c:v>43364.75</c:v>
                </c:pt>
                <c:pt idx="12682">
                  <c:v>43364.875</c:v>
                </c:pt>
                <c:pt idx="12683">
                  <c:v>43365</c:v>
                </c:pt>
                <c:pt idx="12684">
                  <c:v>43365.125</c:v>
                </c:pt>
                <c:pt idx="12685">
                  <c:v>43365.25</c:v>
                </c:pt>
                <c:pt idx="12686">
                  <c:v>43365.375</c:v>
                </c:pt>
                <c:pt idx="12687">
                  <c:v>43365.5</c:v>
                </c:pt>
                <c:pt idx="12688">
                  <c:v>43365.625</c:v>
                </c:pt>
                <c:pt idx="12689">
                  <c:v>43365.75</c:v>
                </c:pt>
                <c:pt idx="12690">
                  <c:v>43365.875</c:v>
                </c:pt>
                <c:pt idx="12691">
                  <c:v>43366</c:v>
                </c:pt>
                <c:pt idx="12692">
                  <c:v>43366.125</c:v>
                </c:pt>
                <c:pt idx="12693">
                  <c:v>43366.25</c:v>
                </c:pt>
                <c:pt idx="12694">
                  <c:v>43366.375</c:v>
                </c:pt>
                <c:pt idx="12695">
                  <c:v>43366.5</c:v>
                </c:pt>
                <c:pt idx="12696">
                  <c:v>43366.625</c:v>
                </c:pt>
                <c:pt idx="12697">
                  <c:v>43366.75</c:v>
                </c:pt>
                <c:pt idx="12698">
                  <c:v>43366.875</c:v>
                </c:pt>
                <c:pt idx="12699">
                  <c:v>43367</c:v>
                </c:pt>
                <c:pt idx="12700">
                  <c:v>43367.125</c:v>
                </c:pt>
                <c:pt idx="12701">
                  <c:v>43367.25</c:v>
                </c:pt>
                <c:pt idx="12702">
                  <c:v>43367.375</c:v>
                </c:pt>
                <c:pt idx="12703">
                  <c:v>43367.5</c:v>
                </c:pt>
                <c:pt idx="12704">
                  <c:v>43367.625</c:v>
                </c:pt>
                <c:pt idx="12705">
                  <c:v>43367.75</c:v>
                </c:pt>
                <c:pt idx="12706">
                  <c:v>43367.875</c:v>
                </c:pt>
                <c:pt idx="12707">
                  <c:v>43368</c:v>
                </c:pt>
                <c:pt idx="12708">
                  <c:v>43368.125</c:v>
                </c:pt>
                <c:pt idx="12709">
                  <c:v>43368.25</c:v>
                </c:pt>
                <c:pt idx="12710">
                  <c:v>43368.375</c:v>
                </c:pt>
                <c:pt idx="12711">
                  <c:v>43368.5</c:v>
                </c:pt>
                <c:pt idx="12712">
                  <c:v>43368.625</c:v>
                </c:pt>
                <c:pt idx="12713">
                  <c:v>43368.75</c:v>
                </c:pt>
                <c:pt idx="12714">
                  <c:v>43368.875</c:v>
                </c:pt>
                <c:pt idx="12715">
                  <c:v>43369</c:v>
                </c:pt>
                <c:pt idx="12716">
                  <c:v>43369.125</c:v>
                </c:pt>
                <c:pt idx="12717">
                  <c:v>43369.25</c:v>
                </c:pt>
                <c:pt idx="12718">
                  <c:v>43369.375</c:v>
                </c:pt>
                <c:pt idx="12719">
                  <c:v>43369.5</c:v>
                </c:pt>
                <c:pt idx="12720">
                  <c:v>43369.625</c:v>
                </c:pt>
                <c:pt idx="12721">
                  <c:v>43369.75</c:v>
                </c:pt>
                <c:pt idx="12722">
                  <c:v>43369.875</c:v>
                </c:pt>
                <c:pt idx="12723">
                  <c:v>43370</c:v>
                </c:pt>
                <c:pt idx="12724">
                  <c:v>43370.125</c:v>
                </c:pt>
                <c:pt idx="12725">
                  <c:v>43370.25</c:v>
                </c:pt>
                <c:pt idx="12726">
                  <c:v>43370.375</c:v>
                </c:pt>
                <c:pt idx="12727">
                  <c:v>43370.5</c:v>
                </c:pt>
                <c:pt idx="12728">
                  <c:v>43370.625</c:v>
                </c:pt>
                <c:pt idx="12729">
                  <c:v>43370.75</c:v>
                </c:pt>
                <c:pt idx="12730">
                  <c:v>43370.875</c:v>
                </c:pt>
                <c:pt idx="12731">
                  <c:v>43371</c:v>
                </c:pt>
                <c:pt idx="12732">
                  <c:v>43371.125</c:v>
                </c:pt>
                <c:pt idx="12733">
                  <c:v>43371.25</c:v>
                </c:pt>
                <c:pt idx="12734">
                  <c:v>43371.375</c:v>
                </c:pt>
                <c:pt idx="12735">
                  <c:v>43371.5</c:v>
                </c:pt>
                <c:pt idx="12736">
                  <c:v>43371.625</c:v>
                </c:pt>
                <c:pt idx="12737">
                  <c:v>43371.75</c:v>
                </c:pt>
                <c:pt idx="12738">
                  <c:v>43371.875</c:v>
                </c:pt>
                <c:pt idx="12739">
                  <c:v>43372</c:v>
                </c:pt>
                <c:pt idx="12740">
                  <c:v>43372.125</c:v>
                </c:pt>
                <c:pt idx="12741">
                  <c:v>43372.25</c:v>
                </c:pt>
                <c:pt idx="12742">
                  <c:v>43372.375</c:v>
                </c:pt>
                <c:pt idx="12743">
                  <c:v>43372.5</c:v>
                </c:pt>
                <c:pt idx="12744">
                  <c:v>43372.625</c:v>
                </c:pt>
                <c:pt idx="12745">
                  <c:v>43372.75</c:v>
                </c:pt>
                <c:pt idx="12746">
                  <c:v>43372.875</c:v>
                </c:pt>
                <c:pt idx="12747">
                  <c:v>43373</c:v>
                </c:pt>
                <c:pt idx="12748">
                  <c:v>43373.125</c:v>
                </c:pt>
                <c:pt idx="12749">
                  <c:v>43373.25</c:v>
                </c:pt>
                <c:pt idx="12750">
                  <c:v>43373.375</c:v>
                </c:pt>
                <c:pt idx="12751">
                  <c:v>43373.5</c:v>
                </c:pt>
                <c:pt idx="12752">
                  <c:v>43373.625</c:v>
                </c:pt>
                <c:pt idx="12753">
                  <c:v>43373.75</c:v>
                </c:pt>
                <c:pt idx="12754">
                  <c:v>43373.875</c:v>
                </c:pt>
                <c:pt idx="12755">
                  <c:v>43374</c:v>
                </c:pt>
                <c:pt idx="12756">
                  <c:v>43374.125</c:v>
                </c:pt>
                <c:pt idx="12757">
                  <c:v>43374.25</c:v>
                </c:pt>
                <c:pt idx="12758">
                  <c:v>43374.375</c:v>
                </c:pt>
                <c:pt idx="12759">
                  <c:v>43374.5</c:v>
                </c:pt>
                <c:pt idx="12760">
                  <c:v>43374.625</c:v>
                </c:pt>
                <c:pt idx="12761">
                  <c:v>43374.75</c:v>
                </c:pt>
                <c:pt idx="12762">
                  <c:v>43374.875</c:v>
                </c:pt>
                <c:pt idx="12763">
                  <c:v>43375</c:v>
                </c:pt>
                <c:pt idx="12764">
                  <c:v>43375.125</c:v>
                </c:pt>
                <c:pt idx="12765">
                  <c:v>43375.25</c:v>
                </c:pt>
                <c:pt idx="12766">
                  <c:v>43375.375</c:v>
                </c:pt>
                <c:pt idx="12767">
                  <c:v>43375.5</c:v>
                </c:pt>
                <c:pt idx="12768">
                  <c:v>43375.625</c:v>
                </c:pt>
                <c:pt idx="12769">
                  <c:v>43375.75</c:v>
                </c:pt>
                <c:pt idx="12770">
                  <c:v>43375.875</c:v>
                </c:pt>
                <c:pt idx="12771">
                  <c:v>43376</c:v>
                </c:pt>
                <c:pt idx="12772">
                  <c:v>43376.125</c:v>
                </c:pt>
                <c:pt idx="12773">
                  <c:v>43376.25</c:v>
                </c:pt>
                <c:pt idx="12774">
                  <c:v>43376.375</c:v>
                </c:pt>
                <c:pt idx="12775">
                  <c:v>43376.5</c:v>
                </c:pt>
                <c:pt idx="12776">
                  <c:v>43376.625</c:v>
                </c:pt>
                <c:pt idx="12777">
                  <c:v>43376.75</c:v>
                </c:pt>
                <c:pt idx="12778">
                  <c:v>43376.875</c:v>
                </c:pt>
                <c:pt idx="12779">
                  <c:v>43377</c:v>
                </c:pt>
                <c:pt idx="12780">
                  <c:v>43377.125</c:v>
                </c:pt>
                <c:pt idx="12781">
                  <c:v>43377.25</c:v>
                </c:pt>
                <c:pt idx="12782">
                  <c:v>43377.375</c:v>
                </c:pt>
                <c:pt idx="12783">
                  <c:v>43377.5</c:v>
                </c:pt>
                <c:pt idx="12784">
                  <c:v>43377.625</c:v>
                </c:pt>
                <c:pt idx="12785">
                  <c:v>43377.75</c:v>
                </c:pt>
                <c:pt idx="12786">
                  <c:v>43377.875</c:v>
                </c:pt>
                <c:pt idx="12787">
                  <c:v>43378</c:v>
                </c:pt>
                <c:pt idx="12788">
                  <c:v>43378.125</c:v>
                </c:pt>
                <c:pt idx="12789">
                  <c:v>43378.25</c:v>
                </c:pt>
                <c:pt idx="12790">
                  <c:v>43378.375</c:v>
                </c:pt>
                <c:pt idx="12791">
                  <c:v>43378.5</c:v>
                </c:pt>
                <c:pt idx="12792">
                  <c:v>43378.625</c:v>
                </c:pt>
                <c:pt idx="12793">
                  <c:v>43378.75</c:v>
                </c:pt>
                <c:pt idx="12794">
                  <c:v>43378.875</c:v>
                </c:pt>
                <c:pt idx="12795">
                  <c:v>43379</c:v>
                </c:pt>
                <c:pt idx="12796">
                  <c:v>43379.125</c:v>
                </c:pt>
                <c:pt idx="12797">
                  <c:v>43379.25</c:v>
                </c:pt>
                <c:pt idx="12798">
                  <c:v>43379.375</c:v>
                </c:pt>
                <c:pt idx="12799">
                  <c:v>43379.5</c:v>
                </c:pt>
                <c:pt idx="12800">
                  <c:v>43379.625</c:v>
                </c:pt>
                <c:pt idx="12801">
                  <c:v>43379.75</c:v>
                </c:pt>
                <c:pt idx="12802">
                  <c:v>43379.875</c:v>
                </c:pt>
                <c:pt idx="12803">
                  <c:v>43380</c:v>
                </c:pt>
                <c:pt idx="12804">
                  <c:v>43380.125</c:v>
                </c:pt>
                <c:pt idx="12805">
                  <c:v>43380.25</c:v>
                </c:pt>
                <c:pt idx="12806">
                  <c:v>43380.375</c:v>
                </c:pt>
                <c:pt idx="12807">
                  <c:v>43380.5</c:v>
                </c:pt>
                <c:pt idx="12808">
                  <c:v>43380.625</c:v>
                </c:pt>
                <c:pt idx="12809">
                  <c:v>43380.75</c:v>
                </c:pt>
                <c:pt idx="12810">
                  <c:v>43380.875</c:v>
                </c:pt>
                <c:pt idx="12811">
                  <c:v>43381</c:v>
                </c:pt>
                <c:pt idx="12812">
                  <c:v>43381.125</c:v>
                </c:pt>
                <c:pt idx="12813">
                  <c:v>43381.25</c:v>
                </c:pt>
                <c:pt idx="12814">
                  <c:v>43381.375</c:v>
                </c:pt>
                <c:pt idx="12815">
                  <c:v>43381.5</c:v>
                </c:pt>
                <c:pt idx="12816">
                  <c:v>43381.625</c:v>
                </c:pt>
                <c:pt idx="12817">
                  <c:v>43381.75</c:v>
                </c:pt>
                <c:pt idx="12818">
                  <c:v>43381.875</c:v>
                </c:pt>
                <c:pt idx="12819">
                  <c:v>43382</c:v>
                </c:pt>
                <c:pt idx="12820">
                  <c:v>43382.125</c:v>
                </c:pt>
                <c:pt idx="12821">
                  <c:v>43382.25</c:v>
                </c:pt>
                <c:pt idx="12822">
                  <c:v>43382.375</c:v>
                </c:pt>
                <c:pt idx="12823">
                  <c:v>43382.5</c:v>
                </c:pt>
                <c:pt idx="12824">
                  <c:v>43382.625</c:v>
                </c:pt>
                <c:pt idx="12825">
                  <c:v>43382.75</c:v>
                </c:pt>
                <c:pt idx="12826">
                  <c:v>43382.875</c:v>
                </c:pt>
                <c:pt idx="12827">
                  <c:v>43383</c:v>
                </c:pt>
                <c:pt idx="12828">
                  <c:v>43383.125</c:v>
                </c:pt>
                <c:pt idx="12829">
                  <c:v>43383.25</c:v>
                </c:pt>
                <c:pt idx="12830">
                  <c:v>43383.375</c:v>
                </c:pt>
                <c:pt idx="12831">
                  <c:v>43383.5</c:v>
                </c:pt>
                <c:pt idx="12832">
                  <c:v>43383.625</c:v>
                </c:pt>
                <c:pt idx="12833">
                  <c:v>43383.75</c:v>
                </c:pt>
                <c:pt idx="12834">
                  <c:v>43383.875</c:v>
                </c:pt>
                <c:pt idx="12835">
                  <c:v>43384</c:v>
                </c:pt>
                <c:pt idx="12836">
                  <c:v>43384.125</c:v>
                </c:pt>
                <c:pt idx="12837">
                  <c:v>43384.25</c:v>
                </c:pt>
                <c:pt idx="12838">
                  <c:v>43384.375</c:v>
                </c:pt>
                <c:pt idx="12839">
                  <c:v>43384.5</c:v>
                </c:pt>
                <c:pt idx="12840">
                  <c:v>43384.625</c:v>
                </c:pt>
                <c:pt idx="12841">
                  <c:v>43384.75</c:v>
                </c:pt>
                <c:pt idx="12842">
                  <c:v>43384.875</c:v>
                </c:pt>
                <c:pt idx="12843">
                  <c:v>43385</c:v>
                </c:pt>
                <c:pt idx="12844">
                  <c:v>43385.125</c:v>
                </c:pt>
                <c:pt idx="12845">
                  <c:v>43385.25</c:v>
                </c:pt>
                <c:pt idx="12846">
                  <c:v>43385.375</c:v>
                </c:pt>
                <c:pt idx="12847">
                  <c:v>43385.5</c:v>
                </c:pt>
                <c:pt idx="12848">
                  <c:v>43385.625</c:v>
                </c:pt>
                <c:pt idx="12849">
                  <c:v>43385.75</c:v>
                </c:pt>
                <c:pt idx="12850">
                  <c:v>43385.875</c:v>
                </c:pt>
                <c:pt idx="12851">
                  <c:v>43386</c:v>
                </c:pt>
                <c:pt idx="12852">
                  <c:v>43386.125</c:v>
                </c:pt>
                <c:pt idx="12853">
                  <c:v>43386.25</c:v>
                </c:pt>
                <c:pt idx="12854">
                  <c:v>43386.375</c:v>
                </c:pt>
                <c:pt idx="12855">
                  <c:v>43386.5</c:v>
                </c:pt>
                <c:pt idx="12856">
                  <c:v>43386.625</c:v>
                </c:pt>
                <c:pt idx="12857">
                  <c:v>43386.75</c:v>
                </c:pt>
                <c:pt idx="12858">
                  <c:v>43386.875</c:v>
                </c:pt>
                <c:pt idx="12859">
                  <c:v>43387</c:v>
                </c:pt>
                <c:pt idx="12860">
                  <c:v>43387.125</c:v>
                </c:pt>
                <c:pt idx="12861">
                  <c:v>43387.25</c:v>
                </c:pt>
                <c:pt idx="12862">
                  <c:v>43387.375</c:v>
                </c:pt>
                <c:pt idx="12863">
                  <c:v>43387.5</c:v>
                </c:pt>
                <c:pt idx="12864">
                  <c:v>43387.625</c:v>
                </c:pt>
                <c:pt idx="12865">
                  <c:v>43387.75</c:v>
                </c:pt>
                <c:pt idx="12866">
                  <c:v>43387.875</c:v>
                </c:pt>
                <c:pt idx="12867">
                  <c:v>43388</c:v>
                </c:pt>
                <c:pt idx="12868">
                  <c:v>43388.125</c:v>
                </c:pt>
                <c:pt idx="12869">
                  <c:v>43388.25</c:v>
                </c:pt>
                <c:pt idx="12870">
                  <c:v>43388.375</c:v>
                </c:pt>
                <c:pt idx="12871">
                  <c:v>43388.5</c:v>
                </c:pt>
                <c:pt idx="12872">
                  <c:v>43388.625</c:v>
                </c:pt>
                <c:pt idx="12873">
                  <c:v>43388.75</c:v>
                </c:pt>
                <c:pt idx="12874">
                  <c:v>43388.875</c:v>
                </c:pt>
                <c:pt idx="12875">
                  <c:v>43389</c:v>
                </c:pt>
                <c:pt idx="12876">
                  <c:v>43389.125</c:v>
                </c:pt>
                <c:pt idx="12877">
                  <c:v>43389.25</c:v>
                </c:pt>
                <c:pt idx="12878">
                  <c:v>43389.375</c:v>
                </c:pt>
                <c:pt idx="12879">
                  <c:v>43389.5</c:v>
                </c:pt>
                <c:pt idx="12880">
                  <c:v>43389.625</c:v>
                </c:pt>
                <c:pt idx="12881">
                  <c:v>43389.75</c:v>
                </c:pt>
                <c:pt idx="12882">
                  <c:v>43389.875</c:v>
                </c:pt>
                <c:pt idx="12883">
                  <c:v>43390</c:v>
                </c:pt>
                <c:pt idx="12884">
                  <c:v>43390.125</c:v>
                </c:pt>
                <c:pt idx="12885">
                  <c:v>43390.25</c:v>
                </c:pt>
                <c:pt idx="12886">
                  <c:v>43390.375</c:v>
                </c:pt>
                <c:pt idx="12887">
                  <c:v>43390.5</c:v>
                </c:pt>
                <c:pt idx="12888">
                  <c:v>43390.625</c:v>
                </c:pt>
                <c:pt idx="12889">
                  <c:v>43390.75</c:v>
                </c:pt>
                <c:pt idx="12890">
                  <c:v>43390.875</c:v>
                </c:pt>
                <c:pt idx="12891">
                  <c:v>43391</c:v>
                </c:pt>
                <c:pt idx="12892">
                  <c:v>43391.125</c:v>
                </c:pt>
                <c:pt idx="12893">
                  <c:v>43391.25</c:v>
                </c:pt>
                <c:pt idx="12894">
                  <c:v>43391.375</c:v>
                </c:pt>
                <c:pt idx="12895">
                  <c:v>43391.5</c:v>
                </c:pt>
                <c:pt idx="12896">
                  <c:v>43391.625</c:v>
                </c:pt>
                <c:pt idx="12897">
                  <c:v>43391.75</c:v>
                </c:pt>
                <c:pt idx="12898">
                  <c:v>43391.875</c:v>
                </c:pt>
                <c:pt idx="12899">
                  <c:v>43392</c:v>
                </c:pt>
                <c:pt idx="12900">
                  <c:v>43392.125</c:v>
                </c:pt>
                <c:pt idx="12901">
                  <c:v>43392.25</c:v>
                </c:pt>
                <c:pt idx="12902">
                  <c:v>43392.375</c:v>
                </c:pt>
                <c:pt idx="12903">
                  <c:v>43392.5</c:v>
                </c:pt>
                <c:pt idx="12904">
                  <c:v>43392.625</c:v>
                </c:pt>
                <c:pt idx="12905">
                  <c:v>43392.75</c:v>
                </c:pt>
                <c:pt idx="12906">
                  <c:v>43392.875</c:v>
                </c:pt>
                <c:pt idx="12907">
                  <c:v>43393</c:v>
                </c:pt>
                <c:pt idx="12908">
                  <c:v>43393.125</c:v>
                </c:pt>
                <c:pt idx="12909">
                  <c:v>43393.25</c:v>
                </c:pt>
                <c:pt idx="12910">
                  <c:v>43393.375</c:v>
                </c:pt>
                <c:pt idx="12911">
                  <c:v>43393.5</c:v>
                </c:pt>
                <c:pt idx="12912">
                  <c:v>43393.625</c:v>
                </c:pt>
                <c:pt idx="12913">
                  <c:v>43393.75</c:v>
                </c:pt>
                <c:pt idx="12914">
                  <c:v>43393.875</c:v>
                </c:pt>
                <c:pt idx="12915">
                  <c:v>43394</c:v>
                </c:pt>
                <c:pt idx="12916">
                  <c:v>43394.125</c:v>
                </c:pt>
                <c:pt idx="12917">
                  <c:v>43394.25</c:v>
                </c:pt>
                <c:pt idx="12918">
                  <c:v>43394.375</c:v>
                </c:pt>
                <c:pt idx="12919">
                  <c:v>43394.5</c:v>
                </c:pt>
                <c:pt idx="12920">
                  <c:v>43394.625</c:v>
                </c:pt>
                <c:pt idx="12921">
                  <c:v>43394.75</c:v>
                </c:pt>
                <c:pt idx="12922">
                  <c:v>43394.875</c:v>
                </c:pt>
                <c:pt idx="12923">
                  <c:v>43395</c:v>
                </c:pt>
                <c:pt idx="12924">
                  <c:v>43395.125</c:v>
                </c:pt>
                <c:pt idx="12925">
                  <c:v>43395.25</c:v>
                </c:pt>
                <c:pt idx="12926">
                  <c:v>43395.375</c:v>
                </c:pt>
                <c:pt idx="12927">
                  <c:v>43395.5</c:v>
                </c:pt>
                <c:pt idx="12928">
                  <c:v>43395.625</c:v>
                </c:pt>
                <c:pt idx="12929">
                  <c:v>43395.75</c:v>
                </c:pt>
                <c:pt idx="12930">
                  <c:v>43395.875</c:v>
                </c:pt>
                <c:pt idx="12931">
                  <c:v>43396</c:v>
                </c:pt>
                <c:pt idx="12932">
                  <c:v>43396.125</c:v>
                </c:pt>
                <c:pt idx="12933">
                  <c:v>43396.25</c:v>
                </c:pt>
                <c:pt idx="12934">
                  <c:v>43396.375</c:v>
                </c:pt>
                <c:pt idx="12935">
                  <c:v>43396.5</c:v>
                </c:pt>
                <c:pt idx="12936">
                  <c:v>43396.625</c:v>
                </c:pt>
                <c:pt idx="12937">
                  <c:v>43396.75</c:v>
                </c:pt>
                <c:pt idx="12938">
                  <c:v>43396.875</c:v>
                </c:pt>
                <c:pt idx="12939">
                  <c:v>43397</c:v>
                </c:pt>
                <c:pt idx="12940">
                  <c:v>43397.125</c:v>
                </c:pt>
                <c:pt idx="12941">
                  <c:v>43397.25</c:v>
                </c:pt>
                <c:pt idx="12942">
                  <c:v>43397.375</c:v>
                </c:pt>
                <c:pt idx="12943">
                  <c:v>43397.5</c:v>
                </c:pt>
                <c:pt idx="12944">
                  <c:v>43397.625</c:v>
                </c:pt>
                <c:pt idx="12945">
                  <c:v>43397.75</c:v>
                </c:pt>
                <c:pt idx="12946">
                  <c:v>43397.875</c:v>
                </c:pt>
                <c:pt idx="12947">
                  <c:v>43398</c:v>
                </c:pt>
                <c:pt idx="12948">
                  <c:v>43398.125</c:v>
                </c:pt>
                <c:pt idx="12949">
                  <c:v>43398.25</c:v>
                </c:pt>
                <c:pt idx="12950">
                  <c:v>43398.375</c:v>
                </c:pt>
                <c:pt idx="12951">
                  <c:v>43398.5</c:v>
                </c:pt>
                <c:pt idx="12952">
                  <c:v>43398.625</c:v>
                </c:pt>
                <c:pt idx="12953">
                  <c:v>43398.75</c:v>
                </c:pt>
                <c:pt idx="12954">
                  <c:v>43398.875</c:v>
                </c:pt>
                <c:pt idx="12955">
                  <c:v>43399</c:v>
                </c:pt>
                <c:pt idx="12956">
                  <c:v>43399.125</c:v>
                </c:pt>
                <c:pt idx="12957">
                  <c:v>43399.25</c:v>
                </c:pt>
                <c:pt idx="12958">
                  <c:v>43399.375</c:v>
                </c:pt>
                <c:pt idx="12959">
                  <c:v>43399.5</c:v>
                </c:pt>
                <c:pt idx="12960">
                  <c:v>43399.625</c:v>
                </c:pt>
                <c:pt idx="12961">
                  <c:v>43399.75</c:v>
                </c:pt>
                <c:pt idx="12962">
                  <c:v>43399.875</c:v>
                </c:pt>
                <c:pt idx="12963">
                  <c:v>43400</c:v>
                </c:pt>
                <c:pt idx="12964">
                  <c:v>43400.125</c:v>
                </c:pt>
                <c:pt idx="12965">
                  <c:v>43400.25</c:v>
                </c:pt>
                <c:pt idx="12966">
                  <c:v>43400.375</c:v>
                </c:pt>
                <c:pt idx="12967">
                  <c:v>43400.5</c:v>
                </c:pt>
                <c:pt idx="12968">
                  <c:v>43400.625</c:v>
                </c:pt>
                <c:pt idx="12969">
                  <c:v>43400.75</c:v>
                </c:pt>
                <c:pt idx="12970">
                  <c:v>43400.875</c:v>
                </c:pt>
                <c:pt idx="12971">
                  <c:v>43401</c:v>
                </c:pt>
                <c:pt idx="12972">
                  <c:v>43401.125</c:v>
                </c:pt>
                <c:pt idx="12973">
                  <c:v>43401.25</c:v>
                </c:pt>
                <c:pt idx="12974">
                  <c:v>43401.375</c:v>
                </c:pt>
                <c:pt idx="12975">
                  <c:v>43401.5</c:v>
                </c:pt>
                <c:pt idx="12976">
                  <c:v>43401.625</c:v>
                </c:pt>
                <c:pt idx="12977">
                  <c:v>43401.75</c:v>
                </c:pt>
                <c:pt idx="12978">
                  <c:v>43401.875</c:v>
                </c:pt>
                <c:pt idx="12979">
                  <c:v>43402</c:v>
                </c:pt>
                <c:pt idx="12980">
                  <c:v>43402.125</c:v>
                </c:pt>
                <c:pt idx="12981">
                  <c:v>43402.25</c:v>
                </c:pt>
                <c:pt idx="12982">
                  <c:v>43402.375</c:v>
                </c:pt>
                <c:pt idx="12983">
                  <c:v>43402.5</c:v>
                </c:pt>
                <c:pt idx="12984">
                  <c:v>43402.625</c:v>
                </c:pt>
                <c:pt idx="12985">
                  <c:v>43402.75</c:v>
                </c:pt>
                <c:pt idx="12986">
                  <c:v>43402.875</c:v>
                </c:pt>
                <c:pt idx="12987">
                  <c:v>43403</c:v>
                </c:pt>
                <c:pt idx="12988">
                  <c:v>43403.125</c:v>
                </c:pt>
                <c:pt idx="12989">
                  <c:v>43403.25</c:v>
                </c:pt>
                <c:pt idx="12990">
                  <c:v>43403.375</c:v>
                </c:pt>
                <c:pt idx="12991">
                  <c:v>43403.5</c:v>
                </c:pt>
                <c:pt idx="12992">
                  <c:v>43403.625</c:v>
                </c:pt>
                <c:pt idx="12993">
                  <c:v>43403.75</c:v>
                </c:pt>
                <c:pt idx="12994">
                  <c:v>43403.875</c:v>
                </c:pt>
                <c:pt idx="12995">
                  <c:v>43404</c:v>
                </c:pt>
                <c:pt idx="12996">
                  <c:v>43404.125</c:v>
                </c:pt>
                <c:pt idx="12997">
                  <c:v>43404.25</c:v>
                </c:pt>
                <c:pt idx="12998">
                  <c:v>43404.375</c:v>
                </c:pt>
                <c:pt idx="12999">
                  <c:v>43404.5</c:v>
                </c:pt>
                <c:pt idx="13000">
                  <c:v>43404.625</c:v>
                </c:pt>
                <c:pt idx="13001">
                  <c:v>43404.75</c:v>
                </c:pt>
                <c:pt idx="13002">
                  <c:v>43404.875</c:v>
                </c:pt>
                <c:pt idx="13003">
                  <c:v>43405</c:v>
                </c:pt>
                <c:pt idx="13004">
                  <c:v>43405.125</c:v>
                </c:pt>
                <c:pt idx="13005">
                  <c:v>43405.25</c:v>
                </c:pt>
                <c:pt idx="13006">
                  <c:v>43405.375</c:v>
                </c:pt>
                <c:pt idx="13007">
                  <c:v>43405.5</c:v>
                </c:pt>
                <c:pt idx="13008">
                  <c:v>43405.625</c:v>
                </c:pt>
                <c:pt idx="13009">
                  <c:v>43405.75</c:v>
                </c:pt>
                <c:pt idx="13010">
                  <c:v>43405.875</c:v>
                </c:pt>
                <c:pt idx="13011">
                  <c:v>43406</c:v>
                </c:pt>
                <c:pt idx="13012">
                  <c:v>43406.125</c:v>
                </c:pt>
                <c:pt idx="13013">
                  <c:v>43406.25</c:v>
                </c:pt>
                <c:pt idx="13014">
                  <c:v>43406.375</c:v>
                </c:pt>
                <c:pt idx="13015">
                  <c:v>43406.5</c:v>
                </c:pt>
                <c:pt idx="13016">
                  <c:v>43406.625</c:v>
                </c:pt>
                <c:pt idx="13017">
                  <c:v>43406.75</c:v>
                </c:pt>
                <c:pt idx="13018">
                  <c:v>43406.875</c:v>
                </c:pt>
                <c:pt idx="13019">
                  <c:v>43407</c:v>
                </c:pt>
                <c:pt idx="13020">
                  <c:v>43407.125</c:v>
                </c:pt>
                <c:pt idx="13021">
                  <c:v>43407.25</c:v>
                </c:pt>
                <c:pt idx="13022">
                  <c:v>43407.375</c:v>
                </c:pt>
                <c:pt idx="13023">
                  <c:v>43407.5</c:v>
                </c:pt>
                <c:pt idx="13024">
                  <c:v>43407.625</c:v>
                </c:pt>
                <c:pt idx="13025">
                  <c:v>43407.75</c:v>
                </c:pt>
                <c:pt idx="13026">
                  <c:v>43407.875</c:v>
                </c:pt>
                <c:pt idx="13027">
                  <c:v>43408</c:v>
                </c:pt>
                <c:pt idx="13028">
                  <c:v>43408.125</c:v>
                </c:pt>
                <c:pt idx="13029">
                  <c:v>43408.25</c:v>
                </c:pt>
                <c:pt idx="13030">
                  <c:v>43408.375</c:v>
                </c:pt>
                <c:pt idx="13031">
                  <c:v>43408.5</c:v>
                </c:pt>
                <c:pt idx="13032">
                  <c:v>43408.625</c:v>
                </c:pt>
                <c:pt idx="13033">
                  <c:v>43408.75</c:v>
                </c:pt>
                <c:pt idx="13034">
                  <c:v>43408.875</c:v>
                </c:pt>
                <c:pt idx="13035">
                  <c:v>43409</c:v>
                </c:pt>
                <c:pt idx="13036">
                  <c:v>43409.125</c:v>
                </c:pt>
                <c:pt idx="13037">
                  <c:v>43409.25</c:v>
                </c:pt>
                <c:pt idx="13038">
                  <c:v>43409.375</c:v>
                </c:pt>
                <c:pt idx="13039">
                  <c:v>43409.5</c:v>
                </c:pt>
                <c:pt idx="13040">
                  <c:v>43409.625</c:v>
                </c:pt>
                <c:pt idx="13041">
                  <c:v>43409.75</c:v>
                </c:pt>
                <c:pt idx="13042">
                  <c:v>43409.875</c:v>
                </c:pt>
                <c:pt idx="13043">
                  <c:v>43410</c:v>
                </c:pt>
                <c:pt idx="13044">
                  <c:v>43410.125</c:v>
                </c:pt>
                <c:pt idx="13045">
                  <c:v>43410.25</c:v>
                </c:pt>
                <c:pt idx="13046">
                  <c:v>43410.375</c:v>
                </c:pt>
                <c:pt idx="13047">
                  <c:v>43410.5</c:v>
                </c:pt>
                <c:pt idx="13048">
                  <c:v>43410.625</c:v>
                </c:pt>
                <c:pt idx="13049">
                  <c:v>43410.75</c:v>
                </c:pt>
                <c:pt idx="13050">
                  <c:v>43410.875</c:v>
                </c:pt>
                <c:pt idx="13051">
                  <c:v>43411</c:v>
                </c:pt>
                <c:pt idx="13052">
                  <c:v>43411.125</c:v>
                </c:pt>
                <c:pt idx="13053">
                  <c:v>43411.25</c:v>
                </c:pt>
                <c:pt idx="13054">
                  <c:v>43411.375</c:v>
                </c:pt>
                <c:pt idx="13055">
                  <c:v>43411.5</c:v>
                </c:pt>
                <c:pt idx="13056">
                  <c:v>43411.625</c:v>
                </c:pt>
                <c:pt idx="13057">
                  <c:v>43411.75</c:v>
                </c:pt>
                <c:pt idx="13058">
                  <c:v>43411.875</c:v>
                </c:pt>
                <c:pt idx="13059">
                  <c:v>43412</c:v>
                </c:pt>
                <c:pt idx="13060">
                  <c:v>43412.125</c:v>
                </c:pt>
                <c:pt idx="13061">
                  <c:v>43412.25</c:v>
                </c:pt>
                <c:pt idx="13062">
                  <c:v>43412.375</c:v>
                </c:pt>
                <c:pt idx="13063">
                  <c:v>43412.5</c:v>
                </c:pt>
                <c:pt idx="13064">
                  <c:v>43412.625</c:v>
                </c:pt>
                <c:pt idx="13065">
                  <c:v>43412.75</c:v>
                </c:pt>
                <c:pt idx="13066">
                  <c:v>43412.875</c:v>
                </c:pt>
                <c:pt idx="13067">
                  <c:v>43413</c:v>
                </c:pt>
                <c:pt idx="13068">
                  <c:v>43413.125</c:v>
                </c:pt>
                <c:pt idx="13069">
                  <c:v>43413.25</c:v>
                </c:pt>
                <c:pt idx="13070">
                  <c:v>43413.375</c:v>
                </c:pt>
                <c:pt idx="13071">
                  <c:v>43413.5</c:v>
                </c:pt>
                <c:pt idx="13072">
                  <c:v>43413.625</c:v>
                </c:pt>
                <c:pt idx="13073">
                  <c:v>43413.75</c:v>
                </c:pt>
                <c:pt idx="13074">
                  <c:v>43413.875</c:v>
                </c:pt>
                <c:pt idx="13075">
                  <c:v>43414</c:v>
                </c:pt>
                <c:pt idx="13076">
                  <c:v>43414.125</c:v>
                </c:pt>
                <c:pt idx="13077">
                  <c:v>43414.25</c:v>
                </c:pt>
                <c:pt idx="13078">
                  <c:v>43414.375</c:v>
                </c:pt>
                <c:pt idx="13079">
                  <c:v>43414.5</c:v>
                </c:pt>
                <c:pt idx="13080">
                  <c:v>43414.625</c:v>
                </c:pt>
                <c:pt idx="13081">
                  <c:v>43414.75</c:v>
                </c:pt>
                <c:pt idx="13082">
                  <c:v>43414.875</c:v>
                </c:pt>
                <c:pt idx="13083">
                  <c:v>43415</c:v>
                </c:pt>
                <c:pt idx="13084">
                  <c:v>43415.125</c:v>
                </c:pt>
                <c:pt idx="13085">
                  <c:v>43415.25</c:v>
                </c:pt>
                <c:pt idx="13086">
                  <c:v>43415.375</c:v>
                </c:pt>
                <c:pt idx="13087">
                  <c:v>43415.5</c:v>
                </c:pt>
                <c:pt idx="13088">
                  <c:v>43415.625</c:v>
                </c:pt>
                <c:pt idx="13089">
                  <c:v>43415.75</c:v>
                </c:pt>
                <c:pt idx="13090">
                  <c:v>43415.875</c:v>
                </c:pt>
                <c:pt idx="13091">
                  <c:v>43416</c:v>
                </c:pt>
                <c:pt idx="13092">
                  <c:v>43416.125</c:v>
                </c:pt>
                <c:pt idx="13093">
                  <c:v>43416.25</c:v>
                </c:pt>
                <c:pt idx="13094">
                  <c:v>43416.375</c:v>
                </c:pt>
                <c:pt idx="13095">
                  <c:v>43416.5</c:v>
                </c:pt>
                <c:pt idx="13096">
                  <c:v>43416.625</c:v>
                </c:pt>
                <c:pt idx="13097">
                  <c:v>43416.75</c:v>
                </c:pt>
                <c:pt idx="13098">
                  <c:v>43416.875</c:v>
                </c:pt>
                <c:pt idx="13099">
                  <c:v>43417</c:v>
                </c:pt>
                <c:pt idx="13100">
                  <c:v>43417.125</c:v>
                </c:pt>
                <c:pt idx="13101">
                  <c:v>43417.25</c:v>
                </c:pt>
                <c:pt idx="13102">
                  <c:v>43417.375</c:v>
                </c:pt>
                <c:pt idx="13103">
                  <c:v>43417.5</c:v>
                </c:pt>
                <c:pt idx="13104">
                  <c:v>43417.625</c:v>
                </c:pt>
                <c:pt idx="13105">
                  <c:v>43417.75</c:v>
                </c:pt>
                <c:pt idx="13106">
                  <c:v>43417.875</c:v>
                </c:pt>
                <c:pt idx="13107">
                  <c:v>43418</c:v>
                </c:pt>
                <c:pt idx="13108">
                  <c:v>43418.125</c:v>
                </c:pt>
                <c:pt idx="13109">
                  <c:v>43418.25</c:v>
                </c:pt>
                <c:pt idx="13110">
                  <c:v>43418.375</c:v>
                </c:pt>
                <c:pt idx="13111">
                  <c:v>43418.5</c:v>
                </c:pt>
                <c:pt idx="13112">
                  <c:v>43418.625</c:v>
                </c:pt>
                <c:pt idx="13113">
                  <c:v>43418.75</c:v>
                </c:pt>
                <c:pt idx="13114">
                  <c:v>43418.875</c:v>
                </c:pt>
                <c:pt idx="13115">
                  <c:v>43419</c:v>
                </c:pt>
                <c:pt idx="13116">
                  <c:v>43419.125</c:v>
                </c:pt>
                <c:pt idx="13117">
                  <c:v>43419.25</c:v>
                </c:pt>
                <c:pt idx="13118">
                  <c:v>43419.375</c:v>
                </c:pt>
                <c:pt idx="13119">
                  <c:v>43419.5</c:v>
                </c:pt>
                <c:pt idx="13120">
                  <c:v>43419.625</c:v>
                </c:pt>
                <c:pt idx="13121">
                  <c:v>43419.75</c:v>
                </c:pt>
                <c:pt idx="13122">
                  <c:v>43419.875</c:v>
                </c:pt>
                <c:pt idx="13123">
                  <c:v>43420</c:v>
                </c:pt>
                <c:pt idx="13124">
                  <c:v>43420.125</c:v>
                </c:pt>
                <c:pt idx="13125">
                  <c:v>43420.25</c:v>
                </c:pt>
                <c:pt idx="13126">
                  <c:v>43420.375</c:v>
                </c:pt>
                <c:pt idx="13127">
                  <c:v>43420.5</c:v>
                </c:pt>
                <c:pt idx="13128">
                  <c:v>43420.625</c:v>
                </c:pt>
                <c:pt idx="13129">
                  <c:v>43420.75</c:v>
                </c:pt>
                <c:pt idx="13130">
                  <c:v>43420.875</c:v>
                </c:pt>
                <c:pt idx="13131">
                  <c:v>43421</c:v>
                </c:pt>
                <c:pt idx="13132">
                  <c:v>43421.125</c:v>
                </c:pt>
                <c:pt idx="13133">
                  <c:v>43421.25</c:v>
                </c:pt>
                <c:pt idx="13134">
                  <c:v>43421.375</c:v>
                </c:pt>
                <c:pt idx="13135">
                  <c:v>43421.5</c:v>
                </c:pt>
                <c:pt idx="13136">
                  <c:v>43421.625</c:v>
                </c:pt>
                <c:pt idx="13137">
                  <c:v>43421.75</c:v>
                </c:pt>
                <c:pt idx="13138">
                  <c:v>43421.875</c:v>
                </c:pt>
                <c:pt idx="13139">
                  <c:v>43422</c:v>
                </c:pt>
                <c:pt idx="13140">
                  <c:v>43422.125</c:v>
                </c:pt>
                <c:pt idx="13141">
                  <c:v>43422.25</c:v>
                </c:pt>
                <c:pt idx="13142">
                  <c:v>43422.375</c:v>
                </c:pt>
                <c:pt idx="13143">
                  <c:v>43422.5</c:v>
                </c:pt>
                <c:pt idx="13144">
                  <c:v>43422.625</c:v>
                </c:pt>
                <c:pt idx="13145">
                  <c:v>43422.75</c:v>
                </c:pt>
                <c:pt idx="13146">
                  <c:v>43422.875</c:v>
                </c:pt>
                <c:pt idx="13147">
                  <c:v>43423</c:v>
                </c:pt>
                <c:pt idx="13148">
                  <c:v>43423.125</c:v>
                </c:pt>
                <c:pt idx="13149">
                  <c:v>43423.25</c:v>
                </c:pt>
                <c:pt idx="13150">
                  <c:v>43423.375</c:v>
                </c:pt>
                <c:pt idx="13151">
                  <c:v>43423.5</c:v>
                </c:pt>
                <c:pt idx="13152">
                  <c:v>43423.625</c:v>
                </c:pt>
                <c:pt idx="13153">
                  <c:v>43423.75</c:v>
                </c:pt>
                <c:pt idx="13154">
                  <c:v>43423.875</c:v>
                </c:pt>
                <c:pt idx="13155">
                  <c:v>43424</c:v>
                </c:pt>
                <c:pt idx="13156">
                  <c:v>43424.125</c:v>
                </c:pt>
                <c:pt idx="13157">
                  <c:v>43424.25</c:v>
                </c:pt>
                <c:pt idx="13158">
                  <c:v>43424.375</c:v>
                </c:pt>
                <c:pt idx="13159">
                  <c:v>43424.5</c:v>
                </c:pt>
                <c:pt idx="13160">
                  <c:v>43424.625</c:v>
                </c:pt>
                <c:pt idx="13161">
                  <c:v>43424.75</c:v>
                </c:pt>
                <c:pt idx="13162">
                  <c:v>43424.875</c:v>
                </c:pt>
                <c:pt idx="13163">
                  <c:v>43425</c:v>
                </c:pt>
                <c:pt idx="13164">
                  <c:v>43425.125</c:v>
                </c:pt>
                <c:pt idx="13165">
                  <c:v>43425.25</c:v>
                </c:pt>
                <c:pt idx="13166">
                  <c:v>43425.375</c:v>
                </c:pt>
                <c:pt idx="13167">
                  <c:v>43425.5</c:v>
                </c:pt>
                <c:pt idx="13168">
                  <c:v>43425.625</c:v>
                </c:pt>
                <c:pt idx="13169">
                  <c:v>43425.75</c:v>
                </c:pt>
                <c:pt idx="13170">
                  <c:v>43425.875</c:v>
                </c:pt>
                <c:pt idx="13171">
                  <c:v>43426</c:v>
                </c:pt>
                <c:pt idx="13172">
                  <c:v>43426.125</c:v>
                </c:pt>
                <c:pt idx="13173">
                  <c:v>43426.25</c:v>
                </c:pt>
                <c:pt idx="13174">
                  <c:v>43426.375</c:v>
                </c:pt>
                <c:pt idx="13175">
                  <c:v>43426.5</c:v>
                </c:pt>
                <c:pt idx="13176">
                  <c:v>43426.625</c:v>
                </c:pt>
                <c:pt idx="13177">
                  <c:v>43426.75</c:v>
                </c:pt>
                <c:pt idx="13178">
                  <c:v>43426.875</c:v>
                </c:pt>
                <c:pt idx="13179">
                  <c:v>43427</c:v>
                </c:pt>
                <c:pt idx="13180">
                  <c:v>43427.125</c:v>
                </c:pt>
                <c:pt idx="13181">
                  <c:v>43427.25</c:v>
                </c:pt>
                <c:pt idx="13182">
                  <c:v>43427.375</c:v>
                </c:pt>
                <c:pt idx="13183">
                  <c:v>43427.5</c:v>
                </c:pt>
                <c:pt idx="13184">
                  <c:v>43427.625</c:v>
                </c:pt>
                <c:pt idx="13185">
                  <c:v>43427.75</c:v>
                </c:pt>
                <c:pt idx="13186">
                  <c:v>43427.875</c:v>
                </c:pt>
                <c:pt idx="13187">
                  <c:v>43428</c:v>
                </c:pt>
                <c:pt idx="13188">
                  <c:v>43428.125</c:v>
                </c:pt>
                <c:pt idx="13189">
                  <c:v>43428.25</c:v>
                </c:pt>
                <c:pt idx="13190">
                  <c:v>43428.375</c:v>
                </c:pt>
                <c:pt idx="13191">
                  <c:v>43428.5</c:v>
                </c:pt>
                <c:pt idx="13192">
                  <c:v>43428.625</c:v>
                </c:pt>
                <c:pt idx="13193">
                  <c:v>43428.75</c:v>
                </c:pt>
                <c:pt idx="13194">
                  <c:v>43428.875</c:v>
                </c:pt>
                <c:pt idx="13195">
                  <c:v>43429</c:v>
                </c:pt>
                <c:pt idx="13196">
                  <c:v>43429.125</c:v>
                </c:pt>
                <c:pt idx="13197">
                  <c:v>43429.25</c:v>
                </c:pt>
                <c:pt idx="13198">
                  <c:v>43429.375</c:v>
                </c:pt>
                <c:pt idx="13199">
                  <c:v>43429.5</c:v>
                </c:pt>
                <c:pt idx="13200">
                  <c:v>43429.625</c:v>
                </c:pt>
                <c:pt idx="13201">
                  <c:v>43429.75</c:v>
                </c:pt>
                <c:pt idx="13202">
                  <c:v>43429.875</c:v>
                </c:pt>
                <c:pt idx="13203">
                  <c:v>43430</c:v>
                </c:pt>
                <c:pt idx="13204">
                  <c:v>43430.125</c:v>
                </c:pt>
                <c:pt idx="13205">
                  <c:v>43430.25</c:v>
                </c:pt>
                <c:pt idx="13206">
                  <c:v>43430.375</c:v>
                </c:pt>
                <c:pt idx="13207">
                  <c:v>43430.5</c:v>
                </c:pt>
                <c:pt idx="13208">
                  <c:v>43430.625</c:v>
                </c:pt>
                <c:pt idx="13209">
                  <c:v>43430.75</c:v>
                </c:pt>
                <c:pt idx="13210">
                  <c:v>43430.875</c:v>
                </c:pt>
                <c:pt idx="13211">
                  <c:v>43431</c:v>
                </c:pt>
                <c:pt idx="13212">
                  <c:v>43431.125</c:v>
                </c:pt>
                <c:pt idx="13213">
                  <c:v>43431.25</c:v>
                </c:pt>
                <c:pt idx="13214">
                  <c:v>43431.375</c:v>
                </c:pt>
                <c:pt idx="13215">
                  <c:v>43431.5</c:v>
                </c:pt>
                <c:pt idx="13216">
                  <c:v>43431.625</c:v>
                </c:pt>
                <c:pt idx="13217">
                  <c:v>43431.75</c:v>
                </c:pt>
                <c:pt idx="13218">
                  <c:v>43431.875</c:v>
                </c:pt>
                <c:pt idx="13219">
                  <c:v>43432</c:v>
                </c:pt>
                <c:pt idx="13220">
                  <c:v>43432.125</c:v>
                </c:pt>
                <c:pt idx="13221">
                  <c:v>43432.25</c:v>
                </c:pt>
                <c:pt idx="13222">
                  <c:v>43432.375</c:v>
                </c:pt>
                <c:pt idx="13223">
                  <c:v>43432.5</c:v>
                </c:pt>
                <c:pt idx="13224">
                  <c:v>43432.625</c:v>
                </c:pt>
                <c:pt idx="13225">
                  <c:v>43432.75</c:v>
                </c:pt>
                <c:pt idx="13226">
                  <c:v>43432.875</c:v>
                </c:pt>
                <c:pt idx="13227">
                  <c:v>43433</c:v>
                </c:pt>
                <c:pt idx="13228">
                  <c:v>43433.125</c:v>
                </c:pt>
                <c:pt idx="13229">
                  <c:v>43433.25</c:v>
                </c:pt>
                <c:pt idx="13230">
                  <c:v>43433.375</c:v>
                </c:pt>
                <c:pt idx="13231">
                  <c:v>43433.5</c:v>
                </c:pt>
                <c:pt idx="13232">
                  <c:v>43433.625</c:v>
                </c:pt>
                <c:pt idx="13233">
                  <c:v>43433.75</c:v>
                </c:pt>
                <c:pt idx="13234">
                  <c:v>43433.875</c:v>
                </c:pt>
                <c:pt idx="13235">
                  <c:v>43434</c:v>
                </c:pt>
                <c:pt idx="13236">
                  <c:v>43434.125</c:v>
                </c:pt>
                <c:pt idx="13237">
                  <c:v>43434.25</c:v>
                </c:pt>
                <c:pt idx="13238">
                  <c:v>43434.375</c:v>
                </c:pt>
                <c:pt idx="13239">
                  <c:v>43434.5</c:v>
                </c:pt>
                <c:pt idx="13240">
                  <c:v>43434.625</c:v>
                </c:pt>
                <c:pt idx="13241">
                  <c:v>43434.75</c:v>
                </c:pt>
                <c:pt idx="13242">
                  <c:v>43434.875</c:v>
                </c:pt>
                <c:pt idx="13243">
                  <c:v>43435</c:v>
                </c:pt>
                <c:pt idx="13244">
                  <c:v>43435.125</c:v>
                </c:pt>
                <c:pt idx="13245">
                  <c:v>43435.25</c:v>
                </c:pt>
                <c:pt idx="13246">
                  <c:v>43435.375</c:v>
                </c:pt>
                <c:pt idx="13247">
                  <c:v>43435.5</c:v>
                </c:pt>
                <c:pt idx="13248">
                  <c:v>43435.625</c:v>
                </c:pt>
                <c:pt idx="13249">
                  <c:v>43435.75</c:v>
                </c:pt>
                <c:pt idx="13250">
                  <c:v>43435.875</c:v>
                </c:pt>
                <c:pt idx="13251">
                  <c:v>43436</c:v>
                </c:pt>
                <c:pt idx="13252">
                  <c:v>43436.125</c:v>
                </c:pt>
                <c:pt idx="13253">
                  <c:v>43436.25</c:v>
                </c:pt>
                <c:pt idx="13254">
                  <c:v>43436.375</c:v>
                </c:pt>
                <c:pt idx="13255">
                  <c:v>43436.5</c:v>
                </c:pt>
                <c:pt idx="13256">
                  <c:v>43436.625</c:v>
                </c:pt>
                <c:pt idx="13257">
                  <c:v>43436.75</c:v>
                </c:pt>
                <c:pt idx="13258">
                  <c:v>43436.875</c:v>
                </c:pt>
                <c:pt idx="13259">
                  <c:v>43437</c:v>
                </c:pt>
                <c:pt idx="13260">
                  <c:v>43437.125</c:v>
                </c:pt>
                <c:pt idx="13261">
                  <c:v>43437.25</c:v>
                </c:pt>
                <c:pt idx="13262">
                  <c:v>43437.375</c:v>
                </c:pt>
                <c:pt idx="13263">
                  <c:v>43437.5</c:v>
                </c:pt>
                <c:pt idx="13264">
                  <c:v>43437.625</c:v>
                </c:pt>
                <c:pt idx="13265">
                  <c:v>43437.75</c:v>
                </c:pt>
                <c:pt idx="13266">
                  <c:v>43437.875</c:v>
                </c:pt>
                <c:pt idx="13267">
                  <c:v>43438</c:v>
                </c:pt>
                <c:pt idx="13268">
                  <c:v>43438.125</c:v>
                </c:pt>
                <c:pt idx="13269">
                  <c:v>43438.25</c:v>
                </c:pt>
                <c:pt idx="13270">
                  <c:v>43438.375</c:v>
                </c:pt>
                <c:pt idx="13271">
                  <c:v>43438.5</c:v>
                </c:pt>
                <c:pt idx="13272">
                  <c:v>43438.625</c:v>
                </c:pt>
                <c:pt idx="13273">
                  <c:v>43438.75</c:v>
                </c:pt>
                <c:pt idx="13274">
                  <c:v>43438.875</c:v>
                </c:pt>
                <c:pt idx="13275">
                  <c:v>43439</c:v>
                </c:pt>
                <c:pt idx="13276">
                  <c:v>43439.125</c:v>
                </c:pt>
                <c:pt idx="13277">
                  <c:v>43439.25</c:v>
                </c:pt>
                <c:pt idx="13278">
                  <c:v>43439.375</c:v>
                </c:pt>
                <c:pt idx="13279">
                  <c:v>43439.5</c:v>
                </c:pt>
                <c:pt idx="13280">
                  <c:v>43439.625</c:v>
                </c:pt>
                <c:pt idx="13281">
                  <c:v>43439.75</c:v>
                </c:pt>
                <c:pt idx="13282">
                  <c:v>43439.875</c:v>
                </c:pt>
                <c:pt idx="13283">
                  <c:v>43440</c:v>
                </c:pt>
                <c:pt idx="13284">
                  <c:v>43440.125</c:v>
                </c:pt>
                <c:pt idx="13285">
                  <c:v>43440.25</c:v>
                </c:pt>
                <c:pt idx="13286">
                  <c:v>43440.375</c:v>
                </c:pt>
                <c:pt idx="13287">
                  <c:v>43440.5</c:v>
                </c:pt>
                <c:pt idx="13288">
                  <c:v>43440.625</c:v>
                </c:pt>
                <c:pt idx="13289">
                  <c:v>43440.75</c:v>
                </c:pt>
                <c:pt idx="13290">
                  <c:v>43440.875</c:v>
                </c:pt>
                <c:pt idx="13291">
                  <c:v>43441</c:v>
                </c:pt>
                <c:pt idx="13292">
                  <c:v>43441.125</c:v>
                </c:pt>
                <c:pt idx="13293">
                  <c:v>43441.25</c:v>
                </c:pt>
                <c:pt idx="13294">
                  <c:v>43441.375</c:v>
                </c:pt>
                <c:pt idx="13295">
                  <c:v>43441.5</c:v>
                </c:pt>
                <c:pt idx="13296">
                  <c:v>43441.625</c:v>
                </c:pt>
                <c:pt idx="13297">
                  <c:v>43441.75</c:v>
                </c:pt>
                <c:pt idx="13298">
                  <c:v>43441.875</c:v>
                </c:pt>
                <c:pt idx="13299">
                  <c:v>43442</c:v>
                </c:pt>
                <c:pt idx="13300">
                  <c:v>43442.125</c:v>
                </c:pt>
                <c:pt idx="13301">
                  <c:v>43442.25</c:v>
                </c:pt>
                <c:pt idx="13302">
                  <c:v>43442.375</c:v>
                </c:pt>
                <c:pt idx="13303">
                  <c:v>43442.5</c:v>
                </c:pt>
                <c:pt idx="13304">
                  <c:v>43442.625</c:v>
                </c:pt>
                <c:pt idx="13305">
                  <c:v>43442.75</c:v>
                </c:pt>
                <c:pt idx="13306">
                  <c:v>43442.875</c:v>
                </c:pt>
                <c:pt idx="13307">
                  <c:v>43443</c:v>
                </c:pt>
                <c:pt idx="13308">
                  <c:v>43443.125</c:v>
                </c:pt>
                <c:pt idx="13309">
                  <c:v>43443.25</c:v>
                </c:pt>
                <c:pt idx="13310">
                  <c:v>43443.375</c:v>
                </c:pt>
                <c:pt idx="13311">
                  <c:v>43443.5</c:v>
                </c:pt>
                <c:pt idx="13312">
                  <c:v>43443.625</c:v>
                </c:pt>
                <c:pt idx="13313">
                  <c:v>43443.75</c:v>
                </c:pt>
                <c:pt idx="13314">
                  <c:v>43443.875</c:v>
                </c:pt>
                <c:pt idx="13315">
                  <c:v>43444</c:v>
                </c:pt>
                <c:pt idx="13316">
                  <c:v>43444.125</c:v>
                </c:pt>
                <c:pt idx="13317">
                  <c:v>43444.25</c:v>
                </c:pt>
                <c:pt idx="13318">
                  <c:v>43444.375</c:v>
                </c:pt>
                <c:pt idx="13319">
                  <c:v>43444.5</c:v>
                </c:pt>
                <c:pt idx="13320">
                  <c:v>43444.625</c:v>
                </c:pt>
                <c:pt idx="13321">
                  <c:v>43444.75</c:v>
                </c:pt>
                <c:pt idx="13322">
                  <c:v>43444.875</c:v>
                </c:pt>
                <c:pt idx="13323">
                  <c:v>43445</c:v>
                </c:pt>
                <c:pt idx="13324">
                  <c:v>43445.125</c:v>
                </c:pt>
                <c:pt idx="13325">
                  <c:v>43445.25</c:v>
                </c:pt>
                <c:pt idx="13326">
                  <c:v>43445.375</c:v>
                </c:pt>
                <c:pt idx="13327">
                  <c:v>43445.5</c:v>
                </c:pt>
                <c:pt idx="13328">
                  <c:v>43445.625</c:v>
                </c:pt>
                <c:pt idx="13329">
                  <c:v>43445.75</c:v>
                </c:pt>
                <c:pt idx="13330">
                  <c:v>43445.875</c:v>
                </c:pt>
                <c:pt idx="13331">
                  <c:v>43446</c:v>
                </c:pt>
                <c:pt idx="13332">
                  <c:v>43446.125</c:v>
                </c:pt>
                <c:pt idx="13333">
                  <c:v>43446.25</c:v>
                </c:pt>
                <c:pt idx="13334">
                  <c:v>43446.375</c:v>
                </c:pt>
                <c:pt idx="13335">
                  <c:v>43446.5</c:v>
                </c:pt>
                <c:pt idx="13336">
                  <c:v>43446.625</c:v>
                </c:pt>
                <c:pt idx="13337">
                  <c:v>43446.75</c:v>
                </c:pt>
                <c:pt idx="13338">
                  <c:v>43446.875</c:v>
                </c:pt>
                <c:pt idx="13339">
                  <c:v>43447</c:v>
                </c:pt>
                <c:pt idx="13340">
                  <c:v>43447.125</c:v>
                </c:pt>
                <c:pt idx="13341">
                  <c:v>43447.25</c:v>
                </c:pt>
                <c:pt idx="13342">
                  <c:v>43447.375</c:v>
                </c:pt>
                <c:pt idx="13343">
                  <c:v>43447.5</c:v>
                </c:pt>
                <c:pt idx="13344">
                  <c:v>43447.625</c:v>
                </c:pt>
                <c:pt idx="13345">
                  <c:v>43447.75</c:v>
                </c:pt>
                <c:pt idx="13346">
                  <c:v>43447.875</c:v>
                </c:pt>
                <c:pt idx="13347">
                  <c:v>43448</c:v>
                </c:pt>
                <c:pt idx="13348">
                  <c:v>43448.125</c:v>
                </c:pt>
                <c:pt idx="13349">
                  <c:v>43448.25</c:v>
                </c:pt>
                <c:pt idx="13350">
                  <c:v>43448.375</c:v>
                </c:pt>
                <c:pt idx="13351">
                  <c:v>43448.5</c:v>
                </c:pt>
                <c:pt idx="13352">
                  <c:v>43448.625</c:v>
                </c:pt>
                <c:pt idx="13353">
                  <c:v>43448.75</c:v>
                </c:pt>
                <c:pt idx="13354">
                  <c:v>43448.875</c:v>
                </c:pt>
                <c:pt idx="13355">
                  <c:v>43449</c:v>
                </c:pt>
                <c:pt idx="13356">
                  <c:v>43449.125</c:v>
                </c:pt>
                <c:pt idx="13357">
                  <c:v>43449.25</c:v>
                </c:pt>
                <c:pt idx="13358">
                  <c:v>43449.375</c:v>
                </c:pt>
                <c:pt idx="13359">
                  <c:v>43449.5</c:v>
                </c:pt>
                <c:pt idx="13360">
                  <c:v>43449.625</c:v>
                </c:pt>
                <c:pt idx="13361">
                  <c:v>43449.75</c:v>
                </c:pt>
                <c:pt idx="13362">
                  <c:v>43449.875</c:v>
                </c:pt>
                <c:pt idx="13363">
                  <c:v>43450</c:v>
                </c:pt>
                <c:pt idx="13364">
                  <c:v>43450.125</c:v>
                </c:pt>
                <c:pt idx="13365">
                  <c:v>43450.25</c:v>
                </c:pt>
                <c:pt idx="13366">
                  <c:v>43450.375</c:v>
                </c:pt>
                <c:pt idx="13367">
                  <c:v>43450.5</c:v>
                </c:pt>
                <c:pt idx="13368">
                  <c:v>43450.625</c:v>
                </c:pt>
                <c:pt idx="13369">
                  <c:v>43450.75</c:v>
                </c:pt>
                <c:pt idx="13370">
                  <c:v>43450.875</c:v>
                </c:pt>
                <c:pt idx="13371">
                  <c:v>43451</c:v>
                </c:pt>
                <c:pt idx="13372">
                  <c:v>43451.125</c:v>
                </c:pt>
                <c:pt idx="13373">
                  <c:v>43451.25</c:v>
                </c:pt>
                <c:pt idx="13374">
                  <c:v>43451.375</c:v>
                </c:pt>
                <c:pt idx="13375">
                  <c:v>43451.5</c:v>
                </c:pt>
                <c:pt idx="13376">
                  <c:v>43451.625</c:v>
                </c:pt>
                <c:pt idx="13377">
                  <c:v>43451.75</c:v>
                </c:pt>
                <c:pt idx="13378">
                  <c:v>43451.875</c:v>
                </c:pt>
                <c:pt idx="13379">
                  <c:v>43452</c:v>
                </c:pt>
                <c:pt idx="13380">
                  <c:v>43452.125</c:v>
                </c:pt>
                <c:pt idx="13381">
                  <c:v>43452.25</c:v>
                </c:pt>
                <c:pt idx="13382">
                  <c:v>43452.375</c:v>
                </c:pt>
                <c:pt idx="13383">
                  <c:v>43452.5</c:v>
                </c:pt>
                <c:pt idx="13384">
                  <c:v>43452.625</c:v>
                </c:pt>
                <c:pt idx="13385">
                  <c:v>43452.75</c:v>
                </c:pt>
                <c:pt idx="13386">
                  <c:v>43452.875</c:v>
                </c:pt>
                <c:pt idx="13387">
                  <c:v>43453</c:v>
                </c:pt>
                <c:pt idx="13388">
                  <c:v>43453.125</c:v>
                </c:pt>
                <c:pt idx="13389">
                  <c:v>43453.25</c:v>
                </c:pt>
                <c:pt idx="13390">
                  <c:v>43453.375</c:v>
                </c:pt>
                <c:pt idx="13391">
                  <c:v>43453.5</c:v>
                </c:pt>
                <c:pt idx="13392">
                  <c:v>43453.625</c:v>
                </c:pt>
                <c:pt idx="13393">
                  <c:v>43453.75</c:v>
                </c:pt>
                <c:pt idx="13394">
                  <c:v>43453.875</c:v>
                </c:pt>
                <c:pt idx="13395">
                  <c:v>43454</c:v>
                </c:pt>
                <c:pt idx="13396">
                  <c:v>43454.125</c:v>
                </c:pt>
                <c:pt idx="13397">
                  <c:v>43454.25</c:v>
                </c:pt>
                <c:pt idx="13398">
                  <c:v>43454.375</c:v>
                </c:pt>
                <c:pt idx="13399">
                  <c:v>43454.5</c:v>
                </c:pt>
                <c:pt idx="13400">
                  <c:v>43454.625</c:v>
                </c:pt>
                <c:pt idx="13401">
                  <c:v>43454.75</c:v>
                </c:pt>
                <c:pt idx="13402">
                  <c:v>43454.875</c:v>
                </c:pt>
                <c:pt idx="13403">
                  <c:v>43455</c:v>
                </c:pt>
                <c:pt idx="13404">
                  <c:v>43455.125</c:v>
                </c:pt>
                <c:pt idx="13405">
                  <c:v>43455.25</c:v>
                </c:pt>
                <c:pt idx="13406">
                  <c:v>43455.375</c:v>
                </c:pt>
                <c:pt idx="13407">
                  <c:v>43455.5</c:v>
                </c:pt>
                <c:pt idx="13408">
                  <c:v>43455.625</c:v>
                </c:pt>
                <c:pt idx="13409">
                  <c:v>43455.75</c:v>
                </c:pt>
                <c:pt idx="13410">
                  <c:v>43455.875</c:v>
                </c:pt>
                <c:pt idx="13411">
                  <c:v>43456</c:v>
                </c:pt>
                <c:pt idx="13412">
                  <c:v>43456.125</c:v>
                </c:pt>
                <c:pt idx="13413">
                  <c:v>43456.25</c:v>
                </c:pt>
                <c:pt idx="13414">
                  <c:v>43456.375</c:v>
                </c:pt>
                <c:pt idx="13415">
                  <c:v>43456.5</c:v>
                </c:pt>
                <c:pt idx="13416">
                  <c:v>43456.625</c:v>
                </c:pt>
                <c:pt idx="13417">
                  <c:v>43456.75</c:v>
                </c:pt>
                <c:pt idx="13418">
                  <c:v>43456.875</c:v>
                </c:pt>
                <c:pt idx="13419">
                  <c:v>43457</c:v>
                </c:pt>
                <c:pt idx="13420">
                  <c:v>43457.125</c:v>
                </c:pt>
                <c:pt idx="13421">
                  <c:v>43457.25</c:v>
                </c:pt>
                <c:pt idx="13422">
                  <c:v>43457.375</c:v>
                </c:pt>
                <c:pt idx="13423">
                  <c:v>43457.5</c:v>
                </c:pt>
                <c:pt idx="13424">
                  <c:v>43457.625</c:v>
                </c:pt>
                <c:pt idx="13425">
                  <c:v>43457.75</c:v>
                </c:pt>
                <c:pt idx="13426">
                  <c:v>43457.875</c:v>
                </c:pt>
                <c:pt idx="13427">
                  <c:v>43458</c:v>
                </c:pt>
                <c:pt idx="13428">
                  <c:v>43458.125</c:v>
                </c:pt>
                <c:pt idx="13429">
                  <c:v>43458.25</c:v>
                </c:pt>
                <c:pt idx="13430">
                  <c:v>43458.375</c:v>
                </c:pt>
                <c:pt idx="13431">
                  <c:v>43458.5</c:v>
                </c:pt>
                <c:pt idx="13432">
                  <c:v>43458.625</c:v>
                </c:pt>
                <c:pt idx="13433">
                  <c:v>43458.75</c:v>
                </c:pt>
                <c:pt idx="13434">
                  <c:v>43458.875</c:v>
                </c:pt>
                <c:pt idx="13435">
                  <c:v>43459</c:v>
                </c:pt>
                <c:pt idx="13436">
                  <c:v>43459.125</c:v>
                </c:pt>
                <c:pt idx="13437">
                  <c:v>43459.25</c:v>
                </c:pt>
                <c:pt idx="13438">
                  <c:v>43459.375</c:v>
                </c:pt>
                <c:pt idx="13439">
                  <c:v>43459.5</c:v>
                </c:pt>
                <c:pt idx="13440">
                  <c:v>43459.625</c:v>
                </c:pt>
                <c:pt idx="13441">
                  <c:v>43459.75</c:v>
                </c:pt>
                <c:pt idx="13442">
                  <c:v>43459.875</c:v>
                </c:pt>
                <c:pt idx="13443">
                  <c:v>43460</c:v>
                </c:pt>
                <c:pt idx="13444">
                  <c:v>43460.125</c:v>
                </c:pt>
                <c:pt idx="13445">
                  <c:v>43460.25</c:v>
                </c:pt>
                <c:pt idx="13446">
                  <c:v>43460.375</c:v>
                </c:pt>
                <c:pt idx="13447">
                  <c:v>43460.5</c:v>
                </c:pt>
                <c:pt idx="13448">
                  <c:v>43460.625</c:v>
                </c:pt>
                <c:pt idx="13449">
                  <c:v>43460.75</c:v>
                </c:pt>
                <c:pt idx="13450">
                  <c:v>43460.875</c:v>
                </c:pt>
                <c:pt idx="13451">
                  <c:v>43461</c:v>
                </c:pt>
                <c:pt idx="13452">
                  <c:v>43461.125</c:v>
                </c:pt>
                <c:pt idx="13453">
                  <c:v>43461.25</c:v>
                </c:pt>
                <c:pt idx="13454">
                  <c:v>43461.375</c:v>
                </c:pt>
                <c:pt idx="13455">
                  <c:v>43461.5</c:v>
                </c:pt>
                <c:pt idx="13456">
                  <c:v>43461.625</c:v>
                </c:pt>
                <c:pt idx="13457">
                  <c:v>43461.75</c:v>
                </c:pt>
                <c:pt idx="13458">
                  <c:v>43461.875</c:v>
                </c:pt>
                <c:pt idx="13459">
                  <c:v>43462</c:v>
                </c:pt>
                <c:pt idx="13460">
                  <c:v>43462.125</c:v>
                </c:pt>
                <c:pt idx="13461">
                  <c:v>43462.25</c:v>
                </c:pt>
                <c:pt idx="13462">
                  <c:v>43462.375</c:v>
                </c:pt>
                <c:pt idx="13463">
                  <c:v>43462.5</c:v>
                </c:pt>
                <c:pt idx="13464">
                  <c:v>43462.625</c:v>
                </c:pt>
                <c:pt idx="13465">
                  <c:v>43462.75</c:v>
                </c:pt>
                <c:pt idx="13466">
                  <c:v>43462.875</c:v>
                </c:pt>
                <c:pt idx="13467">
                  <c:v>43463</c:v>
                </c:pt>
                <c:pt idx="13468">
                  <c:v>43463.125</c:v>
                </c:pt>
                <c:pt idx="13469">
                  <c:v>43463.25</c:v>
                </c:pt>
                <c:pt idx="13470">
                  <c:v>43463.375</c:v>
                </c:pt>
                <c:pt idx="13471">
                  <c:v>43463.5</c:v>
                </c:pt>
                <c:pt idx="13472">
                  <c:v>43463.625</c:v>
                </c:pt>
                <c:pt idx="13473">
                  <c:v>43463.75</c:v>
                </c:pt>
                <c:pt idx="13474">
                  <c:v>43463.875</c:v>
                </c:pt>
                <c:pt idx="13475">
                  <c:v>43464</c:v>
                </c:pt>
                <c:pt idx="13476">
                  <c:v>43464.125</c:v>
                </c:pt>
                <c:pt idx="13477">
                  <c:v>43464.25</c:v>
                </c:pt>
                <c:pt idx="13478">
                  <c:v>43464.375</c:v>
                </c:pt>
                <c:pt idx="13479">
                  <c:v>43464.5</c:v>
                </c:pt>
                <c:pt idx="13480">
                  <c:v>43464.625</c:v>
                </c:pt>
                <c:pt idx="13481">
                  <c:v>43464.75</c:v>
                </c:pt>
                <c:pt idx="13482">
                  <c:v>43464.875</c:v>
                </c:pt>
                <c:pt idx="13483">
                  <c:v>43465</c:v>
                </c:pt>
                <c:pt idx="13484">
                  <c:v>43465.125</c:v>
                </c:pt>
                <c:pt idx="13485">
                  <c:v>43465.25</c:v>
                </c:pt>
                <c:pt idx="13486">
                  <c:v>43465.375</c:v>
                </c:pt>
                <c:pt idx="13487">
                  <c:v>43465.5</c:v>
                </c:pt>
                <c:pt idx="13488">
                  <c:v>43465.625</c:v>
                </c:pt>
                <c:pt idx="13489">
                  <c:v>43465.75</c:v>
                </c:pt>
                <c:pt idx="13490">
                  <c:v>43465.875</c:v>
                </c:pt>
                <c:pt idx="13491">
                  <c:v>43466</c:v>
                </c:pt>
                <c:pt idx="13492">
                  <c:v>43466.125</c:v>
                </c:pt>
                <c:pt idx="13493">
                  <c:v>43466.25</c:v>
                </c:pt>
                <c:pt idx="13494">
                  <c:v>43466.375</c:v>
                </c:pt>
                <c:pt idx="13495">
                  <c:v>43466.5</c:v>
                </c:pt>
                <c:pt idx="13496">
                  <c:v>43466.625</c:v>
                </c:pt>
                <c:pt idx="13497">
                  <c:v>43466.75</c:v>
                </c:pt>
                <c:pt idx="13498">
                  <c:v>43466.875</c:v>
                </c:pt>
                <c:pt idx="13499">
                  <c:v>43467</c:v>
                </c:pt>
                <c:pt idx="13500">
                  <c:v>43467.125</c:v>
                </c:pt>
                <c:pt idx="13501">
                  <c:v>43467.25</c:v>
                </c:pt>
                <c:pt idx="13502">
                  <c:v>43467.375</c:v>
                </c:pt>
                <c:pt idx="13503">
                  <c:v>43467.5</c:v>
                </c:pt>
                <c:pt idx="13504">
                  <c:v>43467.625</c:v>
                </c:pt>
                <c:pt idx="13505">
                  <c:v>43467.75</c:v>
                </c:pt>
                <c:pt idx="13506">
                  <c:v>43467.875</c:v>
                </c:pt>
                <c:pt idx="13507">
                  <c:v>43468</c:v>
                </c:pt>
                <c:pt idx="13508">
                  <c:v>43468.125</c:v>
                </c:pt>
                <c:pt idx="13509">
                  <c:v>43468.25</c:v>
                </c:pt>
                <c:pt idx="13510">
                  <c:v>43468.375</c:v>
                </c:pt>
                <c:pt idx="13511">
                  <c:v>43468.5</c:v>
                </c:pt>
                <c:pt idx="13512">
                  <c:v>43468.625</c:v>
                </c:pt>
                <c:pt idx="13513">
                  <c:v>43468.75</c:v>
                </c:pt>
                <c:pt idx="13514">
                  <c:v>43468.875</c:v>
                </c:pt>
                <c:pt idx="13515">
                  <c:v>43469</c:v>
                </c:pt>
                <c:pt idx="13516">
                  <c:v>43469.125</c:v>
                </c:pt>
                <c:pt idx="13517">
                  <c:v>43469.25</c:v>
                </c:pt>
                <c:pt idx="13518">
                  <c:v>43469.375</c:v>
                </c:pt>
                <c:pt idx="13519">
                  <c:v>43469.5</c:v>
                </c:pt>
                <c:pt idx="13520">
                  <c:v>43469.625</c:v>
                </c:pt>
                <c:pt idx="13521">
                  <c:v>43469.75</c:v>
                </c:pt>
                <c:pt idx="13522">
                  <c:v>43469.875</c:v>
                </c:pt>
                <c:pt idx="13523">
                  <c:v>43470</c:v>
                </c:pt>
                <c:pt idx="13524">
                  <c:v>43470.125</c:v>
                </c:pt>
                <c:pt idx="13525">
                  <c:v>43470.25</c:v>
                </c:pt>
                <c:pt idx="13526">
                  <c:v>43470.375</c:v>
                </c:pt>
                <c:pt idx="13527">
                  <c:v>43470.5</c:v>
                </c:pt>
                <c:pt idx="13528">
                  <c:v>43470.625</c:v>
                </c:pt>
                <c:pt idx="13529">
                  <c:v>43470.75</c:v>
                </c:pt>
                <c:pt idx="13530">
                  <c:v>43470.875</c:v>
                </c:pt>
                <c:pt idx="13531">
                  <c:v>43471</c:v>
                </c:pt>
                <c:pt idx="13532">
                  <c:v>43471.125</c:v>
                </c:pt>
                <c:pt idx="13533">
                  <c:v>43471.25</c:v>
                </c:pt>
                <c:pt idx="13534">
                  <c:v>43471.375</c:v>
                </c:pt>
                <c:pt idx="13535">
                  <c:v>43471.5</c:v>
                </c:pt>
                <c:pt idx="13536">
                  <c:v>43471.625</c:v>
                </c:pt>
                <c:pt idx="13537">
                  <c:v>43471.75</c:v>
                </c:pt>
                <c:pt idx="13538">
                  <c:v>43471.875</c:v>
                </c:pt>
                <c:pt idx="13539">
                  <c:v>43472</c:v>
                </c:pt>
                <c:pt idx="13540">
                  <c:v>43472.125</c:v>
                </c:pt>
                <c:pt idx="13541">
                  <c:v>43472.25</c:v>
                </c:pt>
                <c:pt idx="13542">
                  <c:v>43472.375</c:v>
                </c:pt>
                <c:pt idx="13543">
                  <c:v>43472.5</c:v>
                </c:pt>
                <c:pt idx="13544">
                  <c:v>43472.625</c:v>
                </c:pt>
                <c:pt idx="13545">
                  <c:v>43472.75</c:v>
                </c:pt>
                <c:pt idx="13546">
                  <c:v>43472.875</c:v>
                </c:pt>
                <c:pt idx="13547">
                  <c:v>43473</c:v>
                </c:pt>
                <c:pt idx="13548">
                  <c:v>43473.125</c:v>
                </c:pt>
                <c:pt idx="13549">
                  <c:v>43473.25</c:v>
                </c:pt>
                <c:pt idx="13550">
                  <c:v>43473.375</c:v>
                </c:pt>
                <c:pt idx="13551">
                  <c:v>43473.5</c:v>
                </c:pt>
                <c:pt idx="13552">
                  <c:v>43473.625</c:v>
                </c:pt>
                <c:pt idx="13553">
                  <c:v>43473.75</c:v>
                </c:pt>
                <c:pt idx="13554">
                  <c:v>43473.875</c:v>
                </c:pt>
                <c:pt idx="13555">
                  <c:v>43474</c:v>
                </c:pt>
                <c:pt idx="13556">
                  <c:v>43474.125</c:v>
                </c:pt>
                <c:pt idx="13557">
                  <c:v>43474.25</c:v>
                </c:pt>
                <c:pt idx="13558">
                  <c:v>43474.375</c:v>
                </c:pt>
                <c:pt idx="13559">
                  <c:v>43474.5</c:v>
                </c:pt>
                <c:pt idx="13560">
                  <c:v>43474.625</c:v>
                </c:pt>
                <c:pt idx="13561">
                  <c:v>43474.75</c:v>
                </c:pt>
                <c:pt idx="13562">
                  <c:v>43474.875</c:v>
                </c:pt>
                <c:pt idx="13563">
                  <c:v>43475</c:v>
                </c:pt>
                <c:pt idx="13564">
                  <c:v>43475.125</c:v>
                </c:pt>
                <c:pt idx="13565">
                  <c:v>43475.25</c:v>
                </c:pt>
                <c:pt idx="13566">
                  <c:v>43475.375</c:v>
                </c:pt>
                <c:pt idx="13567">
                  <c:v>43475.5</c:v>
                </c:pt>
                <c:pt idx="13568">
                  <c:v>43475.625</c:v>
                </c:pt>
                <c:pt idx="13569">
                  <c:v>43475.75</c:v>
                </c:pt>
                <c:pt idx="13570">
                  <c:v>43475.875</c:v>
                </c:pt>
                <c:pt idx="13571">
                  <c:v>43476</c:v>
                </c:pt>
                <c:pt idx="13572">
                  <c:v>43476.125</c:v>
                </c:pt>
                <c:pt idx="13573">
                  <c:v>43476.25</c:v>
                </c:pt>
                <c:pt idx="13574">
                  <c:v>43476.375</c:v>
                </c:pt>
                <c:pt idx="13575">
                  <c:v>43476.5</c:v>
                </c:pt>
                <c:pt idx="13576">
                  <c:v>43476.625</c:v>
                </c:pt>
                <c:pt idx="13577">
                  <c:v>43476.75</c:v>
                </c:pt>
                <c:pt idx="13578">
                  <c:v>43476.875</c:v>
                </c:pt>
                <c:pt idx="13579">
                  <c:v>43477</c:v>
                </c:pt>
                <c:pt idx="13580">
                  <c:v>43477.125</c:v>
                </c:pt>
                <c:pt idx="13581">
                  <c:v>43477.25</c:v>
                </c:pt>
                <c:pt idx="13582">
                  <c:v>43477.375</c:v>
                </c:pt>
                <c:pt idx="13583">
                  <c:v>43477.5</c:v>
                </c:pt>
                <c:pt idx="13584">
                  <c:v>43477.625</c:v>
                </c:pt>
                <c:pt idx="13585">
                  <c:v>43477.75</c:v>
                </c:pt>
                <c:pt idx="13586">
                  <c:v>43477.875</c:v>
                </c:pt>
                <c:pt idx="13587">
                  <c:v>43478</c:v>
                </c:pt>
                <c:pt idx="13588">
                  <c:v>43478.125</c:v>
                </c:pt>
                <c:pt idx="13589">
                  <c:v>43478.25</c:v>
                </c:pt>
                <c:pt idx="13590">
                  <c:v>43478.375</c:v>
                </c:pt>
                <c:pt idx="13591">
                  <c:v>43478.5</c:v>
                </c:pt>
                <c:pt idx="13592">
                  <c:v>43478.625</c:v>
                </c:pt>
                <c:pt idx="13593">
                  <c:v>43478.75</c:v>
                </c:pt>
                <c:pt idx="13594">
                  <c:v>43478.875</c:v>
                </c:pt>
                <c:pt idx="13595">
                  <c:v>43479</c:v>
                </c:pt>
                <c:pt idx="13596">
                  <c:v>43479.125</c:v>
                </c:pt>
                <c:pt idx="13597">
                  <c:v>43479.25</c:v>
                </c:pt>
                <c:pt idx="13598">
                  <c:v>43479.375</c:v>
                </c:pt>
                <c:pt idx="13599">
                  <c:v>43479.5</c:v>
                </c:pt>
                <c:pt idx="13600">
                  <c:v>43479.625</c:v>
                </c:pt>
                <c:pt idx="13601">
                  <c:v>43479.75</c:v>
                </c:pt>
                <c:pt idx="13602">
                  <c:v>43479.875</c:v>
                </c:pt>
                <c:pt idx="13603">
                  <c:v>43480</c:v>
                </c:pt>
                <c:pt idx="13604">
                  <c:v>43480.125</c:v>
                </c:pt>
                <c:pt idx="13605">
                  <c:v>43480.25</c:v>
                </c:pt>
                <c:pt idx="13606">
                  <c:v>43480.375</c:v>
                </c:pt>
                <c:pt idx="13607">
                  <c:v>43480.5</c:v>
                </c:pt>
                <c:pt idx="13608">
                  <c:v>43480.625</c:v>
                </c:pt>
                <c:pt idx="13609">
                  <c:v>43480.75</c:v>
                </c:pt>
                <c:pt idx="13610">
                  <c:v>43480.875</c:v>
                </c:pt>
                <c:pt idx="13611">
                  <c:v>43481</c:v>
                </c:pt>
                <c:pt idx="13612">
                  <c:v>43481.125</c:v>
                </c:pt>
                <c:pt idx="13613">
                  <c:v>43481.25</c:v>
                </c:pt>
                <c:pt idx="13614">
                  <c:v>43481.375</c:v>
                </c:pt>
                <c:pt idx="13615">
                  <c:v>43481.5</c:v>
                </c:pt>
                <c:pt idx="13616">
                  <c:v>43481.625</c:v>
                </c:pt>
                <c:pt idx="13617">
                  <c:v>43481.75</c:v>
                </c:pt>
                <c:pt idx="13618">
                  <c:v>43481.875</c:v>
                </c:pt>
                <c:pt idx="13619">
                  <c:v>43482</c:v>
                </c:pt>
                <c:pt idx="13620">
                  <c:v>43482.125</c:v>
                </c:pt>
                <c:pt idx="13621">
                  <c:v>43482.25</c:v>
                </c:pt>
                <c:pt idx="13622">
                  <c:v>43482.375</c:v>
                </c:pt>
                <c:pt idx="13623">
                  <c:v>43482.5</c:v>
                </c:pt>
                <c:pt idx="13624">
                  <c:v>43482.625</c:v>
                </c:pt>
                <c:pt idx="13625">
                  <c:v>43482.75</c:v>
                </c:pt>
                <c:pt idx="13626">
                  <c:v>43482.875</c:v>
                </c:pt>
                <c:pt idx="13627">
                  <c:v>43483</c:v>
                </c:pt>
                <c:pt idx="13628">
                  <c:v>43483.125</c:v>
                </c:pt>
                <c:pt idx="13629">
                  <c:v>43483.25</c:v>
                </c:pt>
                <c:pt idx="13630">
                  <c:v>43483.375</c:v>
                </c:pt>
                <c:pt idx="13631">
                  <c:v>43483.5</c:v>
                </c:pt>
                <c:pt idx="13632">
                  <c:v>43483.625</c:v>
                </c:pt>
                <c:pt idx="13633">
                  <c:v>43483.75</c:v>
                </c:pt>
                <c:pt idx="13634">
                  <c:v>43483.875</c:v>
                </c:pt>
                <c:pt idx="13635">
                  <c:v>43484</c:v>
                </c:pt>
                <c:pt idx="13636">
                  <c:v>43484.125</c:v>
                </c:pt>
                <c:pt idx="13637">
                  <c:v>43484.25</c:v>
                </c:pt>
                <c:pt idx="13638">
                  <c:v>43484.375</c:v>
                </c:pt>
                <c:pt idx="13639">
                  <c:v>43484.5</c:v>
                </c:pt>
                <c:pt idx="13640">
                  <c:v>43484.625</c:v>
                </c:pt>
                <c:pt idx="13641">
                  <c:v>43484.75</c:v>
                </c:pt>
                <c:pt idx="13642">
                  <c:v>43484.875</c:v>
                </c:pt>
                <c:pt idx="13643">
                  <c:v>43485</c:v>
                </c:pt>
                <c:pt idx="13644">
                  <c:v>43485.125</c:v>
                </c:pt>
                <c:pt idx="13645">
                  <c:v>43485.25</c:v>
                </c:pt>
                <c:pt idx="13646">
                  <c:v>43485.375</c:v>
                </c:pt>
                <c:pt idx="13647">
                  <c:v>43485.5</c:v>
                </c:pt>
                <c:pt idx="13648">
                  <c:v>43485.625</c:v>
                </c:pt>
                <c:pt idx="13649">
                  <c:v>43485.75</c:v>
                </c:pt>
                <c:pt idx="13650">
                  <c:v>43485.875</c:v>
                </c:pt>
                <c:pt idx="13651">
                  <c:v>43486</c:v>
                </c:pt>
                <c:pt idx="13652">
                  <c:v>43486.125</c:v>
                </c:pt>
                <c:pt idx="13653">
                  <c:v>43486.25</c:v>
                </c:pt>
                <c:pt idx="13654">
                  <c:v>43486.375</c:v>
                </c:pt>
                <c:pt idx="13655">
                  <c:v>43486.5</c:v>
                </c:pt>
                <c:pt idx="13656">
                  <c:v>43486.625</c:v>
                </c:pt>
                <c:pt idx="13657">
                  <c:v>43486.75</c:v>
                </c:pt>
                <c:pt idx="13658">
                  <c:v>43486.875</c:v>
                </c:pt>
                <c:pt idx="13659">
                  <c:v>43487</c:v>
                </c:pt>
                <c:pt idx="13660">
                  <c:v>43487.125</c:v>
                </c:pt>
                <c:pt idx="13661">
                  <c:v>43487.25</c:v>
                </c:pt>
                <c:pt idx="13662">
                  <c:v>43487.375</c:v>
                </c:pt>
                <c:pt idx="13663">
                  <c:v>43487.5</c:v>
                </c:pt>
                <c:pt idx="13664">
                  <c:v>43487.625</c:v>
                </c:pt>
                <c:pt idx="13665">
                  <c:v>43487.75</c:v>
                </c:pt>
                <c:pt idx="13666">
                  <c:v>43487.875</c:v>
                </c:pt>
                <c:pt idx="13667">
                  <c:v>43488</c:v>
                </c:pt>
                <c:pt idx="13668">
                  <c:v>43488.125</c:v>
                </c:pt>
                <c:pt idx="13669">
                  <c:v>43488.25</c:v>
                </c:pt>
                <c:pt idx="13670">
                  <c:v>43488.375</c:v>
                </c:pt>
                <c:pt idx="13671">
                  <c:v>43488.5</c:v>
                </c:pt>
                <c:pt idx="13672">
                  <c:v>43488.625</c:v>
                </c:pt>
                <c:pt idx="13673">
                  <c:v>43488.75</c:v>
                </c:pt>
                <c:pt idx="13674">
                  <c:v>43488.875</c:v>
                </c:pt>
                <c:pt idx="13675">
                  <c:v>43489</c:v>
                </c:pt>
                <c:pt idx="13676">
                  <c:v>43489.125</c:v>
                </c:pt>
                <c:pt idx="13677">
                  <c:v>43489.25</c:v>
                </c:pt>
                <c:pt idx="13678">
                  <c:v>43489.375</c:v>
                </c:pt>
                <c:pt idx="13679">
                  <c:v>43489.5</c:v>
                </c:pt>
                <c:pt idx="13680">
                  <c:v>43489.625</c:v>
                </c:pt>
                <c:pt idx="13681">
                  <c:v>43489.75</c:v>
                </c:pt>
                <c:pt idx="13682">
                  <c:v>43489.875</c:v>
                </c:pt>
                <c:pt idx="13683">
                  <c:v>43490</c:v>
                </c:pt>
                <c:pt idx="13684">
                  <c:v>43490.125</c:v>
                </c:pt>
                <c:pt idx="13685">
                  <c:v>43490.25</c:v>
                </c:pt>
                <c:pt idx="13686">
                  <c:v>43490.375</c:v>
                </c:pt>
                <c:pt idx="13687">
                  <c:v>43490.5</c:v>
                </c:pt>
                <c:pt idx="13688">
                  <c:v>43490.625</c:v>
                </c:pt>
                <c:pt idx="13689">
                  <c:v>43490.75</c:v>
                </c:pt>
                <c:pt idx="13690">
                  <c:v>43490.875</c:v>
                </c:pt>
                <c:pt idx="13691">
                  <c:v>43491</c:v>
                </c:pt>
                <c:pt idx="13692">
                  <c:v>43491.125</c:v>
                </c:pt>
                <c:pt idx="13693">
                  <c:v>43491.25</c:v>
                </c:pt>
                <c:pt idx="13694">
                  <c:v>43491.375</c:v>
                </c:pt>
                <c:pt idx="13695">
                  <c:v>43491.5</c:v>
                </c:pt>
                <c:pt idx="13696">
                  <c:v>43491.625</c:v>
                </c:pt>
                <c:pt idx="13697">
                  <c:v>43491.75</c:v>
                </c:pt>
                <c:pt idx="13698">
                  <c:v>43491.875</c:v>
                </c:pt>
                <c:pt idx="13699">
                  <c:v>43492</c:v>
                </c:pt>
                <c:pt idx="13700">
                  <c:v>43492.125</c:v>
                </c:pt>
                <c:pt idx="13701">
                  <c:v>43492.25</c:v>
                </c:pt>
                <c:pt idx="13702">
                  <c:v>43492.375</c:v>
                </c:pt>
                <c:pt idx="13703">
                  <c:v>43492.5</c:v>
                </c:pt>
                <c:pt idx="13704">
                  <c:v>43492.625</c:v>
                </c:pt>
                <c:pt idx="13705">
                  <c:v>43492.75</c:v>
                </c:pt>
                <c:pt idx="13706">
                  <c:v>43492.875</c:v>
                </c:pt>
                <c:pt idx="13707">
                  <c:v>43493</c:v>
                </c:pt>
                <c:pt idx="13708">
                  <c:v>43493.125</c:v>
                </c:pt>
                <c:pt idx="13709">
                  <c:v>43493.25</c:v>
                </c:pt>
                <c:pt idx="13710">
                  <c:v>43493.375</c:v>
                </c:pt>
                <c:pt idx="13711">
                  <c:v>43493.5</c:v>
                </c:pt>
                <c:pt idx="13712">
                  <c:v>43493.625</c:v>
                </c:pt>
                <c:pt idx="13713">
                  <c:v>43493.75</c:v>
                </c:pt>
                <c:pt idx="13714">
                  <c:v>43493.875</c:v>
                </c:pt>
                <c:pt idx="13715">
                  <c:v>43494</c:v>
                </c:pt>
                <c:pt idx="13716">
                  <c:v>43494.125</c:v>
                </c:pt>
                <c:pt idx="13717">
                  <c:v>43494.25</c:v>
                </c:pt>
                <c:pt idx="13718">
                  <c:v>43494.375</c:v>
                </c:pt>
                <c:pt idx="13719">
                  <c:v>43494.5</c:v>
                </c:pt>
                <c:pt idx="13720">
                  <c:v>43494.625</c:v>
                </c:pt>
                <c:pt idx="13721">
                  <c:v>43494.75</c:v>
                </c:pt>
                <c:pt idx="13722">
                  <c:v>43494.875</c:v>
                </c:pt>
                <c:pt idx="13723">
                  <c:v>43495</c:v>
                </c:pt>
                <c:pt idx="13724">
                  <c:v>43495.125</c:v>
                </c:pt>
                <c:pt idx="13725">
                  <c:v>43495.25</c:v>
                </c:pt>
                <c:pt idx="13726">
                  <c:v>43495.375</c:v>
                </c:pt>
                <c:pt idx="13727">
                  <c:v>43495.5</c:v>
                </c:pt>
                <c:pt idx="13728">
                  <c:v>43495.625</c:v>
                </c:pt>
                <c:pt idx="13729">
                  <c:v>43495.75</c:v>
                </c:pt>
                <c:pt idx="13730">
                  <c:v>43495.875</c:v>
                </c:pt>
                <c:pt idx="13731">
                  <c:v>43496</c:v>
                </c:pt>
                <c:pt idx="13732">
                  <c:v>43496.125</c:v>
                </c:pt>
                <c:pt idx="13733">
                  <c:v>43496.25</c:v>
                </c:pt>
                <c:pt idx="13734">
                  <c:v>43496.375</c:v>
                </c:pt>
                <c:pt idx="13735">
                  <c:v>43496.5</c:v>
                </c:pt>
                <c:pt idx="13736">
                  <c:v>43496.625</c:v>
                </c:pt>
                <c:pt idx="13737">
                  <c:v>43496.75</c:v>
                </c:pt>
                <c:pt idx="13738">
                  <c:v>43496.875</c:v>
                </c:pt>
                <c:pt idx="13739">
                  <c:v>43497</c:v>
                </c:pt>
                <c:pt idx="13740">
                  <c:v>43497.125</c:v>
                </c:pt>
                <c:pt idx="13741">
                  <c:v>43497.25</c:v>
                </c:pt>
                <c:pt idx="13742">
                  <c:v>43497.375</c:v>
                </c:pt>
                <c:pt idx="13743">
                  <c:v>43497.5</c:v>
                </c:pt>
                <c:pt idx="13744">
                  <c:v>43497.625</c:v>
                </c:pt>
                <c:pt idx="13745">
                  <c:v>43497.75</c:v>
                </c:pt>
                <c:pt idx="13746">
                  <c:v>43497.875</c:v>
                </c:pt>
                <c:pt idx="13747">
                  <c:v>43498</c:v>
                </c:pt>
                <c:pt idx="13748">
                  <c:v>43498.125</c:v>
                </c:pt>
                <c:pt idx="13749">
                  <c:v>43498.25</c:v>
                </c:pt>
                <c:pt idx="13750">
                  <c:v>43498.375</c:v>
                </c:pt>
                <c:pt idx="13751">
                  <c:v>43498.5</c:v>
                </c:pt>
                <c:pt idx="13752">
                  <c:v>43498.625</c:v>
                </c:pt>
                <c:pt idx="13753">
                  <c:v>43498.75</c:v>
                </c:pt>
                <c:pt idx="13754">
                  <c:v>43498.875</c:v>
                </c:pt>
                <c:pt idx="13755">
                  <c:v>43499</c:v>
                </c:pt>
                <c:pt idx="13756">
                  <c:v>43499.125</c:v>
                </c:pt>
                <c:pt idx="13757">
                  <c:v>43499.25</c:v>
                </c:pt>
                <c:pt idx="13758">
                  <c:v>43499.375</c:v>
                </c:pt>
                <c:pt idx="13759">
                  <c:v>43499.5</c:v>
                </c:pt>
                <c:pt idx="13760">
                  <c:v>43499.625</c:v>
                </c:pt>
                <c:pt idx="13761">
                  <c:v>43499.75</c:v>
                </c:pt>
                <c:pt idx="13762">
                  <c:v>43499.875</c:v>
                </c:pt>
                <c:pt idx="13763">
                  <c:v>43500</c:v>
                </c:pt>
                <c:pt idx="13764">
                  <c:v>43500.125</c:v>
                </c:pt>
                <c:pt idx="13765">
                  <c:v>43500.25</c:v>
                </c:pt>
                <c:pt idx="13766">
                  <c:v>43500.375</c:v>
                </c:pt>
                <c:pt idx="13767">
                  <c:v>43500.5</c:v>
                </c:pt>
                <c:pt idx="13768">
                  <c:v>43500.625</c:v>
                </c:pt>
                <c:pt idx="13769">
                  <c:v>43500.75</c:v>
                </c:pt>
                <c:pt idx="13770">
                  <c:v>43500.875</c:v>
                </c:pt>
                <c:pt idx="13771">
                  <c:v>43501</c:v>
                </c:pt>
                <c:pt idx="13772">
                  <c:v>43501.125</c:v>
                </c:pt>
                <c:pt idx="13773">
                  <c:v>43501.25</c:v>
                </c:pt>
                <c:pt idx="13774">
                  <c:v>43501.375</c:v>
                </c:pt>
                <c:pt idx="13775">
                  <c:v>43501.5</c:v>
                </c:pt>
                <c:pt idx="13776">
                  <c:v>43501.625</c:v>
                </c:pt>
                <c:pt idx="13777">
                  <c:v>43501.75</c:v>
                </c:pt>
                <c:pt idx="13778">
                  <c:v>43501.875</c:v>
                </c:pt>
                <c:pt idx="13779">
                  <c:v>43502</c:v>
                </c:pt>
                <c:pt idx="13780">
                  <c:v>43502.125</c:v>
                </c:pt>
                <c:pt idx="13781">
                  <c:v>43502.25</c:v>
                </c:pt>
                <c:pt idx="13782">
                  <c:v>43502.375</c:v>
                </c:pt>
                <c:pt idx="13783">
                  <c:v>43502.5</c:v>
                </c:pt>
                <c:pt idx="13784">
                  <c:v>43502.625</c:v>
                </c:pt>
                <c:pt idx="13785">
                  <c:v>43502.75</c:v>
                </c:pt>
                <c:pt idx="13786">
                  <c:v>43502.875</c:v>
                </c:pt>
                <c:pt idx="13787">
                  <c:v>43503</c:v>
                </c:pt>
                <c:pt idx="13788">
                  <c:v>43503.125</c:v>
                </c:pt>
                <c:pt idx="13789">
                  <c:v>43503.25</c:v>
                </c:pt>
                <c:pt idx="13790">
                  <c:v>43503.375</c:v>
                </c:pt>
                <c:pt idx="13791">
                  <c:v>43503.5</c:v>
                </c:pt>
                <c:pt idx="13792">
                  <c:v>43503.625</c:v>
                </c:pt>
                <c:pt idx="13793">
                  <c:v>43503.75</c:v>
                </c:pt>
                <c:pt idx="13794">
                  <c:v>43503.875</c:v>
                </c:pt>
                <c:pt idx="13795">
                  <c:v>43504</c:v>
                </c:pt>
                <c:pt idx="13796">
                  <c:v>43504.125</c:v>
                </c:pt>
                <c:pt idx="13797">
                  <c:v>43504.25</c:v>
                </c:pt>
                <c:pt idx="13798">
                  <c:v>43504.375</c:v>
                </c:pt>
                <c:pt idx="13799">
                  <c:v>43504.5</c:v>
                </c:pt>
                <c:pt idx="13800">
                  <c:v>43504.625</c:v>
                </c:pt>
                <c:pt idx="13801">
                  <c:v>43504.75</c:v>
                </c:pt>
                <c:pt idx="13802">
                  <c:v>43504.875</c:v>
                </c:pt>
                <c:pt idx="13803">
                  <c:v>43505</c:v>
                </c:pt>
                <c:pt idx="13804">
                  <c:v>43505.125</c:v>
                </c:pt>
                <c:pt idx="13805">
                  <c:v>43505.25</c:v>
                </c:pt>
                <c:pt idx="13806">
                  <c:v>43505.375</c:v>
                </c:pt>
                <c:pt idx="13807">
                  <c:v>43505.5</c:v>
                </c:pt>
                <c:pt idx="13808">
                  <c:v>43505.625</c:v>
                </c:pt>
                <c:pt idx="13809">
                  <c:v>43505.75</c:v>
                </c:pt>
                <c:pt idx="13810">
                  <c:v>43505.875</c:v>
                </c:pt>
                <c:pt idx="13811">
                  <c:v>43506</c:v>
                </c:pt>
                <c:pt idx="13812">
                  <c:v>43506.125</c:v>
                </c:pt>
                <c:pt idx="13813">
                  <c:v>43506.25</c:v>
                </c:pt>
                <c:pt idx="13814">
                  <c:v>43506.375</c:v>
                </c:pt>
                <c:pt idx="13815">
                  <c:v>43506.5</c:v>
                </c:pt>
                <c:pt idx="13816">
                  <c:v>43506.625</c:v>
                </c:pt>
                <c:pt idx="13817">
                  <c:v>43506.75</c:v>
                </c:pt>
                <c:pt idx="13818">
                  <c:v>43506.875</c:v>
                </c:pt>
                <c:pt idx="13819">
                  <c:v>43507</c:v>
                </c:pt>
                <c:pt idx="13820">
                  <c:v>43507.125</c:v>
                </c:pt>
                <c:pt idx="13821">
                  <c:v>43507.25</c:v>
                </c:pt>
                <c:pt idx="13822">
                  <c:v>43507.375</c:v>
                </c:pt>
                <c:pt idx="13823">
                  <c:v>43507.5</c:v>
                </c:pt>
                <c:pt idx="13824">
                  <c:v>43507.625</c:v>
                </c:pt>
                <c:pt idx="13825">
                  <c:v>43507.75</c:v>
                </c:pt>
                <c:pt idx="13826">
                  <c:v>43507.875</c:v>
                </c:pt>
                <c:pt idx="13827">
                  <c:v>43508</c:v>
                </c:pt>
                <c:pt idx="13828">
                  <c:v>43508.125</c:v>
                </c:pt>
                <c:pt idx="13829">
                  <c:v>43508.25</c:v>
                </c:pt>
                <c:pt idx="13830">
                  <c:v>43508.375</c:v>
                </c:pt>
                <c:pt idx="13831">
                  <c:v>43508.5</c:v>
                </c:pt>
                <c:pt idx="13832">
                  <c:v>43508.625</c:v>
                </c:pt>
                <c:pt idx="13833">
                  <c:v>43508.75</c:v>
                </c:pt>
                <c:pt idx="13834">
                  <c:v>43508.875</c:v>
                </c:pt>
                <c:pt idx="13835">
                  <c:v>43509</c:v>
                </c:pt>
                <c:pt idx="13836">
                  <c:v>43509.125</c:v>
                </c:pt>
                <c:pt idx="13837">
                  <c:v>43509.25</c:v>
                </c:pt>
                <c:pt idx="13838">
                  <c:v>43509.375</c:v>
                </c:pt>
                <c:pt idx="13839">
                  <c:v>43509.5</c:v>
                </c:pt>
                <c:pt idx="13840">
                  <c:v>43509.625</c:v>
                </c:pt>
                <c:pt idx="13841">
                  <c:v>43509.75</c:v>
                </c:pt>
                <c:pt idx="13842">
                  <c:v>43509.875</c:v>
                </c:pt>
                <c:pt idx="13843">
                  <c:v>43510</c:v>
                </c:pt>
                <c:pt idx="13844">
                  <c:v>43510.125</c:v>
                </c:pt>
                <c:pt idx="13845">
                  <c:v>43510.25</c:v>
                </c:pt>
                <c:pt idx="13846">
                  <c:v>43510.375</c:v>
                </c:pt>
                <c:pt idx="13847">
                  <c:v>43510.5</c:v>
                </c:pt>
                <c:pt idx="13848">
                  <c:v>43510.625</c:v>
                </c:pt>
                <c:pt idx="13849">
                  <c:v>43510.75</c:v>
                </c:pt>
                <c:pt idx="13850">
                  <c:v>43510.875</c:v>
                </c:pt>
                <c:pt idx="13851">
                  <c:v>43511</c:v>
                </c:pt>
                <c:pt idx="13852">
                  <c:v>43511.125</c:v>
                </c:pt>
                <c:pt idx="13853">
                  <c:v>43511.25</c:v>
                </c:pt>
                <c:pt idx="13854">
                  <c:v>43511.375</c:v>
                </c:pt>
                <c:pt idx="13855">
                  <c:v>43511.5</c:v>
                </c:pt>
                <c:pt idx="13856">
                  <c:v>43511.625</c:v>
                </c:pt>
                <c:pt idx="13857">
                  <c:v>43511.75</c:v>
                </c:pt>
                <c:pt idx="13858">
                  <c:v>43511.875</c:v>
                </c:pt>
                <c:pt idx="13859">
                  <c:v>43512</c:v>
                </c:pt>
                <c:pt idx="13860">
                  <c:v>43512.125</c:v>
                </c:pt>
                <c:pt idx="13861">
                  <c:v>43512.25</c:v>
                </c:pt>
                <c:pt idx="13862">
                  <c:v>43512.375</c:v>
                </c:pt>
                <c:pt idx="13863">
                  <c:v>43512.5</c:v>
                </c:pt>
                <c:pt idx="13864">
                  <c:v>43512.625</c:v>
                </c:pt>
                <c:pt idx="13865">
                  <c:v>43512.75</c:v>
                </c:pt>
                <c:pt idx="13866">
                  <c:v>43512.875</c:v>
                </c:pt>
                <c:pt idx="13867">
                  <c:v>43513</c:v>
                </c:pt>
                <c:pt idx="13868">
                  <c:v>43513.125</c:v>
                </c:pt>
                <c:pt idx="13869">
                  <c:v>43513.25</c:v>
                </c:pt>
                <c:pt idx="13870">
                  <c:v>43513.375</c:v>
                </c:pt>
                <c:pt idx="13871">
                  <c:v>43513.5</c:v>
                </c:pt>
                <c:pt idx="13872">
                  <c:v>43513.625</c:v>
                </c:pt>
                <c:pt idx="13873">
                  <c:v>43513.75</c:v>
                </c:pt>
                <c:pt idx="13874">
                  <c:v>43513.875</c:v>
                </c:pt>
                <c:pt idx="13875">
                  <c:v>43514</c:v>
                </c:pt>
                <c:pt idx="13876">
                  <c:v>43514.125</c:v>
                </c:pt>
                <c:pt idx="13877">
                  <c:v>43514.25</c:v>
                </c:pt>
                <c:pt idx="13878">
                  <c:v>43514.375</c:v>
                </c:pt>
                <c:pt idx="13879">
                  <c:v>43514.5</c:v>
                </c:pt>
                <c:pt idx="13880">
                  <c:v>43514.625</c:v>
                </c:pt>
                <c:pt idx="13881">
                  <c:v>43514.75</c:v>
                </c:pt>
                <c:pt idx="13882">
                  <c:v>43514.875</c:v>
                </c:pt>
                <c:pt idx="13883">
                  <c:v>43515</c:v>
                </c:pt>
                <c:pt idx="13884">
                  <c:v>43515.125</c:v>
                </c:pt>
                <c:pt idx="13885">
                  <c:v>43515.25</c:v>
                </c:pt>
                <c:pt idx="13886">
                  <c:v>43515.375</c:v>
                </c:pt>
                <c:pt idx="13887">
                  <c:v>43515.5</c:v>
                </c:pt>
                <c:pt idx="13888">
                  <c:v>43515.625</c:v>
                </c:pt>
                <c:pt idx="13889">
                  <c:v>43515.75</c:v>
                </c:pt>
                <c:pt idx="13890">
                  <c:v>43515.875</c:v>
                </c:pt>
                <c:pt idx="13891">
                  <c:v>43516</c:v>
                </c:pt>
                <c:pt idx="13892">
                  <c:v>43516.125</c:v>
                </c:pt>
                <c:pt idx="13893">
                  <c:v>43516.25</c:v>
                </c:pt>
                <c:pt idx="13894">
                  <c:v>43516.375</c:v>
                </c:pt>
                <c:pt idx="13895">
                  <c:v>43516.5</c:v>
                </c:pt>
                <c:pt idx="13896">
                  <c:v>43516.625</c:v>
                </c:pt>
                <c:pt idx="13897">
                  <c:v>43516.75</c:v>
                </c:pt>
                <c:pt idx="13898">
                  <c:v>43516.875</c:v>
                </c:pt>
                <c:pt idx="13899">
                  <c:v>43517</c:v>
                </c:pt>
                <c:pt idx="13900">
                  <c:v>43517.125</c:v>
                </c:pt>
                <c:pt idx="13901">
                  <c:v>43517.25</c:v>
                </c:pt>
                <c:pt idx="13902">
                  <c:v>43517.375</c:v>
                </c:pt>
                <c:pt idx="13903">
                  <c:v>43517.5</c:v>
                </c:pt>
                <c:pt idx="13904">
                  <c:v>43517.625</c:v>
                </c:pt>
                <c:pt idx="13905">
                  <c:v>43517.75</c:v>
                </c:pt>
                <c:pt idx="13906">
                  <c:v>43517.875</c:v>
                </c:pt>
                <c:pt idx="13907">
                  <c:v>43518</c:v>
                </c:pt>
                <c:pt idx="13908">
                  <c:v>43518.125</c:v>
                </c:pt>
                <c:pt idx="13909">
                  <c:v>43518.25</c:v>
                </c:pt>
                <c:pt idx="13910">
                  <c:v>43518.375</c:v>
                </c:pt>
                <c:pt idx="13911">
                  <c:v>43518.5</c:v>
                </c:pt>
                <c:pt idx="13912">
                  <c:v>43518.625</c:v>
                </c:pt>
                <c:pt idx="13913">
                  <c:v>43518.75</c:v>
                </c:pt>
                <c:pt idx="13914">
                  <c:v>43518.875</c:v>
                </c:pt>
                <c:pt idx="13915">
                  <c:v>43519</c:v>
                </c:pt>
                <c:pt idx="13916">
                  <c:v>43519.125</c:v>
                </c:pt>
                <c:pt idx="13917">
                  <c:v>43519.25</c:v>
                </c:pt>
                <c:pt idx="13918">
                  <c:v>43519.375</c:v>
                </c:pt>
                <c:pt idx="13919">
                  <c:v>43519.5</c:v>
                </c:pt>
                <c:pt idx="13920">
                  <c:v>43519.625</c:v>
                </c:pt>
                <c:pt idx="13921">
                  <c:v>43519.75</c:v>
                </c:pt>
                <c:pt idx="13922">
                  <c:v>43519.875</c:v>
                </c:pt>
                <c:pt idx="13923">
                  <c:v>43520</c:v>
                </c:pt>
                <c:pt idx="13924">
                  <c:v>43520.125</c:v>
                </c:pt>
                <c:pt idx="13925">
                  <c:v>43520.25</c:v>
                </c:pt>
                <c:pt idx="13926">
                  <c:v>43520.375</c:v>
                </c:pt>
                <c:pt idx="13927">
                  <c:v>43520.5</c:v>
                </c:pt>
                <c:pt idx="13928">
                  <c:v>43520.625</c:v>
                </c:pt>
                <c:pt idx="13929">
                  <c:v>43520.75</c:v>
                </c:pt>
                <c:pt idx="13930">
                  <c:v>43520.875</c:v>
                </c:pt>
                <c:pt idx="13931">
                  <c:v>43521</c:v>
                </c:pt>
                <c:pt idx="13932">
                  <c:v>43521.125</c:v>
                </c:pt>
                <c:pt idx="13933">
                  <c:v>43521.25</c:v>
                </c:pt>
                <c:pt idx="13934">
                  <c:v>43521.375</c:v>
                </c:pt>
                <c:pt idx="13935">
                  <c:v>43521.5</c:v>
                </c:pt>
                <c:pt idx="13936">
                  <c:v>43521.625</c:v>
                </c:pt>
                <c:pt idx="13937">
                  <c:v>43521.75</c:v>
                </c:pt>
                <c:pt idx="13938">
                  <c:v>43521.875</c:v>
                </c:pt>
                <c:pt idx="13939">
                  <c:v>43522</c:v>
                </c:pt>
                <c:pt idx="13940">
                  <c:v>43522.125</c:v>
                </c:pt>
                <c:pt idx="13941">
                  <c:v>43522.25</c:v>
                </c:pt>
                <c:pt idx="13942">
                  <c:v>43522.375</c:v>
                </c:pt>
                <c:pt idx="13943">
                  <c:v>43522.5</c:v>
                </c:pt>
                <c:pt idx="13944">
                  <c:v>43522.625</c:v>
                </c:pt>
                <c:pt idx="13945">
                  <c:v>43522.75</c:v>
                </c:pt>
                <c:pt idx="13946">
                  <c:v>43522.875</c:v>
                </c:pt>
                <c:pt idx="13947">
                  <c:v>43523</c:v>
                </c:pt>
                <c:pt idx="13948">
                  <c:v>43523.125</c:v>
                </c:pt>
                <c:pt idx="13949">
                  <c:v>43523.25</c:v>
                </c:pt>
                <c:pt idx="13950">
                  <c:v>43523.375</c:v>
                </c:pt>
                <c:pt idx="13951">
                  <c:v>43523.5</c:v>
                </c:pt>
                <c:pt idx="13952">
                  <c:v>43523.625</c:v>
                </c:pt>
                <c:pt idx="13953">
                  <c:v>43523.75</c:v>
                </c:pt>
                <c:pt idx="13954">
                  <c:v>43523.875</c:v>
                </c:pt>
                <c:pt idx="13955">
                  <c:v>43524</c:v>
                </c:pt>
                <c:pt idx="13956">
                  <c:v>43524.125</c:v>
                </c:pt>
                <c:pt idx="13957">
                  <c:v>43524.25</c:v>
                </c:pt>
                <c:pt idx="13958">
                  <c:v>43524.375</c:v>
                </c:pt>
                <c:pt idx="13959">
                  <c:v>43524.5</c:v>
                </c:pt>
                <c:pt idx="13960">
                  <c:v>43524.625</c:v>
                </c:pt>
                <c:pt idx="13961">
                  <c:v>43524.75</c:v>
                </c:pt>
                <c:pt idx="13962">
                  <c:v>43524.875</c:v>
                </c:pt>
                <c:pt idx="13963">
                  <c:v>43525</c:v>
                </c:pt>
                <c:pt idx="13964">
                  <c:v>43525.125</c:v>
                </c:pt>
                <c:pt idx="13965">
                  <c:v>43525.25</c:v>
                </c:pt>
                <c:pt idx="13966">
                  <c:v>43525.375</c:v>
                </c:pt>
                <c:pt idx="13967">
                  <c:v>43525.5</c:v>
                </c:pt>
                <c:pt idx="13968">
                  <c:v>43525.625</c:v>
                </c:pt>
                <c:pt idx="13969">
                  <c:v>43525.75</c:v>
                </c:pt>
                <c:pt idx="13970">
                  <c:v>43525.875</c:v>
                </c:pt>
                <c:pt idx="13971">
                  <c:v>43526</c:v>
                </c:pt>
                <c:pt idx="13972">
                  <c:v>43526.125</c:v>
                </c:pt>
                <c:pt idx="13973">
                  <c:v>43526.25</c:v>
                </c:pt>
                <c:pt idx="13974">
                  <c:v>43526.375</c:v>
                </c:pt>
                <c:pt idx="13975">
                  <c:v>43526.5</c:v>
                </c:pt>
                <c:pt idx="13976">
                  <c:v>43526.625</c:v>
                </c:pt>
                <c:pt idx="13977">
                  <c:v>43526.75</c:v>
                </c:pt>
                <c:pt idx="13978">
                  <c:v>43526.875</c:v>
                </c:pt>
                <c:pt idx="13979">
                  <c:v>43527</c:v>
                </c:pt>
                <c:pt idx="13980">
                  <c:v>43527.125</c:v>
                </c:pt>
                <c:pt idx="13981">
                  <c:v>43527.25</c:v>
                </c:pt>
                <c:pt idx="13982">
                  <c:v>43527.375</c:v>
                </c:pt>
                <c:pt idx="13983">
                  <c:v>43527.5</c:v>
                </c:pt>
                <c:pt idx="13984">
                  <c:v>43527.625</c:v>
                </c:pt>
                <c:pt idx="13985">
                  <c:v>43527.75</c:v>
                </c:pt>
                <c:pt idx="13986">
                  <c:v>43527.875</c:v>
                </c:pt>
                <c:pt idx="13987">
                  <c:v>43528</c:v>
                </c:pt>
                <c:pt idx="13988">
                  <c:v>43528.125</c:v>
                </c:pt>
                <c:pt idx="13989">
                  <c:v>43528.25</c:v>
                </c:pt>
                <c:pt idx="13990">
                  <c:v>43528.375</c:v>
                </c:pt>
                <c:pt idx="13991">
                  <c:v>43528.5</c:v>
                </c:pt>
                <c:pt idx="13992">
                  <c:v>43528.625</c:v>
                </c:pt>
                <c:pt idx="13993">
                  <c:v>43528.75</c:v>
                </c:pt>
                <c:pt idx="13994">
                  <c:v>43528.875</c:v>
                </c:pt>
                <c:pt idx="13995">
                  <c:v>43529</c:v>
                </c:pt>
                <c:pt idx="13996">
                  <c:v>43529.125</c:v>
                </c:pt>
                <c:pt idx="13997">
                  <c:v>43529.25</c:v>
                </c:pt>
                <c:pt idx="13998">
                  <c:v>43529.375</c:v>
                </c:pt>
                <c:pt idx="13999">
                  <c:v>43529.5</c:v>
                </c:pt>
                <c:pt idx="14000">
                  <c:v>43529.625</c:v>
                </c:pt>
                <c:pt idx="14001">
                  <c:v>43529.75</c:v>
                </c:pt>
                <c:pt idx="14002">
                  <c:v>43529.875</c:v>
                </c:pt>
                <c:pt idx="14003">
                  <c:v>43530</c:v>
                </c:pt>
                <c:pt idx="14004">
                  <c:v>43530.125</c:v>
                </c:pt>
                <c:pt idx="14005">
                  <c:v>43530.25</c:v>
                </c:pt>
                <c:pt idx="14006">
                  <c:v>43530.375</c:v>
                </c:pt>
                <c:pt idx="14007">
                  <c:v>43530.5</c:v>
                </c:pt>
                <c:pt idx="14008">
                  <c:v>43530.625</c:v>
                </c:pt>
                <c:pt idx="14009">
                  <c:v>43530.75</c:v>
                </c:pt>
                <c:pt idx="14010">
                  <c:v>43530.875</c:v>
                </c:pt>
                <c:pt idx="14011">
                  <c:v>43531</c:v>
                </c:pt>
                <c:pt idx="14012">
                  <c:v>43531.125</c:v>
                </c:pt>
                <c:pt idx="14013">
                  <c:v>43531.25</c:v>
                </c:pt>
                <c:pt idx="14014">
                  <c:v>43531.375</c:v>
                </c:pt>
                <c:pt idx="14015">
                  <c:v>43531.5</c:v>
                </c:pt>
                <c:pt idx="14016">
                  <c:v>43531.625</c:v>
                </c:pt>
                <c:pt idx="14017">
                  <c:v>43531.75</c:v>
                </c:pt>
                <c:pt idx="14018">
                  <c:v>43531.875</c:v>
                </c:pt>
                <c:pt idx="14019">
                  <c:v>43532</c:v>
                </c:pt>
                <c:pt idx="14020">
                  <c:v>43532.125</c:v>
                </c:pt>
                <c:pt idx="14021">
                  <c:v>43532.25</c:v>
                </c:pt>
                <c:pt idx="14022">
                  <c:v>43532.375</c:v>
                </c:pt>
                <c:pt idx="14023">
                  <c:v>43532.5</c:v>
                </c:pt>
                <c:pt idx="14024">
                  <c:v>43532.625</c:v>
                </c:pt>
                <c:pt idx="14025">
                  <c:v>43532.75</c:v>
                </c:pt>
                <c:pt idx="14026">
                  <c:v>43532.875</c:v>
                </c:pt>
                <c:pt idx="14027">
                  <c:v>43533</c:v>
                </c:pt>
                <c:pt idx="14028">
                  <c:v>43533.125</c:v>
                </c:pt>
                <c:pt idx="14029">
                  <c:v>43533.25</c:v>
                </c:pt>
                <c:pt idx="14030">
                  <c:v>43533.375</c:v>
                </c:pt>
                <c:pt idx="14031">
                  <c:v>43533.5</c:v>
                </c:pt>
                <c:pt idx="14032">
                  <c:v>43533.625</c:v>
                </c:pt>
                <c:pt idx="14033">
                  <c:v>43533.75</c:v>
                </c:pt>
                <c:pt idx="14034">
                  <c:v>43533.875</c:v>
                </c:pt>
                <c:pt idx="14035">
                  <c:v>43534</c:v>
                </c:pt>
                <c:pt idx="14036">
                  <c:v>43534.125</c:v>
                </c:pt>
                <c:pt idx="14037">
                  <c:v>43534.25</c:v>
                </c:pt>
                <c:pt idx="14038">
                  <c:v>43534.375</c:v>
                </c:pt>
                <c:pt idx="14039">
                  <c:v>43534.5</c:v>
                </c:pt>
                <c:pt idx="14040">
                  <c:v>43534.625</c:v>
                </c:pt>
                <c:pt idx="14041">
                  <c:v>43534.75</c:v>
                </c:pt>
                <c:pt idx="14042">
                  <c:v>43534.875</c:v>
                </c:pt>
                <c:pt idx="14043">
                  <c:v>43535</c:v>
                </c:pt>
                <c:pt idx="14044">
                  <c:v>43535.125</c:v>
                </c:pt>
                <c:pt idx="14045">
                  <c:v>43535.25</c:v>
                </c:pt>
                <c:pt idx="14046">
                  <c:v>43535.375</c:v>
                </c:pt>
                <c:pt idx="14047">
                  <c:v>43535.5</c:v>
                </c:pt>
                <c:pt idx="14048">
                  <c:v>43535.625</c:v>
                </c:pt>
                <c:pt idx="14049">
                  <c:v>43535.75</c:v>
                </c:pt>
                <c:pt idx="14050">
                  <c:v>43535.875</c:v>
                </c:pt>
                <c:pt idx="14051">
                  <c:v>43536</c:v>
                </c:pt>
                <c:pt idx="14052">
                  <c:v>43536.125</c:v>
                </c:pt>
                <c:pt idx="14053">
                  <c:v>43536.25</c:v>
                </c:pt>
                <c:pt idx="14054">
                  <c:v>43536.375</c:v>
                </c:pt>
                <c:pt idx="14055">
                  <c:v>43536.5</c:v>
                </c:pt>
                <c:pt idx="14056">
                  <c:v>43536.625</c:v>
                </c:pt>
                <c:pt idx="14057">
                  <c:v>43536.75</c:v>
                </c:pt>
                <c:pt idx="14058">
                  <c:v>43536.875</c:v>
                </c:pt>
                <c:pt idx="14059">
                  <c:v>43537</c:v>
                </c:pt>
                <c:pt idx="14060">
                  <c:v>43537.125</c:v>
                </c:pt>
                <c:pt idx="14061">
                  <c:v>43537.25</c:v>
                </c:pt>
                <c:pt idx="14062">
                  <c:v>43537.375</c:v>
                </c:pt>
                <c:pt idx="14063">
                  <c:v>43537.5</c:v>
                </c:pt>
                <c:pt idx="14064">
                  <c:v>43537.625</c:v>
                </c:pt>
                <c:pt idx="14065">
                  <c:v>43537.75</c:v>
                </c:pt>
                <c:pt idx="14066">
                  <c:v>43537.875</c:v>
                </c:pt>
                <c:pt idx="14067">
                  <c:v>43538</c:v>
                </c:pt>
                <c:pt idx="14068">
                  <c:v>43538.125</c:v>
                </c:pt>
                <c:pt idx="14069">
                  <c:v>43538.25</c:v>
                </c:pt>
                <c:pt idx="14070">
                  <c:v>43538.375</c:v>
                </c:pt>
                <c:pt idx="14071">
                  <c:v>43538.5</c:v>
                </c:pt>
                <c:pt idx="14072">
                  <c:v>43538.625</c:v>
                </c:pt>
                <c:pt idx="14073">
                  <c:v>43538.75</c:v>
                </c:pt>
                <c:pt idx="14074">
                  <c:v>43538.875</c:v>
                </c:pt>
                <c:pt idx="14075">
                  <c:v>43539</c:v>
                </c:pt>
                <c:pt idx="14076">
                  <c:v>43539.125</c:v>
                </c:pt>
                <c:pt idx="14077">
                  <c:v>43539.25</c:v>
                </c:pt>
                <c:pt idx="14078">
                  <c:v>43539.375</c:v>
                </c:pt>
                <c:pt idx="14079">
                  <c:v>43539.5</c:v>
                </c:pt>
                <c:pt idx="14080">
                  <c:v>43539.625</c:v>
                </c:pt>
                <c:pt idx="14081">
                  <c:v>43539.75</c:v>
                </c:pt>
                <c:pt idx="14082">
                  <c:v>43539.875</c:v>
                </c:pt>
                <c:pt idx="14083">
                  <c:v>43540</c:v>
                </c:pt>
                <c:pt idx="14084">
                  <c:v>43540.125</c:v>
                </c:pt>
                <c:pt idx="14085">
                  <c:v>43540.25</c:v>
                </c:pt>
                <c:pt idx="14086">
                  <c:v>43540.375</c:v>
                </c:pt>
                <c:pt idx="14087">
                  <c:v>43540.5</c:v>
                </c:pt>
                <c:pt idx="14088">
                  <c:v>43540.625</c:v>
                </c:pt>
                <c:pt idx="14089">
                  <c:v>43540.75</c:v>
                </c:pt>
                <c:pt idx="14090">
                  <c:v>43540.875</c:v>
                </c:pt>
                <c:pt idx="14091">
                  <c:v>43541</c:v>
                </c:pt>
                <c:pt idx="14092">
                  <c:v>43541.125</c:v>
                </c:pt>
                <c:pt idx="14093">
                  <c:v>43541.25</c:v>
                </c:pt>
                <c:pt idx="14094">
                  <c:v>43541.375</c:v>
                </c:pt>
                <c:pt idx="14095">
                  <c:v>43541.5</c:v>
                </c:pt>
                <c:pt idx="14096">
                  <c:v>43541.625</c:v>
                </c:pt>
                <c:pt idx="14097">
                  <c:v>43541.75</c:v>
                </c:pt>
                <c:pt idx="14098">
                  <c:v>43541.875</c:v>
                </c:pt>
                <c:pt idx="14099">
                  <c:v>43542</c:v>
                </c:pt>
                <c:pt idx="14100">
                  <c:v>43542.125</c:v>
                </c:pt>
                <c:pt idx="14101">
                  <c:v>43542.25</c:v>
                </c:pt>
                <c:pt idx="14102">
                  <c:v>43542.375</c:v>
                </c:pt>
                <c:pt idx="14103">
                  <c:v>43542.5</c:v>
                </c:pt>
                <c:pt idx="14104">
                  <c:v>43542.625</c:v>
                </c:pt>
                <c:pt idx="14105">
                  <c:v>43542.75</c:v>
                </c:pt>
                <c:pt idx="14106">
                  <c:v>43542.875</c:v>
                </c:pt>
                <c:pt idx="14107">
                  <c:v>43543</c:v>
                </c:pt>
                <c:pt idx="14108">
                  <c:v>43543.125</c:v>
                </c:pt>
                <c:pt idx="14109">
                  <c:v>43543.25</c:v>
                </c:pt>
                <c:pt idx="14110">
                  <c:v>43543.375</c:v>
                </c:pt>
                <c:pt idx="14111">
                  <c:v>43543.5</c:v>
                </c:pt>
                <c:pt idx="14112">
                  <c:v>43543.625</c:v>
                </c:pt>
                <c:pt idx="14113">
                  <c:v>43543.75</c:v>
                </c:pt>
                <c:pt idx="14114">
                  <c:v>43543.875</c:v>
                </c:pt>
                <c:pt idx="14115">
                  <c:v>43544</c:v>
                </c:pt>
                <c:pt idx="14116">
                  <c:v>43544.125</c:v>
                </c:pt>
                <c:pt idx="14117">
                  <c:v>43544.25</c:v>
                </c:pt>
                <c:pt idx="14118">
                  <c:v>43544.375</c:v>
                </c:pt>
                <c:pt idx="14119">
                  <c:v>43544.5</c:v>
                </c:pt>
                <c:pt idx="14120">
                  <c:v>43544.625</c:v>
                </c:pt>
                <c:pt idx="14121">
                  <c:v>43544.75</c:v>
                </c:pt>
                <c:pt idx="14122">
                  <c:v>43544.875</c:v>
                </c:pt>
                <c:pt idx="14123">
                  <c:v>43545</c:v>
                </c:pt>
                <c:pt idx="14124">
                  <c:v>43545.125</c:v>
                </c:pt>
                <c:pt idx="14125">
                  <c:v>43545.25</c:v>
                </c:pt>
                <c:pt idx="14126">
                  <c:v>43545.375</c:v>
                </c:pt>
                <c:pt idx="14127">
                  <c:v>43545.5</c:v>
                </c:pt>
                <c:pt idx="14128">
                  <c:v>43545.625</c:v>
                </c:pt>
                <c:pt idx="14129">
                  <c:v>43545.75</c:v>
                </c:pt>
                <c:pt idx="14130">
                  <c:v>43545.875</c:v>
                </c:pt>
                <c:pt idx="14131">
                  <c:v>43546</c:v>
                </c:pt>
                <c:pt idx="14132">
                  <c:v>43546.125</c:v>
                </c:pt>
                <c:pt idx="14133">
                  <c:v>43546.25</c:v>
                </c:pt>
                <c:pt idx="14134">
                  <c:v>43546.375</c:v>
                </c:pt>
                <c:pt idx="14135">
                  <c:v>43546.5</c:v>
                </c:pt>
                <c:pt idx="14136">
                  <c:v>43546.625</c:v>
                </c:pt>
                <c:pt idx="14137">
                  <c:v>43546.75</c:v>
                </c:pt>
                <c:pt idx="14138">
                  <c:v>43546.875</c:v>
                </c:pt>
                <c:pt idx="14139">
                  <c:v>43547</c:v>
                </c:pt>
                <c:pt idx="14140">
                  <c:v>43547.125</c:v>
                </c:pt>
                <c:pt idx="14141">
                  <c:v>43547.25</c:v>
                </c:pt>
                <c:pt idx="14142">
                  <c:v>43547.375</c:v>
                </c:pt>
                <c:pt idx="14143">
                  <c:v>43547.5</c:v>
                </c:pt>
                <c:pt idx="14144">
                  <c:v>43547.625</c:v>
                </c:pt>
                <c:pt idx="14145">
                  <c:v>43547.75</c:v>
                </c:pt>
                <c:pt idx="14146">
                  <c:v>43547.875</c:v>
                </c:pt>
                <c:pt idx="14147">
                  <c:v>43548</c:v>
                </c:pt>
                <c:pt idx="14148">
                  <c:v>43548.125</c:v>
                </c:pt>
                <c:pt idx="14149">
                  <c:v>43548.25</c:v>
                </c:pt>
                <c:pt idx="14150">
                  <c:v>43548.375</c:v>
                </c:pt>
                <c:pt idx="14151">
                  <c:v>43548.5</c:v>
                </c:pt>
                <c:pt idx="14152">
                  <c:v>43548.625</c:v>
                </c:pt>
                <c:pt idx="14153">
                  <c:v>43548.75</c:v>
                </c:pt>
                <c:pt idx="14154">
                  <c:v>43548.875</c:v>
                </c:pt>
                <c:pt idx="14155">
                  <c:v>43549</c:v>
                </c:pt>
                <c:pt idx="14156">
                  <c:v>43549.125</c:v>
                </c:pt>
                <c:pt idx="14157">
                  <c:v>43549.25</c:v>
                </c:pt>
                <c:pt idx="14158">
                  <c:v>43549.375</c:v>
                </c:pt>
                <c:pt idx="14159">
                  <c:v>43549.5</c:v>
                </c:pt>
                <c:pt idx="14160">
                  <c:v>43549.625</c:v>
                </c:pt>
                <c:pt idx="14161">
                  <c:v>43549.75</c:v>
                </c:pt>
                <c:pt idx="14162">
                  <c:v>43549.875</c:v>
                </c:pt>
                <c:pt idx="14163">
                  <c:v>43550</c:v>
                </c:pt>
                <c:pt idx="14164">
                  <c:v>43550.125</c:v>
                </c:pt>
                <c:pt idx="14165">
                  <c:v>43550.25</c:v>
                </c:pt>
                <c:pt idx="14166">
                  <c:v>43550.375</c:v>
                </c:pt>
                <c:pt idx="14167">
                  <c:v>43550.5</c:v>
                </c:pt>
                <c:pt idx="14168">
                  <c:v>43550.625</c:v>
                </c:pt>
                <c:pt idx="14169">
                  <c:v>43550.75</c:v>
                </c:pt>
                <c:pt idx="14170">
                  <c:v>43550.875</c:v>
                </c:pt>
                <c:pt idx="14171">
                  <c:v>43551</c:v>
                </c:pt>
                <c:pt idx="14172">
                  <c:v>43551.125</c:v>
                </c:pt>
                <c:pt idx="14173">
                  <c:v>43551.25</c:v>
                </c:pt>
                <c:pt idx="14174">
                  <c:v>43551.375</c:v>
                </c:pt>
                <c:pt idx="14175">
                  <c:v>43551.5</c:v>
                </c:pt>
                <c:pt idx="14176">
                  <c:v>43551.625</c:v>
                </c:pt>
                <c:pt idx="14177">
                  <c:v>43551.75</c:v>
                </c:pt>
                <c:pt idx="14178">
                  <c:v>43551.875</c:v>
                </c:pt>
                <c:pt idx="14179">
                  <c:v>43552</c:v>
                </c:pt>
                <c:pt idx="14180">
                  <c:v>43552.125</c:v>
                </c:pt>
                <c:pt idx="14181">
                  <c:v>43552.25</c:v>
                </c:pt>
                <c:pt idx="14182">
                  <c:v>43552.375</c:v>
                </c:pt>
                <c:pt idx="14183">
                  <c:v>43552.5</c:v>
                </c:pt>
                <c:pt idx="14184">
                  <c:v>43552.625</c:v>
                </c:pt>
                <c:pt idx="14185">
                  <c:v>43552.75</c:v>
                </c:pt>
                <c:pt idx="14186">
                  <c:v>43552.875</c:v>
                </c:pt>
                <c:pt idx="14187">
                  <c:v>43553</c:v>
                </c:pt>
                <c:pt idx="14188">
                  <c:v>43553.125</c:v>
                </c:pt>
                <c:pt idx="14189">
                  <c:v>43553.25</c:v>
                </c:pt>
                <c:pt idx="14190">
                  <c:v>43553.375</c:v>
                </c:pt>
                <c:pt idx="14191">
                  <c:v>43553.5</c:v>
                </c:pt>
                <c:pt idx="14192">
                  <c:v>43553.625</c:v>
                </c:pt>
                <c:pt idx="14193">
                  <c:v>43553.75</c:v>
                </c:pt>
                <c:pt idx="14194">
                  <c:v>43553.875</c:v>
                </c:pt>
                <c:pt idx="14195">
                  <c:v>43554</c:v>
                </c:pt>
                <c:pt idx="14196">
                  <c:v>43554.125</c:v>
                </c:pt>
                <c:pt idx="14197">
                  <c:v>43554.25</c:v>
                </c:pt>
                <c:pt idx="14198">
                  <c:v>43554.375</c:v>
                </c:pt>
                <c:pt idx="14199">
                  <c:v>43554.5</c:v>
                </c:pt>
                <c:pt idx="14200">
                  <c:v>43554.625</c:v>
                </c:pt>
                <c:pt idx="14201">
                  <c:v>43554.75</c:v>
                </c:pt>
                <c:pt idx="14202">
                  <c:v>43554.875</c:v>
                </c:pt>
                <c:pt idx="14203">
                  <c:v>43555</c:v>
                </c:pt>
                <c:pt idx="14204">
                  <c:v>43555.125</c:v>
                </c:pt>
                <c:pt idx="14205">
                  <c:v>43555.25</c:v>
                </c:pt>
                <c:pt idx="14206">
                  <c:v>43555.375</c:v>
                </c:pt>
                <c:pt idx="14207">
                  <c:v>43555.5</c:v>
                </c:pt>
                <c:pt idx="14208">
                  <c:v>43555.625</c:v>
                </c:pt>
                <c:pt idx="14209">
                  <c:v>43555.75</c:v>
                </c:pt>
                <c:pt idx="14210">
                  <c:v>43555.875</c:v>
                </c:pt>
                <c:pt idx="14211">
                  <c:v>43556</c:v>
                </c:pt>
                <c:pt idx="14212">
                  <c:v>43556.125</c:v>
                </c:pt>
                <c:pt idx="14213">
                  <c:v>43556.25</c:v>
                </c:pt>
                <c:pt idx="14214">
                  <c:v>43556.375</c:v>
                </c:pt>
                <c:pt idx="14215">
                  <c:v>43556.5</c:v>
                </c:pt>
                <c:pt idx="14216">
                  <c:v>43556.625</c:v>
                </c:pt>
                <c:pt idx="14217">
                  <c:v>43556.75</c:v>
                </c:pt>
                <c:pt idx="14218">
                  <c:v>43556.875</c:v>
                </c:pt>
                <c:pt idx="14219">
                  <c:v>43557</c:v>
                </c:pt>
                <c:pt idx="14220">
                  <c:v>43557.125</c:v>
                </c:pt>
                <c:pt idx="14221">
                  <c:v>43557.25</c:v>
                </c:pt>
                <c:pt idx="14222">
                  <c:v>43557.375</c:v>
                </c:pt>
                <c:pt idx="14223">
                  <c:v>43557.5</c:v>
                </c:pt>
                <c:pt idx="14224">
                  <c:v>43557.625</c:v>
                </c:pt>
                <c:pt idx="14225">
                  <c:v>43557.75</c:v>
                </c:pt>
                <c:pt idx="14226">
                  <c:v>43557.875</c:v>
                </c:pt>
                <c:pt idx="14227">
                  <c:v>43558</c:v>
                </c:pt>
                <c:pt idx="14228">
                  <c:v>43558.125</c:v>
                </c:pt>
                <c:pt idx="14229">
                  <c:v>43558.25</c:v>
                </c:pt>
                <c:pt idx="14230">
                  <c:v>43558.375</c:v>
                </c:pt>
                <c:pt idx="14231">
                  <c:v>43558.5</c:v>
                </c:pt>
                <c:pt idx="14232">
                  <c:v>43558.625</c:v>
                </c:pt>
                <c:pt idx="14233">
                  <c:v>43558.75</c:v>
                </c:pt>
                <c:pt idx="14234">
                  <c:v>43558.875</c:v>
                </c:pt>
                <c:pt idx="14235">
                  <c:v>43559</c:v>
                </c:pt>
                <c:pt idx="14236">
                  <c:v>43559.125</c:v>
                </c:pt>
                <c:pt idx="14237">
                  <c:v>43559.25</c:v>
                </c:pt>
                <c:pt idx="14238">
                  <c:v>43559.375</c:v>
                </c:pt>
                <c:pt idx="14239">
                  <c:v>43559.5</c:v>
                </c:pt>
                <c:pt idx="14240">
                  <c:v>43559.625</c:v>
                </c:pt>
                <c:pt idx="14241">
                  <c:v>43559.75</c:v>
                </c:pt>
                <c:pt idx="14242">
                  <c:v>43559.875</c:v>
                </c:pt>
                <c:pt idx="14243">
                  <c:v>43560</c:v>
                </c:pt>
                <c:pt idx="14244">
                  <c:v>43560.125</c:v>
                </c:pt>
                <c:pt idx="14245">
                  <c:v>43560.25</c:v>
                </c:pt>
                <c:pt idx="14246">
                  <c:v>43560.375</c:v>
                </c:pt>
                <c:pt idx="14247">
                  <c:v>43560.5</c:v>
                </c:pt>
                <c:pt idx="14248">
                  <c:v>43560.625</c:v>
                </c:pt>
                <c:pt idx="14249">
                  <c:v>43560.75</c:v>
                </c:pt>
                <c:pt idx="14250">
                  <c:v>43560.875</c:v>
                </c:pt>
                <c:pt idx="14251">
                  <c:v>43561</c:v>
                </c:pt>
                <c:pt idx="14252">
                  <c:v>43561.125</c:v>
                </c:pt>
                <c:pt idx="14253">
                  <c:v>43561.25</c:v>
                </c:pt>
                <c:pt idx="14254">
                  <c:v>43561.375</c:v>
                </c:pt>
                <c:pt idx="14255">
                  <c:v>43561.5</c:v>
                </c:pt>
                <c:pt idx="14256">
                  <c:v>43561.625</c:v>
                </c:pt>
                <c:pt idx="14257">
                  <c:v>43561.75</c:v>
                </c:pt>
                <c:pt idx="14258">
                  <c:v>43561.875</c:v>
                </c:pt>
                <c:pt idx="14259">
                  <c:v>43562</c:v>
                </c:pt>
                <c:pt idx="14260">
                  <c:v>43562.125</c:v>
                </c:pt>
                <c:pt idx="14261">
                  <c:v>43562.25</c:v>
                </c:pt>
                <c:pt idx="14262">
                  <c:v>43562.375</c:v>
                </c:pt>
                <c:pt idx="14263">
                  <c:v>43562.5</c:v>
                </c:pt>
                <c:pt idx="14264">
                  <c:v>43562.625</c:v>
                </c:pt>
                <c:pt idx="14265">
                  <c:v>43562.75</c:v>
                </c:pt>
                <c:pt idx="14266">
                  <c:v>43562.875</c:v>
                </c:pt>
                <c:pt idx="14267">
                  <c:v>43563</c:v>
                </c:pt>
                <c:pt idx="14268">
                  <c:v>43563.125</c:v>
                </c:pt>
                <c:pt idx="14269">
                  <c:v>43563.25</c:v>
                </c:pt>
                <c:pt idx="14270">
                  <c:v>43563.375</c:v>
                </c:pt>
                <c:pt idx="14271">
                  <c:v>43563.5</c:v>
                </c:pt>
                <c:pt idx="14272">
                  <c:v>43563.625</c:v>
                </c:pt>
                <c:pt idx="14273">
                  <c:v>43563.75</c:v>
                </c:pt>
                <c:pt idx="14274">
                  <c:v>43563.875</c:v>
                </c:pt>
                <c:pt idx="14275">
                  <c:v>43564</c:v>
                </c:pt>
                <c:pt idx="14276">
                  <c:v>43564.125</c:v>
                </c:pt>
                <c:pt idx="14277">
                  <c:v>43564.25</c:v>
                </c:pt>
                <c:pt idx="14278">
                  <c:v>43564.375</c:v>
                </c:pt>
                <c:pt idx="14279">
                  <c:v>43564.5</c:v>
                </c:pt>
                <c:pt idx="14280">
                  <c:v>43564.625</c:v>
                </c:pt>
                <c:pt idx="14281">
                  <c:v>43564.75</c:v>
                </c:pt>
                <c:pt idx="14282">
                  <c:v>43564.875</c:v>
                </c:pt>
                <c:pt idx="14283">
                  <c:v>43565</c:v>
                </c:pt>
                <c:pt idx="14284">
                  <c:v>43565.125</c:v>
                </c:pt>
                <c:pt idx="14285">
                  <c:v>43565.25</c:v>
                </c:pt>
                <c:pt idx="14286">
                  <c:v>43565.375</c:v>
                </c:pt>
                <c:pt idx="14287">
                  <c:v>43565.5</c:v>
                </c:pt>
                <c:pt idx="14288">
                  <c:v>43565.625</c:v>
                </c:pt>
                <c:pt idx="14289">
                  <c:v>43565.75</c:v>
                </c:pt>
                <c:pt idx="14290">
                  <c:v>43565.875</c:v>
                </c:pt>
                <c:pt idx="14291">
                  <c:v>43566</c:v>
                </c:pt>
                <c:pt idx="14292">
                  <c:v>43566.125</c:v>
                </c:pt>
                <c:pt idx="14293">
                  <c:v>43566.25</c:v>
                </c:pt>
                <c:pt idx="14294">
                  <c:v>43566.375</c:v>
                </c:pt>
                <c:pt idx="14295">
                  <c:v>43566.5</c:v>
                </c:pt>
                <c:pt idx="14296">
                  <c:v>43566.625</c:v>
                </c:pt>
                <c:pt idx="14297">
                  <c:v>43566.75</c:v>
                </c:pt>
                <c:pt idx="14298">
                  <c:v>43566.875</c:v>
                </c:pt>
                <c:pt idx="14299">
                  <c:v>43567</c:v>
                </c:pt>
                <c:pt idx="14300">
                  <c:v>43567.125</c:v>
                </c:pt>
                <c:pt idx="14301">
                  <c:v>43567.25</c:v>
                </c:pt>
                <c:pt idx="14302">
                  <c:v>43567.375</c:v>
                </c:pt>
                <c:pt idx="14303">
                  <c:v>43567.5</c:v>
                </c:pt>
                <c:pt idx="14304">
                  <c:v>43567.625</c:v>
                </c:pt>
                <c:pt idx="14305">
                  <c:v>43567.75</c:v>
                </c:pt>
                <c:pt idx="14306">
                  <c:v>43567.875</c:v>
                </c:pt>
                <c:pt idx="14307">
                  <c:v>43568</c:v>
                </c:pt>
                <c:pt idx="14308">
                  <c:v>43568.125</c:v>
                </c:pt>
                <c:pt idx="14309">
                  <c:v>43568.25</c:v>
                </c:pt>
                <c:pt idx="14310">
                  <c:v>43568.375</c:v>
                </c:pt>
                <c:pt idx="14311">
                  <c:v>43568.5</c:v>
                </c:pt>
                <c:pt idx="14312">
                  <c:v>43568.625</c:v>
                </c:pt>
                <c:pt idx="14313">
                  <c:v>43568.75</c:v>
                </c:pt>
                <c:pt idx="14314">
                  <c:v>43568.875</c:v>
                </c:pt>
                <c:pt idx="14315">
                  <c:v>43569</c:v>
                </c:pt>
                <c:pt idx="14316">
                  <c:v>43569.125</c:v>
                </c:pt>
                <c:pt idx="14317">
                  <c:v>43569.25</c:v>
                </c:pt>
                <c:pt idx="14318">
                  <c:v>43569.375</c:v>
                </c:pt>
                <c:pt idx="14319">
                  <c:v>43569.5</c:v>
                </c:pt>
                <c:pt idx="14320">
                  <c:v>43569.625</c:v>
                </c:pt>
                <c:pt idx="14321">
                  <c:v>43569.75</c:v>
                </c:pt>
                <c:pt idx="14322">
                  <c:v>43569.875</c:v>
                </c:pt>
                <c:pt idx="14323">
                  <c:v>43570</c:v>
                </c:pt>
                <c:pt idx="14324">
                  <c:v>43570.125</c:v>
                </c:pt>
                <c:pt idx="14325">
                  <c:v>43570.25</c:v>
                </c:pt>
                <c:pt idx="14326">
                  <c:v>43570.375</c:v>
                </c:pt>
                <c:pt idx="14327">
                  <c:v>43570.5</c:v>
                </c:pt>
                <c:pt idx="14328">
                  <c:v>43570.625</c:v>
                </c:pt>
                <c:pt idx="14329">
                  <c:v>43570.75</c:v>
                </c:pt>
                <c:pt idx="14330">
                  <c:v>43570.875</c:v>
                </c:pt>
                <c:pt idx="14331">
                  <c:v>43571</c:v>
                </c:pt>
                <c:pt idx="14332">
                  <c:v>43571.125</c:v>
                </c:pt>
                <c:pt idx="14333">
                  <c:v>43571.25</c:v>
                </c:pt>
                <c:pt idx="14334">
                  <c:v>43571.375</c:v>
                </c:pt>
                <c:pt idx="14335">
                  <c:v>43571.5</c:v>
                </c:pt>
                <c:pt idx="14336">
                  <c:v>43571.625</c:v>
                </c:pt>
                <c:pt idx="14337">
                  <c:v>43571.75</c:v>
                </c:pt>
                <c:pt idx="14338">
                  <c:v>43571.875</c:v>
                </c:pt>
                <c:pt idx="14339">
                  <c:v>43572</c:v>
                </c:pt>
                <c:pt idx="14340">
                  <c:v>43572.125</c:v>
                </c:pt>
                <c:pt idx="14341">
                  <c:v>43572.25</c:v>
                </c:pt>
                <c:pt idx="14342">
                  <c:v>43572.375</c:v>
                </c:pt>
                <c:pt idx="14343">
                  <c:v>43572.5</c:v>
                </c:pt>
                <c:pt idx="14344">
                  <c:v>43572.625</c:v>
                </c:pt>
                <c:pt idx="14345">
                  <c:v>43572.75</c:v>
                </c:pt>
                <c:pt idx="14346">
                  <c:v>43572.875</c:v>
                </c:pt>
                <c:pt idx="14347">
                  <c:v>43573</c:v>
                </c:pt>
                <c:pt idx="14348">
                  <c:v>43573.125</c:v>
                </c:pt>
                <c:pt idx="14349">
                  <c:v>43573.25</c:v>
                </c:pt>
                <c:pt idx="14350">
                  <c:v>43573.375</c:v>
                </c:pt>
                <c:pt idx="14351">
                  <c:v>43573.5</c:v>
                </c:pt>
                <c:pt idx="14352">
                  <c:v>43573.625</c:v>
                </c:pt>
                <c:pt idx="14353">
                  <c:v>43573.75</c:v>
                </c:pt>
                <c:pt idx="14354">
                  <c:v>43573.875</c:v>
                </c:pt>
                <c:pt idx="14355">
                  <c:v>43574</c:v>
                </c:pt>
                <c:pt idx="14356">
                  <c:v>43574.125</c:v>
                </c:pt>
                <c:pt idx="14357">
                  <c:v>43574.25</c:v>
                </c:pt>
                <c:pt idx="14358">
                  <c:v>43574.375</c:v>
                </c:pt>
                <c:pt idx="14359">
                  <c:v>43574.5</c:v>
                </c:pt>
                <c:pt idx="14360">
                  <c:v>43574.625</c:v>
                </c:pt>
                <c:pt idx="14361">
                  <c:v>43574.75</c:v>
                </c:pt>
                <c:pt idx="14362">
                  <c:v>43574.875</c:v>
                </c:pt>
                <c:pt idx="14363">
                  <c:v>43575</c:v>
                </c:pt>
                <c:pt idx="14364">
                  <c:v>43575.125</c:v>
                </c:pt>
                <c:pt idx="14365">
                  <c:v>43575.25</c:v>
                </c:pt>
                <c:pt idx="14366">
                  <c:v>43575.375</c:v>
                </c:pt>
                <c:pt idx="14367">
                  <c:v>43575.5</c:v>
                </c:pt>
                <c:pt idx="14368">
                  <c:v>43575.625</c:v>
                </c:pt>
                <c:pt idx="14369">
                  <c:v>43575.75</c:v>
                </c:pt>
                <c:pt idx="14370">
                  <c:v>43575.875</c:v>
                </c:pt>
                <c:pt idx="14371">
                  <c:v>43576</c:v>
                </c:pt>
                <c:pt idx="14372">
                  <c:v>43576.125</c:v>
                </c:pt>
                <c:pt idx="14373">
                  <c:v>43576.25</c:v>
                </c:pt>
                <c:pt idx="14374">
                  <c:v>43576.375</c:v>
                </c:pt>
                <c:pt idx="14375">
                  <c:v>43576.5</c:v>
                </c:pt>
                <c:pt idx="14376">
                  <c:v>43576.625</c:v>
                </c:pt>
                <c:pt idx="14377">
                  <c:v>43576.75</c:v>
                </c:pt>
                <c:pt idx="14378">
                  <c:v>43576.875</c:v>
                </c:pt>
                <c:pt idx="14379">
                  <c:v>43577</c:v>
                </c:pt>
                <c:pt idx="14380">
                  <c:v>43577.125</c:v>
                </c:pt>
                <c:pt idx="14381">
                  <c:v>43577.25</c:v>
                </c:pt>
                <c:pt idx="14382">
                  <c:v>43577.375</c:v>
                </c:pt>
                <c:pt idx="14383">
                  <c:v>43577.5</c:v>
                </c:pt>
                <c:pt idx="14384">
                  <c:v>43577.625</c:v>
                </c:pt>
                <c:pt idx="14385">
                  <c:v>43577.75</c:v>
                </c:pt>
                <c:pt idx="14386">
                  <c:v>43577.875</c:v>
                </c:pt>
                <c:pt idx="14387">
                  <c:v>43578</c:v>
                </c:pt>
                <c:pt idx="14388">
                  <c:v>43578.125</c:v>
                </c:pt>
                <c:pt idx="14389">
                  <c:v>43578.25</c:v>
                </c:pt>
                <c:pt idx="14390">
                  <c:v>43578.375</c:v>
                </c:pt>
                <c:pt idx="14391">
                  <c:v>43578.5</c:v>
                </c:pt>
                <c:pt idx="14392">
                  <c:v>43578.625</c:v>
                </c:pt>
                <c:pt idx="14393">
                  <c:v>43578.75</c:v>
                </c:pt>
                <c:pt idx="14394">
                  <c:v>43578.875</c:v>
                </c:pt>
                <c:pt idx="14395">
                  <c:v>43579</c:v>
                </c:pt>
                <c:pt idx="14396">
                  <c:v>43579.125</c:v>
                </c:pt>
                <c:pt idx="14397">
                  <c:v>43579.25</c:v>
                </c:pt>
                <c:pt idx="14398">
                  <c:v>43579.375</c:v>
                </c:pt>
                <c:pt idx="14399">
                  <c:v>43579.5</c:v>
                </c:pt>
                <c:pt idx="14400">
                  <c:v>43579.625</c:v>
                </c:pt>
                <c:pt idx="14401">
                  <c:v>43579.75</c:v>
                </c:pt>
                <c:pt idx="14402">
                  <c:v>43579.875</c:v>
                </c:pt>
                <c:pt idx="14403">
                  <c:v>43580</c:v>
                </c:pt>
                <c:pt idx="14404">
                  <c:v>43580.125</c:v>
                </c:pt>
                <c:pt idx="14405">
                  <c:v>43580.25</c:v>
                </c:pt>
                <c:pt idx="14406">
                  <c:v>43580.375</c:v>
                </c:pt>
                <c:pt idx="14407">
                  <c:v>43580.5</c:v>
                </c:pt>
                <c:pt idx="14408">
                  <c:v>43580.625</c:v>
                </c:pt>
                <c:pt idx="14409">
                  <c:v>43580.75</c:v>
                </c:pt>
                <c:pt idx="14410">
                  <c:v>43580.875</c:v>
                </c:pt>
                <c:pt idx="14411">
                  <c:v>43581</c:v>
                </c:pt>
                <c:pt idx="14412">
                  <c:v>43581.125</c:v>
                </c:pt>
                <c:pt idx="14413">
                  <c:v>43581.25</c:v>
                </c:pt>
                <c:pt idx="14414">
                  <c:v>43581.375</c:v>
                </c:pt>
                <c:pt idx="14415">
                  <c:v>43581.5</c:v>
                </c:pt>
                <c:pt idx="14416">
                  <c:v>43581.625</c:v>
                </c:pt>
                <c:pt idx="14417">
                  <c:v>43581.75</c:v>
                </c:pt>
                <c:pt idx="14418">
                  <c:v>43581.875</c:v>
                </c:pt>
                <c:pt idx="14419">
                  <c:v>43582</c:v>
                </c:pt>
                <c:pt idx="14420">
                  <c:v>43582.125</c:v>
                </c:pt>
                <c:pt idx="14421">
                  <c:v>43582.25</c:v>
                </c:pt>
                <c:pt idx="14422">
                  <c:v>43582.375</c:v>
                </c:pt>
                <c:pt idx="14423">
                  <c:v>43582.5</c:v>
                </c:pt>
                <c:pt idx="14424">
                  <c:v>43582.625</c:v>
                </c:pt>
                <c:pt idx="14425">
                  <c:v>43582.75</c:v>
                </c:pt>
                <c:pt idx="14426">
                  <c:v>43582.875</c:v>
                </c:pt>
                <c:pt idx="14427">
                  <c:v>43583</c:v>
                </c:pt>
                <c:pt idx="14428">
                  <c:v>43583.125</c:v>
                </c:pt>
                <c:pt idx="14429">
                  <c:v>43583.25</c:v>
                </c:pt>
                <c:pt idx="14430">
                  <c:v>43583.375</c:v>
                </c:pt>
                <c:pt idx="14431">
                  <c:v>43583.5</c:v>
                </c:pt>
                <c:pt idx="14432">
                  <c:v>43583.625</c:v>
                </c:pt>
                <c:pt idx="14433">
                  <c:v>43583.75</c:v>
                </c:pt>
                <c:pt idx="14434">
                  <c:v>43583.875</c:v>
                </c:pt>
                <c:pt idx="14435">
                  <c:v>43584</c:v>
                </c:pt>
                <c:pt idx="14436">
                  <c:v>43584.125</c:v>
                </c:pt>
                <c:pt idx="14437">
                  <c:v>43584.25</c:v>
                </c:pt>
                <c:pt idx="14438">
                  <c:v>43584.375</c:v>
                </c:pt>
                <c:pt idx="14439">
                  <c:v>43584.5</c:v>
                </c:pt>
                <c:pt idx="14440">
                  <c:v>43584.625</c:v>
                </c:pt>
                <c:pt idx="14441">
                  <c:v>43584.75</c:v>
                </c:pt>
                <c:pt idx="14442">
                  <c:v>43584.875</c:v>
                </c:pt>
                <c:pt idx="14443">
                  <c:v>43585</c:v>
                </c:pt>
                <c:pt idx="14444">
                  <c:v>43585.125</c:v>
                </c:pt>
                <c:pt idx="14445">
                  <c:v>43585.25</c:v>
                </c:pt>
                <c:pt idx="14446">
                  <c:v>43585.375</c:v>
                </c:pt>
                <c:pt idx="14447">
                  <c:v>43585.5</c:v>
                </c:pt>
                <c:pt idx="14448">
                  <c:v>43585.625</c:v>
                </c:pt>
                <c:pt idx="14449">
                  <c:v>43585.75</c:v>
                </c:pt>
                <c:pt idx="14450">
                  <c:v>43585.875</c:v>
                </c:pt>
                <c:pt idx="14451">
                  <c:v>43586</c:v>
                </c:pt>
                <c:pt idx="14452">
                  <c:v>43586.125</c:v>
                </c:pt>
                <c:pt idx="14453">
                  <c:v>43586.25</c:v>
                </c:pt>
                <c:pt idx="14454">
                  <c:v>43586.375</c:v>
                </c:pt>
                <c:pt idx="14455">
                  <c:v>43586.5</c:v>
                </c:pt>
                <c:pt idx="14456">
                  <c:v>43586.625</c:v>
                </c:pt>
                <c:pt idx="14457">
                  <c:v>43586.75</c:v>
                </c:pt>
                <c:pt idx="14458">
                  <c:v>43586.875</c:v>
                </c:pt>
                <c:pt idx="14459">
                  <c:v>43587</c:v>
                </c:pt>
                <c:pt idx="14460">
                  <c:v>43587.125</c:v>
                </c:pt>
                <c:pt idx="14461">
                  <c:v>43587.25</c:v>
                </c:pt>
                <c:pt idx="14462">
                  <c:v>43587.375</c:v>
                </c:pt>
                <c:pt idx="14463">
                  <c:v>43587.5</c:v>
                </c:pt>
                <c:pt idx="14464">
                  <c:v>43587.625</c:v>
                </c:pt>
                <c:pt idx="14465">
                  <c:v>43587.75</c:v>
                </c:pt>
                <c:pt idx="14466">
                  <c:v>43587.875</c:v>
                </c:pt>
                <c:pt idx="14467">
                  <c:v>43588</c:v>
                </c:pt>
                <c:pt idx="14468">
                  <c:v>43588.125</c:v>
                </c:pt>
                <c:pt idx="14469">
                  <c:v>43588.25</c:v>
                </c:pt>
                <c:pt idx="14470">
                  <c:v>43588.375</c:v>
                </c:pt>
                <c:pt idx="14471">
                  <c:v>43588.5</c:v>
                </c:pt>
                <c:pt idx="14472">
                  <c:v>43588.625</c:v>
                </c:pt>
                <c:pt idx="14473">
                  <c:v>43588.75</c:v>
                </c:pt>
                <c:pt idx="14474">
                  <c:v>43588.875</c:v>
                </c:pt>
                <c:pt idx="14475">
                  <c:v>43589</c:v>
                </c:pt>
                <c:pt idx="14476">
                  <c:v>43589.125</c:v>
                </c:pt>
                <c:pt idx="14477">
                  <c:v>43589.25</c:v>
                </c:pt>
                <c:pt idx="14478">
                  <c:v>43589.375</c:v>
                </c:pt>
                <c:pt idx="14479">
                  <c:v>43589.5</c:v>
                </c:pt>
                <c:pt idx="14480">
                  <c:v>43589.625</c:v>
                </c:pt>
                <c:pt idx="14481">
                  <c:v>43589.75</c:v>
                </c:pt>
                <c:pt idx="14482">
                  <c:v>43589.875</c:v>
                </c:pt>
                <c:pt idx="14483">
                  <c:v>43590</c:v>
                </c:pt>
                <c:pt idx="14484">
                  <c:v>43590.125</c:v>
                </c:pt>
                <c:pt idx="14485">
                  <c:v>43590.25</c:v>
                </c:pt>
                <c:pt idx="14486">
                  <c:v>43590.375</c:v>
                </c:pt>
                <c:pt idx="14487">
                  <c:v>43590.5</c:v>
                </c:pt>
                <c:pt idx="14488">
                  <c:v>43590.625</c:v>
                </c:pt>
                <c:pt idx="14489">
                  <c:v>43590.75</c:v>
                </c:pt>
                <c:pt idx="14490">
                  <c:v>43590.875</c:v>
                </c:pt>
                <c:pt idx="14491">
                  <c:v>43591</c:v>
                </c:pt>
                <c:pt idx="14492">
                  <c:v>43591.125</c:v>
                </c:pt>
                <c:pt idx="14493">
                  <c:v>43591.25</c:v>
                </c:pt>
                <c:pt idx="14494">
                  <c:v>43591.375</c:v>
                </c:pt>
                <c:pt idx="14495">
                  <c:v>43591.5</c:v>
                </c:pt>
                <c:pt idx="14496">
                  <c:v>43591.625</c:v>
                </c:pt>
                <c:pt idx="14497">
                  <c:v>43591.75</c:v>
                </c:pt>
                <c:pt idx="14498">
                  <c:v>43591.875</c:v>
                </c:pt>
                <c:pt idx="14499">
                  <c:v>43592</c:v>
                </c:pt>
                <c:pt idx="14500">
                  <c:v>43592.125</c:v>
                </c:pt>
                <c:pt idx="14501">
                  <c:v>43592.25</c:v>
                </c:pt>
                <c:pt idx="14502">
                  <c:v>43592.375</c:v>
                </c:pt>
                <c:pt idx="14503">
                  <c:v>43592.5</c:v>
                </c:pt>
                <c:pt idx="14504">
                  <c:v>43592.625</c:v>
                </c:pt>
                <c:pt idx="14505">
                  <c:v>43592.75</c:v>
                </c:pt>
                <c:pt idx="14506">
                  <c:v>43592.875</c:v>
                </c:pt>
                <c:pt idx="14507">
                  <c:v>43593</c:v>
                </c:pt>
                <c:pt idx="14508">
                  <c:v>43593.125</c:v>
                </c:pt>
                <c:pt idx="14509">
                  <c:v>43593.25</c:v>
                </c:pt>
                <c:pt idx="14510">
                  <c:v>43593.375</c:v>
                </c:pt>
                <c:pt idx="14511">
                  <c:v>43593.5</c:v>
                </c:pt>
                <c:pt idx="14512">
                  <c:v>43593.625</c:v>
                </c:pt>
                <c:pt idx="14513">
                  <c:v>43593.75</c:v>
                </c:pt>
                <c:pt idx="14514">
                  <c:v>43593.875</c:v>
                </c:pt>
                <c:pt idx="14515">
                  <c:v>43594</c:v>
                </c:pt>
                <c:pt idx="14516">
                  <c:v>43594.125</c:v>
                </c:pt>
                <c:pt idx="14517">
                  <c:v>43594.25</c:v>
                </c:pt>
                <c:pt idx="14518">
                  <c:v>43594.375</c:v>
                </c:pt>
                <c:pt idx="14519">
                  <c:v>43594.5</c:v>
                </c:pt>
                <c:pt idx="14520">
                  <c:v>43594.625</c:v>
                </c:pt>
                <c:pt idx="14521">
                  <c:v>43594.75</c:v>
                </c:pt>
                <c:pt idx="14522">
                  <c:v>43594.875</c:v>
                </c:pt>
                <c:pt idx="14523">
                  <c:v>43595</c:v>
                </c:pt>
                <c:pt idx="14524">
                  <c:v>43595.125</c:v>
                </c:pt>
                <c:pt idx="14525">
                  <c:v>43595.25</c:v>
                </c:pt>
                <c:pt idx="14526">
                  <c:v>43595.375</c:v>
                </c:pt>
                <c:pt idx="14527">
                  <c:v>43595.5</c:v>
                </c:pt>
                <c:pt idx="14528">
                  <c:v>43595.625</c:v>
                </c:pt>
                <c:pt idx="14529">
                  <c:v>43595.75</c:v>
                </c:pt>
                <c:pt idx="14530">
                  <c:v>43595.875</c:v>
                </c:pt>
                <c:pt idx="14531">
                  <c:v>43596</c:v>
                </c:pt>
                <c:pt idx="14532">
                  <c:v>43596.125</c:v>
                </c:pt>
                <c:pt idx="14533">
                  <c:v>43596.25</c:v>
                </c:pt>
                <c:pt idx="14534">
                  <c:v>43596.375</c:v>
                </c:pt>
                <c:pt idx="14535">
                  <c:v>43596.5</c:v>
                </c:pt>
                <c:pt idx="14536">
                  <c:v>43596.625</c:v>
                </c:pt>
                <c:pt idx="14537">
                  <c:v>43596.75</c:v>
                </c:pt>
                <c:pt idx="14538">
                  <c:v>43596.875</c:v>
                </c:pt>
                <c:pt idx="14539">
                  <c:v>43597</c:v>
                </c:pt>
                <c:pt idx="14540">
                  <c:v>43597.125</c:v>
                </c:pt>
                <c:pt idx="14541">
                  <c:v>43597.25</c:v>
                </c:pt>
                <c:pt idx="14542">
                  <c:v>43597.375</c:v>
                </c:pt>
                <c:pt idx="14543">
                  <c:v>43597.5</c:v>
                </c:pt>
                <c:pt idx="14544">
                  <c:v>43597.625</c:v>
                </c:pt>
                <c:pt idx="14545">
                  <c:v>43597.75</c:v>
                </c:pt>
                <c:pt idx="14546">
                  <c:v>43597.875</c:v>
                </c:pt>
                <c:pt idx="14547">
                  <c:v>43598</c:v>
                </c:pt>
                <c:pt idx="14548">
                  <c:v>43598.125</c:v>
                </c:pt>
                <c:pt idx="14549">
                  <c:v>43598.25</c:v>
                </c:pt>
                <c:pt idx="14550">
                  <c:v>43598.375</c:v>
                </c:pt>
                <c:pt idx="14551">
                  <c:v>43598.5</c:v>
                </c:pt>
                <c:pt idx="14552">
                  <c:v>43598.625</c:v>
                </c:pt>
                <c:pt idx="14553">
                  <c:v>43598.75</c:v>
                </c:pt>
                <c:pt idx="14554">
                  <c:v>43598.875</c:v>
                </c:pt>
                <c:pt idx="14555">
                  <c:v>43599</c:v>
                </c:pt>
                <c:pt idx="14556">
                  <c:v>43599.125</c:v>
                </c:pt>
                <c:pt idx="14557">
                  <c:v>43599.25</c:v>
                </c:pt>
                <c:pt idx="14558">
                  <c:v>43599.375</c:v>
                </c:pt>
                <c:pt idx="14559">
                  <c:v>43599.5</c:v>
                </c:pt>
                <c:pt idx="14560">
                  <c:v>43599.625</c:v>
                </c:pt>
                <c:pt idx="14561">
                  <c:v>43599.75</c:v>
                </c:pt>
                <c:pt idx="14562">
                  <c:v>43599.875</c:v>
                </c:pt>
                <c:pt idx="14563">
                  <c:v>43600</c:v>
                </c:pt>
                <c:pt idx="14564">
                  <c:v>43600.125</c:v>
                </c:pt>
                <c:pt idx="14565">
                  <c:v>43600.25</c:v>
                </c:pt>
                <c:pt idx="14566">
                  <c:v>43600.375</c:v>
                </c:pt>
                <c:pt idx="14567">
                  <c:v>43600.5</c:v>
                </c:pt>
                <c:pt idx="14568">
                  <c:v>43600.625</c:v>
                </c:pt>
                <c:pt idx="14569">
                  <c:v>43600.75</c:v>
                </c:pt>
                <c:pt idx="14570">
                  <c:v>43600.875</c:v>
                </c:pt>
                <c:pt idx="14571">
                  <c:v>43601</c:v>
                </c:pt>
                <c:pt idx="14572">
                  <c:v>43601.125</c:v>
                </c:pt>
                <c:pt idx="14573">
                  <c:v>43601.25</c:v>
                </c:pt>
                <c:pt idx="14574">
                  <c:v>43601.375</c:v>
                </c:pt>
                <c:pt idx="14575">
                  <c:v>43601.5</c:v>
                </c:pt>
                <c:pt idx="14576">
                  <c:v>43601.625</c:v>
                </c:pt>
                <c:pt idx="14577">
                  <c:v>43601.75</c:v>
                </c:pt>
                <c:pt idx="14578">
                  <c:v>43601.875</c:v>
                </c:pt>
                <c:pt idx="14579">
                  <c:v>43602</c:v>
                </c:pt>
                <c:pt idx="14580">
                  <c:v>43602.125</c:v>
                </c:pt>
                <c:pt idx="14581">
                  <c:v>43602.25</c:v>
                </c:pt>
                <c:pt idx="14582">
                  <c:v>43602.375</c:v>
                </c:pt>
                <c:pt idx="14583">
                  <c:v>43602.5</c:v>
                </c:pt>
                <c:pt idx="14584">
                  <c:v>43602.625</c:v>
                </c:pt>
                <c:pt idx="14585">
                  <c:v>43602.75</c:v>
                </c:pt>
                <c:pt idx="14586">
                  <c:v>43602.875</c:v>
                </c:pt>
                <c:pt idx="14587">
                  <c:v>43603</c:v>
                </c:pt>
                <c:pt idx="14588">
                  <c:v>43603.125</c:v>
                </c:pt>
                <c:pt idx="14589">
                  <c:v>43603.25</c:v>
                </c:pt>
                <c:pt idx="14590">
                  <c:v>43603.375</c:v>
                </c:pt>
                <c:pt idx="14591">
                  <c:v>43603.5</c:v>
                </c:pt>
                <c:pt idx="14592">
                  <c:v>43603.625</c:v>
                </c:pt>
                <c:pt idx="14593">
                  <c:v>43603.75</c:v>
                </c:pt>
                <c:pt idx="14594">
                  <c:v>43603.875</c:v>
                </c:pt>
                <c:pt idx="14595">
                  <c:v>43604</c:v>
                </c:pt>
                <c:pt idx="14596">
                  <c:v>43604.125</c:v>
                </c:pt>
                <c:pt idx="14597">
                  <c:v>43604.25</c:v>
                </c:pt>
                <c:pt idx="14598">
                  <c:v>43604.375</c:v>
                </c:pt>
                <c:pt idx="14599">
                  <c:v>43604.5</c:v>
                </c:pt>
                <c:pt idx="14600">
                  <c:v>43604.625</c:v>
                </c:pt>
                <c:pt idx="14601">
                  <c:v>43604.75</c:v>
                </c:pt>
                <c:pt idx="14602">
                  <c:v>43604.875</c:v>
                </c:pt>
                <c:pt idx="14603">
                  <c:v>43605</c:v>
                </c:pt>
                <c:pt idx="14604">
                  <c:v>43605.125</c:v>
                </c:pt>
                <c:pt idx="14605">
                  <c:v>43605.25</c:v>
                </c:pt>
                <c:pt idx="14606">
                  <c:v>43605.375</c:v>
                </c:pt>
                <c:pt idx="14607">
                  <c:v>43605.5</c:v>
                </c:pt>
                <c:pt idx="14608">
                  <c:v>43605.625</c:v>
                </c:pt>
                <c:pt idx="14609">
                  <c:v>43605.75</c:v>
                </c:pt>
                <c:pt idx="14610">
                  <c:v>43605.875</c:v>
                </c:pt>
                <c:pt idx="14611">
                  <c:v>43606</c:v>
                </c:pt>
                <c:pt idx="14612">
                  <c:v>43606.125</c:v>
                </c:pt>
                <c:pt idx="14613">
                  <c:v>43606.25</c:v>
                </c:pt>
                <c:pt idx="14614">
                  <c:v>43606.375</c:v>
                </c:pt>
                <c:pt idx="14615">
                  <c:v>43606.5</c:v>
                </c:pt>
                <c:pt idx="14616">
                  <c:v>43606.625</c:v>
                </c:pt>
                <c:pt idx="14617">
                  <c:v>43606.75</c:v>
                </c:pt>
                <c:pt idx="14618">
                  <c:v>43606.875</c:v>
                </c:pt>
                <c:pt idx="14619">
                  <c:v>43607</c:v>
                </c:pt>
                <c:pt idx="14620">
                  <c:v>43607.125</c:v>
                </c:pt>
                <c:pt idx="14621">
                  <c:v>43607.25</c:v>
                </c:pt>
                <c:pt idx="14622">
                  <c:v>43607.375</c:v>
                </c:pt>
                <c:pt idx="14623">
                  <c:v>43607.5</c:v>
                </c:pt>
                <c:pt idx="14624">
                  <c:v>43607.625</c:v>
                </c:pt>
                <c:pt idx="14625">
                  <c:v>43607.75</c:v>
                </c:pt>
                <c:pt idx="14626">
                  <c:v>43607.875</c:v>
                </c:pt>
                <c:pt idx="14627">
                  <c:v>43608</c:v>
                </c:pt>
                <c:pt idx="14628">
                  <c:v>43608.125</c:v>
                </c:pt>
                <c:pt idx="14629">
                  <c:v>43608.25</c:v>
                </c:pt>
                <c:pt idx="14630">
                  <c:v>43608.375</c:v>
                </c:pt>
                <c:pt idx="14631">
                  <c:v>43608.5</c:v>
                </c:pt>
                <c:pt idx="14632">
                  <c:v>43608.625</c:v>
                </c:pt>
                <c:pt idx="14633">
                  <c:v>43608.75</c:v>
                </c:pt>
                <c:pt idx="14634">
                  <c:v>43608.875</c:v>
                </c:pt>
                <c:pt idx="14635">
                  <c:v>43609</c:v>
                </c:pt>
                <c:pt idx="14636">
                  <c:v>43609.125</c:v>
                </c:pt>
                <c:pt idx="14637">
                  <c:v>43609.25</c:v>
                </c:pt>
                <c:pt idx="14638">
                  <c:v>43609.375</c:v>
                </c:pt>
                <c:pt idx="14639">
                  <c:v>43609.5</c:v>
                </c:pt>
                <c:pt idx="14640">
                  <c:v>43609.625</c:v>
                </c:pt>
                <c:pt idx="14641">
                  <c:v>43609.75</c:v>
                </c:pt>
                <c:pt idx="14642">
                  <c:v>43609.875</c:v>
                </c:pt>
                <c:pt idx="14643">
                  <c:v>43610</c:v>
                </c:pt>
                <c:pt idx="14644">
                  <c:v>43610.125</c:v>
                </c:pt>
                <c:pt idx="14645">
                  <c:v>43610.25</c:v>
                </c:pt>
                <c:pt idx="14646">
                  <c:v>43610.375</c:v>
                </c:pt>
                <c:pt idx="14647">
                  <c:v>43610.5</c:v>
                </c:pt>
                <c:pt idx="14648">
                  <c:v>43610.625</c:v>
                </c:pt>
                <c:pt idx="14649">
                  <c:v>43610.75</c:v>
                </c:pt>
                <c:pt idx="14650">
                  <c:v>43610.875</c:v>
                </c:pt>
                <c:pt idx="14651">
                  <c:v>43611</c:v>
                </c:pt>
                <c:pt idx="14652">
                  <c:v>43611.125</c:v>
                </c:pt>
                <c:pt idx="14653">
                  <c:v>43611.25</c:v>
                </c:pt>
                <c:pt idx="14654">
                  <c:v>43611.375</c:v>
                </c:pt>
                <c:pt idx="14655">
                  <c:v>43611.5</c:v>
                </c:pt>
                <c:pt idx="14656">
                  <c:v>43611.625</c:v>
                </c:pt>
                <c:pt idx="14657">
                  <c:v>43611.75</c:v>
                </c:pt>
                <c:pt idx="14658">
                  <c:v>43611.875</c:v>
                </c:pt>
                <c:pt idx="14659">
                  <c:v>43612</c:v>
                </c:pt>
                <c:pt idx="14660">
                  <c:v>43612.125</c:v>
                </c:pt>
                <c:pt idx="14661">
                  <c:v>43612.25</c:v>
                </c:pt>
                <c:pt idx="14662">
                  <c:v>43612.375</c:v>
                </c:pt>
                <c:pt idx="14663">
                  <c:v>43612.5</c:v>
                </c:pt>
                <c:pt idx="14664">
                  <c:v>43612.625</c:v>
                </c:pt>
                <c:pt idx="14665">
                  <c:v>43612.75</c:v>
                </c:pt>
                <c:pt idx="14666">
                  <c:v>43612.875</c:v>
                </c:pt>
                <c:pt idx="14667">
                  <c:v>43613</c:v>
                </c:pt>
                <c:pt idx="14668">
                  <c:v>43613.125</c:v>
                </c:pt>
                <c:pt idx="14669">
                  <c:v>43613.25</c:v>
                </c:pt>
                <c:pt idx="14670">
                  <c:v>43613.375</c:v>
                </c:pt>
                <c:pt idx="14671">
                  <c:v>43613.5</c:v>
                </c:pt>
                <c:pt idx="14672">
                  <c:v>43613.625</c:v>
                </c:pt>
                <c:pt idx="14673">
                  <c:v>43613.75</c:v>
                </c:pt>
                <c:pt idx="14674">
                  <c:v>43613.875</c:v>
                </c:pt>
                <c:pt idx="14675">
                  <c:v>43614</c:v>
                </c:pt>
                <c:pt idx="14676">
                  <c:v>43614.125</c:v>
                </c:pt>
                <c:pt idx="14677">
                  <c:v>43614.25</c:v>
                </c:pt>
                <c:pt idx="14678">
                  <c:v>43614.375</c:v>
                </c:pt>
                <c:pt idx="14679">
                  <c:v>43614.5</c:v>
                </c:pt>
                <c:pt idx="14680">
                  <c:v>43614.625</c:v>
                </c:pt>
                <c:pt idx="14681">
                  <c:v>43614.75</c:v>
                </c:pt>
                <c:pt idx="14682">
                  <c:v>43614.875</c:v>
                </c:pt>
                <c:pt idx="14683">
                  <c:v>43615</c:v>
                </c:pt>
                <c:pt idx="14684">
                  <c:v>43615.125</c:v>
                </c:pt>
                <c:pt idx="14685">
                  <c:v>43615.25</c:v>
                </c:pt>
                <c:pt idx="14686">
                  <c:v>43615.375</c:v>
                </c:pt>
                <c:pt idx="14687">
                  <c:v>43615.5</c:v>
                </c:pt>
                <c:pt idx="14688">
                  <c:v>43615.625</c:v>
                </c:pt>
                <c:pt idx="14689">
                  <c:v>43615.75</c:v>
                </c:pt>
                <c:pt idx="14690">
                  <c:v>43615.875</c:v>
                </c:pt>
                <c:pt idx="14691">
                  <c:v>43616</c:v>
                </c:pt>
                <c:pt idx="14692">
                  <c:v>43616.125</c:v>
                </c:pt>
                <c:pt idx="14693">
                  <c:v>43616.25</c:v>
                </c:pt>
                <c:pt idx="14694">
                  <c:v>43616.375</c:v>
                </c:pt>
                <c:pt idx="14695">
                  <c:v>43616.5</c:v>
                </c:pt>
                <c:pt idx="14696">
                  <c:v>43616.625</c:v>
                </c:pt>
                <c:pt idx="14697">
                  <c:v>43616.75</c:v>
                </c:pt>
                <c:pt idx="14698">
                  <c:v>43616.875</c:v>
                </c:pt>
                <c:pt idx="14699">
                  <c:v>43617</c:v>
                </c:pt>
                <c:pt idx="14700">
                  <c:v>43617.125</c:v>
                </c:pt>
                <c:pt idx="14701">
                  <c:v>43617.25</c:v>
                </c:pt>
                <c:pt idx="14702">
                  <c:v>43617.375</c:v>
                </c:pt>
                <c:pt idx="14703">
                  <c:v>43617.5</c:v>
                </c:pt>
                <c:pt idx="14704">
                  <c:v>43617.625</c:v>
                </c:pt>
                <c:pt idx="14705">
                  <c:v>43617.75</c:v>
                </c:pt>
                <c:pt idx="14706">
                  <c:v>43617.875</c:v>
                </c:pt>
                <c:pt idx="14707">
                  <c:v>43618</c:v>
                </c:pt>
                <c:pt idx="14708">
                  <c:v>43618.125</c:v>
                </c:pt>
                <c:pt idx="14709">
                  <c:v>43618.25</c:v>
                </c:pt>
                <c:pt idx="14710">
                  <c:v>43618.375</c:v>
                </c:pt>
                <c:pt idx="14711">
                  <c:v>43618.5</c:v>
                </c:pt>
                <c:pt idx="14712">
                  <c:v>43618.625</c:v>
                </c:pt>
                <c:pt idx="14713">
                  <c:v>43618.75</c:v>
                </c:pt>
                <c:pt idx="14714">
                  <c:v>43618.875</c:v>
                </c:pt>
                <c:pt idx="14715">
                  <c:v>43619</c:v>
                </c:pt>
                <c:pt idx="14716">
                  <c:v>43619.125</c:v>
                </c:pt>
                <c:pt idx="14717">
                  <c:v>43619.25</c:v>
                </c:pt>
                <c:pt idx="14718">
                  <c:v>43619.375</c:v>
                </c:pt>
                <c:pt idx="14719">
                  <c:v>43619.5</c:v>
                </c:pt>
                <c:pt idx="14720">
                  <c:v>43619.625</c:v>
                </c:pt>
                <c:pt idx="14721">
                  <c:v>43619.75</c:v>
                </c:pt>
                <c:pt idx="14722">
                  <c:v>43619.875</c:v>
                </c:pt>
                <c:pt idx="14723">
                  <c:v>43620</c:v>
                </c:pt>
                <c:pt idx="14724">
                  <c:v>43620.125</c:v>
                </c:pt>
                <c:pt idx="14725">
                  <c:v>43620.25</c:v>
                </c:pt>
                <c:pt idx="14726">
                  <c:v>43620.375</c:v>
                </c:pt>
                <c:pt idx="14727">
                  <c:v>43620.5</c:v>
                </c:pt>
                <c:pt idx="14728">
                  <c:v>43620.625</c:v>
                </c:pt>
                <c:pt idx="14729">
                  <c:v>43620.75</c:v>
                </c:pt>
                <c:pt idx="14730">
                  <c:v>43620.875</c:v>
                </c:pt>
                <c:pt idx="14731">
                  <c:v>43621</c:v>
                </c:pt>
                <c:pt idx="14732">
                  <c:v>43621.125</c:v>
                </c:pt>
                <c:pt idx="14733">
                  <c:v>43621.25</c:v>
                </c:pt>
                <c:pt idx="14734">
                  <c:v>43621.375</c:v>
                </c:pt>
                <c:pt idx="14735">
                  <c:v>43621.5</c:v>
                </c:pt>
                <c:pt idx="14736">
                  <c:v>43621.625</c:v>
                </c:pt>
                <c:pt idx="14737">
                  <c:v>43621.75</c:v>
                </c:pt>
                <c:pt idx="14738">
                  <c:v>43621.875</c:v>
                </c:pt>
                <c:pt idx="14739">
                  <c:v>43622</c:v>
                </c:pt>
                <c:pt idx="14740">
                  <c:v>43622.125</c:v>
                </c:pt>
                <c:pt idx="14741">
                  <c:v>43622.25</c:v>
                </c:pt>
                <c:pt idx="14742">
                  <c:v>43622.375</c:v>
                </c:pt>
                <c:pt idx="14743">
                  <c:v>43622.5</c:v>
                </c:pt>
                <c:pt idx="14744">
                  <c:v>43622.625</c:v>
                </c:pt>
                <c:pt idx="14745">
                  <c:v>43622.75</c:v>
                </c:pt>
                <c:pt idx="14746">
                  <c:v>43622.875</c:v>
                </c:pt>
                <c:pt idx="14747">
                  <c:v>43623</c:v>
                </c:pt>
                <c:pt idx="14748">
                  <c:v>43623.125</c:v>
                </c:pt>
                <c:pt idx="14749">
                  <c:v>43623.25</c:v>
                </c:pt>
                <c:pt idx="14750">
                  <c:v>43623.375</c:v>
                </c:pt>
                <c:pt idx="14751">
                  <c:v>43623.5</c:v>
                </c:pt>
                <c:pt idx="14752">
                  <c:v>43623.625</c:v>
                </c:pt>
                <c:pt idx="14753">
                  <c:v>43623.75</c:v>
                </c:pt>
                <c:pt idx="14754">
                  <c:v>43623.875</c:v>
                </c:pt>
                <c:pt idx="14755">
                  <c:v>43624</c:v>
                </c:pt>
                <c:pt idx="14756">
                  <c:v>43624.125</c:v>
                </c:pt>
                <c:pt idx="14757">
                  <c:v>43624.25</c:v>
                </c:pt>
                <c:pt idx="14758">
                  <c:v>43624.375</c:v>
                </c:pt>
                <c:pt idx="14759">
                  <c:v>43624.5</c:v>
                </c:pt>
                <c:pt idx="14760">
                  <c:v>43624.625</c:v>
                </c:pt>
                <c:pt idx="14761">
                  <c:v>43624.75</c:v>
                </c:pt>
                <c:pt idx="14762">
                  <c:v>43624.875</c:v>
                </c:pt>
                <c:pt idx="14763">
                  <c:v>43625</c:v>
                </c:pt>
                <c:pt idx="14764">
                  <c:v>43625.125</c:v>
                </c:pt>
                <c:pt idx="14765">
                  <c:v>43625.25</c:v>
                </c:pt>
                <c:pt idx="14766">
                  <c:v>43625.375</c:v>
                </c:pt>
                <c:pt idx="14767">
                  <c:v>43625.5</c:v>
                </c:pt>
                <c:pt idx="14768">
                  <c:v>43625.625</c:v>
                </c:pt>
                <c:pt idx="14769">
                  <c:v>43625.75</c:v>
                </c:pt>
                <c:pt idx="14770">
                  <c:v>43625.875</c:v>
                </c:pt>
                <c:pt idx="14771">
                  <c:v>43626</c:v>
                </c:pt>
                <c:pt idx="14772">
                  <c:v>43626.125</c:v>
                </c:pt>
                <c:pt idx="14773">
                  <c:v>43626.25</c:v>
                </c:pt>
                <c:pt idx="14774">
                  <c:v>43626.375</c:v>
                </c:pt>
                <c:pt idx="14775">
                  <c:v>43626.5</c:v>
                </c:pt>
                <c:pt idx="14776">
                  <c:v>43626.625</c:v>
                </c:pt>
                <c:pt idx="14777">
                  <c:v>43626.75</c:v>
                </c:pt>
                <c:pt idx="14778">
                  <c:v>43626.875</c:v>
                </c:pt>
                <c:pt idx="14779">
                  <c:v>43627</c:v>
                </c:pt>
                <c:pt idx="14780">
                  <c:v>43627.125</c:v>
                </c:pt>
                <c:pt idx="14781">
                  <c:v>43627.25</c:v>
                </c:pt>
                <c:pt idx="14782">
                  <c:v>43627.375</c:v>
                </c:pt>
                <c:pt idx="14783">
                  <c:v>43627.5</c:v>
                </c:pt>
                <c:pt idx="14784">
                  <c:v>43627.625</c:v>
                </c:pt>
                <c:pt idx="14785">
                  <c:v>43627.75</c:v>
                </c:pt>
                <c:pt idx="14786">
                  <c:v>43627.875</c:v>
                </c:pt>
                <c:pt idx="14787">
                  <c:v>43628</c:v>
                </c:pt>
                <c:pt idx="14788">
                  <c:v>43628.125</c:v>
                </c:pt>
                <c:pt idx="14789">
                  <c:v>43628.25</c:v>
                </c:pt>
                <c:pt idx="14790">
                  <c:v>43628.375</c:v>
                </c:pt>
                <c:pt idx="14791">
                  <c:v>43628.5</c:v>
                </c:pt>
                <c:pt idx="14792">
                  <c:v>43628.625</c:v>
                </c:pt>
                <c:pt idx="14793">
                  <c:v>43628.75</c:v>
                </c:pt>
                <c:pt idx="14794">
                  <c:v>43628.875</c:v>
                </c:pt>
                <c:pt idx="14795">
                  <c:v>43629</c:v>
                </c:pt>
                <c:pt idx="14796">
                  <c:v>43629.125</c:v>
                </c:pt>
                <c:pt idx="14797">
                  <c:v>43629.25</c:v>
                </c:pt>
                <c:pt idx="14798">
                  <c:v>43629.375</c:v>
                </c:pt>
                <c:pt idx="14799">
                  <c:v>43629.5</c:v>
                </c:pt>
                <c:pt idx="14800">
                  <c:v>43629.625</c:v>
                </c:pt>
                <c:pt idx="14801">
                  <c:v>43629.75</c:v>
                </c:pt>
                <c:pt idx="14802">
                  <c:v>43629.875</c:v>
                </c:pt>
                <c:pt idx="14803">
                  <c:v>43630</c:v>
                </c:pt>
                <c:pt idx="14804">
                  <c:v>43630.125</c:v>
                </c:pt>
                <c:pt idx="14805">
                  <c:v>43630.25</c:v>
                </c:pt>
                <c:pt idx="14806">
                  <c:v>43630.375</c:v>
                </c:pt>
                <c:pt idx="14807">
                  <c:v>43630.5</c:v>
                </c:pt>
                <c:pt idx="14808">
                  <c:v>43630.625</c:v>
                </c:pt>
                <c:pt idx="14809">
                  <c:v>43630.75</c:v>
                </c:pt>
                <c:pt idx="14810">
                  <c:v>43630.875</c:v>
                </c:pt>
                <c:pt idx="14811">
                  <c:v>43631</c:v>
                </c:pt>
                <c:pt idx="14812">
                  <c:v>43631.125</c:v>
                </c:pt>
                <c:pt idx="14813">
                  <c:v>43631.25</c:v>
                </c:pt>
                <c:pt idx="14814">
                  <c:v>43631.375</c:v>
                </c:pt>
                <c:pt idx="14815">
                  <c:v>43631.5</c:v>
                </c:pt>
                <c:pt idx="14816">
                  <c:v>43631.625</c:v>
                </c:pt>
                <c:pt idx="14817">
                  <c:v>43631.75</c:v>
                </c:pt>
                <c:pt idx="14818">
                  <c:v>43631.875</c:v>
                </c:pt>
                <c:pt idx="14819">
                  <c:v>43632</c:v>
                </c:pt>
                <c:pt idx="14820">
                  <c:v>43632.125</c:v>
                </c:pt>
                <c:pt idx="14821">
                  <c:v>43632.25</c:v>
                </c:pt>
                <c:pt idx="14822">
                  <c:v>43632.375</c:v>
                </c:pt>
                <c:pt idx="14823">
                  <c:v>43632.5</c:v>
                </c:pt>
                <c:pt idx="14824">
                  <c:v>43632.625</c:v>
                </c:pt>
                <c:pt idx="14825">
                  <c:v>43632.75</c:v>
                </c:pt>
                <c:pt idx="14826">
                  <c:v>43632.875</c:v>
                </c:pt>
                <c:pt idx="14827">
                  <c:v>43633</c:v>
                </c:pt>
                <c:pt idx="14828">
                  <c:v>43633.125</c:v>
                </c:pt>
                <c:pt idx="14829">
                  <c:v>43633.25</c:v>
                </c:pt>
                <c:pt idx="14830">
                  <c:v>43633.375</c:v>
                </c:pt>
                <c:pt idx="14831">
                  <c:v>43633.5</c:v>
                </c:pt>
                <c:pt idx="14832">
                  <c:v>43633.625</c:v>
                </c:pt>
                <c:pt idx="14833">
                  <c:v>43633.75</c:v>
                </c:pt>
                <c:pt idx="14834">
                  <c:v>43633.875</c:v>
                </c:pt>
                <c:pt idx="14835">
                  <c:v>43634</c:v>
                </c:pt>
                <c:pt idx="14836">
                  <c:v>43634.125</c:v>
                </c:pt>
                <c:pt idx="14837">
                  <c:v>43634.25</c:v>
                </c:pt>
                <c:pt idx="14838">
                  <c:v>43634.375</c:v>
                </c:pt>
                <c:pt idx="14839">
                  <c:v>43634.5</c:v>
                </c:pt>
                <c:pt idx="14840">
                  <c:v>43634.625</c:v>
                </c:pt>
                <c:pt idx="14841">
                  <c:v>43634.75</c:v>
                </c:pt>
                <c:pt idx="14842">
                  <c:v>43634.875</c:v>
                </c:pt>
                <c:pt idx="14843">
                  <c:v>43635</c:v>
                </c:pt>
                <c:pt idx="14844">
                  <c:v>43635.125</c:v>
                </c:pt>
                <c:pt idx="14845">
                  <c:v>43635.25</c:v>
                </c:pt>
                <c:pt idx="14846">
                  <c:v>43635.375</c:v>
                </c:pt>
                <c:pt idx="14847">
                  <c:v>43635.5</c:v>
                </c:pt>
                <c:pt idx="14848">
                  <c:v>43635.625</c:v>
                </c:pt>
                <c:pt idx="14849">
                  <c:v>43635.75</c:v>
                </c:pt>
                <c:pt idx="14850">
                  <c:v>43635.875</c:v>
                </c:pt>
                <c:pt idx="14851">
                  <c:v>43636</c:v>
                </c:pt>
                <c:pt idx="14852">
                  <c:v>43636.125</c:v>
                </c:pt>
                <c:pt idx="14853">
                  <c:v>43636.25</c:v>
                </c:pt>
                <c:pt idx="14854">
                  <c:v>43636.375</c:v>
                </c:pt>
                <c:pt idx="14855">
                  <c:v>43636.5</c:v>
                </c:pt>
                <c:pt idx="14856">
                  <c:v>43636.625</c:v>
                </c:pt>
                <c:pt idx="14857">
                  <c:v>43636.75</c:v>
                </c:pt>
                <c:pt idx="14858">
                  <c:v>43636.875</c:v>
                </c:pt>
                <c:pt idx="14859">
                  <c:v>43637</c:v>
                </c:pt>
                <c:pt idx="14860">
                  <c:v>43637.125</c:v>
                </c:pt>
                <c:pt idx="14861">
                  <c:v>43637.25</c:v>
                </c:pt>
                <c:pt idx="14862">
                  <c:v>43637.375</c:v>
                </c:pt>
                <c:pt idx="14863">
                  <c:v>43637.5</c:v>
                </c:pt>
                <c:pt idx="14864">
                  <c:v>43637.625</c:v>
                </c:pt>
                <c:pt idx="14865">
                  <c:v>43637.75</c:v>
                </c:pt>
                <c:pt idx="14866">
                  <c:v>43637.875</c:v>
                </c:pt>
                <c:pt idx="14867">
                  <c:v>43638</c:v>
                </c:pt>
                <c:pt idx="14868">
                  <c:v>43638.125</c:v>
                </c:pt>
                <c:pt idx="14869">
                  <c:v>43638.25</c:v>
                </c:pt>
                <c:pt idx="14870">
                  <c:v>43638.375</c:v>
                </c:pt>
                <c:pt idx="14871">
                  <c:v>43638.5</c:v>
                </c:pt>
                <c:pt idx="14872">
                  <c:v>43638.625</c:v>
                </c:pt>
                <c:pt idx="14873">
                  <c:v>43638.75</c:v>
                </c:pt>
                <c:pt idx="14874">
                  <c:v>43638.875</c:v>
                </c:pt>
                <c:pt idx="14875">
                  <c:v>43639</c:v>
                </c:pt>
                <c:pt idx="14876">
                  <c:v>43639.125</c:v>
                </c:pt>
                <c:pt idx="14877">
                  <c:v>43639.25</c:v>
                </c:pt>
                <c:pt idx="14878">
                  <c:v>43639.375</c:v>
                </c:pt>
                <c:pt idx="14879">
                  <c:v>43639.5</c:v>
                </c:pt>
                <c:pt idx="14880">
                  <c:v>43639.625</c:v>
                </c:pt>
                <c:pt idx="14881">
                  <c:v>43639.75</c:v>
                </c:pt>
                <c:pt idx="14882">
                  <c:v>43639.875</c:v>
                </c:pt>
                <c:pt idx="14883">
                  <c:v>43640</c:v>
                </c:pt>
                <c:pt idx="14884">
                  <c:v>43640.125</c:v>
                </c:pt>
                <c:pt idx="14885">
                  <c:v>43640.25</c:v>
                </c:pt>
                <c:pt idx="14886">
                  <c:v>43640.375</c:v>
                </c:pt>
                <c:pt idx="14887">
                  <c:v>43640.5</c:v>
                </c:pt>
                <c:pt idx="14888">
                  <c:v>43640.625</c:v>
                </c:pt>
                <c:pt idx="14889">
                  <c:v>43640.75</c:v>
                </c:pt>
                <c:pt idx="14890">
                  <c:v>43640.875</c:v>
                </c:pt>
                <c:pt idx="14891">
                  <c:v>43641</c:v>
                </c:pt>
                <c:pt idx="14892">
                  <c:v>43641.125</c:v>
                </c:pt>
                <c:pt idx="14893">
                  <c:v>43641.25</c:v>
                </c:pt>
                <c:pt idx="14894">
                  <c:v>43641.375</c:v>
                </c:pt>
                <c:pt idx="14895">
                  <c:v>43641.5</c:v>
                </c:pt>
                <c:pt idx="14896">
                  <c:v>43641.625</c:v>
                </c:pt>
                <c:pt idx="14897">
                  <c:v>43641.75</c:v>
                </c:pt>
                <c:pt idx="14898">
                  <c:v>43641.875</c:v>
                </c:pt>
                <c:pt idx="14899">
                  <c:v>43642</c:v>
                </c:pt>
                <c:pt idx="14900">
                  <c:v>43642.125</c:v>
                </c:pt>
                <c:pt idx="14901">
                  <c:v>43642.25</c:v>
                </c:pt>
                <c:pt idx="14902">
                  <c:v>43642.375</c:v>
                </c:pt>
                <c:pt idx="14903">
                  <c:v>43642.5</c:v>
                </c:pt>
                <c:pt idx="14904">
                  <c:v>43642.625</c:v>
                </c:pt>
                <c:pt idx="14905">
                  <c:v>43642.75</c:v>
                </c:pt>
                <c:pt idx="14906">
                  <c:v>43642.875</c:v>
                </c:pt>
                <c:pt idx="14907">
                  <c:v>43643</c:v>
                </c:pt>
                <c:pt idx="14908">
                  <c:v>43643.125</c:v>
                </c:pt>
                <c:pt idx="14909">
                  <c:v>43643.25</c:v>
                </c:pt>
                <c:pt idx="14910">
                  <c:v>43643.375</c:v>
                </c:pt>
                <c:pt idx="14911">
                  <c:v>43643.5</c:v>
                </c:pt>
                <c:pt idx="14912">
                  <c:v>43643.625</c:v>
                </c:pt>
                <c:pt idx="14913">
                  <c:v>43643.75</c:v>
                </c:pt>
                <c:pt idx="14914">
                  <c:v>43643.875</c:v>
                </c:pt>
                <c:pt idx="14915">
                  <c:v>43644</c:v>
                </c:pt>
                <c:pt idx="14916">
                  <c:v>43644.125</c:v>
                </c:pt>
                <c:pt idx="14917">
                  <c:v>43644.25</c:v>
                </c:pt>
                <c:pt idx="14918">
                  <c:v>43644.375</c:v>
                </c:pt>
                <c:pt idx="14919">
                  <c:v>43644.5</c:v>
                </c:pt>
                <c:pt idx="14920">
                  <c:v>43644.625</c:v>
                </c:pt>
                <c:pt idx="14921">
                  <c:v>43644.75</c:v>
                </c:pt>
                <c:pt idx="14922">
                  <c:v>43644.875</c:v>
                </c:pt>
                <c:pt idx="14923">
                  <c:v>43645</c:v>
                </c:pt>
                <c:pt idx="14924">
                  <c:v>43645.125</c:v>
                </c:pt>
                <c:pt idx="14925">
                  <c:v>43645.25</c:v>
                </c:pt>
                <c:pt idx="14926">
                  <c:v>43645.375</c:v>
                </c:pt>
                <c:pt idx="14927">
                  <c:v>43645.5</c:v>
                </c:pt>
                <c:pt idx="14928">
                  <c:v>43645.625</c:v>
                </c:pt>
                <c:pt idx="14929">
                  <c:v>43645.75</c:v>
                </c:pt>
                <c:pt idx="14930">
                  <c:v>43645.875</c:v>
                </c:pt>
                <c:pt idx="14931">
                  <c:v>43646</c:v>
                </c:pt>
                <c:pt idx="14932">
                  <c:v>43646.125</c:v>
                </c:pt>
                <c:pt idx="14933">
                  <c:v>43646.25</c:v>
                </c:pt>
                <c:pt idx="14934">
                  <c:v>43646.375</c:v>
                </c:pt>
                <c:pt idx="14935">
                  <c:v>43646.5</c:v>
                </c:pt>
                <c:pt idx="14936">
                  <c:v>43646.625</c:v>
                </c:pt>
                <c:pt idx="14937">
                  <c:v>43646.75</c:v>
                </c:pt>
                <c:pt idx="14938">
                  <c:v>43646.875</c:v>
                </c:pt>
                <c:pt idx="14939">
                  <c:v>43647</c:v>
                </c:pt>
                <c:pt idx="14940">
                  <c:v>43647.125</c:v>
                </c:pt>
                <c:pt idx="14941">
                  <c:v>43647.25</c:v>
                </c:pt>
                <c:pt idx="14942">
                  <c:v>43647.375</c:v>
                </c:pt>
                <c:pt idx="14943">
                  <c:v>43647.5</c:v>
                </c:pt>
                <c:pt idx="14944">
                  <c:v>43647.625</c:v>
                </c:pt>
                <c:pt idx="14945">
                  <c:v>43647.75</c:v>
                </c:pt>
                <c:pt idx="14946">
                  <c:v>43647.875</c:v>
                </c:pt>
                <c:pt idx="14947">
                  <c:v>43648</c:v>
                </c:pt>
                <c:pt idx="14948">
                  <c:v>43648.125</c:v>
                </c:pt>
                <c:pt idx="14949">
                  <c:v>43648.25</c:v>
                </c:pt>
                <c:pt idx="14950">
                  <c:v>43648.375</c:v>
                </c:pt>
                <c:pt idx="14951">
                  <c:v>43648.5</c:v>
                </c:pt>
                <c:pt idx="14952">
                  <c:v>43648.625</c:v>
                </c:pt>
                <c:pt idx="14953">
                  <c:v>43648.75</c:v>
                </c:pt>
                <c:pt idx="14954">
                  <c:v>43648.875</c:v>
                </c:pt>
                <c:pt idx="14955">
                  <c:v>43649</c:v>
                </c:pt>
                <c:pt idx="14956">
                  <c:v>43649.125</c:v>
                </c:pt>
                <c:pt idx="14957">
                  <c:v>43649.25</c:v>
                </c:pt>
                <c:pt idx="14958">
                  <c:v>43649.375</c:v>
                </c:pt>
                <c:pt idx="14959">
                  <c:v>43649.5</c:v>
                </c:pt>
                <c:pt idx="14960">
                  <c:v>43649.625</c:v>
                </c:pt>
                <c:pt idx="14961">
                  <c:v>43649.75</c:v>
                </c:pt>
                <c:pt idx="14962">
                  <c:v>43649.875</c:v>
                </c:pt>
                <c:pt idx="14963">
                  <c:v>43650</c:v>
                </c:pt>
                <c:pt idx="14964">
                  <c:v>43650.125</c:v>
                </c:pt>
                <c:pt idx="14965">
                  <c:v>43650.25</c:v>
                </c:pt>
                <c:pt idx="14966">
                  <c:v>43650.375</c:v>
                </c:pt>
                <c:pt idx="14967">
                  <c:v>43650.5</c:v>
                </c:pt>
                <c:pt idx="14968">
                  <c:v>43650.625</c:v>
                </c:pt>
                <c:pt idx="14969">
                  <c:v>43650.75</c:v>
                </c:pt>
                <c:pt idx="14970">
                  <c:v>43650.875</c:v>
                </c:pt>
                <c:pt idx="14971">
                  <c:v>43651</c:v>
                </c:pt>
                <c:pt idx="14972">
                  <c:v>43651.125</c:v>
                </c:pt>
                <c:pt idx="14973">
                  <c:v>43651.25</c:v>
                </c:pt>
                <c:pt idx="14974">
                  <c:v>43651.375</c:v>
                </c:pt>
                <c:pt idx="14975">
                  <c:v>43651.5</c:v>
                </c:pt>
                <c:pt idx="14976">
                  <c:v>43651.625</c:v>
                </c:pt>
                <c:pt idx="14977">
                  <c:v>43651.75</c:v>
                </c:pt>
                <c:pt idx="14978">
                  <c:v>43651.875</c:v>
                </c:pt>
                <c:pt idx="14979">
                  <c:v>43652</c:v>
                </c:pt>
                <c:pt idx="14980">
                  <c:v>43652.125</c:v>
                </c:pt>
                <c:pt idx="14981">
                  <c:v>43652.25</c:v>
                </c:pt>
                <c:pt idx="14982">
                  <c:v>43652.375</c:v>
                </c:pt>
                <c:pt idx="14983">
                  <c:v>43652.5</c:v>
                </c:pt>
                <c:pt idx="14984">
                  <c:v>43652.625</c:v>
                </c:pt>
                <c:pt idx="14985">
                  <c:v>43652.75</c:v>
                </c:pt>
                <c:pt idx="14986">
                  <c:v>43652.875</c:v>
                </c:pt>
                <c:pt idx="14987">
                  <c:v>43653</c:v>
                </c:pt>
                <c:pt idx="14988">
                  <c:v>43653.125</c:v>
                </c:pt>
                <c:pt idx="14989">
                  <c:v>43653.25</c:v>
                </c:pt>
                <c:pt idx="14990">
                  <c:v>43653.375</c:v>
                </c:pt>
                <c:pt idx="14991">
                  <c:v>43653.5</c:v>
                </c:pt>
                <c:pt idx="14992">
                  <c:v>43653.625</c:v>
                </c:pt>
                <c:pt idx="14993">
                  <c:v>43653.75</c:v>
                </c:pt>
                <c:pt idx="14994">
                  <c:v>43653.875</c:v>
                </c:pt>
                <c:pt idx="14995">
                  <c:v>43654</c:v>
                </c:pt>
                <c:pt idx="14996">
                  <c:v>43654.125</c:v>
                </c:pt>
                <c:pt idx="14997">
                  <c:v>43654.25</c:v>
                </c:pt>
                <c:pt idx="14998">
                  <c:v>43654.375</c:v>
                </c:pt>
                <c:pt idx="14999">
                  <c:v>43654.5</c:v>
                </c:pt>
                <c:pt idx="15000">
                  <c:v>43654.625</c:v>
                </c:pt>
                <c:pt idx="15001">
                  <c:v>43654.75</c:v>
                </c:pt>
                <c:pt idx="15002">
                  <c:v>43654.875</c:v>
                </c:pt>
                <c:pt idx="15003">
                  <c:v>43655</c:v>
                </c:pt>
                <c:pt idx="15004">
                  <c:v>43655.125</c:v>
                </c:pt>
                <c:pt idx="15005">
                  <c:v>43655.25</c:v>
                </c:pt>
                <c:pt idx="15006">
                  <c:v>43655.375</c:v>
                </c:pt>
                <c:pt idx="15007">
                  <c:v>43655.5</c:v>
                </c:pt>
                <c:pt idx="15008">
                  <c:v>43655.625</c:v>
                </c:pt>
                <c:pt idx="15009">
                  <c:v>43655.75</c:v>
                </c:pt>
                <c:pt idx="15010">
                  <c:v>43655.875</c:v>
                </c:pt>
                <c:pt idx="15011">
                  <c:v>43656</c:v>
                </c:pt>
                <c:pt idx="15012">
                  <c:v>43656.125</c:v>
                </c:pt>
                <c:pt idx="15013">
                  <c:v>43656.25</c:v>
                </c:pt>
                <c:pt idx="15014">
                  <c:v>43656.375</c:v>
                </c:pt>
                <c:pt idx="15015">
                  <c:v>43656.5</c:v>
                </c:pt>
                <c:pt idx="15016">
                  <c:v>43656.625</c:v>
                </c:pt>
                <c:pt idx="15017">
                  <c:v>43656.75</c:v>
                </c:pt>
                <c:pt idx="15018">
                  <c:v>43656.875</c:v>
                </c:pt>
                <c:pt idx="15019">
                  <c:v>43657</c:v>
                </c:pt>
                <c:pt idx="15020">
                  <c:v>43657.125</c:v>
                </c:pt>
                <c:pt idx="15021">
                  <c:v>43657.25</c:v>
                </c:pt>
                <c:pt idx="15022">
                  <c:v>43657.375</c:v>
                </c:pt>
                <c:pt idx="15023">
                  <c:v>43657.5</c:v>
                </c:pt>
                <c:pt idx="15024">
                  <c:v>43657.625</c:v>
                </c:pt>
                <c:pt idx="15025">
                  <c:v>43657.75</c:v>
                </c:pt>
                <c:pt idx="15026">
                  <c:v>43657.875</c:v>
                </c:pt>
                <c:pt idx="15027">
                  <c:v>43658</c:v>
                </c:pt>
                <c:pt idx="15028">
                  <c:v>43658.125</c:v>
                </c:pt>
                <c:pt idx="15029">
                  <c:v>43658.25</c:v>
                </c:pt>
                <c:pt idx="15030">
                  <c:v>43658.375</c:v>
                </c:pt>
                <c:pt idx="15031">
                  <c:v>43658.5</c:v>
                </c:pt>
                <c:pt idx="15032">
                  <c:v>43658.625</c:v>
                </c:pt>
                <c:pt idx="15033">
                  <c:v>43658.75</c:v>
                </c:pt>
                <c:pt idx="15034">
                  <c:v>43658.875</c:v>
                </c:pt>
                <c:pt idx="15035">
                  <c:v>43659</c:v>
                </c:pt>
                <c:pt idx="15036">
                  <c:v>43659.125</c:v>
                </c:pt>
                <c:pt idx="15037">
                  <c:v>43659.25</c:v>
                </c:pt>
                <c:pt idx="15038">
                  <c:v>43659.375</c:v>
                </c:pt>
                <c:pt idx="15039">
                  <c:v>43659.5</c:v>
                </c:pt>
                <c:pt idx="15040">
                  <c:v>43659.625</c:v>
                </c:pt>
                <c:pt idx="15041">
                  <c:v>43659.75</c:v>
                </c:pt>
                <c:pt idx="15042">
                  <c:v>43659.875</c:v>
                </c:pt>
                <c:pt idx="15043">
                  <c:v>43660</c:v>
                </c:pt>
                <c:pt idx="15044">
                  <c:v>43660.125</c:v>
                </c:pt>
                <c:pt idx="15045">
                  <c:v>43660.25</c:v>
                </c:pt>
                <c:pt idx="15046">
                  <c:v>43660.375</c:v>
                </c:pt>
                <c:pt idx="15047">
                  <c:v>43660.5</c:v>
                </c:pt>
                <c:pt idx="15048">
                  <c:v>43660.625</c:v>
                </c:pt>
                <c:pt idx="15049">
                  <c:v>43660.75</c:v>
                </c:pt>
                <c:pt idx="15050">
                  <c:v>43660.875</c:v>
                </c:pt>
                <c:pt idx="15051">
                  <c:v>43661</c:v>
                </c:pt>
                <c:pt idx="15052">
                  <c:v>43661.125</c:v>
                </c:pt>
                <c:pt idx="15053">
                  <c:v>43661.25</c:v>
                </c:pt>
                <c:pt idx="15054">
                  <c:v>43661.375</c:v>
                </c:pt>
                <c:pt idx="15055">
                  <c:v>43661.5</c:v>
                </c:pt>
                <c:pt idx="15056">
                  <c:v>43661.625</c:v>
                </c:pt>
                <c:pt idx="15057">
                  <c:v>43661.75</c:v>
                </c:pt>
                <c:pt idx="15058">
                  <c:v>43661.875</c:v>
                </c:pt>
                <c:pt idx="15059">
                  <c:v>43662</c:v>
                </c:pt>
                <c:pt idx="15060">
                  <c:v>43662.125</c:v>
                </c:pt>
                <c:pt idx="15061">
                  <c:v>43662.25</c:v>
                </c:pt>
                <c:pt idx="15062">
                  <c:v>43662.375</c:v>
                </c:pt>
                <c:pt idx="15063">
                  <c:v>43662.5</c:v>
                </c:pt>
                <c:pt idx="15064">
                  <c:v>43662.625</c:v>
                </c:pt>
                <c:pt idx="15065">
                  <c:v>43662.75</c:v>
                </c:pt>
                <c:pt idx="15066">
                  <c:v>43662.875</c:v>
                </c:pt>
                <c:pt idx="15067">
                  <c:v>43663</c:v>
                </c:pt>
                <c:pt idx="15068">
                  <c:v>43663.125</c:v>
                </c:pt>
                <c:pt idx="15069">
                  <c:v>43663.25</c:v>
                </c:pt>
                <c:pt idx="15070">
                  <c:v>43663.375</c:v>
                </c:pt>
                <c:pt idx="15071">
                  <c:v>43663.5</c:v>
                </c:pt>
                <c:pt idx="15072">
                  <c:v>43663.625</c:v>
                </c:pt>
                <c:pt idx="15073">
                  <c:v>43663.75</c:v>
                </c:pt>
                <c:pt idx="15074">
                  <c:v>43663.875</c:v>
                </c:pt>
                <c:pt idx="15075">
                  <c:v>43664</c:v>
                </c:pt>
                <c:pt idx="15076">
                  <c:v>43664.125</c:v>
                </c:pt>
                <c:pt idx="15077">
                  <c:v>43664.25</c:v>
                </c:pt>
                <c:pt idx="15078">
                  <c:v>43664.375</c:v>
                </c:pt>
                <c:pt idx="15079">
                  <c:v>43664.5</c:v>
                </c:pt>
                <c:pt idx="15080">
                  <c:v>43664.625</c:v>
                </c:pt>
                <c:pt idx="15081">
                  <c:v>43664.75</c:v>
                </c:pt>
                <c:pt idx="15082">
                  <c:v>43664.875</c:v>
                </c:pt>
                <c:pt idx="15083">
                  <c:v>43665</c:v>
                </c:pt>
                <c:pt idx="15084">
                  <c:v>43665.125</c:v>
                </c:pt>
                <c:pt idx="15085">
                  <c:v>43665.25</c:v>
                </c:pt>
                <c:pt idx="15086">
                  <c:v>43665.375</c:v>
                </c:pt>
                <c:pt idx="15087">
                  <c:v>43665.5</c:v>
                </c:pt>
                <c:pt idx="15088">
                  <c:v>43665.625</c:v>
                </c:pt>
                <c:pt idx="15089">
                  <c:v>43665.75</c:v>
                </c:pt>
                <c:pt idx="15090">
                  <c:v>43665.875</c:v>
                </c:pt>
                <c:pt idx="15091">
                  <c:v>43666</c:v>
                </c:pt>
                <c:pt idx="15092">
                  <c:v>43666.125</c:v>
                </c:pt>
                <c:pt idx="15093">
                  <c:v>43666.25</c:v>
                </c:pt>
                <c:pt idx="15094">
                  <c:v>43666.375</c:v>
                </c:pt>
                <c:pt idx="15095">
                  <c:v>43666.5</c:v>
                </c:pt>
                <c:pt idx="15096">
                  <c:v>43666.625</c:v>
                </c:pt>
                <c:pt idx="15097">
                  <c:v>43666.75</c:v>
                </c:pt>
                <c:pt idx="15098">
                  <c:v>43666.875</c:v>
                </c:pt>
                <c:pt idx="15099">
                  <c:v>43667</c:v>
                </c:pt>
                <c:pt idx="15100">
                  <c:v>43667.125</c:v>
                </c:pt>
                <c:pt idx="15101">
                  <c:v>43667.25</c:v>
                </c:pt>
                <c:pt idx="15102">
                  <c:v>43667.375</c:v>
                </c:pt>
                <c:pt idx="15103">
                  <c:v>43667.5</c:v>
                </c:pt>
                <c:pt idx="15104">
                  <c:v>43667.625</c:v>
                </c:pt>
                <c:pt idx="15105">
                  <c:v>43667.75</c:v>
                </c:pt>
                <c:pt idx="15106">
                  <c:v>43667.875</c:v>
                </c:pt>
                <c:pt idx="15107">
                  <c:v>43668</c:v>
                </c:pt>
                <c:pt idx="15108">
                  <c:v>43668.125</c:v>
                </c:pt>
                <c:pt idx="15109">
                  <c:v>43668.25</c:v>
                </c:pt>
                <c:pt idx="15110">
                  <c:v>43668.375</c:v>
                </c:pt>
                <c:pt idx="15111">
                  <c:v>43668.5</c:v>
                </c:pt>
                <c:pt idx="15112">
                  <c:v>43668.625</c:v>
                </c:pt>
                <c:pt idx="15113">
                  <c:v>43668.75</c:v>
                </c:pt>
                <c:pt idx="15114">
                  <c:v>43668.875</c:v>
                </c:pt>
                <c:pt idx="15115">
                  <c:v>43669</c:v>
                </c:pt>
                <c:pt idx="15116">
                  <c:v>43669.125</c:v>
                </c:pt>
                <c:pt idx="15117">
                  <c:v>43669.25</c:v>
                </c:pt>
                <c:pt idx="15118">
                  <c:v>43669.375</c:v>
                </c:pt>
                <c:pt idx="15119">
                  <c:v>43669.5</c:v>
                </c:pt>
                <c:pt idx="15120">
                  <c:v>43669.625</c:v>
                </c:pt>
                <c:pt idx="15121">
                  <c:v>43669.75</c:v>
                </c:pt>
                <c:pt idx="15122">
                  <c:v>43669.875</c:v>
                </c:pt>
                <c:pt idx="15123">
                  <c:v>43670</c:v>
                </c:pt>
                <c:pt idx="15124">
                  <c:v>43670.125</c:v>
                </c:pt>
                <c:pt idx="15125">
                  <c:v>43670.25</c:v>
                </c:pt>
                <c:pt idx="15126">
                  <c:v>43670.375</c:v>
                </c:pt>
                <c:pt idx="15127">
                  <c:v>43670.5</c:v>
                </c:pt>
                <c:pt idx="15128">
                  <c:v>43670.625</c:v>
                </c:pt>
                <c:pt idx="15129">
                  <c:v>43670.75</c:v>
                </c:pt>
                <c:pt idx="15130">
                  <c:v>43670.875</c:v>
                </c:pt>
                <c:pt idx="15131">
                  <c:v>43671</c:v>
                </c:pt>
                <c:pt idx="15132">
                  <c:v>43671.125</c:v>
                </c:pt>
                <c:pt idx="15133">
                  <c:v>43671.25</c:v>
                </c:pt>
                <c:pt idx="15134">
                  <c:v>43671.375</c:v>
                </c:pt>
                <c:pt idx="15135">
                  <c:v>43671.5</c:v>
                </c:pt>
                <c:pt idx="15136">
                  <c:v>43671.625</c:v>
                </c:pt>
                <c:pt idx="15137">
                  <c:v>43671.75</c:v>
                </c:pt>
                <c:pt idx="15138">
                  <c:v>43671.875</c:v>
                </c:pt>
                <c:pt idx="15139">
                  <c:v>43672</c:v>
                </c:pt>
                <c:pt idx="15140">
                  <c:v>43672.125</c:v>
                </c:pt>
                <c:pt idx="15141">
                  <c:v>43672.25</c:v>
                </c:pt>
                <c:pt idx="15142">
                  <c:v>43672.375</c:v>
                </c:pt>
                <c:pt idx="15143">
                  <c:v>43672.5</c:v>
                </c:pt>
                <c:pt idx="15144">
                  <c:v>43672.625</c:v>
                </c:pt>
                <c:pt idx="15145">
                  <c:v>43672.75</c:v>
                </c:pt>
                <c:pt idx="15146">
                  <c:v>43672.875</c:v>
                </c:pt>
                <c:pt idx="15147">
                  <c:v>43673</c:v>
                </c:pt>
                <c:pt idx="15148">
                  <c:v>43673.125</c:v>
                </c:pt>
                <c:pt idx="15149">
                  <c:v>43673.25</c:v>
                </c:pt>
                <c:pt idx="15150">
                  <c:v>43673.375</c:v>
                </c:pt>
                <c:pt idx="15151">
                  <c:v>43673.5</c:v>
                </c:pt>
                <c:pt idx="15152">
                  <c:v>43673.625</c:v>
                </c:pt>
                <c:pt idx="15153">
                  <c:v>43673.75</c:v>
                </c:pt>
                <c:pt idx="15154">
                  <c:v>43673.875</c:v>
                </c:pt>
                <c:pt idx="15155">
                  <c:v>43674</c:v>
                </c:pt>
                <c:pt idx="15156">
                  <c:v>43674.125</c:v>
                </c:pt>
                <c:pt idx="15157">
                  <c:v>43674.25</c:v>
                </c:pt>
                <c:pt idx="15158">
                  <c:v>43674.375</c:v>
                </c:pt>
                <c:pt idx="15159">
                  <c:v>43674.5</c:v>
                </c:pt>
                <c:pt idx="15160">
                  <c:v>43674.625</c:v>
                </c:pt>
                <c:pt idx="15161">
                  <c:v>43674.75</c:v>
                </c:pt>
                <c:pt idx="15162">
                  <c:v>43674.875</c:v>
                </c:pt>
                <c:pt idx="15163">
                  <c:v>43675</c:v>
                </c:pt>
                <c:pt idx="15164">
                  <c:v>43675.125</c:v>
                </c:pt>
                <c:pt idx="15165">
                  <c:v>43675.25</c:v>
                </c:pt>
                <c:pt idx="15166">
                  <c:v>43675.375</c:v>
                </c:pt>
                <c:pt idx="15167">
                  <c:v>43675.5</c:v>
                </c:pt>
                <c:pt idx="15168">
                  <c:v>43675.625</c:v>
                </c:pt>
                <c:pt idx="15169">
                  <c:v>43675.75</c:v>
                </c:pt>
                <c:pt idx="15170">
                  <c:v>43675.875</c:v>
                </c:pt>
                <c:pt idx="15171">
                  <c:v>43676</c:v>
                </c:pt>
                <c:pt idx="15172">
                  <c:v>43676.125</c:v>
                </c:pt>
                <c:pt idx="15173">
                  <c:v>43676.25</c:v>
                </c:pt>
                <c:pt idx="15174">
                  <c:v>43676.375</c:v>
                </c:pt>
                <c:pt idx="15175">
                  <c:v>43676.5</c:v>
                </c:pt>
                <c:pt idx="15176">
                  <c:v>43676.625</c:v>
                </c:pt>
                <c:pt idx="15177">
                  <c:v>43676.75</c:v>
                </c:pt>
                <c:pt idx="15178">
                  <c:v>43676.875</c:v>
                </c:pt>
                <c:pt idx="15179">
                  <c:v>43677</c:v>
                </c:pt>
                <c:pt idx="15180">
                  <c:v>43677.125</c:v>
                </c:pt>
                <c:pt idx="15181">
                  <c:v>43677.25</c:v>
                </c:pt>
                <c:pt idx="15182">
                  <c:v>43677.375</c:v>
                </c:pt>
                <c:pt idx="15183">
                  <c:v>43677.5</c:v>
                </c:pt>
                <c:pt idx="15184">
                  <c:v>43677.625</c:v>
                </c:pt>
                <c:pt idx="15185">
                  <c:v>43677.75</c:v>
                </c:pt>
                <c:pt idx="15186">
                  <c:v>43677.875</c:v>
                </c:pt>
                <c:pt idx="15187">
                  <c:v>43678</c:v>
                </c:pt>
                <c:pt idx="15188">
                  <c:v>43678.125</c:v>
                </c:pt>
                <c:pt idx="15189">
                  <c:v>43678.25</c:v>
                </c:pt>
                <c:pt idx="15190">
                  <c:v>43678.375</c:v>
                </c:pt>
                <c:pt idx="15191">
                  <c:v>43678.5</c:v>
                </c:pt>
                <c:pt idx="15192">
                  <c:v>43678.625</c:v>
                </c:pt>
                <c:pt idx="15193">
                  <c:v>43678.75</c:v>
                </c:pt>
                <c:pt idx="15194">
                  <c:v>43678.875</c:v>
                </c:pt>
                <c:pt idx="15195">
                  <c:v>43679</c:v>
                </c:pt>
                <c:pt idx="15196">
                  <c:v>43679.125</c:v>
                </c:pt>
                <c:pt idx="15197">
                  <c:v>43679.25</c:v>
                </c:pt>
                <c:pt idx="15198">
                  <c:v>43679.375</c:v>
                </c:pt>
                <c:pt idx="15199">
                  <c:v>43679.5</c:v>
                </c:pt>
                <c:pt idx="15200">
                  <c:v>43679.625</c:v>
                </c:pt>
                <c:pt idx="15201">
                  <c:v>43679.75</c:v>
                </c:pt>
                <c:pt idx="15202">
                  <c:v>43679.875</c:v>
                </c:pt>
                <c:pt idx="15203">
                  <c:v>43680</c:v>
                </c:pt>
                <c:pt idx="15204">
                  <c:v>43680.125</c:v>
                </c:pt>
                <c:pt idx="15205">
                  <c:v>43680.25</c:v>
                </c:pt>
                <c:pt idx="15206">
                  <c:v>43680.375</c:v>
                </c:pt>
                <c:pt idx="15207">
                  <c:v>43680.5</c:v>
                </c:pt>
                <c:pt idx="15208">
                  <c:v>43680.625</c:v>
                </c:pt>
                <c:pt idx="15209">
                  <c:v>43680.75</c:v>
                </c:pt>
                <c:pt idx="15210">
                  <c:v>43680.875</c:v>
                </c:pt>
                <c:pt idx="15211">
                  <c:v>43681</c:v>
                </c:pt>
                <c:pt idx="15212">
                  <c:v>43681.125</c:v>
                </c:pt>
                <c:pt idx="15213">
                  <c:v>43681.25</c:v>
                </c:pt>
                <c:pt idx="15214">
                  <c:v>43681.375</c:v>
                </c:pt>
                <c:pt idx="15215">
                  <c:v>43681.5</c:v>
                </c:pt>
                <c:pt idx="15216">
                  <c:v>43681.625</c:v>
                </c:pt>
                <c:pt idx="15217">
                  <c:v>43681.75</c:v>
                </c:pt>
                <c:pt idx="15218">
                  <c:v>43681.875</c:v>
                </c:pt>
                <c:pt idx="15219">
                  <c:v>43682</c:v>
                </c:pt>
                <c:pt idx="15220">
                  <c:v>43682.125</c:v>
                </c:pt>
                <c:pt idx="15221">
                  <c:v>43682.25</c:v>
                </c:pt>
                <c:pt idx="15222">
                  <c:v>43682.375</c:v>
                </c:pt>
                <c:pt idx="15223">
                  <c:v>43682.5</c:v>
                </c:pt>
                <c:pt idx="15224">
                  <c:v>43682.625</c:v>
                </c:pt>
                <c:pt idx="15225">
                  <c:v>43682.75</c:v>
                </c:pt>
                <c:pt idx="15226">
                  <c:v>43682.875</c:v>
                </c:pt>
                <c:pt idx="15227">
                  <c:v>43683</c:v>
                </c:pt>
                <c:pt idx="15228">
                  <c:v>43683.125</c:v>
                </c:pt>
                <c:pt idx="15229">
                  <c:v>43683.25</c:v>
                </c:pt>
                <c:pt idx="15230">
                  <c:v>43683.375</c:v>
                </c:pt>
                <c:pt idx="15231">
                  <c:v>43683.5</c:v>
                </c:pt>
                <c:pt idx="15232">
                  <c:v>43683.625</c:v>
                </c:pt>
                <c:pt idx="15233">
                  <c:v>43683.75</c:v>
                </c:pt>
                <c:pt idx="15234">
                  <c:v>43683.875</c:v>
                </c:pt>
                <c:pt idx="15235">
                  <c:v>43684</c:v>
                </c:pt>
                <c:pt idx="15236">
                  <c:v>43684.125</c:v>
                </c:pt>
                <c:pt idx="15237">
                  <c:v>43684.25</c:v>
                </c:pt>
                <c:pt idx="15238">
                  <c:v>43684.375</c:v>
                </c:pt>
                <c:pt idx="15239">
                  <c:v>43684.5</c:v>
                </c:pt>
                <c:pt idx="15240">
                  <c:v>43684.625</c:v>
                </c:pt>
                <c:pt idx="15241">
                  <c:v>43684.75</c:v>
                </c:pt>
                <c:pt idx="15242">
                  <c:v>43684.875</c:v>
                </c:pt>
                <c:pt idx="15243">
                  <c:v>43685</c:v>
                </c:pt>
                <c:pt idx="15244">
                  <c:v>43685.125</c:v>
                </c:pt>
                <c:pt idx="15245">
                  <c:v>43685.25</c:v>
                </c:pt>
                <c:pt idx="15246">
                  <c:v>43685.375</c:v>
                </c:pt>
                <c:pt idx="15247">
                  <c:v>43685.5</c:v>
                </c:pt>
                <c:pt idx="15248">
                  <c:v>43685.625</c:v>
                </c:pt>
                <c:pt idx="15249">
                  <c:v>43685.75</c:v>
                </c:pt>
                <c:pt idx="15250">
                  <c:v>43685.875</c:v>
                </c:pt>
                <c:pt idx="15251">
                  <c:v>43686</c:v>
                </c:pt>
                <c:pt idx="15252">
                  <c:v>43686.125</c:v>
                </c:pt>
                <c:pt idx="15253">
                  <c:v>43686.25</c:v>
                </c:pt>
                <c:pt idx="15254">
                  <c:v>43686.375</c:v>
                </c:pt>
                <c:pt idx="15255">
                  <c:v>43686.5</c:v>
                </c:pt>
                <c:pt idx="15256">
                  <c:v>43686.625</c:v>
                </c:pt>
                <c:pt idx="15257">
                  <c:v>43686.75</c:v>
                </c:pt>
                <c:pt idx="15258">
                  <c:v>43686.875</c:v>
                </c:pt>
                <c:pt idx="15259">
                  <c:v>43687</c:v>
                </c:pt>
                <c:pt idx="15260">
                  <c:v>43687.125</c:v>
                </c:pt>
                <c:pt idx="15261">
                  <c:v>43687.25</c:v>
                </c:pt>
                <c:pt idx="15262">
                  <c:v>43687.375</c:v>
                </c:pt>
                <c:pt idx="15263">
                  <c:v>43687.5</c:v>
                </c:pt>
                <c:pt idx="15264">
                  <c:v>43687.625</c:v>
                </c:pt>
                <c:pt idx="15265">
                  <c:v>43687.75</c:v>
                </c:pt>
                <c:pt idx="15266">
                  <c:v>43687.875</c:v>
                </c:pt>
                <c:pt idx="15267">
                  <c:v>43688</c:v>
                </c:pt>
                <c:pt idx="15268">
                  <c:v>43688.125</c:v>
                </c:pt>
                <c:pt idx="15269">
                  <c:v>43688.25</c:v>
                </c:pt>
                <c:pt idx="15270">
                  <c:v>43688.375</c:v>
                </c:pt>
                <c:pt idx="15271">
                  <c:v>43688.5</c:v>
                </c:pt>
                <c:pt idx="15272">
                  <c:v>43688.625</c:v>
                </c:pt>
                <c:pt idx="15273">
                  <c:v>43688.75</c:v>
                </c:pt>
                <c:pt idx="15274">
                  <c:v>43688.875</c:v>
                </c:pt>
                <c:pt idx="15275">
                  <c:v>43689</c:v>
                </c:pt>
                <c:pt idx="15276">
                  <c:v>43689.125</c:v>
                </c:pt>
                <c:pt idx="15277">
                  <c:v>43689.25</c:v>
                </c:pt>
                <c:pt idx="15278">
                  <c:v>43689.375</c:v>
                </c:pt>
                <c:pt idx="15279">
                  <c:v>43689.5</c:v>
                </c:pt>
                <c:pt idx="15280">
                  <c:v>43689.625</c:v>
                </c:pt>
                <c:pt idx="15281">
                  <c:v>43689.75</c:v>
                </c:pt>
                <c:pt idx="15282">
                  <c:v>43689.875</c:v>
                </c:pt>
                <c:pt idx="15283">
                  <c:v>43690</c:v>
                </c:pt>
                <c:pt idx="15284">
                  <c:v>43690.125</c:v>
                </c:pt>
                <c:pt idx="15285">
                  <c:v>43690.25</c:v>
                </c:pt>
                <c:pt idx="15286">
                  <c:v>43690.375</c:v>
                </c:pt>
                <c:pt idx="15287">
                  <c:v>43690.5</c:v>
                </c:pt>
                <c:pt idx="15288">
                  <c:v>43690.625</c:v>
                </c:pt>
                <c:pt idx="15289">
                  <c:v>43690.75</c:v>
                </c:pt>
                <c:pt idx="15290">
                  <c:v>43690.875</c:v>
                </c:pt>
                <c:pt idx="15291">
                  <c:v>43691</c:v>
                </c:pt>
                <c:pt idx="15292">
                  <c:v>43691.125</c:v>
                </c:pt>
                <c:pt idx="15293">
                  <c:v>43691.25</c:v>
                </c:pt>
                <c:pt idx="15294">
                  <c:v>43691.375</c:v>
                </c:pt>
                <c:pt idx="15295">
                  <c:v>43691.5</c:v>
                </c:pt>
                <c:pt idx="15296">
                  <c:v>43691.625</c:v>
                </c:pt>
                <c:pt idx="15297">
                  <c:v>43691.75</c:v>
                </c:pt>
                <c:pt idx="15298">
                  <c:v>43691.875</c:v>
                </c:pt>
                <c:pt idx="15299">
                  <c:v>43692</c:v>
                </c:pt>
                <c:pt idx="15300">
                  <c:v>43692.125</c:v>
                </c:pt>
                <c:pt idx="15301">
                  <c:v>43692.25</c:v>
                </c:pt>
                <c:pt idx="15302">
                  <c:v>43692.375</c:v>
                </c:pt>
                <c:pt idx="15303">
                  <c:v>43692.5</c:v>
                </c:pt>
                <c:pt idx="15304">
                  <c:v>43692.625</c:v>
                </c:pt>
                <c:pt idx="15305">
                  <c:v>43692.75</c:v>
                </c:pt>
                <c:pt idx="15306">
                  <c:v>43692.875</c:v>
                </c:pt>
                <c:pt idx="15307">
                  <c:v>43693</c:v>
                </c:pt>
                <c:pt idx="15308">
                  <c:v>43693.125</c:v>
                </c:pt>
                <c:pt idx="15309">
                  <c:v>43693.25</c:v>
                </c:pt>
                <c:pt idx="15310">
                  <c:v>43693.375</c:v>
                </c:pt>
                <c:pt idx="15311">
                  <c:v>43693.5</c:v>
                </c:pt>
                <c:pt idx="15312">
                  <c:v>43693.625</c:v>
                </c:pt>
                <c:pt idx="15313">
                  <c:v>43693.75</c:v>
                </c:pt>
                <c:pt idx="15314">
                  <c:v>43693.875</c:v>
                </c:pt>
                <c:pt idx="15315">
                  <c:v>43694</c:v>
                </c:pt>
                <c:pt idx="15316">
                  <c:v>43694.125</c:v>
                </c:pt>
                <c:pt idx="15317">
                  <c:v>43694.25</c:v>
                </c:pt>
                <c:pt idx="15318">
                  <c:v>43694.375</c:v>
                </c:pt>
                <c:pt idx="15319">
                  <c:v>43694.5</c:v>
                </c:pt>
                <c:pt idx="15320">
                  <c:v>43694.625</c:v>
                </c:pt>
                <c:pt idx="15321">
                  <c:v>43694.75</c:v>
                </c:pt>
                <c:pt idx="15322">
                  <c:v>43694.875</c:v>
                </c:pt>
                <c:pt idx="15323">
                  <c:v>43695</c:v>
                </c:pt>
                <c:pt idx="15324">
                  <c:v>43695.125</c:v>
                </c:pt>
                <c:pt idx="15325">
                  <c:v>43695.25</c:v>
                </c:pt>
                <c:pt idx="15326">
                  <c:v>43695.375</c:v>
                </c:pt>
                <c:pt idx="15327">
                  <c:v>43695.5</c:v>
                </c:pt>
                <c:pt idx="15328">
                  <c:v>43695.625</c:v>
                </c:pt>
                <c:pt idx="15329">
                  <c:v>43695.75</c:v>
                </c:pt>
                <c:pt idx="15330">
                  <c:v>43695.875</c:v>
                </c:pt>
                <c:pt idx="15331">
                  <c:v>43696</c:v>
                </c:pt>
                <c:pt idx="15332">
                  <c:v>43696.125</c:v>
                </c:pt>
                <c:pt idx="15333">
                  <c:v>43696.25</c:v>
                </c:pt>
                <c:pt idx="15334">
                  <c:v>43696.375</c:v>
                </c:pt>
                <c:pt idx="15335">
                  <c:v>43696.5</c:v>
                </c:pt>
                <c:pt idx="15336">
                  <c:v>43696.625</c:v>
                </c:pt>
                <c:pt idx="15337">
                  <c:v>43696.75</c:v>
                </c:pt>
                <c:pt idx="15338">
                  <c:v>43696.875</c:v>
                </c:pt>
                <c:pt idx="15339">
                  <c:v>43697</c:v>
                </c:pt>
                <c:pt idx="15340">
                  <c:v>43697.125</c:v>
                </c:pt>
                <c:pt idx="15341">
                  <c:v>43697.25</c:v>
                </c:pt>
                <c:pt idx="15342">
                  <c:v>43697.375</c:v>
                </c:pt>
                <c:pt idx="15343">
                  <c:v>43697.5</c:v>
                </c:pt>
                <c:pt idx="15344">
                  <c:v>43697.625</c:v>
                </c:pt>
                <c:pt idx="15345">
                  <c:v>43697.75</c:v>
                </c:pt>
                <c:pt idx="15346">
                  <c:v>43697.875</c:v>
                </c:pt>
                <c:pt idx="15347">
                  <c:v>43698</c:v>
                </c:pt>
                <c:pt idx="15348">
                  <c:v>43698.125</c:v>
                </c:pt>
                <c:pt idx="15349">
                  <c:v>43698.25</c:v>
                </c:pt>
                <c:pt idx="15350">
                  <c:v>43698.375</c:v>
                </c:pt>
                <c:pt idx="15351">
                  <c:v>43698.5</c:v>
                </c:pt>
                <c:pt idx="15352">
                  <c:v>43698.625</c:v>
                </c:pt>
                <c:pt idx="15353">
                  <c:v>43698.75</c:v>
                </c:pt>
                <c:pt idx="15354">
                  <c:v>43698.875</c:v>
                </c:pt>
                <c:pt idx="15355">
                  <c:v>43699</c:v>
                </c:pt>
                <c:pt idx="15356">
                  <c:v>43699.125</c:v>
                </c:pt>
                <c:pt idx="15357">
                  <c:v>43699.25</c:v>
                </c:pt>
                <c:pt idx="15358">
                  <c:v>43699.375</c:v>
                </c:pt>
                <c:pt idx="15359">
                  <c:v>43699.5</c:v>
                </c:pt>
                <c:pt idx="15360">
                  <c:v>43699.625</c:v>
                </c:pt>
                <c:pt idx="15361">
                  <c:v>43699.75</c:v>
                </c:pt>
                <c:pt idx="15362">
                  <c:v>43699.875</c:v>
                </c:pt>
                <c:pt idx="15363">
                  <c:v>43700</c:v>
                </c:pt>
                <c:pt idx="15364">
                  <c:v>43700.125</c:v>
                </c:pt>
                <c:pt idx="15365">
                  <c:v>43700.25</c:v>
                </c:pt>
                <c:pt idx="15366">
                  <c:v>43700.375</c:v>
                </c:pt>
                <c:pt idx="15367">
                  <c:v>43700.5</c:v>
                </c:pt>
                <c:pt idx="15368">
                  <c:v>43700.625</c:v>
                </c:pt>
                <c:pt idx="15369">
                  <c:v>43700.75</c:v>
                </c:pt>
                <c:pt idx="15370">
                  <c:v>43700.875</c:v>
                </c:pt>
                <c:pt idx="15371">
                  <c:v>43701</c:v>
                </c:pt>
                <c:pt idx="15372">
                  <c:v>43701.125</c:v>
                </c:pt>
                <c:pt idx="15373">
                  <c:v>43701.25</c:v>
                </c:pt>
                <c:pt idx="15374">
                  <c:v>43701.375</c:v>
                </c:pt>
                <c:pt idx="15375">
                  <c:v>43701.5</c:v>
                </c:pt>
                <c:pt idx="15376">
                  <c:v>43701.625</c:v>
                </c:pt>
                <c:pt idx="15377">
                  <c:v>43701.75</c:v>
                </c:pt>
                <c:pt idx="15378">
                  <c:v>43701.875</c:v>
                </c:pt>
                <c:pt idx="15379">
                  <c:v>43702</c:v>
                </c:pt>
                <c:pt idx="15380">
                  <c:v>43702.125</c:v>
                </c:pt>
                <c:pt idx="15381">
                  <c:v>43702.25</c:v>
                </c:pt>
                <c:pt idx="15382">
                  <c:v>43702.375</c:v>
                </c:pt>
                <c:pt idx="15383">
                  <c:v>43702.5</c:v>
                </c:pt>
                <c:pt idx="15384">
                  <c:v>43702.625</c:v>
                </c:pt>
                <c:pt idx="15385">
                  <c:v>43702.75</c:v>
                </c:pt>
                <c:pt idx="15386">
                  <c:v>43702.875</c:v>
                </c:pt>
                <c:pt idx="15387">
                  <c:v>43703</c:v>
                </c:pt>
                <c:pt idx="15388">
                  <c:v>43703.125</c:v>
                </c:pt>
                <c:pt idx="15389">
                  <c:v>43703.25</c:v>
                </c:pt>
                <c:pt idx="15390">
                  <c:v>43703.375</c:v>
                </c:pt>
                <c:pt idx="15391">
                  <c:v>43703.5</c:v>
                </c:pt>
                <c:pt idx="15392">
                  <c:v>43703.625</c:v>
                </c:pt>
                <c:pt idx="15393">
                  <c:v>43703.75</c:v>
                </c:pt>
                <c:pt idx="15394">
                  <c:v>43703.875</c:v>
                </c:pt>
                <c:pt idx="15395">
                  <c:v>43704</c:v>
                </c:pt>
                <c:pt idx="15396">
                  <c:v>43704.125</c:v>
                </c:pt>
                <c:pt idx="15397">
                  <c:v>43704.25</c:v>
                </c:pt>
                <c:pt idx="15398">
                  <c:v>43704.375</c:v>
                </c:pt>
                <c:pt idx="15399">
                  <c:v>43704.5</c:v>
                </c:pt>
                <c:pt idx="15400">
                  <c:v>43704.625</c:v>
                </c:pt>
                <c:pt idx="15401">
                  <c:v>43704.75</c:v>
                </c:pt>
                <c:pt idx="15402">
                  <c:v>43704.875</c:v>
                </c:pt>
                <c:pt idx="15403">
                  <c:v>43705</c:v>
                </c:pt>
                <c:pt idx="15404">
                  <c:v>43705.125</c:v>
                </c:pt>
                <c:pt idx="15405">
                  <c:v>43705.25</c:v>
                </c:pt>
                <c:pt idx="15406">
                  <c:v>43705.375</c:v>
                </c:pt>
                <c:pt idx="15407">
                  <c:v>43705.5</c:v>
                </c:pt>
                <c:pt idx="15408">
                  <c:v>43705.625</c:v>
                </c:pt>
                <c:pt idx="15409">
                  <c:v>43705.75</c:v>
                </c:pt>
                <c:pt idx="15410">
                  <c:v>43705.875</c:v>
                </c:pt>
                <c:pt idx="15411">
                  <c:v>43706</c:v>
                </c:pt>
                <c:pt idx="15412">
                  <c:v>43706.125</c:v>
                </c:pt>
                <c:pt idx="15413">
                  <c:v>43706.25</c:v>
                </c:pt>
                <c:pt idx="15414">
                  <c:v>43706.375</c:v>
                </c:pt>
                <c:pt idx="15415">
                  <c:v>43706.5</c:v>
                </c:pt>
                <c:pt idx="15416">
                  <c:v>43706.625</c:v>
                </c:pt>
                <c:pt idx="15417">
                  <c:v>43706.75</c:v>
                </c:pt>
                <c:pt idx="15418">
                  <c:v>43706.875</c:v>
                </c:pt>
                <c:pt idx="15419">
                  <c:v>43707</c:v>
                </c:pt>
                <c:pt idx="15420">
                  <c:v>43707.125</c:v>
                </c:pt>
                <c:pt idx="15421">
                  <c:v>43707.25</c:v>
                </c:pt>
                <c:pt idx="15422">
                  <c:v>43707.375</c:v>
                </c:pt>
                <c:pt idx="15423">
                  <c:v>43707.5</c:v>
                </c:pt>
                <c:pt idx="15424">
                  <c:v>43707.625</c:v>
                </c:pt>
                <c:pt idx="15425">
                  <c:v>43707.75</c:v>
                </c:pt>
                <c:pt idx="15426">
                  <c:v>43707.875</c:v>
                </c:pt>
                <c:pt idx="15427">
                  <c:v>43708</c:v>
                </c:pt>
                <c:pt idx="15428">
                  <c:v>43708.125</c:v>
                </c:pt>
                <c:pt idx="15429">
                  <c:v>43708.25</c:v>
                </c:pt>
                <c:pt idx="15430">
                  <c:v>43708.375</c:v>
                </c:pt>
                <c:pt idx="15431">
                  <c:v>43708.5</c:v>
                </c:pt>
                <c:pt idx="15432">
                  <c:v>43708.625</c:v>
                </c:pt>
                <c:pt idx="15433">
                  <c:v>43708.75</c:v>
                </c:pt>
                <c:pt idx="15434">
                  <c:v>43708.875</c:v>
                </c:pt>
                <c:pt idx="15435">
                  <c:v>43709</c:v>
                </c:pt>
                <c:pt idx="15436">
                  <c:v>43709.125</c:v>
                </c:pt>
                <c:pt idx="15437">
                  <c:v>43709.25</c:v>
                </c:pt>
                <c:pt idx="15438">
                  <c:v>43709.375</c:v>
                </c:pt>
                <c:pt idx="15439">
                  <c:v>43709.5</c:v>
                </c:pt>
                <c:pt idx="15440">
                  <c:v>43709.625</c:v>
                </c:pt>
                <c:pt idx="15441">
                  <c:v>43709.75</c:v>
                </c:pt>
                <c:pt idx="15442">
                  <c:v>43709.875</c:v>
                </c:pt>
                <c:pt idx="15443">
                  <c:v>43710</c:v>
                </c:pt>
                <c:pt idx="15444">
                  <c:v>43710.125</c:v>
                </c:pt>
                <c:pt idx="15445">
                  <c:v>43710.25</c:v>
                </c:pt>
                <c:pt idx="15446">
                  <c:v>43710.375</c:v>
                </c:pt>
                <c:pt idx="15447">
                  <c:v>43710.5</c:v>
                </c:pt>
                <c:pt idx="15448">
                  <c:v>43710.625</c:v>
                </c:pt>
                <c:pt idx="15449">
                  <c:v>43710.75</c:v>
                </c:pt>
                <c:pt idx="15450">
                  <c:v>43710.875</c:v>
                </c:pt>
                <c:pt idx="15451">
                  <c:v>43711</c:v>
                </c:pt>
                <c:pt idx="15452">
                  <c:v>43711.125</c:v>
                </c:pt>
                <c:pt idx="15453">
                  <c:v>43711.25</c:v>
                </c:pt>
                <c:pt idx="15454">
                  <c:v>43711.375</c:v>
                </c:pt>
                <c:pt idx="15455">
                  <c:v>43711.5</c:v>
                </c:pt>
                <c:pt idx="15456">
                  <c:v>43711.625</c:v>
                </c:pt>
                <c:pt idx="15457">
                  <c:v>43711.75</c:v>
                </c:pt>
                <c:pt idx="15458">
                  <c:v>43711.875</c:v>
                </c:pt>
                <c:pt idx="15459">
                  <c:v>43712</c:v>
                </c:pt>
                <c:pt idx="15460">
                  <c:v>43712.125</c:v>
                </c:pt>
                <c:pt idx="15461">
                  <c:v>43712.25</c:v>
                </c:pt>
                <c:pt idx="15462">
                  <c:v>43712.375</c:v>
                </c:pt>
                <c:pt idx="15463">
                  <c:v>43712.5</c:v>
                </c:pt>
                <c:pt idx="15464">
                  <c:v>43712.625</c:v>
                </c:pt>
                <c:pt idx="15465">
                  <c:v>43712.75</c:v>
                </c:pt>
                <c:pt idx="15466">
                  <c:v>43712.875</c:v>
                </c:pt>
                <c:pt idx="15467">
                  <c:v>43713</c:v>
                </c:pt>
                <c:pt idx="15468">
                  <c:v>43713.125</c:v>
                </c:pt>
                <c:pt idx="15469">
                  <c:v>43713.25</c:v>
                </c:pt>
                <c:pt idx="15470">
                  <c:v>43713.375</c:v>
                </c:pt>
                <c:pt idx="15471">
                  <c:v>43713.5</c:v>
                </c:pt>
                <c:pt idx="15472">
                  <c:v>43713.625</c:v>
                </c:pt>
                <c:pt idx="15473">
                  <c:v>43713.75</c:v>
                </c:pt>
                <c:pt idx="15474">
                  <c:v>43713.875</c:v>
                </c:pt>
                <c:pt idx="15475">
                  <c:v>43714</c:v>
                </c:pt>
                <c:pt idx="15476">
                  <c:v>43714.125</c:v>
                </c:pt>
                <c:pt idx="15477">
                  <c:v>43714.25</c:v>
                </c:pt>
                <c:pt idx="15478">
                  <c:v>43714.375</c:v>
                </c:pt>
                <c:pt idx="15479">
                  <c:v>43714.5</c:v>
                </c:pt>
                <c:pt idx="15480">
                  <c:v>43714.625</c:v>
                </c:pt>
                <c:pt idx="15481">
                  <c:v>43714.75</c:v>
                </c:pt>
                <c:pt idx="15482">
                  <c:v>43714.875</c:v>
                </c:pt>
                <c:pt idx="15483">
                  <c:v>43715</c:v>
                </c:pt>
                <c:pt idx="15484">
                  <c:v>43715.125</c:v>
                </c:pt>
                <c:pt idx="15485">
                  <c:v>43715.25</c:v>
                </c:pt>
                <c:pt idx="15486">
                  <c:v>43715.375</c:v>
                </c:pt>
                <c:pt idx="15487">
                  <c:v>43715.5</c:v>
                </c:pt>
                <c:pt idx="15488">
                  <c:v>43715.625</c:v>
                </c:pt>
                <c:pt idx="15489">
                  <c:v>43715.75</c:v>
                </c:pt>
                <c:pt idx="15490">
                  <c:v>43715.875</c:v>
                </c:pt>
                <c:pt idx="15491">
                  <c:v>43716</c:v>
                </c:pt>
                <c:pt idx="15492">
                  <c:v>43716.125</c:v>
                </c:pt>
                <c:pt idx="15493">
                  <c:v>43716.25</c:v>
                </c:pt>
                <c:pt idx="15494">
                  <c:v>43716.375</c:v>
                </c:pt>
                <c:pt idx="15495">
                  <c:v>43716.5</c:v>
                </c:pt>
                <c:pt idx="15496">
                  <c:v>43716.625</c:v>
                </c:pt>
                <c:pt idx="15497">
                  <c:v>43716.75</c:v>
                </c:pt>
                <c:pt idx="15498">
                  <c:v>43716.875</c:v>
                </c:pt>
                <c:pt idx="15499">
                  <c:v>43717</c:v>
                </c:pt>
                <c:pt idx="15500">
                  <c:v>43717.125</c:v>
                </c:pt>
                <c:pt idx="15501">
                  <c:v>43717.25</c:v>
                </c:pt>
                <c:pt idx="15502">
                  <c:v>43717.375</c:v>
                </c:pt>
                <c:pt idx="15503">
                  <c:v>43717.5</c:v>
                </c:pt>
                <c:pt idx="15504">
                  <c:v>43717.625</c:v>
                </c:pt>
                <c:pt idx="15505">
                  <c:v>43717.75</c:v>
                </c:pt>
                <c:pt idx="15506">
                  <c:v>43717.875</c:v>
                </c:pt>
                <c:pt idx="15507">
                  <c:v>43718</c:v>
                </c:pt>
                <c:pt idx="15508">
                  <c:v>43718.125</c:v>
                </c:pt>
                <c:pt idx="15509">
                  <c:v>43718.25</c:v>
                </c:pt>
                <c:pt idx="15510">
                  <c:v>43718.375</c:v>
                </c:pt>
                <c:pt idx="15511">
                  <c:v>43718.5</c:v>
                </c:pt>
                <c:pt idx="15512">
                  <c:v>43718.625</c:v>
                </c:pt>
                <c:pt idx="15513">
                  <c:v>43718.75</c:v>
                </c:pt>
                <c:pt idx="15514">
                  <c:v>43718.875</c:v>
                </c:pt>
                <c:pt idx="15515">
                  <c:v>43719</c:v>
                </c:pt>
                <c:pt idx="15516">
                  <c:v>43719.125</c:v>
                </c:pt>
                <c:pt idx="15517">
                  <c:v>43719.25</c:v>
                </c:pt>
                <c:pt idx="15518">
                  <c:v>43719.375</c:v>
                </c:pt>
                <c:pt idx="15519">
                  <c:v>43719.5</c:v>
                </c:pt>
                <c:pt idx="15520">
                  <c:v>43719.625</c:v>
                </c:pt>
                <c:pt idx="15521">
                  <c:v>43719.75</c:v>
                </c:pt>
                <c:pt idx="15522">
                  <c:v>43719.875</c:v>
                </c:pt>
                <c:pt idx="15523">
                  <c:v>43720</c:v>
                </c:pt>
                <c:pt idx="15524">
                  <c:v>43720.125</c:v>
                </c:pt>
                <c:pt idx="15525">
                  <c:v>43720.25</c:v>
                </c:pt>
                <c:pt idx="15526">
                  <c:v>43720.375</c:v>
                </c:pt>
                <c:pt idx="15527">
                  <c:v>43720.5</c:v>
                </c:pt>
                <c:pt idx="15528">
                  <c:v>43720.625</c:v>
                </c:pt>
                <c:pt idx="15529">
                  <c:v>43720.75</c:v>
                </c:pt>
                <c:pt idx="15530">
                  <c:v>43720.875</c:v>
                </c:pt>
                <c:pt idx="15531">
                  <c:v>43721</c:v>
                </c:pt>
                <c:pt idx="15532">
                  <c:v>43721.125</c:v>
                </c:pt>
                <c:pt idx="15533">
                  <c:v>43721.25</c:v>
                </c:pt>
                <c:pt idx="15534">
                  <c:v>43721.375</c:v>
                </c:pt>
                <c:pt idx="15535">
                  <c:v>43721.5</c:v>
                </c:pt>
                <c:pt idx="15536">
                  <c:v>43721.625</c:v>
                </c:pt>
                <c:pt idx="15537">
                  <c:v>43721.75</c:v>
                </c:pt>
                <c:pt idx="15538">
                  <c:v>43721.875</c:v>
                </c:pt>
                <c:pt idx="15539">
                  <c:v>43722</c:v>
                </c:pt>
                <c:pt idx="15540">
                  <c:v>43722.125</c:v>
                </c:pt>
                <c:pt idx="15541">
                  <c:v>43722.25</c:v>
                </c:pt>
                <c:pt idx="15542">
                  <c:v>43722.375</c:v>
                </c:pt>
                <c:pt idx="15543">
                  <c:v>43722.5</c:v>
                </c:pt>
                <c:pt idx="15544">
                  <c:v>43722.625</c:v>
                </c:pt>
                <c:pt idx="15545">
                  <c:v>43722.75</c:v>
                </c:pt>
                <c:pt idx="15546">
                  <c:v>43722.875</c:v>
                </c:pt>
                <c:pt idx="15547">
                  <c:v>43723</c:v>
                </c:pt>
                <c:pt idx="15548">
                  <c:v>43723.125</c:v>
                </c:pt>
                <c:pt idx="15549">
                  <c:v>43723.25</c:v>
                </c:pt>
                <c:pt idx="15550">
                  <c:v>43723.375</c:v>
                </c:pt>
                <c:pt idx="15551">
                  <c:v>43723.5</c:v>
                </c:pt>
                <c:pt idx="15552">
                  <c:v>43723.625</c:v>
                </c:pt>
                <c:pt idx="15553">
                  <c:v>43723.75</c:v>
                </c:pt>
                <c:pt idx="15554">
                  <c:v>43723.875</c:v>
                </c:pt>
                <c:pt idx="15555">
                  <c:v>43724</c:v>
                </c:pt>
                <c:pt idx="15556">
                  <c:v>43724.125</c:v>
                </c:pt>
                <c:pt idx="15557">
                  <c:v>43724.25</c:v>
                </c:pt>
                <c:pt idx="15558">
                  <c:v>43724.375</c:v>
                </c:pt>
                <c:pt idx="15559">
                  <c:v>43724.5</c:v>
                </c:pt>
                <c:pt idx="15560">
                  <c:v>43724.625</c:v>
                </c:pt>
                <c:pt idx="15561">
                  <c:v>43724.75</c:v>
                </c:pt>
                <c:pt idx="15562">
                  <c:v>43724.875</c:v>
                </c:pt>
                <c:pt idx="15563">
                  <c:v>43725</c:v>
                </c:pt>
                <c:pt idx="15564">
                  <c:v>43725.125</c:v>
                </c:pt>
                <c:pt idx="15565">
                  <c:v>43725.25</c:v>
                </c:pt>
                <c:pt idx="15566">
                  <c:v>43725.375</c:v>
                </c:pt>
                <c:pt idx="15567">
                  <c:v>43725.5</c:v>
                </c:pt>
                <c:pt idx="15568">
                  <c:v>43725.625</c:v>
                </c:pt>
                <c:pt idx="15569">
                  <c:v>43725.75</c:v>
                </c:pt>
                <c:pt idx="15570">
                  <c:v>43725.875</c:v>
                </c:pt>
                <c:pt idx="15571">
                  <c:v>43726</c:v>
                </c:pt>
                <c:pt idx="15572">
                  <c:v>43726.125</c:v>
                </c:pt>
                <c:pt idx="15573">
                  <c:v>43726.25</c:v>
                </c:pt>
                <c:pt idx="15574">
                  <c:v>43726.375</c:v>
                </c:pt>
                <c:pt idx="15575">
                  <c:v>43726.5</c:v>
                </c:pt>
                <c:pt idx="15576">
                  <c:v>43726.625</c:v>
                </c:pt>
                <c:pt idx="15577">
                  <c:v>43726.75</c:v>
                </c:pt>
                <c:pt idx="15578">
                  <c:v>43726.875</c:v>
                </c:pt>
                <c:pt idx="15579">
                  <c:v>43727</c:v>
                </c:pt>
                <c:pt idx="15580">
                  <c:v>43727.125</c:v>
                </c:pt>
                <c:pt idx="15581">
                  <c:v>43727.25</c:v>
                </c:pt>
                <c:pt idx="15582">
                  <c:v>43727.375</c:v>
                </c:pt>
                <c:pt idx="15583">
                  <c:v>43727.5</c:v>
                </c:pt>
                <c:pt idx="15584">
                  <c:v>43727.625</c:v>
                </c:pt>
                <c:pt idx="15585">
                  <c:v>43727.75</c:v>
                </c:pt>
                <c:pt idx="15586">
                  <c:v>43727.875</c:v>
                </c:pt>
                <c:pt idx="15587">
                  <c:v>43728</c:v>
                </c:pt>
                <c:pt idx="15588">
                  <c:v>43728.125</c:v>
                </c:pt>
                <c:pt idx="15589">
                  <c:v>43728.25</c:v>
                </c:pt>
                <c:pt idx="15590">
                  <c:v>43728.375</c:v>
                </c:pt>
                <c:pt idx="15591">
                  <c:v>43728.5</c:v>
                </c:pt>
                <c:pt idx="15592">
                  <c:v>43728.625</c:v>
                </c:pt>
                <c:pt idx="15593">
                  <c:v>43728.75</c:v>
                </c:pt>
                <c:pt idx="15594">
                  <c:v>43728.875</c:v>
                </c:pt>
                <c:pt idx="15595">
                  <c:v>43729</c:v>
                </c:pt>
                <c:pt idx="15596">
                  <c:v>43729.125</c:v>
                </c:pt>
                <c:pt idx="15597">
                  <c:v>43729.25</c:v>
                </c:pt>
                <c:pt idx="15598">
                  <c:v>43729.375</c:v>
                </c:pt>
                <c:pt idx="15599">
                  <c:v>43729.5</c:v>
                </c:pt>
                <c:pt idx="15600">
                  <c:v>43729.625</c:v>
                </c:pt>
                <c:pt idx="15601">
                  <c:v>43729.75</c:v>
                </c:pt>
                <c:pt idx="15602">
                  <c:v>43729.875</c:v>
                </c:pt>
                <c:pt idx="15603">
                  <c:v>43730</c:v>
                </c:pt>
                <c:pt idx="15604">
                  <c:v>43730.125</c:v>
                </c:pt>
                <c:pt idx="15605">
                  <c:v>43730.25</c:v>
                </c:pt>
                <c:pt idx="15606">
                  <c:v>43730.375</c:v>
                </c:pt>
                <c:pt idx="15607">
                  <c:v>43730.5</c:v>
                </c:pt>
                <c:pt idx="15608">
                  <c:v>43730.625</c:v>
                </c:pt>
                <c:pt idx="15609">
                  <c:v>43730.75</c:v>
                </c:pt>
                <c:pt idx="15610">
                  <c:v>43730.875</c:v>
                </c:pt>
                <c:pt idx="15611">
                  <c:v>43731</c:v>
                </c:pt>
                <c:pt idx="15612">
                  <c:v>43731.125</c:v>
                </c:pt>
                <c:pt idx="15613">
                  <c:v>43731.25</c:v>
                </c:pt>
                <c:pt idx="15614">
                  <c:v>43731.375</c:v>
                </c:pt>
                <c:pt idx="15615">
                  <c:v>43731.5</c:v>
                </c:pt>
                <c:pt idx="15616">
                  <c:v>43731.625</c:v>
                </c:pt>
                <c:pt idx="15617">
                  <c:v>43731.75</c:v>
                </c:pt>
                <c:pt idx="15618">
                  <c:v>43731.875</c:v>
                </c:pt>
                <c:pt idx="15619">
                  <c:v>43732</c:v>
                </c:pt>
                <c:pt idx="15620">
                  <c:v>43732.125</c:v>
                </c:pt>
                <c:pt idx="15621">
                  <c:v>43732.25</c:v>
                </c:pt>
                <c:pt idx="15622">
                  <c:v>43732.375</c:v>
                </c:pt>
                <c:pt idx="15623">
                  <c:v>43732.5</c:v>
                </c:pt>
                <c:pt idx="15624">
                  <c:v>43732.625</c:v>
                </c:pt>
                <c:pt idx="15625">
                  <c:v>43732.75</c:v>
                </c:pt>
                <c:pt idx="15626">
                  <c:v>43732.875</c:v>
                </c:pt>
                <c:pt idx="15627">
                  <c:v>43733</c:v>
                </c:pt>
                <c:pt idx="15628">
                  <c:v>43733.125</c:v>
                </c:pt>
                <c:pt idx="15629">
                  <c:v>43733.25</c:v>
                </c:pt>
                <c:pt idx="15630">
                  <c:v>43733.375</c:v>
                </c:pt>
                <c:pt idx="15631">
                  <c:v>43733.5</c:v>
                </c:pt>
                <c:pt idx="15632">
                  <c:v>43733.625</c:v>
                </c:pt>
                <c:pt idx="15633">
                  <c:v>43733.75</c:v>
                </c:pt>
                <c:pt idx="15634">
                  <c:v>43733.875</c:v>
                </c:pt>
                <c:pt idx="15635">
                  <c:v>43734</c:v>
                </c:pt>
                <c:pt idx="15636">
                  <c:v>43734.125</c:v>
                </c:pt>
                <c:pt idx="15637">
                  <c:v>43734.25</c:v>
                </c:pt>
                <c:pt idx="15638">
                  <c:v>43734.375</c:v>
                </c:pt>
                <c:pt idx="15639">
                  <c:v>43734.5</c:v>
                </c:pt>
                <c:pt idx="15640">
                  <c:v>43734.625</c:v>
                </c:pt>
                <c:pt idx="15641">
                  <c:v>43734.75</c:v>
                </c:pt>
                <c:pt idx="15642">
                  <c:v>43734.875</c:v>
                </c:pt>
                <c:pt idx="15643">
                  <c:v>43735</c:v>
                </c:pt>
                <c:pt idx="15644">
                  <c:v>43735.125</c:v>
                </c:pt>
                <c:pt idx="15645">
                  <c:v>43735.25</c:v>
                </c:pt>
                <c:pt idx="15646">
                  <c:v>43735.375</c:v>
                </c:pt>
                <c:pt idx="15647">
                  <c:v>43735.5</c:v>
                </c:pt>
                <c:pt idx="15648">
                  <c:v>43735.625</c:v>
                </c:pt>
                <c:pt idx="15649">
                  <c:v>43735.75</c:v>
                </c:pt>
                <c:pt idx="15650">
                  <c:v>43735.875</c:v>
                </c:pt>
                <c:pt idx="15651">
                  <c:v>43736</c:v>
                </c:pt>
                <c:pt idx="15652">
                  <c:v>43736.125</c:v>
                </c:pt>
                <c:pt idx="15653">
                  <c:v>43736.25</c:v>
                </c:pt>
                <c:pt idx="15654">
                  <c:v>43736.375</c:v>
                </c:pt>
                <c:pt idx="15655">
                  <c:v>43736.5</c:v>
                </c:pt>
                <c:pt idx="15656">
                  <c:v>43736.625</c:v>
                </c:pt>
                <c:pt idx="15657">
                  <c:v>43736.75</c:v>
                </c:pt>
                <c:pt idx="15658">
                  <c:v>43736.875</c:v>
                </c:pt>
                <c:pt idx="15659">
                  <c:v>43737</c:v>
                </c:pt>
                <c:pt idx="15660">
                  <c:v>43737.125</c:v>
                </c:pt>
                <c:pt idx="15661">
                  <c:v>43737.25</c:v>
                </c:pt>
                <c:pt idx="15662">
                  <c:v>43737.375</c:v>
                </c:pt>
                <c:pt idx="15663">
                  <c:v>43737.5</c:v>
                </c:pt>
                <c:pt idx="15664">
                  <c:v>43737.625</c:v>
                </c:pt>
                <c:pt idx="15665">
                  <c:v>43737.75</c:v>
                </c:pt>
                <c:pt idx="15666">
                  <c:v>43737.875</c:v>
                </c:pt>
                <c:pt idx="15667">
                  <c:v>43738</c:v>
                </c:pt>
                <c:pt idx="15668">
                  <c:v>43738.125</c:v>
                </c:pt>
                <c:pt idx="15669">
                  <c:v>43738.25</c:v>
                </c:pt>
                <c:pt idx="15670">
                  <c:v>43738.375</c:v>
                </c:pt>
                <c:pt idx="15671">
                  <c:v>43738.5</c:v>
                </c:pt>
                <c:pt idx="15672">
                  <c:v>43738.625</c:v>
                </c:pt>
                <c:pt idx="15673">
                  <c:v>43738.75</c:v>
                </c:pt>
                <c:pt idx="15674">
                  <c:v>43738.875</c:v>
                </c:pt>
                <c:pt idx="15675">
                  <c:v>43739</c:v>
                </c:pt>
                <c:pt idx="15676">
                  <c:v>43739.125</c:v>
                </c:pt>
                <c:pt idx="15677">
                  <c:v>43739.25</c:v>
                </c:pt>
                <c:pt idx="15678">
                  <c:v>43739.375</c:v>
                </c:pt>
                <c:pt idx="15679">
                  <c:v>43739.5</c:v>
                </c:pt>
                <c:pt idx="15680">
                  <c:v>43739.625</c:v>
                </c:pt>
                <c:pt idx="15681">
                  <c:v>43739.75</c:v>
                </c:pt>
                <c:pt idx="15682">
                  <c:v>43739.875</c:v>
                </c:pt>
                <c:pt idx="15683">
                  <c:v>43740</c:v>
                </c:pt>
                <c:pt idx="15684">
                  <c:v>43740.125</c:v>
                </c:pt>
                <c:pt idx="15685">
                  <c:v>43740.25</c:v>
                </c:pt>
                <c:pt idx="15686">
                  <c:v>43740.375</c:v>
                </c:pt>
                <c:pt idx="15687">
                  <c:v>43740.5</c:v>
                </c:pt>
                <c:pt idx="15688">
                  <c:v>43740.625</c:v>
                </c:pt>
                <c:pt idx="15689">
                  <c:v>43740.75</c:v>
                </c:pt>
                <c:pt idx="15690">
                  <c:v>43740.875</c:v>
                </c:pt>
                <c:pt idx="15691">
                  <c:v>43741</c:v>
                </c:pt>
                <c:pt idx="15692">
                  <c:v>43741.125</c:v>
                </c:pt>
                <c:pt idx="15693">
                  <c:v>43741.25</c:v>
                </c:pt>
                <c:pt idx="15694">
                  <c:v>43741.375</c:v>
                </c:pt>
                <c:pt idx="15695">
                  <c:v>43741.5</c:v>
                </c:pt>
                <c:pt idx="15696">
                  <c:v>43741.625</c:v>
                </c:pt>
                <c:pt idx="15697">
                  <c:v>43741.75</c:v>
                </c:pt>
                <c:pt idx="15698">
                  <c:v>43741.875</c:v>
                </c:pt>
                <c:pt idx="15699">
                  <c:v>43742</c:v>
                </c:pt>
                <c:pt idx="15700">
                  <c:v>43742.125</c:v>
                </c:pt>
                <c:pt idx="15701">
                  <c:v>43742.25</c:v>
                </c:pt>
                <c:pt idx="15702">
                  <c:v>43742.375</c:v>
                </c:pt>
                <c:pt idx="15703">
                  <c:v>43742.5</c:v>
                </c:pt>
                <c:pt idx="15704">
                  <c:v>43742.625</c:v>
                </c:pt>
                <c:pt idx="15705">
                  <c:v>43742.75</c:v>
                </c:pt>
                <c:pt idx="15706">
                  <c:v>43742.875</c:v>
                </c:pt>
                <c:pt idx="15707">
                  <c:v>43743</c:v>
                </c:pt>
                <c:pt idx="15708">
                  <c:v>43743.125</c:v>
                </c:pt>
                <c:pt idx="15709">
                  <c:v>43743.25</c:v>
                </c:pt>
                <c:pt idx="15710">
                  <c:v>43743.375</c:v>
                </c:pt>
                <c:pt idx="15711">
                  <c:v>43743.5</c:v>
                </c:pt>
                <c:pt idx="15712">
                  <c:v>43743.625</c:v>
                </c:pt>
                <c:pt idx="15713">
                  <c:v>43743.75</c:v>
                </c:pt>
                <c:pt idx="15714">
                  <c:v>43743.875</c:v>
                </c:pt>
                <c:pt idx="15715">
                  <c:v>43744</c:v>
                </c:pt>
                <c:pt idx="15716">
                  <c:v>43744.125</c:v>
                </c:pt>
                <c:pt idx="15717">
                  <c:v>43744.25</c:v>
                </c:pt>
                <c:pt idx="15718">
                  <c:v>43744.375</c:v>
                </c:pt>
                <c:pt idx="15719">
                  <c:v>43744.5</c:v>
                </c:pt>
                <c:pt idx="15720">
                  <c:v>43744.625</c:v>
                </c:pt>
                <c:pt idx="15721">
                  <c:v>43744.75</c:v>
                </c:pt>
                <c:pt idx="15722">
                  <c:v>43744.875</c:v>
                </c:pt>
                <c:pt idx="15723">
                  <c:v>43745</c:v>
                </c:pt>
                <c:pt idx="15724">
                  <c:v>43745.125</c:v>
                </c:pt>
                <c:pt idx="15725">
                  <c:v>43745.25</c:v>
                </c:pt>
                <c:pt idx="15726">
                  <c:v>43745.375</c:v>
                </c:pt>
                <c:pt idx="15727">
                  <c:v>43745.5</c:v>
                </c:pt>
                <c:pt idx="15728">
                  <c:v>43745.625</c:v>
                </c:pt>
                <c:pt idx="15729">
                  <c:v>43745.75</c:v>
                </c:pt>
                <c:pt idx="15730">
                  <c:v>43745.875</c:v>
                </c:pt>
                <c:pt idx="15731">
                  <c:v>43746</c:v>
                </c:pt>
                <c:pt idx="15732">
                  <c:v>43746.125</c:v>
                </c:pt>
                <c:pt idx="15733">
                  <c:v>43746.25</c:v>
                </c:pt>
                <c:pt idx="15734">
                  <c:v>43746.375</c:v>
                </c:pt>
                <c:pt idx="15735">
                  <c:v>43746.5</c:v>
                </c:pt>
                <c:pt idx="15736">
                  <c:v>43746.625</c:v>
                </c:pt>
                <c:pt idx="15737">
                  <c:v>43746.75</c:v>
                </c:pt>
                <c:pt idx="15738">
                  <c:v>43746.875</c:v>
                </c:pt>
                <c:pt idx="15739">
                  <c:v>43747</c:v>
                </c:pt>
                <c:pt idx="15740">
                  <c:v>43747.125</c:v>
                </c:pt>
                <c:pt idx="15741">
                  <c:v>43747.25</c:v>
                </c:pt>
                <c:pt idx="15742">
                  <c:v>43747.375</c:v>
                </c:pt>
                <c:pt idx="15743">
                  <c:v>43747.5</c:v>
                </c:pt>
                <c:pt idx="15744">
                  <c:v>43747.625</c:v>
                </c:pt>
                <c:pt idx="15745">
                  <c:v>43747.75</c:v>
                </c:pt>
                <c:pt idx="15746">
                  <c:v>43747.875</c:v>
                </c:pt>
                <c:pt idx="15747">
                  <c:v>43748</c:v>
                </c:pt>
                <c:pt idx="15748">
                  <c:v>43748.125</c:v>
                </c:pt>
                <c:pt idx="15749">
                  <c:v>43748.25</c:v>
                </c:pt>
                <c:pt idx="15750">
                  <c:v>43748.375</c:v>
                </c:pt>
                <c:pt idx="15751">
                  <c:v>43748.5</c:v>
                </c:pt>
                <c:pt idx="15752">
                  <c:v>43748.625</c:v>
                </c:pt>
                <c:pt idx="15753">
                  <c:v>43748.75</c:v>
                </c:pt>
                <c:pt idx="15754">
                  <c:v>43748.875</c:v>
                </c:pt>
                <c:pt idx="15755">
                  <c:v>43749</c:v>
                </c:pt>
                <c:pt idx="15756">
                  <c:v>43749.125</c:v>
                </c:pt>
                <c:pt idx="15757">
                  <c:v>43749.25</c:v>
                </c:pt>
                <c:pt idx="15758">
                  <c:v>43749.375</c:v>
                </c:pt>
                <c:pt idx="15759">
                  <c:v>43749.5</c:v>
                </c:pt>
                <c:pt idx="15760">
                  <c:v>43749.625</c:v>
                </c:pt>
                <c:pt idx="15761">
                  <c:v>43749.75</c:v>
                </c:pt>
                <c:pt idx="15762">
                  <c:v>43749.875</c:v>
                </c:pt>
                <c:pt idx="15763">
                  <c:v>43750</c:v>
                </c:pt>
                <c:pt idx="15764">
                  <c:v>43750.125</c:v>
                </c:pt>
                <c:pt idx="15765">
                  <c:v>43750.25</c:v>
                </c:pt>
                <c:pt idx="15766">
                  <c:v>43750.375</c:v>
                </c:pt>
                <c:pt idx="15767">
                  <c:v>43750.5</c:v>
                </c:pt>
                <c:pt idx="15768">
                  <c:v>43750.625</c:v>
                </c:pt>
                <c:pt idx="15769">
                  <c:v>43750.75</c:v>
                </c:pt>
                <c:pt idx="15770">
                  <c:v>43750.875</c:v>
                </c:pt>
                <c:pt idx="15771">
                  <c:v>43751</c:v>
                </c:pt>
                <c:pt idx="15772">
                  <c:v>43751.125</c:v>
                </c:pt>
                <c:pt idx="15773">
                  <c:v>43751.25</c:v>
                </c:pt>
                <c:pt idx="15774">
                  <c:v>43751.375</c:v>
                </c:pt>
                <c:pt idx="15775">
                  <c:v>43751.5</c:v>
                </c:pt>
                <c:pt idx="15776">
                  <c:v>43751.625</c:v>
                </c:pt>
                <c:pt idx="15777">
                  <c:v>43751.75</c:v>
                </c:pt>
                <c:pt idx="15778">
                  <c:v>43751.875</c:v>
                </c:pt>
                <c:pt idx="15779">
                  <c:v>43752</c:v>
                </c:pt>
                <c:pt idx="15780">
                  <c:v>43752.125</c:v>
                </c:pt>
                <c:pt idx="15781">
                  <c:v>43752.25</c:v>
                </c:pt>
                <c:pt idx="15782">
                  <c:v>43752.375</c:v>
                </c:pt>
                <c:pt idx="15783">
                  <c:v>43752.5</c:v>
                </c:pt>
                <c:pt idx="15784">
                  <c:v>43752.625</c:v>
                </c:pt>
                <c:pt idx="15785">
                  <c:v>43752.75</c:v>
                </c:pt>
                <c:pt idx="15786">
                  <c:v>43752.875</c:v>
                </c:pt>
                <c:pt idx="15787">
                  <c:v>43753</c:v>
                </c:pt>
                <c:pt idx="15788">
                  <c:v>43753.125</c:v>
                </c:pt>
                <c:pt idx="15789">
                  <c:v>43753.25</c:v>
                </c:pt>
                <c:pt idx="15790">
                  <c:v>43753.375</c:v>
                </c:pt>
                <c:pt idx="15791">
                  <c:v>43753.5</c:v>
                </c:pt>
                <c:pt idx="15792">
                  <c:v>43753.625</c:v>
                </c:pt>
                <c:pt idx="15793">
                  <c:v>43753.75</c:v>
                </c:pt>
                <c:pt idx="15794">
                  <c:v>43753.875</c:v>
                </c:pt>
                <c:pt idx="15795">
                  <c:v>43754</c:v>
                </c:pt>
                <c:pt idx="15796">
                  <c:v>43754.125</c:v>
                </c:pt>
                <c:pt idx="15797">
                  <c:v>43754.25</c:v>
                </c:pt>
                <c:pt idx="15798">
                  <c:v>43754.375</c:v>
                </c:pt>
                <c:pt idx="15799">
                  <c:v>43754.5</c:v>
                </c:pt>
                <c:pt idx="15800">
                  <c:v>43754.625</c:v>
                </c:pt>
                <c:pt idx="15801">
                  <c:v>43754.75</c:v>
                </c:pt>
                <c:pt idx="15802">
                  <c:v>43754.875</c:v>
                </c:pt>
                <c:pt idx="15803">
                  <c:v>43755</c:v>
                </c:pt>
                <c:pt idx="15804">
                  <c:v>43755.125</c:v>
                </c:pt>
                <c:pt idx="15805">
                  <c:v>43755.25</c:v>
                </c:pt>
                <c:pt idx="15806">
                  <c:v>43755.375</c:v>
                </c:pt>
                <c:pt idx="15807">
                  <c:v>43755.5</c:v>
                </c:pt>
                <c:pt idx="15808">
                  <c:v>43755.625</c:v>
                </c:pt>
                <c:pt idx="15809">
                  <c:v>43755.75</c:v>
                </c:pt>
                <c:pt idx="15810">
                  <c:v>43755.875</c:v>
                </c:pt>
                <c:pt idx="15811">
                  <c:v>43756</c:v>
                </c:pt>
                <c:pt idx="15812">
                  <c:v>43756.125</c:v>
                </c:pt>
                <c:pt idx="15813">
                  <c:v>43756.25</c:v>
                </c:pt>
                <c:pt idx="15814">
                  <c:v>43756.375</c:v>
                </c:pt>
                <c:pt idx="15815">
                  <c:v>43756.5</c:v>
                </c:pt>
                <c:pt idx="15816">
                  <c:v>43756.625</c:v>
                </c:pt>
                <c:pt idx="15817">
                  <c:v>43756.75</c:v>
                </c:pt>
                <c:pt idx="15818">
                  <c:v>43756.875</c:v>
                </c:pt>
                <c:pt idx="15819">
                  <c:v>43757</c:v>
                </c:pt>
                <c:pt idx="15820">
                  <c:v>43757.125</c:v>
                </c:pt>
                <c:pt idx="15821">
                  <c:v>43757.25</c:v>
                </c:pt>
                <c:pt idx="15822">
                  <c:v>43757.375</c:v>
                </c:pt>
                <c:pt idx="15823">
                  <c:v>43757.5</c:v>
                </c:pt>
                <c:pt idx="15824">
                  <c:v>43757.625</c:v>
                </c:pt>
                <c:pt idx="15825">
                  <c:v>43757.75</c:v>
                </c:pt>
                <c:pt idx="15826">
                  <c:v>43757.875</c:v>
                </c:pt>
                <c:pt idx="15827">
                  <c:v>43758</c:v>
                </c:pt>
                <c:pt idx="15828">
                  <c:v>43758.125</c:v>
                </c:pt>
                <c:pt idx="15829">
                  <c:v>43758.25</c:v>
                </c:pt>
                <c:pt idx="15830">
                  <c:v>43758.375</c:v>
                </c:pt>
                <c:pt idx="15831">
                  <c:v>43758.5</c:v>
                </c:pt>
                <c:pt idx="15832">
                  <c:v>43758.625</c:v>
                </c:pt>
                <c:pt idx="15833">
                  <c:v>43758.75</c:v>
                </c:pt>
                <c:pt idx="15834">
                  <c:v>43758.875</c:v>
                </c:pt>
                <c:pt idx="15835">
                  <c:v>43759</c:v>
                </c:pt>
                <c:pt idx="15836">
                  <c:v>43759.125</c:v>
                </c:pt>
                <c:pt idx="15837">
                  <c:v>43759.25</c:v>
                </c:pt>
                <c:pt idx="15838">
                  <c:v>43759.375</c:v>
                </c:pt>
                <c:pt idx="15839">
                  <c:v>43759.5</c:v>
                </c:pt>
                <c:pt idx="15840">
                  <c:v>43759.625</c:v>
                </c:pt>
                <c:pt idx="15841">
                  <c:v>43759.75</c:v>
                </c:pt>
                <c:pt idx="15842">
                  <c:v>43759.875</c:v>
                </c:pt>
                <c:pt idx="15843">
                  <c:v>43760</c:v>
                </c:pt>
                <c:pt idx="15844">
                  <c:v>43760.125</c:v>
                </c:pt>
                <c:pt idx="15845">
                  <c:v>43760.25</c:v>
                </c:pt>
                <c:pt idx="15846">
                  <c:v>43760.375</c:v>
                </c:pt>
                <c:pt idx="15847">
                  <c:v>43760.5</c:v>
                </c:pt>
                <c:pt idx="15848">
                  <c:v>43760.625</c:v>
                </c:pt>
                <c:pt idx="15849">
                  <c:v>43760.75</c:v>
                </c:pt>
                <c:pt idx="15850">
                  <c:v>43760.875</c:v>
                </c:pt>
                <c:pt idx="15851">
                  <c:v>43761</c:v>
                </c:pt>
                <c:pt idx="15852">
                  <c:v>43761.125</c:v>
                </c:pt>
                <c:pt idx="15853">
                  <c:v>43761.25</c:v>
                </c:pt>
                <c:pt idx="15854">
                  <c:v>43761.375</c:v>
                </c:pt>
                <c:pt idx="15855">
                  <c:v>43761.5</c:v>
                </c:pt>
                <c:pt idx="15856">
                  <c:v>43761.625</c:v>
                </c:pt>
                <c:pt idx="15857">
                  <c:v>43761.75</c:v>
                </c:pt>
                <c:pt idx="15858">
                  <c:v>43761.875</c:v>
                </c:pt>
                <c:pt idx="15859">
                  <c:v>43762</c:v>
                </c:pt>
                <c:pt idx="15860">
                  <c:v>43762.125</c:v>
                </c:pt>
                <c:pt idx="15861">
                  <c:v>43762.25</c:v>
                </c:pt>
                <c:pt idx="15862">
                  <c:v>43762.375</c:v>
                </c:pt>
                <c:pt idx="15863">
                  <c:v>43762.5</c:v>
                </c:pt>
                <c:pt idx="15864">
                  <c:v>43762.625</c:v>
                </c:pt>
                <c:pt idx="15865">
                  <c:v>43762.75</c:v>
                </c:pt>
                <c:pt idx="15866">
                  <c:v>43762.875</c:v>
                </c:pt>
                <c:pt idx="15867">
                  <c:v>43763</c:v>
                </c:pt>
                <c:pt idx="15868">
                  <c:v>43763.125</c:v>
                </c:pt>
                <c:pt idx="15869">
                  <c:v>43763.25</c:v>
                </c:pt>
                <c:pt idx="15870">
                  <c:v>43763.375</c:v>
                </c:pt>
                <c:pt idx="15871">
                  <c:v>43763.5</c:v>
                </c:pt>
                <c:pt idx="15872">
                  <c:v>43763.625</c:v>
                </c:pt>
                <c:pt idx="15873">
                  <c:v>43763.75</c:v>
                </c:pt>
                <c:pt idx="15874">
                  <c:v>43763.875</c:v>
                </c:pt>
                <c:pt idx="15875">
                  <c:v>43764</c:v>
                </c:pt>
                <c:pt idx="15876">
                  <c:v>43764.125</c:v>
                </c:pt>
                <c:pt idx="15877">
                  <c:v>43764.25</c:v>
                </c:pt>
                <c:pt idx="15878">
                  <c:v>43764.375</c:v>
                </c:pt>
                <c:pt idx="15879">
                  <c:v>43764.5</c:v>
                </c:pt>
                <c:pt idx="15880">
                  <c:v>43764.625</c:v>
                </c:pt>
                <c:pt idx="15881">
                  <c:v>43764.75</c:v>
                </c:pt>
                <c:pt idx="15882">
                  <c:v>43764.875</c:v>
                </c:pt>
                <c:pt idx="15883">
                  <c:v>43765</c:v>
                </c:pt>
                <c:pt idx="15884">
                  <c:v>43765.125</c:v>
                </c:pt>
                <c:pt idx="15885">
                  <c:v>43765.25</c:v>
                </c:pt>
                <c:pt idx="15886">
                  <c:v>43765.375</c:v>
                </c:pt>
                <c:pt idx="15887">
                  <c:v>43765.5</c:v>
                </c:pt>
                <c:pt idx="15888">
                  <c:v>43765.625</c:v>
                </c:pt>
                <c:pt idx="15889">
                  <c:v>43765.75</c:v>
                </c:pt>
                <c:pt idx="15890">
                  <c:v>43765.875</c:v>
                </c:pt>
                <c:pt idx="15891">
                  <c:v>43766</c:v>
                </c:pt>
                <c:pt idx="15892">
                  <c:v>43766.125</c:v>
                </c:pt>
                <c:pt idx="15893">
                  <c:v>43766.25</c:v>
                </c:pt>
                <c:pt idx="15894">
                  <c:v>43766.375</c:v>
                </c:pt>
                <c:pt idx="15895">
                  <c:v>43766.5</c:v>
                </c:pt>
                <c:pt idx="15896">
                  <c:v>43766.625</c:v>
                </c:pt>
                <c:pt idx="15897">
                  <c:v>43766.75</c:v>
                </c:pt>
                <c:pt idx="15898">
                  <c:v>43766.875</c:v>
                </c:pt>
                <c:pt idx="15899">
                  <c:v>43767</c:v>
                </c:pt>
                <c:pt idx="15900">
                  <c:v>43767.125</c:v>
                </c:pt>
                <c:pt idx="15901">
                  <c:v>43767.25</c:v>
                </c:pt>
                <c:pt idx="15902">
                  <c:v>43767.375</c:v>
                </c:pt>
                <c:pt idx="15903">
                  <c:v>43767.5</c:v>
                </c:pt>
                <c:pt idx="15904">
                  <c:v>43767.625</c:v>
                </c:pt>
                <c:pt idx="15905">
                  <c:v>43767.75</c:v>
                </c:pt>
                <c:pt idx="15906">
                  <c:v>43767.875</c:v>
                </c:pt>
                <c:pt idx="15907">
                  <c:v>43768</c:v>
                </c:pt>
                <c:pt idx="15908">
                  <c:v>43768.125</c:v>
                </c:pt>
                <c:pt idx="15909">
                  <c:v>43768.25</c:v>
                </c:pt>
                <c:pt idx="15910">
                  <c:v>43768.375</c:v>
                </c:pt>
                <c:pt idx="15911">
                  <c:v>43768.5</c:v>
                </c:pt>
                <c:pt idx="15912">
                  <c:v>43768.625</c:v>
                </c:pt>
                <c:pt idx="15913">
                  <c:v>43768.75</c:v>
                </c:pt>
                <c:pt idx="15914">
                  <c:v>43768.875</c:v>
                </c:pt>
                <c:pt idx="15915">
                  <c:v>43769</c:v>
                </c:pt>
                <c:pt idx="15916">
                  <c:v>43769.125</c:v>
                </c:pt>
                <c:pt idx="15917">
                  <c:v>43769.25</c:v>
                </c:pt>
                <c:pt idx="15918">
                  <c:v>43769.375</c:v>
                </c:pt>
                <c:pt idx="15919">
                  <c:v>43769.5</c:v>
                </c:pt>
                <c:pt idx="15920">
                  <c:v>43769.625</c:v>
                </c:pt>
                <c:pt idx="15921">
                  <c:v>43769.75</c:v>
                </c:pt>
                <c:pt idx="15922">
                  <c:v>43769.875</c:v>
                </c:pt>
                <c:pt idx="15923">
                  <c:v>43770</c:v>
                </c:pt>
                <c:pt idx="15924">
                  <c:v>43770.125</c:v>
                </c:pt>
                <c:pt idx="15925">
                  <c:v>43770.25</c:v>
                </c:pt>
                <c:pt idx="15926">
                  <c:v>43770.375</c:v>
                </c:pt>
                <c:pt idx="15927">
                  <c:v>43770.5</c:v>
                </c:pt>
                <c:pt idx="15928">
                  <c:v>43770.625</c:v>
                </c:pt>
                <c:pt idx="15929">
                  <c:v>43770.75</c:v>
                </c:pt>
                <c:pt idx="15930">
                  <c:v>43770.875</c:v>
                </c:pt>
                <c:pt idx="15931">
                  <c:v>43771</c:v>
                </c:pt>
                <c:pt idx="15932">
                  <c:v>43771.125</c:v>
                </c:pt>
                <c:pt idx="15933">
                  <c:v>43771.25</c:v>
                </c:pt>
                <c:pt idx="15934">
                  <c:v>43771.375</c:v>
                </c:pt>
                <c:pt idx="15935">
                  <c:v>43771.5</c:v>
                </c:pt>
                <c:pt idx="15936">
                  <c:v>43771.625</c:v>
                </c:pt>
                <c:pt idx="15937">
                  <c:v>43771.75</c:v>
                </c:pt>
                <c:pt idx="15938">
                  <c:v>43771.875</c:v>
                </c:pt>
                <c:pt idx="15939">
                  <c:v>43772</c:v>
                </c:pt>
                <c:pt idx="15940">
                  <c:v>43772.125</c:v>
                </c:pt>
                <c:pt idx="15941">
                  <c:v>43772.25</c:v>
                </c:pt>
                <c:pt idx="15942">
                  <c:v>43772.375</c:v>
                </c:pt>
                <c:pt idx="15943">
                  <c:v>43772.5</c:v>
                </c:pt>
                <c:pt idx="15944">
                  <c:v>43772.625</c:v>
                </c:pt>
                <c:pt idx="15945">
                  <c:v>43772.75</c:v>
                </c:pt>
                <c:pt idx="15946">
                  <c:v>43772.875</c:v>
                </c:pt>
                <c:pt idx="15947">
                  <c:v>43773</c:v>
                </c:pt>
                <c:pt idx="15948">
                  <c:v>43773.125</c:v>
                </c:pt>
                <c:pt idx="15949">
                  <c:v>43773.25</c:v>
                </c:pt>
                <c:pt idx="15950">
                  <c:v>43773.375</c:v>
                </c:pt>
                <c:pt idx="15951">
                  <c:v>43773.5</c:v>
                </c:pt>
                <c:pt idx="15952">
                  <c:v>43773.625</c:v>
                </c:pt>
                <c:pt idx="15953">
                  <c:v>43773.75</c:v>
                </c:pt>
                <c:pt idx="15954">
                  <c:v>43773.875</c:v>
                </c:pt>
                <c:pt idx="15955">
                  <c:v>43774</c:v>
                </c:pt>
                <c:pt idx="15956">
                  <c:v>43774.125</c:v>
                </c:pt>
                <c:pt idx="15957">
                  <c:v>43774.25</c:v>
                </c:pt>
                <c:pt idx="15958">
                  <c:v>43774.375</c:v>
                </c:pt>
                <c:pt idx="15959">
                  <c:v>43774.5</c:v>
                </c:pt>
                <c:pt idx="15960">
                  <c:v>43774.625</c:v>
                </c:pt>
                <c:pt idx="15961">
                  <c:v>43774.75</c:v>
                </c:pt>
                <c:pt idx="15962">
                  <c:v>43774.875</c:v>
                </c:pt>
                <c:pt idx="15963">
                  <c:v>43775</c:v>
                </c:pt>
                <c:pt idx="15964">
                  <c:v>43775.125</c:v>
                </c:pt>
                <c:pt idx="15965">
                  <c:v>43775.25</c:v>
                </c:pt>
                <c:pt idx="15966">
                  <c:v>43775.375</c:v>
                </c:pt>
                <c:pt idx="15967">
                  <c:v>43775.5</c:v>
                </c:pt>
                <c:pt idx="15968">
                  <c:v>43775.625</c:v>
                </c:pt>
                <c:pt idx="15969">
                  <c:v>43775.75</c:v>
                </c:pt>
                <c:pt idx="15970">
                  <c:v>43775.875</c:v>
                </c:pt>
                <c:pt idx="15971">
                  <c:v>43776</c:v>
                </c:pt>
                <c:pt idx="15972">
                  <c:v>43776.125</c:v>
                </c:pt>
                <c:pt idx="15973">
                  <c:v>43776.25</c:v>
                </c:pt>
                <c:pt idx="15974">
                  <c:v>43776.375</c:v>
                </c:pt>
                <c:pt idx="15975">
                  <c:v>43776.5</c:v>
                </c:pt>
                <c:pt idx="15976">
                  <c:v>43776.625</c:v>
                </c:pt>
                <c:pt idx="15977">
                  <c:v>43776.75</c:v>
                </c:pt>
                <c:pt idx="15978">
                  <c:v>43776.875</c:v>
                </c:pt>
                <c:pt idx="15979">
                  <c:v>43777</c:v>
                </c:pt>
                <c:pt idx="15980">
                  <c:v>43777.125</c:v>
                </c:pt>
                <c:pt idx="15981">
                  <c:v>43777.25</c:v>
                </c:pt>
                <c:pt idx="15982">
                  <c:v>43777.375</c:v>
                </c:pt>
                <c:pt idx="15983">
                  <c:v>43777.5</c:v>
                </c:pt>
                <c:pt idx="15984">
                  <c:v>43777.625</c:v>
                </c:pt>
                <c:pt idx="15985">
                  <c:v>43777.75</c:v>
                </c:pt>
                <c:pt idx="15986">
                  <c:v>43777.875</c:v>
                </c:pt>
                <c:pt idx="15987">
                  <c:v>43778</c:v>
                </c:pt>
                <c:pt idx="15988">
                  <c:v>43778.125</c:v>
                </c:pt>
                <c:pt idx="15989">
                  <c:v>43778.25</c:v>
                </c:pt>
                <c:pt idx="15990">
                  <c:v>43778.375</c:v>
                </c:pt>
                <c:pt idx="15991">
                  <c:v>43778.5</c:v>
                </c:pt>
                <c:pt idx="15992">
                  <c:v>43778.625</c:v>
                </c:pt>
                <c:pt idx="15993">
                  <c:v>43778.75</c:v>
                </c:pt>
                <c:pt idx="15994">
                  <c:v>43778.875</c:v>
                </c:pt>
                <c:pt idx="15995">
                  <c:v>43779</c:v>
                </c:pt>
                <c:pt idx="15996">
                  <c:v>43779.125</c:v>
                </c:pt>
                <c:pt idx="15997">
                  <c:v>43779.25</c:v>
                </c:pt>
                <c:pt idx="15998">
                  <c:v>43779.375</c:v>
                </c:pt>
                <c:pt idx="15999">
                  <c:v>43779.5</c:v>
                </c:pt>
                <c:pt idx="16000">
                  <c:v>43779.625</c:v>
                </c:pt>
                <c:pt idx="16001">
                  <c:v>43779.75</c:v>
                </c:pt>
                <c:pt idx="16002">
                  <c:v>43779.875</c:v>
                </c:pt>
                <c:pt idx="16003">
                  <c:v>43780</c:v>
                </c:pt>
                <c:pt idx="16004">
                  <c:v>43780.125</c:v>
                </c:pt>
                <c:pt idx="16005">
                  <c:v>43780.25</c:v>
                </c:pt>
                <c:pt idx="16006">
                  <c:v>43780.375</c:v>
                </c:pt>
                <c:pt idx="16007">
                  <c:v>43780.5</c:v>
                </c:pt>
                <c:pt idx="16008">
                  <c:v>43780.625</c:v>
                </c:pt>
                <c:pt idx="16009">
                  <c:v>43780.75</c:v>
                </c:pt>
                <c:pt idx="16010">
                  <c:v>43780.875</c:v>
                </c:pt>
                <c:pt idx="16011">
                  <c:v>43781</c:v>
                </c:pt>
                <c:pt idx="16012">
                  <c:v>43781.125</c:v>
                </c:pt>
                <c:pt idx="16013">
                  <c:v>43781.25</c:v>
                </c:pt>
                <c:pt idx="16014">
                  <c:v>43781.375</c:v>
                </c:pt>
                <c:pt idx="16015">
                  <c:v>43781.5</c:v>
                </c:pt>
                <c:pt idx="16016">
                  <c:v>43781.625</c:v>
                </c:pt>
                <c:pt idx="16017">
                  <c:v>43781.75</c:v>
                </c:pt>
                <c:pt idx="16018">
                  <c:v>43781.875</c:v>
                </c:pt>
                <c:pt idx="16019">
                  <c:v>43782</c:v>
                </c:pt>
                <c:pt idx="16020">
                  <c:v>43782.125</c:v>
                </c:pt>
                <c:pt idx="16021">
                  <c:v>43782.25</c:v>
                </c:pt>
                <c:pt idx="16022">
                  <c:v>43782.375</c:v>
                </c:pt>
                <c:pt idx="16023">
                  <c:v>43782.5</c:v>
                </c:pt>
                <c:pt idx="16024">
                  <c:v>43782.625</c:v>
                </c:pt>
                <c:pt idx="16025">
                  <c:v>43782.75</c:v>
                </c:pt>
                <c:pt idx="16026">
                  <c:v>43782.875</c:v>
                </c:pt>
                <c:pt idx="16027">
                  <c:v>43783</c:v>
                </c:pt>
                <c:pt idx="16028">
                  <c:v>43783.125</c:v>
                </c:pt>
                <c:pt idx="16029">
                  <c:v>43783.25</c:v>
                </c:pt>
                <c:pt idx="16030">
                  <c:v>43783.375</c:v>
                </c:pt>
                <c:pt idx="16031">
                  <c:v>43783.5</c:v>
                </c:pt>
                <c:pt idx="16032">
                  <c:v>43783.625</c:v>
                </c:pt>
                <c:pt idx="16033">
                  <c:v>43783.75</c:v>
                </c:pt>
                <c:pt idx="16034">
                  <c:v>43783.875</c:v>
                </c:pt>
                <c:pt idx="16035">
                  <c:v>43784</c:v>
                </c:pt>
                <c:pt idx="16036">
                  <c:v>43784.125</c:v>
                </c:pt>
                <c:pt idx="16037">
                  <c:v>43784.25</c:v>
                </c:pt>
                <c:pt idx="16038">
                  <c:v>43784.375</c:v>
                </c:pt>
                <c:pt idx="16039">
                  <c:v>43784.5</c:v>
                </c:pt>
                <c:pt idx="16040">
                  <c:v>43784.625</c:v>
                </c:pt>
                <c:pt idx="16041">
                  <c:v>43784.75</c:v>
                </c:pt>
                <c:pt idx="16042">
                  <c:v>43784.875</c:v>
                </c:pt>
                <c:pt idx="16043">
                  <c:v>43785</c:v>
                </c:pt>
                <c:pt idx="16044">
                  <c:v>43785.125</c:v>
                </c:pt>
                <c:pt idx="16045">
                  <c:v>43785.25</c:v>
                </c:pt>
                <c:pt idx="16046">
                  <c:v>43785.375</c:v>
                </c:pt>
                <c:pt idx="16047">
                  <c:v>43785.5</c:v>
                </c:pt>
                <c:pt idx="16048">
                  <c:v>43785.625</c:v>
                </c:pt>
                <c:pt idx="16049">
                  <c:v>43785.75</c:v>
                </c:pt>
                <c:pt idx="16050">
                  <c:v>43785.875</c:v>
                </c:pt>
                <c:pt idx="16051">
                  <c:v>43786</c:v>
                </c:pt>
                <c:pt idx="16052">
                  <c:v>43786.125</c:v>
                </c:pt>
                <c:pt idx="16053">
                  <c:v>43786.25</c:v>
                </c:pt>
                <c:pt idx="16054">
                  <c:v>43786.375</c:v>
                </c:pt>
                <c:pt idx="16055">
                  <c:v>43786.5</c:v>
                </c:pt>
                <c:pt idx="16056">
                  <c:v>43786.625</c:v>
                </c:pt>
                <c:pt idx="16057">
                  <c:v>43786.75</c:v>
                </c:pt>
                <c:pt idx="16058">
                  <c:v>43786.875</c:v>
                </c:pt>
                <c:pt idx="16059">
                  <c:v>43787</c:v>
                </c:pt>
                <c:pt idx="16060">
                  <c:v>43787.125</c:v>
                </c:pt>
                <c:pt idx="16061">
                  <c:v>43787.25</c:v>
                </c:pt>
                <c:pt idx="16062">
                  <c:v>43787.375</c:v>
                </c:pt>
                <c:pt idx="16063">
                  <c:v>43787.5</c:v>
                </c:pt>
                <c:pt idx="16064">
                  <c:v>43787.625</c:v>
                </c:pt>
                <c:pt idx="16065">
                  <c:v>43787.75</c:v>
                </c:pt>
                <c:pt idx="16066">
                  <c:v>43787.875</c:v>
                </c:pt>
                <c:pt idx="16067">
                  <c:v>43788</c:v>
                </c:pt>
                <c:pt idx="16068">
                  <c:v>43788.125</c:v>
                </c:pt>
                <c:pt idx="16069">
                  <c:v>43788.25</c:v>
                </c:pt>
                <c:pt idx="16070">
                  <c:v>43788.375</c:v>
                </c:pt>
                <c:pt idx="16071">
                  <c:v>43788.5</c:v>
                </c:pt>
                <c:pt idx="16072">
                  <c:v>43788.625</c:v>
                </c:pt>
                <c:pt idx="16073">
                  <c:v>43788.75</c:v>
                </c:pt>
                <c:pt idx="16074">
                  <c:v>43788.875</c:v>
                </c:pt>
                <c:pt idx="16075">
                  <c:v>43789</c:v>
                </c:pt>
                <c:pt idx="16076">
                  <c:v>43789.125</c:v>
                </c:pt>
                <c:pt idx="16077">
                  <c:v>43789.25</c:v>
                </c:pt>
                <c:pt idx="16078">
                  <c:v>43789.375</c:v>
                </c:pt>
                <c:pt idx="16079">
                  <c:v>43789.5</c:v>
                </c:pt>
                <c:pt idx="16080">
                  <c:v>43789.625</c:v>
                </c:pt>
                <c:pt idx="16081">
                  <c:v>43789.75</c:v>
                </c:pt>
                <c:pt idx="16082">
                  <c:v>43789.875</c:v>
                </c:pt>
                <c:pt idx="16083">
                  <c:v>43790</c:v>
                </c:pt>
                <c:pt idx="16084">
                  <c:v>43790.125</c:v>
                </c:pt>
                <c:pt idx="16085">
                  <c:v>43790.25</c:v>
                </c:pt>
                <c:pt idx="16086">
                  <c:v>43790.375</c:v>
                </c:pt>
                <c:pt idx="16087">
                  <c:v>43790.5</c:v>
                </c:pt>
                <c:pt idx="16088">
                  <c:v>43790.625</c:v>
                </c:pt>
                <c:pt idx="16089">
                  <c:v>43790.75</c:v>
                </c:pt>
                <c:pt idx="16090">
                  <c:v>43790.875</c:v>
                </c:pt>
                <c:pt idx="16091">
                  <c:v>43791</c:v>
                </c:pt>
                <c:pt idx="16092">
                  <c:v>43791.125</c:v>
                </c:pt>
                <c:pt idx="16093">
                  <c:v>43791.25</c:v>
                </c:pt>
                <c:pt idx="16094">
                  <c:v>43791.375</c:v>
                </c:pt>
                <c:pt idx="16095">
                  <c:v>43791.5</c:v>
                </c:pt>
                <c:pt idx="16096">
                  <c:v>43791.625</c:v>
                </c:pt>
                <c:pt idx="16097">
                  <c:v>43791.75</c:v>
                </c:pt>
                <c:pt idx="16098">
                  <c:v>43791.875</c:v>
                </c:pt>
                <c:pt idx="16099">
                  <c:v>43792</c:v>
                </c:pt>
                <c:pt idx="16100">
                  <c:v>43792.125</c:v>
                </c:pt>
                <c:pt idx="16101">
                  <c:v>43792.25</c:v>
                </c:pt>
                <c:pt idx="16102">
                  <c:v>43792.375</c:v>
                </c:pt>
                <c:pt idx="16103">
                  <c:v>43792.5</c:v>
                </c:pt>
                <c:pt idx="16104">
                  <c:v>43792.625</c:v>
                </c:pt>
                <c:pt idx="16105">
                  <c:v>43792.75</c:v>
                </c:pt>
                <c:pt idx="16106">
                  <c:v>43792.875</c:v>
                </c:pt>
                <c:pt idx="16107">
                  <c:v>43793</c:v>
                </c:pt>
                <c:pt idx="16108">
                  <c:v>43793.125</c:v>
                </c:pt>
                <c:pt idx="16109">
                  <c:v>43793.25</c:v>
                </c:pt>
                <c:pt idx="16110">
                  <c:v>43793.375</c:v>
                </c:pt>
                <c:pt idx="16111">
                  <c:v>43793.5</c:v>
                </c:pt>
                <c:pt idx="16112">
                  <c:v>43793.625</c:v>
                </c:pt>
                <c:pt idx="16113">
                  <c:v>43793.75</c:v>
                </c:pt>
                <c:pt idx="16114">
                  <c:v>43793.875</c:v>
                </c:pt>
                <c:pt idx="16115">
                  <c:v>43794</c:v>
                </c:pt>
                <c:pt idx="16116">
                  <c:v>43794.125</c:v>
                </c:pt>
                <c:pt idx="16117">
                  <c:v>43794.25</c:v>
                </c:pt>
                <c:pt idx="16118">
                  <c:v>43794.375</c:v>
                </c:pt>
                <c:pt idx="16119">
                  <c:v>43794.5</c:v>
                </c:pt>
                <c:pt idx="16120">
                  <c:v>43794.625</c:v>
                </c:pt>
                <c:pt idx="16121">
                  <c:v>43794.75</c:v>
                </c:pt>
                <c:pt idx="16122">
                  <c:v>43794.875</c:v>
                </c:pt>
                <c:pt idx="16123">
                  <c:v>43795</c:v>
                </c:pt>
                <c:pt idx="16124">
                  <c:v>43795.125</c:v>
                </c:pt>
                <c:pt idx="16125">
                  <c:v>43795.25</c:v>
                </c:pt>
                <c:pt idx="16126">
                  <c:v>43795.375</c:v>
                </c:pt>
                <c:pt idx="16127">
                  <c:v>43795.5</c:v>
                </c:pt>
                <c:pt idx="16128">
                  <c:v>43795.625</c:v>
                </c:pt>
                <c:pt idx="16129">
                  <c:v>43795.75</c:v>
                </c:pt>
                <c:pt idx="16130">
                  <c:v>43795.875</c:v>
                </c:pt>
                <c:pt idx="16131">
                  <c:v>43796</c:v>
                </c:pt>
                <c:pt idx="16132">
                  <c:v>43796.125</c:v>
                </c:pt>
                <c:pt idx="16133">
                  <c:v>43796.25</c:v>
                </c:pt>
                <c:pt idx="16134">
                  <c:v>43796.375</c:v>
                </c:pt>
                <c:pt idx="16135">
                  <c:v>43796.5</c:v>
                </c:pt>
                <c:pt idx="16136">
                  <c:v>43796.625</c:v>
                </c:pt>
                <c:pt idx="16137">
                  <c:v>43796.75</c:v>
                </c:pt>
                <c:pt idx="16138">
                  <c:v>43796.875</c:v>
                </c:pt>
                <c:pt idx="16139">
                  <c:v>43797</c:v>
                </c:pt>
                <c:pt idx="16140">
                  <c:v>43797.125</c:v>
                </c:pt>
                <c:pt idx="16141">
                  <c:v>43797.25</c:v>
                </c:pt>
                <c:pt idx="16142">
                  <c:v>43797.375</c:v>
                </c:pt>
                <c:pt idx="16143">
                  <c:v>43797.5</c:v>
                </c:pt>
                <c:pt idx="16144">
                  <c:v>43797.625</c:v>
                </c:pt>
                <c:pt idx="16145">
                  <c:v>43797.75</c:v>
                </c:pt>
                <c:pt idx="16146">
                  <c:v>43797.875</c:v>
                </c:pt>
                <c:pt idx="16147">
                  <c:v>43798</c:v>
                </c:pt>
                <c:pt idx="16148">
                  <c:v>43798.125</c:v>
                </c:pt>
                <c:pt idx="16149">
                  <c:v>43798.25</c:v>
                </c:pt>
                <c:pt idx="16150">
                  <c:v>43798.375</c:v>
                </c:pt>
                <c:pt idx="16151">
                  <c:v>43798.5</c:v>
                </c:pt>
                <c:pt idx="16152">
                  <c:v>43798.625</c:v>
                </c:pt>
                <c:pt idx="16153">
                  <c:v>43798.75</c:v>
                </c:pt>
                <c:pt idx="16154">
                  <c:v>43798.875</c:v>
                </c:pt>
                <c:pt idx="16155">
                  <c:v>43799</c:v>
                </c:pt>
                <c:pt idx="16156">
                  <c:v>43799.125</c:v>
                </c:pt>
                <c:pt idx="16157">
                  <c:v>43799.25</c:v>
                </c:pt>
                <c:pt idx="16158">
                  <c:v>43799.375</c:v>
                </c:pt>
                <c:pt idx="16159">
                  <c:v>43799.5</c:v>
                </c:pt>
                <c:pt idx="16160">
                  <c:v>43799.625</c:v>
                </c:pt>
                <c:pt idx="16161">
                  <c:v>43799.75</c:v>
                </c:pt>
                <c:pt idx="16162">
                  <c:v>43799.875</c:v>
                </c:pt>
                <c:pt idx="16163">
                  <c:v>43800</c:v>
                </c:pt>
                <c:pt idx="16164">
                  <c:v>43800.125</c:v>
                </c:pt>
                <c:pt idx="16165">
                  <c:v>43800.25</c:v>
                </c:pt>
                <c:pt idx="16166">
                  <c:v>43800.375</c:v>
                </c:pt>
                <c:pt idx="16167">
                  <c:v>43800.5</c:v>
                </c:pt>
                <c:pt idx="16168">
                  <c:v>43800.625</c:v>
                </c:pt>
                <c:pt idx="16169">
                  <c:v>43800.75</c:v>
                </c:pt>
                <c:pt idx="16170">
                  <c:v>43800.875</c:v>
                </c:pt>
                <c:pt idx="16171">
                  <c:v>43801</c:v>
                </c:pt>
                <c:pt idx="16172">
                  <c:v>43801.125</c:v>
                </c:pt>
                <c:pt idx="16173">
                  <c:v>43801.25</c:v>
                </c:pt>
                <c:pt idx="16174">
                  <c:v>43801.375</c:v>
                </c:pt>
                <c:pt idx="16175">
                  <c:v>43801.5</c:v>
                </c:pt>
                <c:pt idx="16176">
                  <c:v>43801.625</c:v>
                </c:pt>
                <c:pt idx="16177">
                  <c:v>43801.75</c:v>
                </c:pt>
                <c:pt idx="16178">
                  <c:v>43801.875</c:v>
                </c:pt>
                <c:pt idx="16179">
                  <c:v>43802</c:v>
                </c:pt>
                <c:pt idx="16180">
                  <c:v>43802.125</c:v>
                </c:pt>
                <c:pt idx="16181">
                  <c:v>43802.25</c:v>
                </c:pt>
                <c:pt idx="16182">
                  <c:v>43802.375</c:v>
                </c:pt>
                <c:pt idx="16183">
                  <c:v>43802.5</c:v>
                </c:pt>
                <c:pt idx="16184">
                  <c:v>43802.625</c:v>
                </c:pt>
                <c:pt idx="16185">
                  <c:v>43802.75</c:v>
                </c:pt>
                <c:pt idx="16186">
                  <c:v>43802.875</c:v>
                </c:pt>
                <c:pt idx="16187">
                  <c:v>43803</c:v>
                </c:pt>
                <c:pt idx="16188">
                  <c:v>43803.125</c:v>
                </c:pt>
                <c:pt idx="16189">
                  <c:v>43803.25</c:v>
                </c:pt>
                <c:pt idx="16190">
                  <c:v>43803.375</c:v>
                </c:pt>
                <c:pt idx="16191">
                  <c:v>43803.5</c:v>
                </c:pt>
                <c:pt idx="16192">
                  <c:v>43803.625</c:v>
                </c:pt>
                <c:pt idx="16193">
                  <c:v>43803.75</c:v>
                </c:pt>
                <c:pt idx="16194">
                  <c:v>43803.875</c:v>
                </c:pt>
                <c:pt idx="16195">
                  <c:v>43804</c:v>
                </c:pt>
                <c:pt idx="16196">
                  <c:v>43804.125</c:v>
                </c:pt>
                <c:pt idx="16197">
                  <c:v>43804.25</c:v>
                </c:pt>
                <c:pt idx="16198">
                  <c:v>43804.375</c:v>
                </c:pt>
                <c:pt idx="16199">
                  <c:v>43804.5</c:v>
                </c:pt>
                <c:pt idx="16200">
                  <c:v>43804.625</c:v>
                </c:pt>
                <c:pt idx="16201">
                  <c:v>43804.75</c:v>
                </c:pt>
                <c:pt idx="16202">
                  <c:v>43804.875</c:v>
                </c:pt>
                <c:pt idx="16203">
                  <c:v>43805</c:v>
                </c:pt>
                <c:pt idx="16204">
                  <c:v>43805.125</c:v>
                </c:pt>
                <c:pt idx="16205">
                  <c:v>43805.25</c:v>
                </c:pt>
                <c:pt idx="16206">
                  <c:v>43805.375</c:v>
                </c:pt>
                <c:pt idx="16207">
                  <c:v>43805.5</c:v>
                </c:pt>
                <c:pt idx="16208">
                  <c:v>43805.625</c:v>
                </c:pt>
                <c:pt idx="16209">
                  <c:v>43805.75</c:v>
                </c:pt>
                <c:pt idx="16210">
                  <c:v>43805.875</c:v>
                </c:pt>
                <c:pt idx="16211">
                  <c:v>43806</c:v>
                </c:pt>
                <c:pt idx="16212">
                  <c:v>43806.125</c:v>
                </c:pt>
                <c:pt idx="16213">
                  <c:v>43806.25</c:v>
                </c:pt>
                <c:pt idx="16214">
                  <c:v>43806.375</c:v>
                </c:pt>
                <c:pt idx="16215">
                  <c:v>43806.5</c:v>
                </c:pt>
                <c:pt idx="16216">
                  <c:v>43806.625</c:v>
                </c:pt>
                <c:pt idx="16217">
                  <c:v>43806.75</c:v>
                </c:pt>
                <c:pt idx="16218">
                  <c:v>43806.875</c:v>
                </c:pt>
                <c:pt idx="16219">
                  <c:v>43807</c:v>
                </c:pt>
                <c:pt idx="16220">
                  <c:v>43807.125</c:v>
                </c:pt>
                <c:pt idx="16221">
                  <c:v>43807.25</c:v>
                </c:pt>
                <c:pt idx="16222">
                  <c:v>43807.375</c:v>
                </c:pt>
                <c:pt idx="16223">
                  <c:v>43807.5</c:v>
                </c:pt>
                <c:pt idx="16224">
                  <c:v>43807.625</c:v>
                </c:pt>
                <c:pt idx="16225">
                  <c:v>43807.75</c:v>
                </c:pt>
                <c:pt idx="16226">
                  <c:v>43807.875</c:v>
                </c:pt>
                <c:pt idx="16227">
                  <c:v>43808</c:v>
                </c:pt>
                <c:pt idx="16228">
                  <c:v>43808.125</c:v>
                </c:pt>
                <c:pt idx="16229">
                  <c:v>43808.25</c:v>
                </c:pt>
                <c:pt idx="16230">
                  <c:v>43808.375</c:v>
                </c:pt>
                <c:pt idx="16231">
                  <c:v>43808.5</c:v>
                </c:pt>
                <c:pt idx="16232">
                  <c:v>43808.625</c:v>
                </c:pt>
                <c:pt idx="16233">
                  <c:v>43808.75</c:v>
                </c:pt>
                <c:pt idx="16234">
                  <c:v>43808.875</c:v>
                </c:pt>
                <c:pt idx="16235">
                  <c:v>43809</c:v>
                </c:pt>
                <c:pt idx="16236">
                  <c:v>43809.125</c:v>
                </c:pt>
                <c:pt idx="16237">
                  <c:v>43809.25</c:v>
                </c:pt>
                <c:pt idx="16238">
                  <c:v>43809.375</c:v>
                </c:pt>
                <c:pt idx="16239">
                  <c:v>43809.5</c:v>
                </c:pt>
                <c:pt idx="16240">
                  <c:v>43809.625</c:v>
                </c:pt>
                <c:pt idx="16241">
                  <c:v>43809.75</c:v>
                </c:pt>
                <c:pt idx="16242">
                  <c:v>43809.875</c:v>
                </c:pt>
                <c:pt idx="16243">
                  <c:v>43810</c:v>
                </c:pt>
                <c:pt idx="16244">
                  <c:v>43810.125</c:v>
                </c:pt>
                <c:pt idx="16245">
                  <c:v>43810.25</c:v>
                </c:pt>
                <c:pt idx="16246">
                  <c:v>43810.375</c:v>
                </c:pt>
                <c:pt idx="16247">
                  <c:v>43810.5</c:v>
                </c:pt>
                <c:pt idx="16248">
                  <c:v>43810.625</c:v>
                </c:pt>
                <c:pt idx="16249">
                  <c:v>43810.75</c:v>
                </c:pt>
                <c:pt idx="16250">
                  <c:v>43810.875</c:v>
                </c:pt>
                <c:pt idx="16251">
                  <c:v>43811</c:v>
                </c:pt>
                <c:pt idx="16252">
                  <c:v>43811.125</c:v>
                </c:pt>
                <c:pt idx="16253">
                  <c:v>43811.25</c:v>
                </c:pt>
                <c:pt idx="16254">
                  <c:v>43811.375</c:v>
                </c:pt>
                <c:pt idx="16255">
                  <c:v>43811.5</c:v>
                </c:pt>
                <c:pt idx="16256">
                  <c:v>43811.625</c:v>
                </c:pt>
                <c:pt idx="16257">
                  <c:v>43811.75</c:v>
                </c:pt>
                <c:pt idx="16258">
                  <c:v>43811.875</c:v>
                </c:pt>
                <c:pt idx="16259">
                  <c:v>43812</c:v>
                </c:pt>
                <c:pt idx="16260">
                  <c:v>43812.125</c:v>
                </c:pt>
                <c:pt idx="16261">
                  <c:v>43812.25</c:v>
                </c:pt>
                <c:pt idx="16262">
                  <c:v>43812.375</c:v>
                </c:pt>
                <c:pt idx="16263">
                  <c:v>43812.5</c:v>
                </c:pt>
                <c:pt idx="16264">
                  <c:v>43812.625</c:v>
                </c:pt>
                <c:pt idx="16265">
                  <c:v>43812.75</c:v>
                </c:pt>
                <c:pt idx="16266">
                  <c:v>43812.875</c:v>
                </c:pt>
                <c:pt idx="16267">
                  <c:v>43813</c:v>
                </c:pt>
                <c:pt idx="16268">
                  <c:v>43813.125</c:v>
                </c:pt>
                <c:pt idx="16269">
                  <c:v>43813.25</c:v>
                </c:pt>
                <c:pt idx="16270">
                  <c:v>43813.375</c:v>
                </c:pt>
                <c:pt idx="16271">
                  <c:v>43813.5</c:v>
                </c:pt>
                <c:pt idx="16272">
                  <c:v>43813.625</c:v>
                </c:pt>
                <c:pt idx="16273">
                  <c:v>43813.75</c:v>
                </c:pt>
                <c:pt idx="16274">
                  <c:v>43813.875</c:v>
                </c:pt>
                <c:pt idx="16275">
                  <c:v>43814</c:v>
                </c:pt>
                <c:pt idx="16276">
                  <c:v>43814.125</c:v>
                </c:pt>
                <c:pt idx="16277">
                  <c:v>43814.25</c:v>
                </c:pt>
                <c:pt idx="16278">
                  <c:v>43814.375</c:v>
                </c:pt>
                <c:pt idx="16279">
                  <c:v>43814.5</c:v>
                </c:pt>
                <c:pt idx="16280">
                  <c:v>43814.625</c:v>
                </c:pt>
                <c:pt idx="16281">
                  <c:v>43814.75</c:v>
                </c:pt>
                <c:pt idx="16282">
                  <c:v>43814.875</c:v>
                </c:pt>
                <c:pt idx="16283">
                  <c:v>43815</c:v>
                </c:pt>
                <c:pt idx="16284">
                  <c:v>43815.125</c:v>
                </c:pt>
                <c:pt idx="16285">
                  <c:v>43815.25</c:v>
                </c:pt>
                <c:pt idx="16286">
                  <c:v>43815.375</c:v>
                </c:pt>
                <c:pt idx="16287">
                  <c:v>43815.5</c:v>
                </c:pt>
                <c:pt idx="16288">
                  <c:v>43815.625</c:v>
                </c:pt>
                <c:pt idx="16289">
                  <c:v>43815.75</c:v>
                </c:pt>
                <c:pt idx="16290">
                  <c:v>43815.875</c:v>
                </c:pt>
                <c:pt idx="16291">
                  <c:v>43816</c:v>
                </c:pt>
                <c:pt idx="16292">
                  <c:v>43816.125</c:v>
                </c:pt>
                <c:pt idx="16293">
                  <c:v>43816.25</c:v>
                </c:pt>
                <c:pt idx="16294">
                  <c:v>43816.375</c:v>
                </c:pt>
                <c:pt idx="16295">
                  <c:v>43816.5</c:v>
                </c:pt>
                <c:pt idx="16296">
                  <c:v>43816.625</c:v>
                </c:pt>
                <c:pt idx="16297">
                  <c:v>43816.75</c:v>
                </c:pt>
                <c:pt idx="16298">
                  <c:v>43816.875</c:v>
                </c:pt>
                <c:pt idx="16299">
                  <c:v>43817</c:v>
                </c:pt>
                <c:pt idx="16300">
                  <c:v>43817.125</c:v>
                </c:pt>
                <c:pt idx="16301">
                  <c:v>43817.25</c:v>
                </c:pt>
                <c:pt idx="16302">
                  <c:v>43817.375</c:v>
                </c:pt>
                <c:pt idx="16303">
                  <c:v>43817.5</c:v>
                </c:pt>
                <c:pt idx="16304">
                  <c:v>43817.625</c:v>
                </c:pt>
                <c:pt idx="16305">
                  <c:v>43817.75</c:v>
                </c:pt>
                <c:pt idx="16306">
                  <c:v>43817.875</c:v>
                </c:pt>
                <c:pt idx="16307">
                  <c:v>43818</c:v>
                </c:pt>
                <c:pt idx="16308">
                  <c:v>43818.125</c:v>
                </c:pt>
                <c:pt idx="16309">
                  <c:v>43818.25</c:v>
                </c:pt>
                <c:pt idx="16310">
                  <c:v>43818.375</c:v>
                </c:pt>
                <c:pt idx="16311">
                  <c:v>43818.5</c:v>
                </c:pt>
                <c:pt idx="16312">
                  <c:v>43818.625</c:v>
                </c:pt>
                <c:pt idx="16313">
                  <c:v>43818.75</c:v>
                </c:pt>
                <c:pt idx="16314">
                  <c:v>43818.875</c:v>
                </c:pt>
                <c:pt idx="16315">
                  <c:v>43819</c:v>
                </c:pt>
                <c:pt idx="16316">
                  <c:v>43819.125</c:v>
                </c:pt>
                <c:pt idx="16317">
                  <c:v>43819.25</c:v>
                </c:pt>
                <c:pt idx="16318">
                  <c:v>43819.375</c:v>
                </c:pt>
                <c:pt idx="16319">
                  <c:v>43819.5</c:v>
                </c:pt>
                <c:pt idx="16320">
                  <c:v>43819.625</c:v>
                </c:pt>
                <c:pt idx="16321">
                  <c:v>43819.75</c:v>
                </c:pt>
                <c:pt idx="16322">
                  <c:v>43819.875</c:v>
                </c:pt>
                <c:pt idx="16323">
                  <c:v>43820</c:v>
                </c:pt>
                <c:pt idx="16324">
                  <c:v>43820.125</c:v>
                </c:pt>
                <c:pt idx="16325">
                  <c:v>43820.25</c:v>
                </c:pt>
                <c:pt idx="16326">
                  <c:v>43820.375</c:v>
                </c:pt>
                <c:pt idx="16327">
                  <c:v>43820.5</c:v>
                </c:pt>
                <c:pt idx="16328">
                  <c:v>43820.625</c:v>
                </c:pt>
                <c:pt idx="16329">
                  <c:v>43820.75</c:v>
                </c:pt>
                <c:pt idx="16330">
                  <c:v>43820.875</c:v>
                </c:pt>
                <c:pt idx="16331">
                  <c:v>43821</c:v>
                </c:pt>
                <c:pt idx="16332">
                  <c:v>43821.125</c:v>
                </c:pt>
                <c:pt idx="16333">
                  <c:v>43821.25</c:v>
                </c:pt>
                <c:pt idx="16334">
                  <c:v>43821.375</c:v>
                </c:pt>
                <c:pt idx="16335">
                  <c:v>43821.5</c:v>
                </c:pt>
                <c:pt idx="16336">
                  <c:v>43821.625</c:v>
                </c:pt>
                <c:pt idx="16337">
                  <c:v>43821.75</c:v>
                </c:pt>
                <c:pt idx="16338">
                  <c:v>43821.875</c:v>
                </c:pt>
                <c:pt idx="16339">
                  <c:v>43822</c:v>
                </c:pt>
                <c:pt idx="16340">
                  <c:v>43822.125</c:v>
                </c:pt>
                <c:pt idx="16341">
                  <c:v>43822.25</c:v>
                </c:pt>
                <c:pt idx="16342">
                  <c:v>43822.375</c:v>
                </c:pt>
                <c:pt idx="16343">
                  <c:v>43822.5</c:v>
                </c:pt>
                <c:pt idx="16344">
                  <c:v>43822.625</c:v>
                </c:pt>
                <c:pt idx="16345">
                  <c:v>43822.75</c:v>
                </c:pt>
                <c:pt idx="16346">
                  <c:v>43822.875</c:v>
                </c:pt>
                <c:pt idx="16347">
                  <c:v>43823</c:v>
                </c:pt>
                <c:pt idx="16348">
                  <c:v>43823.125</c:v>
                </c:pt>
                <c:pt idx="16349">
                  <c:v>43823.25</c:v>
                </c:pt>
                <c:pt idx="16350">
                  <c:v>43823.375</c:v>
                </c:pt>
                <c:pt idx="16351">
                  <c:v>43823.5</c:v>
                </c:pt>
                <c:pt idx="16352">
                  <c:v>43823.625</c:v>
                </c:pt>
                <c:pt idx="16353">
                  <c:v>43823.75</c:v>
                </c:pt>
                <c:pt idx="16354">
                  <c:v>43823.875</c:v>
                </c:pt>
                <c:pt idx="16355">
                  <c:v>43824</c:v>
                </c:pt>
                <c:pt idx="16356">
                  <c:v>43824.125</c:v>
                </c:pt>
                <c:pt idx="16357">
                  <c:v>43824.25</c:v>
                </c:pt>
                <c:pt idx="16358">
                  <c:v>43824.375</c:v>
                </c:pt>
                <c:pt idx="16359">
                  <c:v>43824.5</c:v>
                </c:pt>
                <c:pt idx="16360">
                  <c:v>43824.625</c:v>
                </c:pt>
                <c:pt idx="16361">
                  <c:v>43824.75</c:v>
                </c:pt>
                <c:pt idx="16362">
                  <c:v>43824.875</c:v>
                </c:pt>
                <c:pt idx="16363">
                  <c:v>43825</c:v>
                </c:pt>
                <c:pt idx="16364">
                  <c:v>43825.125</c:v>
                </c:pt>
                <c:pt idx="16365">
                  <c:v>43825.25</c:v>
                </c:pt>
                <c:pt idx="16366">
                  <c:v>43825.375</c:v>
                </c:pt>
                <c:pt idx="16367">
                  <c:v>43825.5</c:v>
                </c:pt>
                <c:pt idx="16368">
                  <c:v>43825.625</c:v>
                </c:pt>
                <c:pt idx="16369">
                  <c:v>43825.75</c:v>
                </c:pt>
                <c:pt idx="16370">
                  <c:v>43825.875</c:v>
                </c:pt>
                <c:pt idx="16371">
                  <c:v>43826</c:v>
                </c:pt>
                <c:pt idx="16372">
                  <c:v>43826.125</c:v>
                </c:pt>
                <c:pt idx="16373">
                  <c:v>43826.25</c:v>
                </c:pt>
                <c:pt idx="16374">
                  <c:v>43826.375</c:v>
                </c:pt>
                <c:pt idx="16375">
                  <c:v>43826.5</c:v>
                </c:pt>
                <c:pt idx="16376">
                  <c:v>43826.625</c:v>
                </c:pt>
                <c:pt idx="16377">
                  <c:v>43826.75</c:v>
                </c:pt>
                <c:pt idx="16378">
                  <c:v>43826.875</c:v>
                </c:pt>
                <c:pt idx="16379">
                  <c:v>43827</c:v>
                </c:pt>
                <c:pt idx="16380">
                  <c:v>43827.125</c:v>
                </c:pt>
                <c:pt idx="16381">
                  <c:v>43827.25</c:v>
                </c:pt>
                <c:pt idx="16382">
                  <c:v>43827.375</c:v>
                </c:pt>
                <c:pt idx="16383">
                  <c:v>43827.5</c:v>
                </c:pt>
                <c:pt idx="16384">
                  <c:v>43827.625</c:v>
                </c:pt>
                <c:pt idx="16385">
                  <c:v>43827.75</c:v>
                </c:pt>
                <c:pt idx="16386">
                  <c:v>43827.875</c:v>
                </c:pt>
                <c:pt idx="16387">
                  <c:v>43828</c:v>
                </c:pt>
                <c:pt idx="16388">
                  <c:v>43828.125</c:v>
                </c:pt>
                <c:pt idx="16389">
                  <c:v>43828.25</c:v>
                </c:pt>
                <c:pt idx="16390">
                  <c:v>43828.375</c:v>
                </c:pt>
                <c:pt idx="16391">
                  <c:v>43828.5</c:v>
                </c:pt>
                <c:pt idx="16392">
                  <c:v>43828.625</c:v>
                </c:pt>
                <c:pt idx="16393">
                  <c:v>43828.75</c:v>
                </c:pt>
                <c:pt idx="16394">
                  <c:v>43828.875</c:v>
                </c:pt>
                <c:pt idx="16395">
                  <c:v>43829</c:v>
                </c:pt>
                <c:pt idx="16396">
                  <c:v>43829.125</c:v>
                </c:pt>
                <c:pt idx="16397">
                  <c:v>43829.25</c:v>
                </c:pt>
                <c:pt idx="16398">
                  <c:v>43829.375</c:v>
                </c:pt>
                <c:pt idx="16399">
                  <c:v>43829.5</c:v>
                </c:pt>
                <c:pt idx="16400">
                  <c:v>43829.625</c:v>
                </c:pt>
                <c:pt idx="16401">
                  <c:v>43829.75</c:v>
                </c:pt>
                <c:pt idx="16402">
                  <c:v>43829.875</c:v>
                </c:pt>
                <c:pt idx="16403">
                  <c:v>43830</c:v>
                </c:pt>
                <c:pt idx="16404">
                  <c:v>43830.125</c:v>
                </c:pt>
                <c:pt idx="16405">
                  <c:v>43830.25</c:v>
                </c:pt>
                <c:pt idx="16406">
                  <c:v>43830.375</c:v>
                </c:pt>
                <c:pt idx="16407">
                  <c:v>43830.5</c:v>
                </c:pt>
                <c:pt idx="16408">
                  <c:v>43830.625</c:v>
                </c:pt>
                <c:pt idx="16409">
                  <c:v>43830.75</c:v>
                </c:pt>
                <c:pt idx="16410">
                  <c:v>43830.875</c:v>
                </c:pt>
                <c:pt idx="16411">
                  <c:v>43831</c:v>
                </c:pt>
                <c:pt idx="16412">
                  <c:v>43831.125</c:v>
                </c:pt>
                <c:pt idx="16413">
                  <c:v>43831.25</c:v>
                </c:pt>
                <c:pt idx="16414">
                  <c:v>43831.375</c:v>
                </c:pt>
                <c:pt idx="16415">
                  <c:v>43831.5</c:v>
                </c:pt>
                <c:pt idx="16416">
                  <c:v>43831.625</c:v>
                </c:pt>
                <c:pt idx="16417">
                  <c:v>43831.75</c:v>
                </c:pt>
                <c:pt idx="16418">
                  <c:v>43831.875</c:v>
                </c:pt>
                <c:pt idx="16419">
                  <c:v>43832</c:v>
                </c:pt>
                <c:pt idx="16420">
                  <c:v>43832.125</c:v>
                </c:pt>
                <c:pt idx="16421">
                  <c:v>43832.25</c:v>
                </c:pt>
                <c:pt idx="16422">
                  <c:v>43832.375</c:v>
                </c:pt>
                <c:pt idx="16423">
                  <c:v>43832.5</c:v>
                </c:pt>
                <c:pt idx="16424">
                  <c:v>43832.625</c:v>
                </c:pt>
                <c:pt idx="16425">
                  <c:v>43832.75</c:v>
                </c:pt>
                <c:pt idx="16426">
                  <c:v>43832.875</c:v>
                </c:pt>
                <c:pt idx="16427">
                  <c:v>43833</c:v>
                </c:pt>
                <c:pt idx="16428">
                  <c:v>43833.125</c:v>
                </c:pt>
                <c:pt idx="16429">
                  <c:v>43833.25</c:v>
                </c:pt>
                <c:pt idx="16430">
                  <c:v>43833.375</c:v>
                </c:pt>
                <c:pt idx="16431">
                  <c:v>43833.5</c:v>
                </c:pt>
                <c:pt idx="16432">
                  <c:v>43833.625</c:v>
                </c:pt>
                <c:pt idx="16433">
                  <c:v>43833.75</c:v>
                </c:pt>
                <c:pt idx="16434">
                  <c:v>43833.875</c:v>
                </c:pt>
                <c:pt idx="16435">
                  <c:v>43834</c:v>
                </c:pt>
                <c:pt idx="16436">
                  <c:v>43834.125</c:v>
                </c:pt>
                <c:pt idx="16437">
                  <c:v>43834.25</c:v>
                </c:pt>
                <c:pt idx="16438">
                  <c:v>43834.375</c:v>
                </c:pt>
                <c:pt idx="16439">
                  <c:v>43834.5</c:v>
                </c:pt>
                <c:pt idx="16440">
                  <c:v>43834.625</c:v>
                </c:pt>
                <c:pt idx="16441">
                  <c:v>43834.75</c:v>
                </c:pt>
                <c:pt idx="16442">
                  <c:v>43834.875</c:v>
                </c:pt>
                <c:pt idx="16443">
                  <c:v>43835</c:v>
                </c:pt>
                <c:pt idx="16444">
                  <c:v>43835.125</c:v>
                </c:pt>
                <c:pt idx="16445">
                  <c:v>43835.25</c:v>
                </c:pt>
                <c:pt idx="16446">
                  <c:v>43835.375</c:v>
                </c:pt>
                <c:pt idx="16447">
                  <c:v>43835.5</c:v>
                </c:pt>
                <c:pt idx="16448">
                  <c:v>43835.625</c:v>
                </c:pt>
                <c:pt idx="16449">
                  <c:v>43835.75</c:v>
                </c:pt>
                <c:pt idx="16450">
                  <c:v>43835.875</c:v>
                </c:pt>
                <c:pt idx="16451">
                  <c:v>43836</c:v>
                </c:pt>
                <c:pt idx="16452">
                  <c:v>43836.125</c:v>
                </c:pt>
                <c:pt idx="16453">
                  <c:v>43836.25</c:v>
                </c:pt>
                <c:pt idx="16454">
                  <c:v>43836.375</c:v>
                </c:pt>
                <c:pt idx="16455">
                  <c:v>43836.5</c:v>
                </c:pt>
                <c:pt idx="16456">
                  <c:v>43836.625</c:v>
                </c:pt>
                <c:pt idx="16457">
                  <c:v>43836.75</c:v>
                </c:pt>
                <c:pt idx="16458">
                  <c:v>43836.875</c:v>
                </c:pt>
                <c:pt idx="16459">
                  <c:v>43837</c:v>
                </c:pt>
                <c:pt idx="16460">
                  <c:v>43837.125</c:v>
                </c:pt>
                <c:pt idx="16461">
                  <c:v>43837.25</c:v>
                </c:pt>
                <c:pt idx="16462">
                  <c:v>43837.375</c:v>
                </c:pt>
                <c:pt idx="16463">
                  <c:v>43837.5</c:v>
                </c:pt>
                <c:pt idx="16464">
                  <c:v>43837.625</c:v>
                </c:pt>
                <c:pt idx="16465">
                  <c:v>43837.75</c:v>
                </c:pt>
                <c:pt idx="16466">
                  <c:v>43837.875</c:v>
                </c:pt>
                <c:pt idx="16467">
                  <c:v>43838</c:v>
                </c:pt>
                <c:pt idx="16468">
                  <c:v>43838.125</c:v>
                </c:pt>
                <c:pt idx="16469">
                  <c:v>43838.25</c:v>
                </c:pt>
                <c:pt idx="16470">
                  <c:v>43838.375</c:v>
                </c:pt>
                <c:pt idx="16471">
                  <c:v>43838.5</c:v>
                </c:pt>
                <c:pt idx="16472">
                  <c:v>43838.625</c:v>
                </c:pt>
                <c:pt idx="16473">
                  <c:v>43838.75</c:v>
                </c:pt>
                <c:pt idx="16474">
                  <c:v>43838.875</c:v>
                </c:pt>
                <c:pt idx="16475">
                  <c:v>43839</c:v>
                </c:pt>
                <c:pt idx="16476">
                  <c:v>43839.125</c:v>
                </c:pt>
                <c:pt idx="16477">
                  <c:v>43839.25</c:v>
                </c:pt>
                <c:pt idx="16478">
                  <c:v>43839.375</c:v>
                </c:pt>
                <c:pt idx="16479">
                  <c:v>43839.5</c:v>
                </c:pt>
                <c:pt idx="16480">
                  <c:v>43839.625</c:v>
                </c:pt>
                <c:pt idx="16481">
                  <c:v>43839.75</c:v>
                </c:pt>
                <c:pt idx="16482">
                  <c:v>43839.875</c:v>
                </c:pt>
                <c:pt idx="16483">
                  <c:v>43840</c:v>
                </c:pt>
                <c:pt idx="16484">
                  <c:v>43840.125</c:v>
                </c:pt>
                <c:pt idx="16485">
                  <c:v>43840.25</c:v>
                </c:pt>
                <c:pt idx="16486">
                  <c:v>43840.375</c:v>
                </c:pt>
                <c:pt idx="16487">
                  <c:v>43840.5</c:v>
                </c:pt>
                <c:pt idx="16488">
                  <c:v>43840.625</c:v>
                </c:pt>
                <c:pt idx="16489">
                  <c:v>43840.75</c:v>
                </c:pt>
                <c:pt idx="16490">
                  <c:v>43840.875</c:v>
                </c:pt>
                <c:pt idx="16491">
                  <c:v>43841</c:v>
                </c:pt>
                <c:pt idx="16492">
                  <c:v>43841.125</c:v>
                </c:pt>
                <c:pt idx="16493">
                  <c:v>43841.25</c:v>
                </c:pt>
                <c:pt idx="16494">
                  <c:v>43841.375</c:v>
                </c:pt>
                <c:pt idx="16495">
                  <c:v>43841.5</c:v>
                </c:pt>
                <c:pt idx="16496">
                  <c:v>43841.625</c:v>
                </c:pt>
                <c:pt idx="16497">
                  <c:v>43841.75</c:v>
                </c:pt>
                <c:pt idx="16498">
                  <c:v>43841.875</c:v>
                </c:pt>
                <c:pt idx="16499">
                  <c:v>43842</c:v>
                </c:pt>
                <c:pt idx="16500">
                  <c:v>43842.125</c:v>
                </c:pt>
                <c:pt idx="16501">
                  <c:v>43842.25</c:v>
                </c:pt>
                <c:pt idx="16502">
                  <c:v>43842.375</c:v>
                </c:pt>
                <c:pt idx="16503">
                  <c:v>43842.5</c:v>
                </c:pt>
                <c:pt idx="16504">
                  <c:v>43842.625</c:v>
                </c:pt>
                <c:pt idx="16505">
                  <c:v>43842.75</c:v>
                </c:pt>
                <c:pt idx="16506">
                  <c:v>43842.875</c:v>
                </c:pt>
                <c:pt idx="16507">
                  <c:v>43843</c:v>
                </c:pt>
                <c:pt idx="16508">
                  <c:v>43843.125</c:v>
                </c:pt>
                <c:pt idx="16509">
                  <c:v>43843.25</c:v>
                </c:pt>
                <c:pt idx="16510">
                  <c:v>43843.375</c:v>
                </c:pt>
                <c:pt idx="16511">
                  <c:v>43843.5</c:v>
                </c:pt>
                <c:pt idx="16512">
                  <c:v>43843.625</c:v>
                </c:pt>
                <c:pt idx="16513">
                  <c:v>43843.75</c:v>
                </c:pt>
                <c:pt idx="16514">
                  <c:v>43843.875</c:v>
                </c:pt>
                <c:pt idx="16515">
                  <c:v>43844</c:v>
                </c:pt>
                <c:pt idx="16516">
                  <c:v>43844.125</c:v>
                </c:pt>
                <c:pt idx="16517">
                  <c:v>43844.25</c:v>
                </c:pt>
                <c:pt idx="16518">
                  <c:v>43844.375</c:v>
                </c:pt>
                <c:pt idx="16519">
                  <c:v>43844.5</c:v>
                </c:pt>
                <c:pt idx="16520">
                  <c:v>43844.625</c:v>
                </c:pt>
                <c:pt idx="16521">
                  <c:v>43844.75</c:v>
                </c:pt>
                <c:pt idx="16522">
                  <c:v>43844.875</c:v>
                </c:pt>
                <c:pt idx="16523">
                  <c:v>43845</c:v>
                </c:pt>
                <c:pt idx="16524">
                  <c:v>43845.125</c:v>
                </c:pt>
                <c:pt idx="16525">
                  <c:v>43845.25</c:v>
                </c:pt>
                <c:pt idx="16526">
                  <c:v>43845.375</c:v>
                </c:pt>
                <c:pt idx="16527">
                  <c:v>43845.5</c:v>
                </c:pt>
                <c:pt idx="16528">
                  <c:v>43845.625</c:v>
                </c:pt>
                <c:pt idx="16529">
                  <c:v>43845.75</c:v>
                </c:pt>
                <c:pt idx="16530">
                  <c:v>43845.875</c:v>
                </c:pt>
                <c:pt idx="16531">
                  <c:v>43846</c:v>
                </c:pt>
                <c:pt idx="16532">
                  <c:v>43846.125</c:v>
                </c:pt>
                <c:pt idx="16533">
                  <c:v>43846.25</c:v>
                </c:pt>
                <c:pt idx="16534">
                  <c:v>43846.375</c:v>
                </c:pt>
                <c:pt idx="16535">
                  <c:v>43846.5</c:v>
                </c:pt>
                <c:pt idx="16536">
                  <c:v>43846.625</c:v>
                </c:pt>
                <c:pt idx="16537">
                  <c:v>43846.75</c:v>
                </c:pt>
                <c:pt idx="16538">
                  <c:v>43846.875</c:v>
                </c:pt>
                <c:pt idx="16539">
                  <c:v>43847</c:v>
                </c:pt>
                <c:pt idx="16540">
                  <c:v>43847.125</c:v>
                </c:pt>
                <c:pt idx="16541">
                  <c:v>43847.25</c:v>
                </c:pt>
                <c:pt idx="16542">
                  <c:v>43847.375</c:v>
                </c:pt>
                <c:pt idx="16543">
                  <c:v>43847.5</c:v>
                </c:pt>
                <c:pt idx="16544">
                  <c:v>43847.625</c:v>
                </c:pt>
                <c:pt idx="16545">
                  <c:v>43847.75</c:v>
                </c:pt>
                <c:pt idx="16546">
                  <c:v>43847.875</c:v>
                </c:pt>
                <c:pt idx="16547">
                  <c:v>43848</c:v>
                </c:pt>
                <c:pt idx="16548">
                  <c:v>43848.125</c:v>
                </c:pt>
                <c:pt idx="16549">
                  <c:v>43848.25</c:v>
                </c:pt>
                <c:pt idx="16550">
                  <c:v>43848.375</c:v>
                </c:pt>
                <c:pt idx="16551">
                  <c:v>43848.5</c:v>
                </c:pt>
                <c:pt idx="16552">
                  <c:v>43848.625</c:v>
                </c:pt>
                <c:pt idx="16553">
                  <c:v>43848.75</c:v>
                </c:pt>
                <c:pt idx="16554">
                  <c:v>43848.875</c:v>
                </c:pt>
                <c:pt idx="16555">
                  <c:v>43849</c:v>
                </c:pt>
                <c:pt idx="16556">
                  <c:v>43849.125</c:v>
                </c:pt>
                <c:pt idx="16557">
                  <c:v>43849.25</c:v>
                </c:pt>
                <c:pt idx="16558">
                  <c:v>43849.375</c:v>
                </c:pt>
                <c:pt idx="16559">
                  <c:v>43849.5</c:v>
                </c:pt>
                <c:pt idx="16560">
                  <c:v>43849.625</c:v>
                </c:pt>
                <c:pt idx="16561">
                  <c:v>43849.75</c:v>
                </c:pt>
                <c:pt idx="16562">
                  <c:v>43849.875</c:v>
                </c:pt>
                <c:pt idx="16563">
                  <c:v>43850</c:v>
                </c:pt>
                <c:pt idx="16564">
                  <c:v>43850.125</c:v>
                </c:pt>
                <c:pt idx="16565">
                  <c:v>43850.25</c:v>
                </c:pt>
                <c:pt idx="16566">
                  <c:v>43850.375</c:v>
                </c:pt>
                <c:pt idx="16567">
                  <c:v>43850.5</c:v>
                </c:pt>
                <c:pt idx="16568">
                  <c:v>43850.625</c:v>
                </c:pt>
                <c:pt idx="16569">
                  <c:v>43850.75</c:v>
                </c:pt>
                <c:pt idx="16570">
                  <c:v>43850.875</c:v>
                </c:pt>
                <c:pt idx="16571">
                  <c:v>43851</c:v>
                </c:pt>
                <c:pt idx="16572">
                  <c:v>43851.125</c:v>
                </c:pt>
                <c:pt idx="16573">
                  <c:v>43851.25</c:v>
                </c:pt>
                <c:pt idx="16574">
                  <c:v>43851.375</c:v>
                </c:pt>
                <c:pt idx="16575">
                  <c:v>43851.5</c:v>
                </c:pt>
                <c:pt idx="16576">
                  <c:v>43851.625</c:v>
                </c:pt>
                <c:pt idx="16577">
                  <c:v>43851.75</c:v>
                </c:pt>
                <c:pt idx="16578">
                  <c:v>43851.875</c:v>
                </c:pt>
                <c:pt idx="16579">
                  <c:v>43852</c:v>
                </c:pt>
                <c:pt idx="16580">
                  <c:v>43852.125</c:v>
                </c:pt>
                <c:pt idx="16581">
                  <c:v>43852.25</c:v>
                </c:pt>
                <c:pt idx="16582">
                  <c:v>43852.375</c:v>
                </c:pt>
                <c:pt idx="16583">
                  <c:v>43852.5</c:v>
                </c:pt>
                <c:pt idx="16584">
                  <c:v>43852.625</c:v>
                </c:pt>
                <c:pt idx="16585">
                  <c:v>43852.75</c:v>
                </c:pt>
                <c:pt idx="16586">
                  <c:v>43852.875</c:v>
                </c:pt>
                <c:pt idx="16587">
                  <c:v>43853</c:v>
                </c:pt>
                <c:pt idx="16588">
                  <c:v>43853.125</c:v>
                </c:pt>
                <c:pt idx="16589">
                  <c:v>43853.25</c:v>
                </c:pt>
                <c:pt idx="16590">
                  <c:v>43853.375</c:v>
                </c:pt>
                <c:pt idx="16591">
                  <c:v>43853.5</c:v>
                </c:pt>
                <c:pt idx="16592">
                  <c:v>43853.625</c:v>
                </c:pt>
                <c:pt idx="16593">
                  <c:v>43853.75</c:v>
                </c:pt>
                <c:pt idx="16594">
                  <c:v>43853.875</c:v>
                </c:pt>
                <c:pt idx="16595">
                  <c:v>43854</c:v>
                </c:pt>
                <c:pt idx="16596">
                  <c:v>43854.125</c:v>
                </c:pt>
                <c:pt idx="16597">
                  <c:v>43854.25</c:v>
                </c:pt>
                <c:pt idx="16598">
                  <c:v>43854.375</c:v>
                </c:pt>
                <c:pt idx="16599">
                  <c:v>43854.5</c:v>
                </c:pt>
                <c:pt idx="16600">
                  <c:v>43854.625</c:v>
                </c:pt>
                <c:pt idx="16601">
                  <c:v>43854.75</c:v>
                </c:pt>
                <c:pt idx="16602">
                  <c:v>43854.875</c:v>
                </c:pt>
                <c:pt idx="16603">
                  <c:v>43855</c:v>
                </c:pt>
                <c:pt idx="16604">
                  <c:v>43855.125</c:v>
                </c:pt>
                <c:pt idx="16605">
                  <c:v>43855.25</c:v>
                </c:pt>
                <c:pt idx="16606">
                  <c:v>43855.375</c:v>
                </c:pt>
                <c:pt idx="16607">
                  <c:v>43855.5</c:v>
                </c:pt>
                <c:pt idx="16608">
                  <c:v>43855.625</c:v>
                </c:pt>
                <c:pt idx="16609">
                  <c:v>43855.75</c:v>
                </c:pt>
                <c:pt idx="16610">
                  <c:v>43855.875</c:v>
                </c:pt>
                <c:pt idx="16611">
                  <c:v>43856</c:v>
                </c:pt>
                <c:pt idx="16612">
                  <c:v>43856.125</c:v>
                </c:pt>
                <c:pt idx="16613">
                  <c:v>43856.25</c:v>
                </c:pt>
                <c:pt idx="16614">
                  <c:v>43856.375</c:v>
                </c:pt>
                <c:pt idx="16615">
                  <c:v>43856.5</c:v>
                </c:pt>
                <c:pt idx="16616">
                  <c:v>43856.625</c:v>
                </c:pt>
                <c:pt idx="16617">
                  <c:v>43856.75</c:v>
                </c:pt>
                <c:pt idx="16618">
                  <c:v>43856.875</c:v>
                </c:pt>
                <c:pt idx="16619">
                  <c:v>43857</c:v>
                </c:pt>
                <c:pt idx="16620">
                  <c:v>43857.125</c:v>
                </c:pt>
                <c:pt idx="16621">
                  <c:v>43857.25</c:v>
                </c:pt>
                <c:pt idx="16622">
                  <c:v>43857.375</c:v>
                </c:pt>
                <c:pt idx="16623">
                  <c:v>43857.5</c:v>
                </c:pt>
                <c:pt idx="16624">
                  <c:v>43857.625</c:v>
                </c:pt>
                <c:pt idx="16625">
                  <c:v>43857.75</c:v>
                </c:pt>
                <c:pt idx="16626">
                  <c:v>43857.875</c:v>
                </c:pt>
                <c:pt idx="16627">
                  <c:v>43858</c:v>
                </c:pt>
                <c:pt idx="16628">
                  <c:v>43858.125</c:v>
                </c:pt>
                <c:pt idx="16629">
                  <c:v>43858.25</c:v>
                </c:pt>
                <c:pt idx="16630">
                  <c:v>43858.375</c:v>
                </c:pt>
                <c:pt idx="16631">
                  <c:v>43858.5</c:v>
                </c:pt>
                <c:pt idx="16632">
                  <c:v>43858.625</c:v>
                </c:pt>
                <c:pt idx="16633">
                  <c:v>43858.75</c:v>
                </c:pt>
                <c:pt idx="16634">
                  <c:v>43858.875</c:v>
                </c:pt>
                <c:pt idx="16635">
                  <c:v>43859</c:v>
                </c:pt>
                <c:pt idx="16636">
                  <c:v>43859.125</c:v>
                </c:pt>
                <c:pt idx="16637">
                  <c:v>43859.25</c:v>
                </c:pt>
                <c:pt idx="16638">
                  <c:v>43859.375</c:v>
                </c:pt>
                <c:pt idx="16639">
                  <c:v>43859.5</c:v>
                </c:pt>
                <c:pt idx="16640">
                  <c:v>43859.625</c:v>
                </c:pt>
                <c:pt idx="16641">
                  <c:v>43859.75</c:v>
                </c:pt>
                <c:pt idx="16642">
                  <c:v>43859.875</c:v>
                </c:pt>
                <c:pt idx="16643">
                  <c:v>43860</c:v>
                </c:pt>
                <c:pt idx="16644">
                  <c:v>43860.125</c:v>
                </c:pt>
                <c:pt idx="16645">
                  <c:v>43860.25</c:v>
                </c:pt>
                <c:pt idx="16646">
                  <c:v>43860.375</c:v>
                </c:pt>
                <c:pt idx="16647">
                  <c:v>43860.5</c:v>
                </c:pt>
                <c:pt idx="16648">
                  <c:v>43860.625</c:v>
                </c:pt>
                <c:pt idx="16649">
                  <c:v>43860.75</c:v>
                </c:pt>
                <c:pt idx="16650">
                  <c:v>43860.875</c:v>
                </c:pt>
                <c:pt idx="16651">
                  <c:v>43861</c:v>
                </c:pt>
                <c:pt idx="16652">
                  <c:v>43861.125</c:v>
                </c:pt>
                <c:pt idx="16653">
                  <c:v>43861.25</c:v>
                </c:pt>
                <c:pt idx="16654">
                  <c:v>43861.375</c:v>
                </c:pt>
                <c:pt idx="16655">
                  <c:v>43861.5</c:v>
                </c:pt>
                <c:pt idx="16656">
                  <c:v>43861.625</c:v>
                </c:pt>
                <c:pt idx="16657">
                  <c:v>43861.75</c:v>
                </c:pt>
                <c:pt idx="16658">
                  <c:v>43861.875</c:v>
                </c:pt>
                <c:pt idx="16659">
                  <c:v>43862</c:v>
                </c:pt>
                <c:pt idx="16660">
                  <c:v>43862.125</c:v>
                </c:pt>
                <c:pt idx="16661">
                  <c:v>43862.25</c:v>
                </c:pt>
                <c:pt idx="16662">
                  <c:v>43862.375</c:v>
                </c:pt>
                <c:pt idx="16663">
                  <c:v>43862.5</c:v>
                </c:pt>
                <c:pt idx="16664">
                  <c:v>43862.625</c:v>
                </c:pt>
                <c:pt idx="16665">
                  <c:v>43862.75</c:v>
                </c:pt>
                <c:pt idx="16666">
                  <c:v>43862.875</c:v>
                </c:pt>
                <c:pt idx="16667">
                  <c:v>43863</c:v>
                </c:pt>
                <c:pt idx="16668">
                  <c:v>43863.125</c:v>
                </c:pt>
                <c:pt idx="16669">
                  <c:v>43863.25</c:v>
                </c:pt>
                <c:pt idx="16670">
                  <c:v>43863.375</c:v>
                </c:pt>
                <c:pt idx="16671">
                  <c:v>43863.5</c:v>
                </c:pt>
                <c:pt idx="16672">
                  <c:v>43863.625</c:v>
                </c:pt>
                <c:pt idx="16673">
                  <c:v>43863.75</c:v>
                </c:pt>
                <c:pt idx="16674">
                  <c:v>43863.875</c:v>
                </c:pt>
                <c:pt idx="16675">
                  <c:v>43864</c:v>
                </c:pt>
                <c:pt idx="16676">
                  <c:v>43864.125</c:v>
                </c:pt>
                <c:pt idx="16677">
                  <c:v>43864.25</c:v>
                </c:pt>
                <c:pt idx="16678">
                  <c:v>43864.375</c:v>
                </c:pt>
                <c:pt idx="16679">
                  <c:v>43864.5</c:v>
                </c:pt>
                <c:pt idx="16680">
                  <c:v>43864.625</c:v>
                </c:pt>
                <c:pt idx="16681">
                  <c:v>43864.75</c:v>
                </c:pt>
                <c:pt idx="16682">
                  <c:v>43864.875</c:v>
                </c:pt>
                <c:pt idx="16683">
                  <c:v>43865</c:v>
                </c:pt>
                <c:pt idx="16684">
                  <c:v>43865.125</c:v>
                </c:pt>
                <c:pt idx="16685">
                  <c:v>43865.25</c:v>
                </c:pt>
                <c:pt idx="16686">
                  <c:v>43865.375</c:v>
                </c:pt>
                <c:pt idx="16687">
                  <c:v>43865.5</c:v>
                </c:pt>
                <c:pt idx="16688">
                  <c:v>43865.625</c:v>
                </c:pt>
                <c:pt idx="16689">
                  <c:v>43865.75</c:v>
                </c:pt>
                <c:pt idx="16690">
                  <c:v>43865.875</c:v>
                </c:pt>
                <c:pt idx="16691">
                  <c:v>43866</c:v>
                </c:pt>
                <c:pt idx="16692">
                  <c:v>43866.125</c:v>
                </c:pt>
                <c:pt idx="16693">
                  <c:v>43866.25</c:v>
                </c:pt>
                <c:pt idx="16694">
                  <c:v>43866.375</c:v>
                </c:pt>
                <c:pt idx="16695">
                  <c:v>43866.5</c:v>
                </c:pt>
                <c:pt idx="16696">
                  <c:v>43866.625</c:v>
                </c:pt>
                <c:pt idx="16697">
                  <c:v>43866.75</c:v>
                </c:pt>
                <c:pt idx="16698">
                  <c:v>43866.875</c:v>
                </c:pt>
                <c:pt idx="16699">
                  <c:v>43867</c:v>
                </c:pt>
                <c:pt idx="16700">
                  <c:v>43867.125</c:v>
                </c:pt>
                <c:pt idx="16701">
                  <c:v>43867.25</c:v>
                </c:pt>
                <c:pt idx="16702">
                  <c:v>43867.375</c:v>
                </c:pt>
                <c:pt idx="16703">
                  <c:v>43867.5</c:v>
                </c:pt>
                <c:pt idx="16704">
                  <c:v>43867.625</c:v>
                </c:pt>
                <c:pt idx="16705">
                  <c:v>43867.75</c:v>
                </c:pt>
                <c:pt idx="16706">
                  <c:v>43867.875</c:v>
                </c:pt>
                <c:pt idx="16707">
                  <c:v>43868</c:v>
                </c:pt>
                <c:pt idx="16708">
                  <c:v>43868.125</c:v>
                </c:pt>
                <c:pt idx="16709">
                  <c:v>43868.25</c:v>
                </c:pt>
                <c:pt idx="16710">
                  <c:v>43868.375</c:v>
                </c:pt>
                <c:pt idx="16711">
                  <c:v>43868.5</c:v>
                </c:pt>
                <c:pt idx="16712">
                  <c:v>43868.625</c:v>
                </c:pt>
                <c:pt idx="16713">
                  <c:v>43868.75</c:v>
                </c:pt>
                <c:pt idx="16714">
                  <c:v>43868.875</c:v>
                </c:pt>
                <c:pt idx="16715">
                  <c:v>43869</c:v>
                </c:pt>
                <c:pt idx="16716">
                  <c:v>43869.125</c:v>
                </c:pt>
                <c:pt idx="16717">
                  <c:v>43869.25</c:v>
                </c:pt>
                <c:pt idx="16718">
                  <c:v>43869.375</c:v>
                </c:pt>
                <c:pt idx="16719">
                  <c:v>43869.5</c:v>
                </c:pt>
                <c:pt idx="16720">
                  <c:v>43869.625</c:v>
                </c:pt>
                <c:pt idx="16721">
                  <c:v>43869.75</c:v>
                </c:pt>
                <c:pt idx="16722">
                  <c:v>43869.875</c:v>
                </c:pt>
                <c:pt idx="16723">
                  <c:v>43870</c:v>
                </c:pt>
                <c:pt idx="16724">
                  <c:v>43870.125</c:v>
                </c:pt>
                <c:pt idx="16725">
                  <c:v>43870.25</c:v>
                </c:pt>
                <c:pt idx="16726">
                  <c:v>43870.375</c:v>
                </c:pt>
                <c:pt idx="16727">
                  <c:v>43870.5</c:v>
                </c:pt>
                <c:pt idx="16728">
                  <c:v>43870.625</c:v>
                </c:pt>
                <c:pt idx="16729">
                  <c:v>43870.75</c:v>
                </c:pt>
                <c:pt idx="16730">
                  <c:v>43870.875</c:v>
                </c:pt>
                <c:pt idx="16731">
                  <c:v>43871</c:v>
                </c:pt>
                <c:pt idx="16732">
                  <c:v>43871.125</c:v>
                </c:pt>
                <c:pt idx="16733">
                  <c:v>43871.25</c:v>
                </c:pt>
                <c:pt idx="16734">
                  <c:v>43871.375</c:v>
                </c:pt>
                <c:pt idx="16735">
                  <c:v>43871.5</c:v>
                </c:pt>
                <c:pt idx="16736">
                  <c:v>43871.625</c:v>
                </c:pt>
                <c:pt idx="16737">
                  <c:v>43871.75</c:v>
                </c:pt>
                <c:pt idx="16738">
                  <c:v>43871.875</c:v>
                </c:pt>
                <c:pt idx="16739">
                  <c:v>43872</c:v>
                </c:pt>
                <c:pt idx="16740">
                  <c:v>43872.125</c:v>
                </c:pt>
                <c:pt idx="16741">
                  <c:v>43872.25</c:v>
                </c:pt>
                <c:pt idx="16742">
                  <c:v>43872.375</c:v>
                </c:pt>
                <c:pt idx="16743">
                  <c:v>43872.5</c:v>
                </c:pt>
                <c:pt idx="16744">
                  <c:v>43872.625</c:v>
                </c:pt>
                <c:pt idx="16745">
                  <c:v>43872.75</c:v>
                </c:pt>
                <c:pt idx="16746">
                  <c:v>43872.875</c:v>
                </c:pt>
                <c:pt idx="16747">
                  <c:v>43873</c:v>
                </c:pt>
                <c:pt idx="16748">
                  <c:v>43873.125</c:v>
                </c:pt>
                <c:pt idx="16749">
                  <c:v>43873.25</c:v>
                </c:pt>
                <c:pt idx="16750">
                  <c:v>43873.375</c:v>
                </c:pt>
                <c:pt idx="16751">
                  <c:v>43873.5</c:v>
                </c:pt>
                <c:pt idx="16752">
                  <c:v>43873.625</c:v>
                </c:pt>
                <c:pt idx="16753">
                  <c:v>43873.75</c:v>
                </c:pt>
                <c:pt idx="16754">
                  <c:v>43873.875</c:v>
                </c:pt>
                <c:pt idx="16755">
                  <c:v>43874</c:v>
                </c:pt>
                <c:pt idx="16756">
                  <c:v>43874.125</c:v>
                </c:pt>
                <c:pt idx="16757">
                  <c:v>43874.25</c:v>
                </c:pt>
                <c:pt idx="16758">
                  <c:v>43874.375</c:v>
                </c:pt>
                <c:pt idx="16759">
                  <c:v>43874.5</c:v>
                </c:pt>
                <c:pt idx="16760">
                  <c:v>43874.625</c:v>
                </c:pt>
                <c:pt idx="16761">
                  <c:v>43874.75</c:v>
                </c:pt>
                <c:pt idx="16762">
                  <c:v>43874.875</c:v>
                </c:pt>
                <c:pt idx="16763">
                  <c:v>43875</c:v>
                </c:pt>
                <c:pt idx="16764">
                  <c:v>43875.125</c:v>
                </c:pt>
                <c:pt idx="16765">
                  <c:v>43875.25</c:v>
                </c:pt>
                <c:pt idx="16766">
                  <c:v>43875.375</c:v>
                </c:pt>
                <c:pt idx="16767">
                  <c:v>43875.5</c:v>
                </c:pt>
                <c:pt idx="16768">
                  <c:v>43875.625</c:v>
                </c:pt>
                <c:pt idx="16769">
                  <c:v>43875.75</c:v>
                </c:pt>
                <c:pt idx="16770">
                  <c:v>43875.875</c:v>
                </c:pt>
                <c:pt idx="16771">
                  <c:v>43876</c:v>
                </c:pt>
                <c:pt idx="16772">
                  <c:v>43876.125</c:v>
                </c:pt>
                <c:pt idx="16773">
                  <c:v>43876.25</c:v>
                </c:pt>
                <c:pt idx="16774">
                  <c:v>43876.375</c:v>
                </c:pt>
                <c:pt idx="16775">
                  <c:v>43876.5</c:v>
                </c:pt>
                <c:pt idx="16776">
                  <c:v>43876.625</c:v>
                </c:pt>
                <c:pt idx="16777">
                  <c:v>43876.75</c:v>
                </c:pt>
                <c:pt idx="16778">
                  <c:v>43876.875</c:v>
                </c:pt>
                <c:pt idx="16779">
                  <c:v>43877</c:v>
                </c:pt>
                <c:pt idx="16780">
                  <c:v>43877.125</c:v>
                </c:pt>
                <c:pt idx="16781">
                  <c:v>43877.25</c:v>
                </c:pt>
                <c:pt idx="16782">
                  <c:v>43877.375</c:v>
                </c:pt>
                <c:pt idx="16783">
                  <c:v>43877.5</c:v>
                </c:pt>
                <c:pt idx="16784">
                  <c:v>43877.625</c:v>
                </c:pt>
                <c:pt idx="16785">
                  <c:v>43877.75</c:v>
                </c:pt>
                <c:pt idx="16786">
                  <c:v>43877.875</c:v>
                </c:pt>
                <c:pt idx="16787">
                  <c:v>43878</c:v>
                </c:pt>
                <c:pt idx="16788">
                  <c:v>43878.125</c:v>
                </c:pt>
                <c:pt idx="16789">
                  <c:v>43878.25</c:v>
                </c:pt>
                <c:pt idx="16790">
                  <c:v>43878.375</c:v>
                </c:pt>
                <c:pt idx="16791">
                  <c:v>43878.5</c:v>
                </c:pt>
                <c:pt idx="16792">
                  <c:v>43878.625</c:v>
                </c:pt>
                <c:pt idx="16793">
                  <c:v>43878.75</c:v>
                </c:pt>
                <c:pt idx="16794">
                  <c:v>43878.875</c:v>
                </c:pt>
                <c:pt idx="16795">
                  <c:v>43879</c:v>
                </c:pt>
                <c:pt idx="16796">
                  <c:v>43879.125</c:v>
                </c:pt>
                <c:pt idx="16797">
                  <c:v>43879.25</c:v>
                </c:pt>
                <c:pt idx="16798">
                  <c:v>43879.375</c:v>
                </c:pt>
                <c:pt idx="16799">
                  <c:v>43879.5</c:v>
                </c:pt>
                <c:pt idx="16800">
                  <c:v>43879.625</c:v>
                </c:pt>
                <c:pt idx="16801">
                  <c:v>43879.75</c:v>
                </c:pt>
                <c:pt idx="16802">
                  <c:v>43879.875</c:v>
                </c:pt>
                <c:pt idx="16803">
                  <c:v>43880</c:v>
                </c:pt>
                <c:pt idx="16804">
                  <c:v>43880.125</c:v>
                </c:pt>
                <c:pt idx="16805">
                  <c:v>43880.25</c:v>
                </c:pt>
                <c:pt idx="16806">
                  <c:v>43880.375</c:v>
                </c:pt>
                <c:pt idx="16807">
                  <c:v>43880.5</c:v>
                </c:pt>
                <c:pt idx="16808">
                  <c:v>43880.625</c:v>
                </c:pt>
                <c:pt idx="16809">
                  <c:v>43880.75</c:v>
                </c:pt>
                <c:pt idx="16810">
                  <c:v>43880.875</c:v>
                </c:pt>
                <c:pt idx="16811">
                  <c:v>43881</c:v>
                </c:pt>
                <c:pt idx="16812">
                  <c:v>43881.125</c:v>
                </c:pt>
                <c:pt idx="16813">
                  <c:v>43881.25</c:v>
                </c:pt>
                <c:pt idx="16814">
                  <c:v>43881.375</c:v>
                </c:pt>
                <c:pt idx="16815">
                  <c:v>43881.5</c:v>
                </c:pt>
                <c:pt idx="16816">
                  <c:v>43881.625</c:v>
                </c:pt>
                <c:pt idx="16817">
                  <c:v>43881.75</c:v>
                </c:pt>
                <c:pt idx="16818">
                  <c:v>43881.875</c:v>
                </c:pt>
                <c:pt idx="16819">
                  <c:v>43882</c:v>
                </c:pt>
                <c:pt idx="16820">
                  <c:v>43882.125</c:v>
                </c:pt>
                <c:pt idx="16821">
                  <c:v>43882.25</c:v>
                </c:pt>
                <c:pt idx="16822">
                  <c:v>43882.375</c:v>
                </c:pt>
                <c:pt idx="16823">
                  <c:v>43882.5</c:v>
                </c:pt>
                <c:pt idx="16824">
                  <c:v>43882.625</c:v>
                </c:pt>
                <c:pt idx="16825">
                  <c:v>43882.75</c:v>
                </c:pt>
                <c:pt idx="16826">
                  <c:v>43882.875</c:v>
                </c:pt>
                <c:pt idx="16827">
                  <c:v>43883</c:v>
                </c:pt>
                <c:pt idx="16828">
                  <c:v>43883.125</c:v>
                </c:pt>
                <c:pt idx="16829">
                  <c:v>43883.25</c:v>
                </c:pt>
                <c:pt idx="16830">
                  <c:v>43883.375</c:v>
                </c:pt>
                <c:pt idx="16831">
                  <c:v>43883.5</c:v>
                </c:pt>
                <c:pt idx="16832">
                  <c:v>43883.625</c:v>
                </c:pt>
                <c:pt idx="16833">
                  <c:v>43883.75</c:v>
                </c:pt>
                <c:pt idx="16834">
                  <c:v>43883.875</c:v>
                </c:pt>
                <c:pt idx="16835">
                  <c:v>43884</c:v>
                </c:pt>
                <c:pt idx="16836">
                  <c:v>43884.125</c:v>
                </c:pt>
                <c:pt idx="16837">
                  <c:v>43884.25</c:v>
                </c:pt>
                <c:pt idx="16838">
                  <c:v>43884.375</c:v>
                </c:pt>
                <c:pt idx="16839">
                  <c:v>43884.5</c:v>
                </c:pt>
                <c:pt idx="16840">
                  <c:v>43884.625</c:v>
                </c:pt>
                <c:pt idx="16841">
                  <c:v>43884.75</c:v>
                </c:pt>
                <c:pt idx="16842">
                  <c:v>43884.875</c:v>
                </c:pt>
                <c:pt idx="16843">
                  <c:v>43885</c:v>
                </c:pt>
                <c:pt idx="16844">
                  <c:v>43885.125</c:v>
                </c:pt>
                <c:pt idx="16845">
                  <c:v>43885.25</c:v>
                </c:pt>
                <c:pt idx="16846">
                  <c:v>43885.375</c:v>
                </c:pt>
                <c:pt idx="16847">
                  <c:v>43885.5</c:v>
                </c:pt>
                <c:pt idx="16848">
                  <c:v>43885.625</c:v>
                </c:pt>
                <c:pt idx="16849">
                  <c:v>43885.75</c:v>
                </c:pt>
                <c:pt idx="16850">
                  <c:v>43885.875</c:v>
                </c:pt>
                <c:pt idx="16851">
                  <c:v>43886</c:v>
                </c:pt>
                <c:pt idx="16852">
                  <c:v>43886.125</c:v>
                </c:pt>
                <c:pt idx="16853">
                  <c:v>43886.25</c:v>
                </c:pt>
                <c:pt idx="16854">
                  <c:v>43886.375</c:v>
                </c:pt>
                <c:pt idx="16855">
                  <c:v>43886.5</c:v>
                </c:pt>
                <c:pt idx="16856">
                  <c:v>43886.625</c:v>
                </c:pt>
                <c:pt idx="16857">
                  <c:v>43886.75</c:v>
                </c:pt>
                <c:pt idx="16858">
                  <c:v>43886.875</c:v>
                </c:pt>
                <c:pt idx="16859">
                  <c:v>43887</c:v>
                </c:pt>
                <c:pt idx="16860">
                  <c:v>43887.125</c:v>
                </c:pt>
                <c:pt idx="16861">
                  <c:v>43887.25</c:v>
                </c:pt>
                <c:pt idx="16862">
                  <c:v>43887.375</c:v>
                </c:pt>
                <c:pt idx="16863">
                  <c:v>43887.5</c:v>
                </c:pt>
                <c:pt idx="16864">
                  <c:v>43887.625</c:v>
                </c:pt>
                <c:pt idx="16865">
                  <c:v>43887.75</c:v>
                </c:pt>
                <c:pt idx="16866">
                  <c:v>43887.875</c:v>
                </c:pt>
                <c:pt idx="16867">
                  <c:v>43888</c:v>
                </c:pt>
                <c:pt idx="16868">
                  <c:v>43888.125</c:v>
                </c:pt>
                <c:pt idx="16869">
                  <c:v>43888.25</c:v>
                </c:pt>
                <c:pt idx="16870">
                  <c:v>43888.375</c:v>
                </c:pt>
                <c:pt idx="16871">
                  <c:v>43888.5</c:v>
                </c:pt>
                <c:pt idx="16872">
                  <c:v>43888.625</c:v>
                </c:pt>
                <c:pt idx="16873">
                  <c:v>43888.75</c:v>
                </c:pt>
                <c:pt idx="16874">
                  <c:v>43888.875</c:v>
                </c:pt>
                <c:pt idx="16875">
                  <c:v>43889</c:v>
                </c:pt>
                <c:pt idx="16876">
                  <c:v>43889.125</c:v>
                </c:pt>
                <c:pt idx="16877">
                  <c:v>43889.25</c:v>
                </c:pt>
                <c:pt idx="16878">
                  <c:v>43889.375</c:v>
                </c:pt>
                <c:pt idx="16879">
                  <c:v>43889.5</c:v>
                </c:pt>
                <c:pt idx="16880">
                  <c:v>43889.625</c:v>
                </c:pt>
                <c:pt idx="16881">
                  <c:v>43889.75</c:v>
                </c:pt>
                <c:pt idx="16882">
                  <c:v>43889.875</c:v>
                </c:pt>
                <c:pt idx="16883">
                  <c:v>43890</c:v>
                </c:pt>
                <c:pt idx="16884">
                  <c:v>43890.125</c:v>
                </c:pt>
                <c:pt idx="16885">
                  <c:v>43890.25</c:v>
                </c:pt>
                <c:pt idx="16886">
                  <c:v>43890.375</c:v>
                </c:pt>
                <c:pt idx="16887">
                  <c:v>43890.5</c:v>
                </c:pt>
                <c:pt idx="16888">
                  <c:v>43890.625</c:v>
                </c:pt>
                <c:pt idx="16889">
                  <c:v>43890.75</c:v>
                </c:pt>
                <c:pt idx="16890">
                  <c:v>43890.875</c:v>
                </c:pt>
                <c:pt idx="16891">
                  <c:v>43891</c:v>
                </c:pt>
                <c:pt idx="16892">
                  <c:v>43891.125</c:v>
                </c:pt>
                <c:pt idx="16893">
                  <c:v>43891.25</c:v>
                </c:pt>
                <c:pt idx="16894">
                  <c:v>43891.375</c:v>
                </c:pt>
                <c:pt idx="16895">
                  <c:v>43891.5</c:v>
                </c:pt>
                <c:pt idx="16896">
                  <c:v>43891.625</c:v>
                </c:pt>
                <c:pt idx="16897">
                  <c:v>43891.75</c:v>
                </c:pt>
                <c:pt idx="16898">
                  <c:v>43891.875</c:v>
                </c:pt>
                <c:pt idx="16899">
                  <c:v>43892</c:v>
                </c:pt>
                <c:pt idx="16900">
                  <c:v>43892.125</c:v>
                </c:pt>
                <c:pt idx="16901">
                  <c:v>43892.25</c:v>
                </c:pt>
                <c:pt idx="16902">
                  <c:v>43892.375</c:v>
                </c:pt>
                <c:pt idx="16903">
                  <c:v>43892.5</c:v>
                </c:pt>
                <c:pt idx="16904">
                  <c:v>43892.625</c:v>
                </c:pt>
                <c:pt idx="16905">
                  <c:v>43892.75</c:v>
                </c:pt>
                <c:pt idx="16906">
                  <c:v>43892.875</c:v>
                </c:pt>
                <c:pt idx="16907">
                  <c:v>43893</c:v>
                </c:pt>
                <c:pt idx="16908">
                  <c:v>43893.125</c:v>
                </c:pt>
                <c:pt idx="16909">
                  <c:v>43893.25</c:v>
                </c:pt>
                <c:pt idx="16910">
                  <c:v>43893.375</c:v>
                </c:pt>
                <c:pt idx="16911">
                  <c:v>43893.5</c:v>
                </c:pt>
                <c:pt idx="16912">
                  <c:v>43893.625</c:v>
                </c:pt>
                <c:pt idx="16913">
                  <c:v>43893.75</c:v>
                </c:pt>
                <c:pt idx="16914">
                  <c:v>43893.875</c:v>
                </c:pt>
                <c:pt idx="16915">
                  <c:v>43894</c:v>
                </c:pt>
                <c:pt idx="16916">
                  <c:v>43894.125</c:v>
                </c:pt>
                <c:pt idx="16917">
                  <c:v>43894.25</c:v>
                </c:pt>
                <c:pt idx="16918">
                  <c:v>43894.375</c:v>
                </c:pt>
                <c:pt idx="16919">
                  <c:v>43894.5</c:v>
                </c:pt>
                <c:pt idx="16920">
                  <c:v>43894.625</c:v>
                </c:pt>
                <c:pt idx="16921">
                  <c:v>43894.75</c:v>
                </c:pt>
                <c:pt idx="16922">
                  <c:v>43894.875</c:v>
                </c:pt>
                <c:pt idx="16923">
                  <c:v>43895</c:v>
                </c:pt>
                <c:pt idx="16924">
                  <c:v>43895.125</c:v>
                </c:pt>
                <c:pt idx="16925">
                  <c:v>43895.25</c:v>
                </c:pt>
                <c:pt idx="16926">
                  <c:v>43895.375</c:v>
                </c:pt>
                <c:pt idx="16927">
                  <c:v>43895.5</c:v>
                </c:pt>
                <c:pt idx="16928">
                  <c:v>43895.625</c:v>
                </c:pt>
                <c:pt idx="16929">
                  <c:v>43895.75</c:v>
                </c:pt>
                <c:pt idx="16930">
                  <c:v>43895.875</c:v>
                </c:pt>
                <c:pt idx="16931">
                  <c:v>43896</c:v>
                </c:pt>
                <c:pt idx="16932">
                  <c:v>43896.125</c:v>
                </c:pt>
                <c:pt idx="16933">
                  <c:v>43896.25</c:v>
                </c:pt>
                <c:pt idx="16934">
                  <c:v>43896.375</c:v>
                </c:pt>
                <c:pt idx="16935">
                  <c:v>43896.5</c:v>
                </c:pt>
                <c:pt idx="16936">
                  <c:v>43896.625</c:v>
                </c:pt>
                <c:pt idx="16937">
                  <c:v>43896.75</c:v>
                </c:pt>
                <c:pt idx="16938">
                  <c:v>43896.875</c:v>
                </c:pt>
                <c:pt idx="16939">
                  <c:v>43897</c:v>
                </c:pt>
                <c:pt idx="16940">
                  <c:v>43897.125</c:v>
                </c:pt>
                <c:pt idx="16941">
                  <c:v>43897.25</c:v>
                </c:pt>
                <c:pt idx="16942">
                  <c:v>43897.375</c:v>
                </c:pt>
                <c:pt idx="16943">
                  <c:v>43897.5</c:v>
                </c:pt>
                <c:pt idx="16944">
                  <c:v>43897.625</c:v>
                </c:pt>
                <c:pt idx="16945">
                  <c:v>43897.75</c:v>
                </c:pt>
                <c:pt idx="16946">
                  <c:v>43897.875</c:v>
                </c:pt>
                <c:pt idx="16947">
                  <c:v>43898</c:v>
                </c:pt>
                <c:pt idx="16948">
                  <c:v>43898.125</c:v>
                </c:pt>
                <c:pt idx="16949">
                  <c:v>43898.25</c:v>
                </c:pt>
                <c:pt idx="16950">
                  <c:v>43898.375</c:v>
                </c:pt>
                <c:pt idx="16951">
                  <c:v>43898.5</c:v>
                </c:pt>
                <c:pt idx="16952">
                  <c:v>43898.625</c:v>
                </c:pt>
                <c:pt idx="16953">
                  <c:v>43898.75</c:v>
                </c:pt>
                <c:pt idx="16954">
                  <c:v>43898.875</c:v>
                </c:pt>
                <c:pt idx="16955">
                  <c:v>43899</c:v>
                </c:pt>
                <c:pt idx="16956">
                  <c:v>43899.125</c:v>
                </c:pt>
                <c:pt idx="16957">
                  <c:v>43899.25</c:v>
                </c:pt>
                <c:pt idx="16958">
                  <c:v>43899.375</c:v>
                </c:pt>
                <c:pt idx="16959">
                  <c:v>43899.5</c:v>
                </c:pt>
                <c:pt idx="16960">
                  <c:v>43899.625</c:v>
                </c:pt>
                <c:pt idx="16961">
                  <c:v>43899.75</c:v>
                </c:pt>
                <c:pt idx="16962">
                  <c:v>43899.875</c:v>
                </c:pt>
                <c:pt idx="16963">
                  <c:v>43900</c:v>
                </c:pt>
                <c:pt idx="16964">
                  <c:v>43900.125</c:v>
                </c:pt>
                <c:pt idx="16965">
                  <c:v>43900.25</c:v>
                </c:pt>
                <c:pt idx="16966">
                  <c:v>43900.375</c:v>
                </c:pt>
                <c:pt idx="16967">
                  <c:v>43900.5</c:v>
                </c:pt>
                <c:pt idx="16968">
                  <c:v>43900.625</c:v>
                </c:pt>
                <c:pt idx="16969">
                  <c:v>43900.75</c:v>
                </c:pt>
                <c:pt idx="16970">
                  <c:v>43900.875</c:v>
                </c:pt>
                <c:pt idx="16971">
                  <c:v>43901</c:v>
                </c:pt>
                <c:pt idx="16972">
                  <c:v>43901.125</c:v>
                </c:pt>
                <c:pt idx="16973">
                  <c:v>43901.25</c:v>
                </c:pt>
                <c:pt idx="16974">
                  <c:v>43901.375</c:v>
                </c:pt>
                <c:pt idx="16975">
                  <c:v>43901.5</c:v>
                </c:pt>
                <c:pt idx="16976">
                  <c:v>43901.625</c:v>
                </c:pt>
                <c:pt idx="16977">
                  <c:v>43901.75</c:v>
                </c:pt>
                <c:pt idx="16978">
                  <c:v>43901.875</c:v>
                </c:pt>
                <c:pt idx="16979">
                  <c:v>43902</c:v>
                </c:pt>
                <c:pt idx="16980">
                  <c:v>43902.125</c:v>
                </c:pt>
                <c:pt idx="16981">
                  <c:v>43902.25</c:v>
                </c:pt>
                <c:pt idx="16982">
                  <c:v>43902.375</c:v>
                </c:pt>
                <c:pt idx="16983">
                  <c:v>43902.5</c:v>
                </c:pt>
                <c:pt idx="16984">
                  <c:v>43902.625</c:v>
                </c:pt>
                <c:pt idx="16985">
                  <c:v>43902.75</c:v>
                </c:pt>
                <c:pt idx="16986">
                  <c:v>43902.875</c:v>
                </c:pt>
                <c:pt idx="16987">
                  <c:v>43903</c:v>
                </c:pt>
                <c:pt idx="16988">
                  <c:v>43903.125</c:v>
                </c:pt>
                <c:pt idx="16989">
                  <c:v>43903.25</c:v>
                </c:pt>
                <c:pt idx="16990">
                  <c:v>43903.375</c:v>
                </c:pt>
                <c:pt idx="16991">
                  <c:v>43903.5</c:v>
                </c:pt>
                <c:pt idx="16992">
                  <c:v>43903.625</c:v>
                </c:pt>
                <c:pt idx="16993">
                  <c:v>43903.75</c:v>
                </c:pt>
                <c:pt idx="16994">
                  <c:v>43903.875</c:v>
                </c:pt>
                <c:pt idx="16995">
                  <c:v>43904</c:v>
                </c:pt>
                <c:pt idx="16996">
                  <c:v>43904.125</c:v>
                </c:pt>
                <c:pt idx="16997">
                  <c:v>43904.25</c:v>
                </c:pt>
                <c:pt idx="16998">
                  <c:v>43904.375</c:v>
                </c:pt>
                <c:pt idx="16999">
                  <c:v>43904.5</c:v>
                </c:pt>
                <c:pt idx="17000">
                  <c:v>43904.625</c:v>
                </c:pt>
                <c:pt idx="17001">
                  <c:v>43904.75</c:v>
                </c:pt>
                <c:pt idx="17002">
                  <c:v>43904.875</c:v>
                </c:pt>
                <c:pt idx="17003">
                  <c:v>43905</c:v>
                </c:pt>
                <c:pt idx="17004">
                  <c:v>43905.125</c:v>
                </c:pt>
                <c:pt idx="17005">
                  <c:v>43905.25</c:v>
                </c:pt>
                <c:pt idx="17006">
                  <c:v>43905.375</c:v>
                </c:pt>
                <c:pt idx="17007">
                  <c:v>43905.5</c:v>
                </c:pt>
                <c:pt idx="17008">
                  <c:v>43905.625</c:v>
                </c:pt>
                <c:pt idx="17009">
                  <c:v>43905.75</c:v>
                </c:pt>
                <c:pt idx="17010">
                  <c:v>43905.875</c:v>
                </c:pt>
                <c:pt idx="17011">
                  <c:v>43906</c:v>
                </c:pt>
                <c:pt idx="17012">
                  <c:v>43906.125</c:v>
                </c:pt>
                <c:pt idx="17013">
                  <c:v>43906.25</c:v>
                </c:pt>
                <c:pt idx="17014">
                  <c:v>43906.375</c:v>
                </c:pt>
                <c:pt idx="17015">
                  <c:v>43906.5</c:v>
                </c:pt>
                <c:pt idx="17016">
                  <c:v>43906.625</c:v>
                </c:pt>
                <c:pt idx="17017">
                  <c:v>43906.75</c:v>
                </c:pt>
                <c:pt idx="17018">
                  <c:v>43906.875</c:v>
                </c:pt>
                <c:pt idx="17019">
                  <c:v>43907</c:v>
                </c:pt>
                <c:pt idx="17020">
                  <c:v>43907.125</c:v>
                </c:pt>
                <c:pt idx="17021">
                  <c:v>43907.25</c:v>
                </c:pt>
                <c:pt idx="17022">
                  <c:v>43907.375</c:v>
                </c:pt>
                <c:pt idx="17023">
                  <c:v>43907.5</c:v>
                </c:pt>
                <c:pt idx="17024">
                  <c:v>43907.625</c:v>
                </c:pt>
                <c:pt idx="17025">
                  <c:v>43907.75</c:v>
                </c:pt>
                <c:pt idx="17026">
                  <c:v>43907.875</c:v>
                </c:pt>
                <c:pt idx="17027">
                  <c:v>43908</c:v>
                </c:pt>
                <c:pt idx="17028">
                  <c:v>43908.125</c:v>
                </c:pt>
                <c:pt idx="17029">
                  <c:v>43908.25</c:v>
                </c:pt>
                <c:pt idx="17030">
                  <c:v>43908.375</c:v>
                </c:pt>
                <c:pt idx="17031">
                  <c:v>43908.5</c:v>
                </c:pt>
                <c:pt idx="17032">
                  <c:v>43908.625</c:v>
                </c:pt>
                <c:pt idx="17033">
                  <c:v>43908.75</c:v>
                </c:pt>
                <c:pt idx="17034">
                  <c:v>43908.875</c:v>
                </c:pt>
                <c:pt idx="17035">
                  <c:v>43909</c:v>
                </c:pt>
                <c:pt idx="17036">
                  <c:v>43909.125</c:v>
                </c:pt>
                <c:pt idx="17037">
                  <c:v>43909.25</c:v>
                </c:pt>
                <c:pt idx="17038">
                  <c:v>43909.375</c:v>
                </c:pt>
                <c:pt idx="17039">
                  <c:v>43909.5</c:v>
                </c:pt>
                <c:pt idx="17040">
                  <c:v>43909.625</c:v>
                </c:pt>
                <c:pt idx="17041">
                  <c:v>43909.75</c:v>
                </c:pt>
                <c:pt idx="17042">
                  <c:v>43909.875</c:v>
                </c:pt>
                <c:pt idx="17043">
                  <c:v>43910</c:v>
                </c:pt>
                <c:pt idx="17044">
                  <c:v>43910.125</c:v>
                </c:pt>
                <c:pt idx="17045">
                  <c:v>43910.25</c:v>
                </c:pt>
                <c:pt idx="17046">
                  <c:v>43910.375</c:v>
                </c:pt>
                <c:pt idx="17047">
                  <c:v>43910.5</c:v>
                </c:pt>
                <c:pt idx="17048">
                  <c:v>43910.625</c:v>
                </c:pt>
                <c:pt idx="17049">
                  <c:v>43910.75</c:v>
                </c:pt>
                <c:pt idx="17050">
                  <c:v>43910.875</c:v>
                </c:pt>
                <c:pt idx="17051">
                  <c:v>43911</c:v>
                </c:pt>
                <c:pt idx="17052">
                  <c:v>43911.125</c:v>
                </c:pt>
                <c:pt idx="17053">
                  <c:v>43911.25</c:v>
                </c:pt>
                <c:pt idx="17054">
                  <c:v>43911.375</c:v>
                </c:pt>
                <c:pt idx="17055">
                  <c:v>43911.5</c:v>
                </c:pt>
                <c:pt idx="17056">
                  <c:v>43911.625</c:v>
                </c:pt>
                <c:pt idx="17057">
                  <c:v>43911.75</c:v>
                </c:pt>
                <c:pt idx="17058">
                  <c:v>43911.875</c:v>
                </c:pt>
                <c:pt idx="17059">
                  <c:v>43912</c:v>
                </c:pt>
                <c:pt idx="17060">
                  <c:v>43912.125</c:v>
                </c:pt>
                <c:pt idx="17061">
                  <c:v>43912.25</c:v>
                </c:pt>
                <c:pt idx="17062">
                  <c:v>43912.375</c:v>
                </c:pt>
                <c:pt idx="17063">
                  <c:v>43912.5</c:v>
                </c:pt>
                <c:pt idx="17064">
                  <c:v>43912.625</c:v>
                </c:pt>
                <c:pt idx="17065">
                  <c:v>43912.75</c:v>
                </c:pt>
                <c:pt idx="17066">
                  <c:v>43912.875</c:v>
                </c:pt>
                <c:pt idx="17067">
                  <c:v>43913</c:v>
                </c:pt>
                <c:pt idx="17068">
                  <c:v>43913.125</c:v>
                </c:pt>
                <c:pt idx="17069">
                  <c:v>43913.25</c:v>
                </c:pt>
                <c:pt idx="17070">
                  <c:v>43913.375</c:v>
                </c:pt>
                <c:pt idx="17071">
                  <c:v>43913.5</c:v>
                </c:pt>
                <c:pt idx="17072">
                  <c:v>43913.625</c:v>
                </c:pt>
                <c:pt idx="17073">
                  <c:v>43913.75</c:v>
                </c:pt>
                <c:pt idx="17074">
                  <c:v>43913.875</c:v>
                </c:pt>
                <c:pt idx="17075">
                  <c:v>43914</c:v>
                </c:pt>
                <c:pt idx="17076">
                  <c:v>43914.125</c:v>
                </c:pt>
                <c:pt idx="17077">
                  <c:v>43914.25</c:v>
                </c:pt>
                <c:pt idx="17078">
                  <c:v>43914.375</c:v>
                </c:pt>
                <c:pt idx="17079">
                  <c:v>43914.5</c:v>
                </c:pt>
                <c:pt idx="17080">
                  <c:v>43914.625</c:v>
                </c:pt>
                <c:pt idx="17081">
                  <c:v>43914.75</c:v>
                </c:pt>
                <c:pt idx="17082">
                  <c:v>43914.875</c:v>
                </c:pt>
                <c:pt idx="17083">
                  <c:v>43915</c:v>
                </c:pt>
                <c:pt idx="17084">
                  <c:v>43915.125</c:v>
                </c:pt>
                <c:pt idx="17085">
                  <c:v>43915.25</c:v>
                </c:pt>
                <c:pt idx="17086">
                  <c:v>43915.375</c:v>
                </c:pt>
                <c:pt idx="17087">
                  <c:v>43915.5</c:v>
                </c:pt>
                <c:pt idx="17088">
                  <c:v>43915.625</c:v>
                </c:pt>
                <c:pt idx="17089">
                  <c:v>43915.75</c:v>
                </c:pt>
                <c:pt idx="17090">
                  <c:v>43915.875</c:v>
                </c:pt>
                <c:pt idx="17091">
                  <c:v>43916</c:v>
                </c:pt>
                <c:pt idx="17092">
                  <c:v>43916.125</c:v>
                </c:pt>
                <c:pt idx="17093">
                  <c:v>43916.25</c:v>
                </c:pt>
                <c:pt idx="17094">
                  <c:v>43916.375</c:v>
                </c:pt>
                <c:pt idx="17095">
                  <c:v>43916.5</c:v>
                </c:pt>
                <c:pt idx="17096">
                  <c:v>43916.625</c:v>
                </c:pt>
                <c:pt idx="17097">
                  <c:v>43916.75</c:v>
                </c:pt>
                <c:pt idx="17098">
                  <c:v>43916.875</c:v>
                </c:pt>
                <c:pt idx="17099">
                  <c:v>43917</c:v>
                </c:pt>
                <c:pt idx="17100">
                  <c:v>43917.125</c:v>
                </c:pt>
                <c:pt idx="17101">
                  <c:v>43917.25</c:v>
                </c:pt>
                <c:pt idx="17102">
                  <c:v>43917.375</c:v>
                </c:pt>
                <c:pt idx="17103">
                  <c:v>43917.5</c:v>
                </c:pt>
                <c:pt idx="17104">
                  <c:v>43917.625</c:v>
                </c:pt>
                <c:pt idx="17105">
                  <c:v>43917.75</c:v>
                </c:pt>
                <c:pt idx="17106">
                  <c:v>43917.875</c:v>
                </c:pt>
                <c:pt idx="17107">
                  <c:v>43918</c:v>
                </c:pt>
                <c:pt idx="17108">
                  <c:v>43918.125</c:v>
                </c:pt>
                <c:pt idx="17109">
                  <c:v>43918.25</c:v>
                </c:pt>
                <c:pt idx="17110">
                  <c:v>43918.375</c:v>
                </c:pt>
                <c:pt idx="17111">
                  <c:v>43918.5</c:v>
                </c:pt>
                <c:pt idx="17112">
                  <c:v>43918.625</c:v>
                </c:pt>
                <c:pt idx="17113">
                  <c:v>43918.75</c:v>
                </c:pt>
                <c:pt idx="17114">
                  <c:v>43918.875</c:v>
                </c:pt>
                <c:pt idx="17115">
                  <c:v>43919</c:v>
                </c:pt>
                <c:pt idx="17116">
                  <c:v>43919.125</c:v>
                </c:pt>
                <c:pt idx="17117">
                  <c:v>43919.25</c:v>
                </c:pt>
                <c:pt idx="17118">
                  <c:v>43919.375</c:v>
                </c:pt>
                <c:pt idx="17119">
                  <c:v>43919.5</c:v>
                </c:pt>
                <c:pt idx="17120">
                  <c:v>43919.625</c:v>
                </c:pt>
                <c:pt idx="17121">
                  <c:v>43919.75</c:v>
                </c:pt>
                <c:pt idx="17122">
                  <c:v>43919.875</c:v>
                </c:pt>
                <c:pt idx="17123">
                  <c:v>43920</c:v>
                </c:pt>
                <c:pt idx="17124">
                  <c:v>43920.125</c:v>
                </c:pt>
                <c:pt idx="17125">
                  <c:v>43920.25</c:v>
                </c:pt>
                <c:pt idx="17126">
                  <c:v>43920.375</c:v>
                </c:pt>
                <c:pt idx="17127">
                  <c:v>43920.5</c:v>
                </c:pt>
                <c:pt idx="17128">
                  <c:v>43920.625</c:v>
                </c:pt>
                <c:pt idx="17129">
                  <c:v>43920.75</c:v>
                </c:pt>
                <c:pt idx="17130">
                  <c:v>43920.875</c:v>
                </c:pt>
                <c:pt idx="17131">
                  <c:v>43921</c:v>
                </c:pt>
                <c:pt idx="17132">
                  <c:v>43921.125</c:v>
                </c:pt>
                <c:pt idx="17133">
                  <c:v>43921.25</c:v>
                </c:pt>
                <c:pt idx="17134">
                  <c:v>43921.375</c:v>
                </c:pt>
                <c:pt idx="17135">
                  <c:v>43921.5</c:v>
                </c:pt>
                <c:pt idx="17136">
                  <c:v>43921.625</c:v>
                </c:pt>
                <c:pt idx="17137">
                  <c:v>43921.75</c:v>
                </c:pt>
                <c:pt idx="17138">
                  <c:v>43921.875</c:v>
                </c:pt>
                <c:pt idx="17139">
                  <c:v>43922</c:v>
                </c:pt>
                <c:pt idx="17140">
                  <c:v>43922.125</c:v>
                </c:pt>
                <c:pt idx="17141">
                  <c:v>43922.25</c:v>
                </c:pt>
                <c:pt idx="17142">
                  <c:v>43922.375</c:v>
                </c:pt>
                <c:pt idx="17143">
                  <c:v>43922.5</c:v>
                </c:pt>
                <c:pt idx="17144">
                  <c:v>43922.625</c:v>
                </c:pt>
                <c:pt idx="17145">
                  <c:v>43922.75</c:v>
                </c:pt>
                <c:pt idx="17146">
                  <c:v>43922.875</c:v>
                </c:pt>
                <c:pt idx="17147">
                  <c:v>43923</c:v>
                </c:pt>
                <c:pt idx="17148">
                  <c:v>43923.125</c:v>
                </c:pt>
                <c:pt idx="17149">
                  <c:v>43923.25</c:v>
                </c:pt>
                <c:pt idx="17150">
                  <c:v>43923.375</c:v>
                </c:pt>
                <c:pt idx="17151">
                  <c:v>43923.5</c:v>
                </c:pt>
                <c:pt idx="17152">
                  <c:v>43923.625</c:v>
                </c:pt>
                <c:pt idx="17153">
                  <c:v>43923.75</c:v>
                </c:pt>
                <c:pt idx="17154">
                  <c:v>43923.875</c:v>
                </c:pt>
                <c:pt idx="17155">
                  <c:v>43924</c:v>
                </c:pt>
                <c:pt idx="17156">
                  <c:v>43924.125</c:v>
                </c:pt>
                <c:pt idx="17157">
                  <c:v>43924.25</c:v>
                </c:pt>
                <c:pt idx="17158">
                  <c:v>43924.375</c:v>
                </c:pt>
                <c:pt idx="17159">
                  <c:v>43924.5</c:v>
                </c:pt>
                <c:pt idx="17160">
                  <c:v>43924.625</c:v>
                </c:pt>
                <c:pt idx="17161">
                  <c:v>43924.75</c:v>
                </c:pt>
                <c:pt idx="17162">
                  <c:v>43924.875</c:v>
                </c:pt>
                <c:pt idx="17163">
                  <c:v>43925</c:v>
                </c:pt>
                <c:pt idx="17164">
                  <c:v>43925.125</c:v>
                </c:pt>
                <c:pt idx="17165">
                  <c:v>43925.25</c:v>
                </c:pt>
                <c:pt idx="17166">
                  <c:v>43925.375</c:v>
                </c:pt>
                <c:pt idx="17167">
                  <c:v>43925.5</c:v>
                </c:pt>
                <c:pt idx="17168">
                  <c:v>43925.625</c:v>
                </c:pt>
                <c:pt idx="17169">
                  <c:v>43925.75</c:v>
                </c:pt>
                <c:pt idx="17170">
                  <c:v>43925.875</c:v>
                </c:pt>
                <c:pt idx="17171">
                  <c:v>43926</c:v>
                </c:pt>
                <c:pt idx="17172">
                  <c:v>43926.125</c:v>
                </c:pt>
                <c:pt idx="17173">
                  <c:v>43926.25</c:v>
                </c:pt>
                <c:pt idx="17174">
                  <c:v>43926.375</c:v>
                </c:pt>
                <c:pt idx="17175">
                  <c:v>43926.5</c:v>
                </c:pt>
                <c:pt idx="17176">
                  <c:v>43926.625</c:v>
                </c:pt>
                <c:pt idx="17177">
                  <c:v>43926.75</c:v>
                </c:pt>
                <c:pt idx="17178">
                  <c:v>43926.875</c:v>
                </c:pt>
                <c:pt idx="17179">
                  <c:v>43927</c:v>
                </c:pt>
                <c:pt idx="17180">
                  <c:v>43927.125</c:v>
                </c:pt>
                <c:pt idx="17181">
                  <c:v>43927.25</c:v>
                </c:pt>
                <c:pt idx="17182">
                  <c:v>43927.375</c:v>
                </c:pt>
                <c:pt idx="17183">
                  <c:v>43927.5</c:v>
                </c:pt>
                <c:pt idx="17184">
                  <c:v>43927.625</c:v>
                </c:pt>
                <c:pt idx="17185">
                  <c:v>43927.75</c:v>
                </c:pt>
                <c:pt idx="17186">
                  <c:v>43927.875</c:v>
                </c:pt>
                <c:pt idx="17187">
                  <c:v>43928</c:v>
                </c:pt>
                <c:pt idx="17188">
                  <c:v>43928.125</c:v>
                </c:pt>
                <c:pt idx="17189">
                  <c:v>43928.25</c:v>
                </c:pt>
                <c:pt idx="17190">
                  <c:v>43928.375</c:v>
                </c:pt>
                <c:pt idx="17191">
                  <c:v>43928.5</c:v>
                </c:pt>
                <c:pt idx="17192">
                  <c:v>43928.625</c:v>
                </c:pt>
                <c:pt idx="17193">
                  <c:v>43928.75</c:v>
                </c:pt>
                <c:pt idx="17194">
                  <c:v>43928.875</c:v>
                </c:pt>
                <c:pt idx="17195">
                  <c:v>43929</c:v>
                </c:pt>
                <c:pt idx="17196">
                  <c:v>43929.125</c:v>
                </c:pt>
                <c:pt idx="17197">
                  <c:v>43929.25</c:v>
                </c:pt>
                <c:pt idx="17198">
                  <c:v>43929.375</c:v>
                </c:pt>
                <c:pt idx="17199">
                  <c:v>43929.5</c:v>
                </c:pt>
                <c:pt idx="17200">
                  <c:v>43929.625</c:v>
                </c:pt>
                <c:pt idx="17201">
                  <c:v>43929.75</c:v>
                </c:pt>
                <c:pt idx="17202">
                  <c:v>43929.875</c:v>
                </c:pt>
                <c:pt idx="17203">
                  <c:v>43930</c:v>
                </c:pt>
                <c:pt idx="17204">
                  <c:v>43930.125</c:v>
                </c:pt>
                <c:pt idx="17205">
                  <c:v>43930.25</c:v>
                </c:pt>
                <c:pt idx="17206">
                  <c:v>43930.375</c:v>
                </c:pt>
                <c:pt idx="17207">
                  <c:v>43930.5</c:v>
                </c:pt>
                <c:pt idx="17208">
                  <c:v>43930.625</c:v>
                </c:pt>
                <c:pt idx="17209">
                  <c:v>43930.75</c:v>
                </c:pt>
                <c:pt idx="17210">
                  <c:v>43930.875</c:v>
                </c:pt>
                <c:pt idx="17211">
                  <c:v>43931</c:v>
                </c:pt>
                <c:pt idx="17212">
                  <c:v>43931.125</c:v>
                </c:pt>
                <c:pt idx="17213">
                  <c:v>43931.25</c:v>
                </c:pt>
                <c:pt idx="17214">
                  <c:v>43931.375</c:v>
                </c:pt>
                <c:pt idx="17215">
                  <c:v>43931.5</c:v>
                </c:pt>
                <c:pt idx="17216">
                  <c:v>43931.625</c:v>
                </c:pt>
                <c:pt idx="17217">
                  <c:v>43931.75</c:v>
                </c:pt>
                <c:pt idx="17218">
                  <c:v>43931.875</c:v>
                </c:pt>
                <c:pt idx="17219">
                  <c:v>43932</c:v>
                </c:pt>
                <c:pt idx="17220">
                  <c:v>43932.125</c:v>
                </c:pt>
                <c:pt idx="17221">
                  <c:v>43932.25</c:v>
                </c:pt>
                <c:pt idx="17222">
                  <c:v>43932.375</c:v>
                </c:pt>
                <c:pt idx="17223">
                  <c:v>43932.5</c:v>
                </c:pt>
                <c:pt idx="17224">
                  <c:v>43932.625</c:v>
                </c:pt>
                <c:pt idx="17225">
                  <c:v>43932.75</c:v>
                </c:pt>
                <c:pt idx="17226">
                  <c:v>43932.875</c:v>
                </c:pt>
                <c:pt idx="17227">
                  <c:v>43933</c:v>
                </c:pt>
                <c:pt idx="17228">
                  <c:v>43933.125</c:v>
                </c:pt>
                <c:pt idx="17229">
                  <c:v>43933.25</c:v>
                </c:pt>
                <c:pt idx="17230">
                  <c:v>43933.375</c:v>
                </c:pt>
                <c:pt idx="17231">
                  <c:v>43933.5</c:v>
                </c:pt>
                <c:pt idx="17232">
                  <c:v>43933.625</c:v>
                </c:pt>
                <c:pt idx="17233">
                  <c:v>43933.75</c:v>
                </c:pt>
                <c:pt idx="17234">
                  <c:v>43933.875</c:v>
                </c:pt>
                <c:pt idx="17235">
                  <c:v>43934</c:v>
                </c:pt>
                <c:pt idx="17236">
                  <c:v>43934.125</c:v>
                </c:pt>
                <c:pt idx="17237">
                  <c:v>43934.25</c:v>
                </c:pt>
                <c:pt idx="17238">
                  <c:v>43934.375</c:v>
                </c:pt>
                <c:pt idx="17239">
                  <c:v>43934.5</c:v>
                </c:pt>
                <c:pt idx="17240">
                  <c:v>43934.625</c:v>
                </c:pt>
                <c:pt idx="17241">
                  <c:v>43934.75</c:v>
                </c:pt>
                <c:pt idx="17242">
                  <c:v>43934.875</c:v>
                </c:pt>
                <c:pt idx="17243">
                  <c:v>43935</c:v>
                </c:pt>
                <c:pt idx="17244">
                  <c:v>43935.125</c:v>
                </c:pt>
                <c:pt idx="17245">
                  <c:v>43935.25</c:v>
                </c:pt>
                <c:pt idx="17246">
                  <c:v>43935.375</c:v>
                </c:pt>
                <c:pt idx="17247">
                  <c:v>43935.5</c:v>
                </c:pt>
                <c:pt idx="17248">
                  <c:v>43935.625</c:v>
                </c:pt>
                <c:pt idx="17249">
                  <c:v>43935.75</c:v>
                </c:pt>
                <c:pt idx="17250">
                  <c:v>43935.875</c:v>
                </c:pt>
                <c:pt idx="17251">
                  <c:v>43936</c:v>
                </c:pt>
                <c:pt idx="17252">
                  <c:v>43936.125</c:v>
                </c:pt>
                <c:pt idx="17253">
                  <c:v>43936.25</c:v>
                </c:pt>
                <c:pt idx="17254">
                  <c:v>43936.375</c:v>
                </c:pt>
                <c:pt idx="17255">
                  <c:v>43936.5</c:v>
                </c:pt>
                <c:pt idx="17256">
                  <c:v>43936.625</c:v>
                </c:pt>
                <c:pt idx="17257">
                  <c:v>43936.75</c:v>
                </c:pt>
                <c:pt idx="17258">
                  <c:v>43936.875</c:v>
                </c:pt>
                <c:pt idx="17259">
                  <c:v>43937</c:v>
                </c:pt>
                <c:pt idx="17260">
                  <c:v>43937.125</c:v>
                </c:pt>
                <c:pt idx="17261">
                  <c:v>43937.25</c:v>
                </c:pt>
                <c:pt idx="17262">
                  <c:v>43937.375</c:v>
                </c:pt>
                <c:pt idx="17263">
                  <c:v>43937.5</c:v>
                </c:pt>
                <c:pt idx="17264">
                  <c:v>43937.625</c:v>
                </c:pt>
                <c:pt idx="17265">
                  <c:v>43937.75</c:v>
                </c:pt>
                <c:pt idx="17266">
                  <c:v>43937.875</c:v>
                </c:pt>
                <c:pt idx="17267">
                  <c:v>43938</c:v>
                </c:pt>
                <c:pt idx="17268">
                  <c:v>43938.125</c:v>
                </c:pt>
                <c:pt idx="17269">
                  <c:v>43938.25</c:v>
                </c:pt>
                <c:pt idx="17270">
                  <c:v>43938.375</c:v>
                </c:pt>
                <c:pt idx="17271">
                  <c:v>43938.5</c:v>
                </c:pt>
                <c:pt idx="17272">
                  <c:v>43938.625</c:v>
                </c:pt>
                <c:pt idx="17273">
                  <c:v>43938.75</c:v>
                </c:pt>
                <c:pt idx="17274">
                  <c:v>43938.875</c:v>
                </c:pt>
                <c:pt idx="17275">
                  <c:v>43939</c:v>
                </c:pt>
                <c:pt idx="17276">
                  <c:v>43939.125</c:v>
                </c:pt>
                <c:pt idx="17277">
                  <c:v>43939.25</c:v>
                </c:pt>
                <c:pt idx="17278">
                  <c:v>43939.375</c:v>
                </c:pt>
                <c:pt idx="17279">
                  <c:v>43939.5</c:v>
                </c:pt>
                <c:pt idx="17280">
                  <c:v>43939.625</c:v>
                </c:pt>
                <c:pt idx="17281">
                  <c:v>43939.75</c:v>
                </c:pt>
                <c:pt idx="17282">
                  <c:v>43939.875</c:v>
                </c:pt>
                <c:pt idx="17283">
                  <c:v>43940</c:v>
                </c:pt>
                <c:pt idx="17284">
                  <c:v>43940.125</c:v>
                </c:pt>
                <c:pt idx="17285">
                  <c:v>43940.25</c:v>
                </c:pt>
                <c:pt idx="17286">
                  <c:v>43940.375</c:v>
                </c:pt>
                <c:pt idx="17287">
                  <c:v>43940.5</c:v>
                </c:pt>
                <c:pt idx="17288">
                  <c:v>43940.625</c:v>
                </c:pt>
                <c:pt idx="17289">
                  <c:v>43940.75</c:v>
                </c:pt>
                <c:pt idx="17290">
                  <c:v>43940.875</c:v>
                </c:pt>
                <c:pt idx="17291">
                  <c:v>43941</c:v>
                </c:pt>
                <c:pt idx="17292">
                  <c:v>43941.125</c:v>
                </c:pt>
                <c:pt idx="17293">
                  <c:v>43941.25</c:v>
                </c:pt>
                <c:pt idx="17294">
                  <c:v>43941.375</c:v>
                </c:pt>
                <c:pt idx="17295">
                  <c:v>43941.5</c:v>
                </c:pt>
                <c:pt idx="17296">
                  <c:v>43941.625</c:v>
                </c:pt>
                <c:pt idx="17297">
                  <c:v>43941.75</c:v>
                </c:pt>
                <c:pt idx="17298">
                  <c:v>43941.875</c:v>
                </c:pt>
                <c:pt idx="17299">
                  <c:v>43942</c:v>
                </c:pt>
                <c:pt idx="17300">
                  <c:v>43942.125</c:v>
                </c:pt>
                <c:pt idx="17301">
                  <c:v>43942.25</c:v>
                </c:pt>
                <c:pt idx="17302">
                  <c:v>43942.375</c:v>
                </c:pt>
                <c:pt idx="17303">
                  <c:v>43942.5</c:v>
                </c:pt>
                <c:pt idx="17304">
                  <c:v>43942.625</c:v>
                </c:pt>
                <c:pt idx="17305">
                  <c:v>43942.75</c:v>
                </c:pt>
                <c:pt idx="17306">
                  <c:v>43942.875</c:v>
                </c:pt>
                <c:pt idx="17307">
                  <c:v>43943</c:v>
                </c:pt>
                <c:pt idx="17308">
                  <c:v>43943.125</c:v>
                </c:pt>
                <c:pt idx="17309">
                  <c:v>43943.25</c:v>
                </c:pt>
                <c:pt idx="17310">
                  <c:v>43943.375</c:v>
                </c:pt>
                <c:pt idx="17311">
                  <c:v>43943.5</c:v>
                </c:pt>
                <c:pt idx="17312">
                  <c:v>43943.625</c:v>
                </c:pt>
                <c:pt idx="17313">
                  <c:v>43943.75</c:v>
                </c:pt>
                <c:pt idx="17314">
                  <c:v>43943.875</c:v>
                </c:pt>
                <c:pt idx="17315">
                  <c:v>43944</c:v>
                </c:pt>
                <c:pt idx="17316">
                  <c:v>43944.125</c:v>
                </c:pt>
                <c:pt idx="17317">
                  <c:v>43944.25</c:v>
                </c:pt>
                <c:pt idx="17318">
                  <c:v>43944.375</c:v>
                </c:pt>
                <c:pt idx="17319">
                  <c:v>43944.5</c:v>
                </c:pt>
                <c:pt idx="17320">
                  <c:v>43944.625</c:v>
                </c:pt>
                <c:pt idx="17321">
                  <c:v>43944.75</c:v>
                </c:pt>
                <c:pt idx="17322">
                  <c:v>43944.875</c:v>
                </c:pt>
                <c:pt idx="17323">
                  <c:v>43945</c:v>
                </c:pt>
                <c:pt idx="17324">
                  <c:v>43945.125</c:v>
                </c:pt>
                <c:pt idx="17325">
                  <c:v>43945.25</c:v>
                </c:pt>
                <c:pt idx="17326">
                  <c:v>43945.375</c:v>
                </c:pt>
                <c:pt idx="17327">
                  <c:v>43945.5</c:v>
                </c:pt>
                <c:pt idx="17328">
                  <c:v>43945.625</c:v>
                </c:pt>
                <c:pt idx="17329">
                  <c:v>43945.75</c:v>
                </c:pt>
                <c:pt idx="17330">
                  <c:v>43945.875</c:v>
                </c:pt>
                <c:pt idx="17331">
                  <c:v>43946</c:v>
                </c:pt>
                <c:pt idx="17332">
                  <c:v>43946.125</c:v>
                </c:pt>
                <c:pt idx="17333">
                  <c:v>43946.25</c:v>
                </c:pt>
                <c:pt idx="17334">
                  <c:v>43946.375</c:v>
                </c:pt>
                <c:pt idx="17335">
                  <c:v>43946.5</c:v>
                </c:pt>
                <c:pt idx="17336">
                  <c:v>43946.625</c:v>
                </c:pt>
                <c:pt idx="17337">
                  <c:v>43946.75</c:v>
                </c:pt>
                <c:pt idx="17338">
                  <c:v>43946.875</c:v>
                </c:pt>
                <c:pt idx="17339">
                  <c:v>43947</c:v>
                </c:pt>
                <c:pt idx="17340">
                  <c:v>43947.125</c:v>
                </c:pt>
                <c:pt idx="17341">
                  <c:v>43947.25</c:v>
                </c:pt>
                <c:pt idx="17342">
                  <c:v>43947.375</c:v>
                </c:pt>
                <c:pt idx="17343">
                  <c:v>43947.5</c:v>
                </c:pt>
                <c:pt idx="17344">
                  <c:v>43947.625</c:v>
                </c:pt>
                <c:pt idx="17345">
                  <c:v>43947.75</c:v>
                </c:pt>
                <c:pt idx="17346">
                  <c:v>43947.875</c:v>
                </c:pt>
                <c:pt idx="17347">
                  <c:v>43948</c:v>
                </c:pt>
                <c:pt idx="17348">
                  <c:v>43948.125</c:v>
                </c:pt>
                <c:pt idx="17349">
                  <c:v>43948.25</c:v>
                </c:pt>
                <c:pt idx="17350">
                  <c:v>43948.375</c:v>
                </c:pt>
                <c:pt idx="17351">
                  <c:v>43948.5</c:v>
                </c:pt>
                <c:pt idx="17352">
                  <c:v>43948.625</c:v>
                </c:pt>
                <c:pt idx="17353">
                  <c:v>43948.75</c:v>
                </c:pt>
                <c:pt idx="17354">
                  <c:v>43948.875</c:v>
                </c:pt>
                <c:pt idx="17355">
                  <c:v>43949</c:v>
                </c:pt>
                <c:pt idx="17356">
                  <c:v>43949.125</c:v>
                </c:pt>
                <c:pt idx="17357">
                  <c:v>43949.25</c:v>
                </c:pt>
                <c:pt idx="17358">
                  <c:v>43949.375</c:v>
                </c:pt>
                <c:pt idx="17359">
                  <c:v>43949.5</c:v>
                </c:pt>
                <c:pt idx="17360">
                  <c:v>43949.625</c:v>
                </c:pt>
                <c:pt idx="17361">
                  <c:v>43949.75</c:v>
                </c:pt>
                <c:pt idx="17362">
                  <c:v>43949.875</c:v>
                </c:pt>
                <c:pt idx="17363">
                  <c:v>43950</c:v>
                </c:pt>
                <c:pt idx="17364">
                  <c:v>43950.125</c:v>
                </c:pt>
                <c:pt idx="17365">
                  <c:v>43950.25</c:v>
                </c:pt>
                <c:pt idx="17366">
                  <c:v>43950.375</c:v>
                </c:pt>
                <c:pt idx="17367">
                  <c:v>43950.5</c:v>
                </c:pt>
                <c:pt idx="17368">
                  <c:v>43950.625</c:v>
                </c:pt>
                <c:pt idx="17369">
                  <c:v>43950.75</c:v>
                </c:pt>
                <c:pt idx="17370">
                  <c:v>43950.875</c:v>
                </c:pt>
                <c:pt idx="17371">
                  <c:v>43951</c:v>
                </c:pt>
                <c:pt idx="17372">
                  <c:v>43951.125</c:v>
                </c:pt>
                <c:pt idx="17373">
                  <c:v>43951.25</c:v>
                </c:pt>
                <c:pt idx="17374">
                  <c:v>43951.375</c:v>
                </c:pt>
                <c:pt idx="17375">
                  <c:v>43951.5</c:v>
                </c:pt>
                <c:pt idx="17376">
                  <c:v>43951.625</c:v>
                </c:pt>
                <c:pt idx="17377">
                  <c:v>43951.75</c:v>
                </c:pt>
                <c:pt idx="17378">
                  <c:v>43951.875</c:v>
                </c:pt>
                <c:pt idx="17379">
                  <c:v>43952</c:v>
                </c:pt>
                <c:pt idx="17380">
                  <c:v>43952.125</c:v>
                </c:pt>
                <c:pt idx="17381">
                  <c:v>43952.25</c:v>
                </c:pt>
                <c:pt idx="17382">
                  <c:v>43952.375</c:v>
                </c:pt>
                <c:pt idx="17383">
                  <c:v>43952.5</c:v>
                </c:pt>
                <c:pt idx="17384">
                  <c:v>43952.625</c:v>
                </c:pt>
                <c:pt idx="17385">
                  <c:v>43952.75</c:v>
                </c:pt>
                <c:pt idx="17386">
                  <c:v>43952.875</c:v>
                </c:pt>
                <c:pt idx="17387">
                  <c:v>43953</c:v>
                </c:pt>
                <c:pt idx="17388">
                  <c:v>43953.125</c:v>
                </c:pt>
                <c:pt idx="17389">
                  <c:v>43953.25</c:v>
                </c:pt>
                <c:pt idx="17390">
                  <c:v>43953.375</c:v>
                </c:pt>
                <c:pt idx="17391">
                  <c:v>43953.5</c:v>
                </c:pt>
                <c:pt idx="17392">
                  <c:v>43953.625</c:v>
                </c:pt>
                <c:pt idx="17393">
                  <c:v>43953.75</c:v>
                </c:pt>
                <c:pt idx="17394">
                  <c:v>43953.875</c:v>
                </c:pt>
                <c:pt idx="17395">
                  <c:v>43954</c:v>
                </c:pt>
                <c:pt idx="17396">
                  <c:v>43954.125</c:v>
                </c:pt>
                <c:pt idx="17397">
                  <c:v>43954.25</c:v>
                </c:pt>
                <c:pt idx="17398">
                  <c:v>43954.375</c:v>
                </c:pt>
                <c:pt idx="17399">
                  <c:v>43954.5</c:v>
                </c:pt>
                <c:pt idx="17400">
                  <c:v>43954.625</c:v>
                </c:pt>
                <c:pt idx="17401">
                  <c:v>43954.75</c:v>
                </c:pt>
                <c:pt idx="17402">
                  <c:v>43954.875</c:v>
                </c:pt>
                <c:pt idx="17403">
                  <c:v>43955</c:v>
                </c:pt>
                <c:pt idx="17404">
                  <c:v>43955.125</c:v>
                </c:pt>
                <c:pt idx="17405">
                  <c:v>43955.25</c:v>
                </c:pt>
                <c:pt idx="17406">
                  <c:v>43955.375</c:v>
                </c:pt>
                <c:pt idx="17407">
                  <c:v>43955.5</c:v>
                </c:pt>
                <c:pt idx="17408">
                  <c:v>43955.625</c:v>
                </c:pt>
                <c:pt idx="17409">
                  <c:v>43955.75</c:v>
                </c:pt>
                <c:pt idx="17410">
                  <c:v>43955.875</c:v>
                </c:pt>
                <c:pt idx="17411">
                  <c:v>43956</c:v>
                </c:pt>
                <c:pt idx="17412">
                  <c:v>43956.125</c:v>
                </c:pt>
                <c:pt idx="17413">
                  <c:v>43956.25</c:v>
                </c:pt>
                <c:pt idx="17414">
                  <c:v>43956.375</c:v>
                </c:pt>
                <c:pt idx="17415">
                  <c:v>43956.5</c:v>
                </c:pt>
                <c:pt idx="17416">
                  <c:v>43956.625</c:v>
                </c:pt>
                <c:pt idx="17417">
                  <c:v>43956.75</c:v>
                </c:pt>
                <c:pt idx="17418">
                  <c:v>43956.875</c:v>
                </c:pt>
                <c:pt idx="17419">
                  <c:v>43957</c:v>
                </c:pt>
                <c:pt idx="17420">
                  <c:v>43957.125</c:v>
                </c:pt>
                <c:pt idx="17421">
                  <c:v>43957.25</c:v>
                </c:pt>
                <c:pt idx="17422">
                  <c:v>43957.375</c:v>
                </c:pt>
                <c:pt idx="17423">
                  <c:v>43957.5</c:v>
                </c:pt>
                <c:pt idx="17424">
                  <c:v>43957.625</c:v>
                </c:pt>
                <c:pt idx="17425">
                  <c:v>43957.75</c:v>
                </c:pt>
                <c:pt idx="17426">
                  <c:v>43957.875</c:v>
                </c:pt>
                <c:pt idx="17427">
                  <c:v>43958</c:v>
                </c:pt>
                <c:pt idx="17428">
                  <c:v>43958.125</c:v>
                </c:pt>
                <c:pt idx="17429">
                  <c:v>43958.25</c:v>
                </c:pt>
                <c:pt idx="17430">
                  <c:v>43958.375</c:v>
                </c:pt>
                <c:pt idx="17431">
                  <c:v>43958.5</c:v>
                </c:pt>
                <c:pt idx="17432">
                  <c:v>43958.625</c:v>
                </c:pt>
                <c:pt idx="17433">
                  <c:v>43958.75</c:v>
                </c:pt>
                <c:pt idx="17434">
                  <c:v>43958.875</c:v>
                </c:pt>
                <c:pt idx="17435">
                  <c:v>43959</c:v>
                </c:pt>
                <c:pt idx="17436">
                  <c:v>43959.125</c:v>
                </c:pt>
                <c:pt idx="17437">
                  <c:v>43959.25</c:v>
                </c:pt>
                <c:pt idx="17438">
                  <c:v>43959.375</c:v>
                </c:pt>
                <c:pt idx="17439">
                  <c:v>43959.5</c:v>
                </c:pt>
                <c:pt idx="17440">
                  <c:v>43959.625</c:v>
                </c:pt>
                <c:pt idx="17441">
                  <c:v>43959.75</c:v>
                </c:pt>
                <c:pt idx="17442">
                  <c:v>43959.875</c:v>
                </c:pt>
                <c:pt idx="17443">
                  <c:v>43960</c:v>
                </c:pt>
                <c:pt idx="17444">
                  <c:v>43960.125</c:v>
                </c:pt>
                <c:pt idx="17445">
                  <c:v>43960.25</c:v>
                </c:pt>
                <c:pt idx="17446">
                  <c:v>43960.375</c:v>
                </c:pt>
                <c:pt idx="17447">
                  <c:v>43960.5</c:v>
                </c:pt>
                <c:pt idx="17448">
                  <c:v>43960.625</c:v>
                </c:pt>
                <c:pt idx="17449">
                  <c:v>43960.75</c:v>
                </c:pt>
                <c:pt idx="17450">
                  <c:v>43960.875</c:v>
                </c:pt>
                <c:pt idx="17451">
                  <c:v>43961</c:v>
                </c:pt>
                <c:pt idx="17452">
                  <c:v>43961.125</c:v>
                </c:pt>
                <c:pt idx="17453">
                  <c:v>43961.25</c:v>
                </c:pt>
                <c:pt idx="17454">
                  <c:v>43961.375</c:v>
                </c:pt>
                <c:pt idx="17455">
                  <c:v>43961.5</c:v>
                </c:pt>
                <c:pt idx="17456">
                  <c:v>43961.625</c:v>
                </c:pt>
                <c:pt idx="17457">
                  <c:v>43961.75</c:v>
                </c:pt>
                <c:pt idx="17458">
                  <c:v>43961.875</c:v>
                </c:pt>
                <c:pt idx="17459">
                  <c:v>43962</c:v>
                </c:pt>
                <c:pt idx="17460">
                  <c:v>43962.125</c:v>
                </c:pt>
                <c:pt idx="17461">
                  <c:v>43962.25</c:v>
                </c:pt>
                <c:pt idx="17462">
                  <c:v>43962.375</c:v>
                </c:pt>
                <c:pt idx="17463">
                  <c:v>43962.5</c:v>
                </c:pt>
                <c:pt idx="17464">
                  <c:v>43962.625</c:v>
                </c:pt>
                <c:pt idx="17465">
                  <c:v>43962.75</c:v>
                </c:pt>
                <c:pt idx="17466">
                  <c:v>43962.875</c:v>
                </c:pt>
                <c:pt idx="17467">
                  <c:v>43963</c:v>
                </c:pt>
                <c:pt idx="17468">
                  <c:v>43963.125</c:v>
                </c:pt>
                <c:pt idx="17469">
                  <c:v>43963.25</c:v>
                </c:pt>
                <c:pt idx="17470">
                  <c:v>43963.375</c:v>
                </c:pt>
                <c:pt idx="17471">
                  <c:v>43963.5</c:v>
                </c:pt>
                <c:pt idx="17472">
                  <c:v>43963.625</c:v>
                </c:pt>
                <c:pt idx="17473">
                  <c:v>43963.75</c:v>
                </c:pt>
                <c:pt idx="17474">
                  <c:v>43963.875</c:v>
                </c:pt>
                <c:pt idx="17475">
                  <c:v>43964</c:v>
                </c:pt>
                <c:pt idx="17476">
                  <c:v>43964.125</c:v>
                </c:pt>
                <c:pt idx="17477">
                  <c:v>43964.25</c:v>
                </c:pt>
                <c:pt idx="17478">
                  <c:v>43964.375</c:v>
                </c:pt>
                <c:pt idx="17479">
                  <c:v>43964.5</c:v>
                </c:pt>
                <c:pt idx="17480">
                  <c:v>43964.625</c:v>
                </c:pt>
                <c:pt idx="17481">
                  <c:v>43964.75</c:v>
                </c:pt>
                <c:pt idx="17482">
                  <c:v>43964.875</c:v>
                </c:pt>
                <c:pt idx="17483">
                  <c:v>43965</c:v>
                </c:pt>
                <c:pt idx="17484">
                  <c:v>43965.125</c:v>
                </c:pt>
                <c:pt idx="17485">
                  <c:v>43965.25</c:v>
                </c:pt>
                <c:pt idx="17486">
                  <c:v>43965.375</c:v>
                </c:pt>
                <c:pt idx="17487">
                  <c:v>43965.5</c:v>
                </c:pt>
                <c:pt idx="17488">
                  <c:v>43965.625</c:v>
                </c:pt>
                <c:pt idx="17489">
                  <c:v>43965.75</c:v>
                </c:pt>
                <c:pt idx="17490">
                  <c:v>43965.875</c:v>
                </c:pt>
                <c:pt idx="17491">
                  <c:v>43966</c:v>
                </c:pt>
                <c:pt idx="17492">
                  <c:v>43966.125</c:v>
                </c:pt>
                <c:pt idx="17493">
                  <c:v>43966.25</c:v>
                </c:pt>
                <c:pt idx="17494">
                  <c:v>43966.375</c:v>
                </c:pt>
                <c:pt idx="17495">
                  <c:v>43966.5</c:v>
                </c:pt>
                <c:pt idx="17496">
                  <c:v>43966.625</c:v>
                </c:pt>
                <c:pt idx="17497">
                  <c:v>43966.75</c:v>
                </c:pt>
                <c:pt idx="17498">
                  <c:v>43966.875</c:v>
                </c:pt>
                <c:pt idx="17499">
                  <c:v>43967</c:v>
                </c:pt>
                <c:pt idx="17500">
                  <c:v>43967.125</c:v>
                </c:pt>
                <c:pt idx="17501">
                  <c:v>43967.25</c:v>
                </c:pt>
                <c:pt idx="17502">
                  <c:v>43967.375</c:v>
                </c:pt>
                <c:pt idx="17503">
                  <c:v>43967.5</c:v>
                </c:pt>
                <c:pt idx="17504">
                  <c:v>43967.625</c:v>
                </c:pt>
                <c:pt idx="17505">
                  <c:v>43967.75</c:v>
                </c:pt>
                <c:pt idx="17506">
                  <c:v>43967.875</c:v>
                </c:pt>
                <c:pt idx="17507">
                  <c:v>43968</c:v>
                </c:pt>
                <c:pt idx="17508">
                  <c:v>43968.125</c:v>
                </c:pt>
                <c:pt idx="17509">
                  <c:v>43968.25</c:v>
                </c:pt>
                <c:pt idx="17510">
                  <c:v>43968.375</c:v>
                </c:pt>
                <c:pt idx="17511">
                  <c:v>43968.5</c:v>
                </c:pt>
                <c:pt idx="17512">
                  <c:v>43968.625</c:v>
                </c:pt>
                <c:pt idx="17513">
                  <c:v>43968.75</c:v>
                </c:pt>
                <c:pt idx="17514">
                  <c:v>43968.875</c:v>
                </c:pt>
                <c:pt idx="17515">
                  <c:v>43969</c:v>
                </c:pt>
                <c:pt idx="17516">
                  <c:v>43969.125</c:v>
                </c:pt>
                <c:pt idx="17517">
                  <c:v>43969.25</c:v>
                </c:pt>
                <c:pt idx="17518">
                  <c:v>43969.375</c:v>
                </c:pt>
                <c:pt idx="17519">
                  <c:v>43969.5</c:v>
                </c:pt>
                <c:pt idx="17520">
                  <c:v>43969.625</c:v>
                </c:pt>
                <c:pt idx="17521">
                  <c:v>43969.75</c:v>
                </c:pt>
                <c:pt idx="17522">
                  <c:v>43969.875</c:v>
                </c:pt>
                <c:pt idx="17523">
                  <c:v>43970</c:v>
                </c:pt>
                <c:pt idx="17524">
                  <c:v>43970.125</c:v>
                </c:pt>
                <c:pt idx="17525">
                  <c:v>43970.25</c:v>
                </c:pt>
                <c:pt idx="17526">
                  <c:v>43970.375</c:v>
                </c:pt>
                <c:pt idx="17527">
                  <c:v>43970.5</c:v>
                </c:pt>
                <c:pt idx="17528">
                  <c:v>43970.625</c:v>
                </c:pt>
                <c:pt idx="17529">
                  <c:v>43970.75</c:v>
                </c:pt>
                <c:pt idx="17530">
                  <c:v>43970.875</c:v>
                </c:pt>
                <c:pt idx="17531">
                  <c:v>43971</c:v>
                </c:pt>
                <c:pt idx="17532">
                  <c:v>43971.125</c:v>
                </c:pt>
                <c:pt idx="17533">
                  <c:v>43971.25</c:v>
                </c:pt>
                <c:pt idx="17534">
                  <c:v>43971.375</c:v>
                </c:pt>
                <c:pt idx="17535">
                  <c:v>43971.5</c:v>
                </c:pt>
                <c:pt idx="17536">
                  <c:v>43971.625</c:v>
                </c:pt>
                <c:pt idx="17537">
                  <c:v>43971.75</c:v>
                </c:pt>
                <c:pt idx="17538">
                  <c:v>43971.875</c:v>
                </c:pt>
                <c:pt idx="17539">
                  <c:v>43972</c:v>
                </c:pt>
                <c:pt idx="17540">
                  <c:v>43972.125</c:v>
                </c:pt>
                <c:pt idx="17541">
                  <c:v>43972.25</c:v>
                </c:pt>
                <c:pt idx="17542">
                  <c:v>43972.375</c:v>
                </c:pt>
                <c:pt idx="17543">
                  <c:v>43972.5</c:v>
                </c:pt>
                <c:pt idx="17544">
                  <c:v>43972.625</c:v>
                </c:pt>
                <c:pt idx="17545">
                  <c:v>43972.75</c:v>
                </c:pt>
                <c:pt idx="17546">
                  <c:v>43972.875</c:v>
                </c:pt>
                <c:pt idx="17547">
                  <c:v>43973</c:v>
                </c:pt>
                <c:pt idx="17548">
                  <c:v>43973.125</c:v>
                </c:pt>
                <c:pt idx="17549">
                  <c:v>43973.25</c:v>
                </c:pt>
                <c:pt idx="17550">
                  <c:v>43973.375</c:v>
                </c:pt>
                <c:pt idx="17551">
                  <c:v>43973.5</c:v>
                </c:pt>
                <c:pt idx="17552">
                  <c:v>43973.625</c:v>
                </c:pt>
                <c:pt idx="17553">
                  <c:v>43973.75</c:v>
                </c:pt>
                <c:pt idx="17554">
                  <c:v>43973.875</c:v>
                </c:pt>
                <c:pt idx="17555">
                  <c:v>43974</c:v>
                </c:pt>
                <c:pt idx="17556">
                  <c:v>43974.125</c:v>
                </c:pt>
                <c:pt idx="17557">
                  <c:v>43974.25</c:v>
                </c:pt>
                <c:pt idx="17558">
                  <c:v>43974.375</c:v>
                </c:pt>
                <c:pt idx="17559">
                  <c:v>43974.5</c:v>
                </c:pt>
                <c:pt idx="17560">
                  <c:v>43974.625</c:v>
                </c:pt>
                <c:pt idx="17561">
                  <c:v>43974.75</c:v>
                </c:pt>
                <c:pt idx="17562">
                  <c:v>43974.875</c:v>
                </c:pt>
                <c:pt idx="17563">
                  <c:v>43975</c:v>
                </c:pt>
                <c:pt idx="17564">
                  <c:v>43975.125</c:v>
                </c:pt>
                <c:pt idx="17565">
                  <c:v>43975.25</c:v>
                </c:pt>
                <c:pt idx="17566">
                  <c:v>43975.375</c:v>
                </c:pt>
                <c:pt idx="17567">
                  <c:v>43975.5</c:v>
                </c:pt>
                <c:pt idx="17568">
                  <c:v>43975.625</c:v>
                </c:pt>
                <c:pt idx="17569">
                  <c:v>43975.75</c:v>
                </c:pt>
                <c:pt idx="17570">
                  <c:v>43975.875</c:v>
                </c:pt>
                <c:pt idx="17571">
                  <c:v>43976</c:v>
                </c:pt>
                <c:pt idx="17572">
                  <c:v>43976.125</c:v>
                </c:pt>
                <c:pt idx="17573">
                  <c:v>43976.25</c:v>
                </c:pt>
                <c:pt idx="17574">
                  <c:v>43976.375</c:v>
                </c:pt>
                <c:pt idx="17575">
                  <c:v>43976.5</c:v>
                </c:pt>
                <c:pt idx="17576">
                  <c:v>43976.625</c:v>
                </c:pt>
                <c:pt idx="17577">
                  <c:v>43976.75</c:v>
                </c:pt>
                <c:pt idx="17578">
                  <c:v>43976.875</c:v>
                </c:pt>
                <c:pt idx="17579">
                  <c:v>43977</c:v>
                </c:pt>
                <c:pt idx="17580">
                  <c:v>43977.125</c:v>
                </c:pt>
                <c:pt idx="17581">
                  <c:v>43977.25</c:v>
                </c:pt>
                <c:pt idx="17582">
                  <c:v>43977.375</c:v>
                </c:pt>
                <c:pt idx="17583">
                  <c:v>43977.5</c:v>
                </c:pt>
                <c:pt idx="17584">
                  <c:v>43977.625</c:v>
                </c:pt>
                <c:pt idx="17585">
                  <c:v>43977.75</c:v>
                </c:pt>
                <c:pt idx="17586">
                  <c:v>43977.875</c:v>
                </c:pt>
                <c:pt idx="17587">
                  <c:v>43978</c:v>
                </c:pt>
                <c:pt idx="17588">
                  <c:v>43978.125</c:v>
                </c:pt>
                <c:pt idx="17589">
                  <c:v>43978.25</c:v>
                </c:pt>
                <c:pt idx="17590">
                  <c:v>43978.375</c:v>
                </c:pt>
                <c:pt idx="17591">
                  <c:v>43978.5</c:v>
                </c:pt>
                <c:pt idx="17592">
                  <c:v>43978.625</c:v>
                </c:pt>
                <c:pt idx="17593">
                  <c:v>43978.75</c:v>
                </c:pt>
                <c:pt idx="17594">
                  <c:v>43978.875</c:v>
                </c:pt>
                <c:pt idx="17595">
                  <c:v>43979</c:v>
                </c:pt>
                <c:pt idx="17596">
                  <c:v>43979.125</c:v>
                </c:pt>
                <c:pt idx="17597">
                  <c:v>43979.25</c:v>
                </c:pt>
                <c:pt idx="17598">
                  <c:v>43979.375</c:v>
                </c:pt>
                <c:pt idx="17599">
                  <c:v>43979.5</c:v>
                </c:pt>
                <c:pt idx="17600">
                  <c:v>43979.625</c:v>
                </c:pt>
                <c:pt idx="17601">
                  <c:v>43979.75</c:v>
                </c:pt>
                <c:pt idx="17602">
                  <c:v>43979.875</c:v>
                </c:pt>
                <c:pt idx="17603">
                  <c:v>43980</c:v>
                </c:pt>
                <c:pt idx="17604">
                  <c:v>43980.125</c:v>
                </c:pt>
                <c:pt idx="17605">
                  <c:v>43980.25</c:v>
                </c:pt>
                <c:pt idx="17606">
                  <c:v>43980.375</c:v>
                </c:pt>
                <c:pt idx="17607">
                  <c:v>43980.5</c:v>
                </c:pt>
                <c:pt idx="17608">
                  <c:v>43980.625</c:v>
                </c:pt>
                <c:pt idx="17609">
                  <c:v>43980.75</c:v>
                </c:pt>
                <c:pt idx="17610">
                  <c:v>43980.875</c:v>
                </c:pt>
                <c:pt idx="17611">
                  <c:v>43981</c:v>
                </c:pt>
                <c:pt idx="17612">
                  <c:v>43981.125</c:v>
                </c:pt>
                <c:pt idx="17613">
                  <c:v>43981.25</c:v>
                </c:pt>
                <c:pt idx="17614">
                  <c:v>43981.375</c:v>
                </c:pt>
                <c:pt idx="17615">
                  <c:v>43981.5</c:v>
                </c:pt>
                <c:pt idx="17616">
                  <c:v>43981.625</c:v>
                </c:pt>
                <c:pt idx="17617">
                  <c:v>43981.75</c:v>
                </c:pt>
                <c:pt idx="17618">
                  <c:v>43981.875</c:v>
                </c:pt>
                <c:pt idx="17619">
                  <c:v>43982</c:v>
                </c:pt>
                <c:pt idx="17620">
                  <c:v>43982.125</c:v>
                </c:pt>
                <c:pt idx="17621">
                  <c:v>43982.25</c:v>
                </c:pt>
                <c:pt idx="17622">
                  <c:v>43982.375</c:v>
                </c:pt>
                <c:pt idx="17623">
                  <c:v>43982.5</c:v>
                </c:pt>
                <c:pt idx="17624">
                  <c:v>43982.625</c:v>
                </c:pt>
                <c:pt idx="17625">
                  <c:v>43982.75</c:v>
                </c:pt>
                <c:pt idx="17626">
                  <c:v>43982.875</c:v>
                </c:pt>
                <c:pt idx="17627">
                  <c:v>43983</c:v>
                </c:pt>
                <c:pt idx="17628">
                  <c:v>43983.125</c:v>
                </c:pt>
                <c:pt idx="17629">
                  <c:v>43983.25</c:v>
                </c:pt>
                <c:pt idx="17630">
                  <c:v>43983.375</c:v>
                </c:pt>
                <c:pt idx="17631">
                  <c:v>43983.5</c:v>
                </c:pt>
                <c:pt idx="17632">
                  <c:v>43983.625</c:v>
                </c:pt>
                <c:pt idx="17633">
                  <c:v>43983.75</c:v>
                </c:pt>
                <c:pt idx="17634">
                  <c:v>43983.875</c:v>
                </c:pt>
                <c:pt idx="17635">
                  <c:v>43984</c:v>
                </c:pt>
                <c:pt idx="17636">
                  <c:v>43984.125</c:v>
                </c:pt>
                <c:pt idx="17637">
                  <c:v>43984.25</c:v>
                </c:pt>
                <c:pt idx="17638">
                  <c:v>43984.375</c:v>
                </c:pt>
                <c:pt idx="17639">
                  <c:v>43984.5</c:v>
                </c:pt>
                <c:pt idx="17640">
                  <c:v>43984.625</c:v>
                </c:pt>
                <c:pt idx="17641">
                  <c:v>43984.75</c:v>
                </c:pt>
                <c:pt idx="17642">
                  <c:v>43984.875</c:v>
                </c:pt>
                <c:pt idx="17643">
                  <c:v>43985</c:v>
                </c:pt>
                <c:pt idx="17644">
                  <c:v>43985.125</c:v>
                </c:pt>
                <c:pt idx="17645">
                  <c:v>43985.25</c:v>
                </c:pt>
                <c:pt idx="17646">
                  <c:v>43985.375</c:v>
                </c:pt>
                <c:pt idx="17647">
                  <c:v>43985.5</c:v>
                </c:pt>
                <c:pt idx="17648">
                  <c:v>43985.625</c:v>
                </c:pt>
                <c:pt idx="17649">
                  <c:v>43985.75</c:v>
                </c:pt>
                <c:pt idx="17650">
                  <c:v>43985.875</c:v>
                </c:pt>
                <c:pt idx="17651">
                  <c:v>43986</c:v>
                </c:pt>
                <c:pt idx="17652">
                  <c:v>43986.125</c:v>
                </c:pt>
                <c:pt idx="17653">
                  <c:v>43986.25</c:v>
                </c:pt>
                <c:pt idx="17654">
                  <c:v>43986.375</c:v>
                </c:pt>
                <c:pt idx="17655">
                  <c:v>43986.5</c:v>
                </c:pt>
                <c:pt idx="17656">
                  <c:v>43986.625</c:v>
                </c:pt>
                <c:pt idx="17657">
                  <c:v>43986.75</c:v>
                </c:pt>
                <c:pt idx="17658">
                  <c:v>43986.875</c:v>
                </c:pt>
                <c:pt idx="17659">
                  <c:v>43987</c:v>
                </c:pt>
                <c:pt idx="17660">
                  <c:v>43987.125</c:v>
                </c:pt>
                <c:pt idx="17661">
                  <c:v>43987.25</c:v>
                </c:pt>
                <c:pt idx="17662">
                  <c:v>43987.375</c:v>
                </c:pt>
                <c:pt idx="17663">
                  <c:v>43987.5</c:v>
                </c:pt>
                <c:pt idx="17664">
                  <c:v>43987.625</c:v>
                </c:pt>
                <c:pt idx="17665">
                  <c:v>43987.75</c:v>
                </c:pt>
                <c:pt idx="17666">
                  <c:v>43987.875</c:v>
                </c:pt>
                <c:pt idx="17667">
                  <c:v>43988</c:v>
                </c:pt>
                <c:pt idx="17668">
                  <c:v>43988.125</c:v>
                </c:pt>
                <c:pt idx="17669">
                  <c:v>43988.25</c:v>
                </c:pt>
                <c:pt idx="17670">
                  <c:v>43988.375</c:v>
                </c:pt>
                <c:pt idx="17671">
                  <c:v>43988.5</c:v>
                </c:pt>
                <c:pt idx="17672">
                  <c:v>43988.625</c:v>
                </c:pt>
                <c:pt idx="17673">
                  <c:v>43988.75</c:v>
                </c:pt>
                <c:pt idx="17674">
                  <c:v>43988.875</c:v>
                </c:pt>
                <c:pt idx="17675">
                  <c:v>43989</c:v>
                </c:pt>
                <c:pt idx="17676">
                  <c:v>43989.125</c:v>
                </c:pt>
                <c:pt idx="17677">
                  <c:v>43989.25</c:v>
                </c:pt>
                <c:pt idx="17678">
                  <c:v>43989.375</c:v>
                </c:pt>
                <c:pt idx="17679">
                  <c:v>43989.5</c:v>
                </c:pt>
                <c:pt idx="17680">
                  <c:v>43989.625</c:v>
                </c:pt>
                <c:pt idx="17681">
                  <c:v>43989.75</c:v>
                </c:pt>
                <c:pt idx="17682">
                  <c:v>43989.875</c:v>
                </c:pt>
                <c:pt idx="17683">
                  <c:v>43990</c:v>
                </c:pt>
                <c:pt idx="17684">
                  <c:v>43990.125</c:v>
                </c:pt>
                <c:pt idx="17685">
                  <c:v>43990.25</c:v>
                </c:pt>
                <c:pt idx="17686">
                  <c:v>43990.375</c:v>
                </c:pt>
                <c:pt idx="17687">
                  <c:v>43990.5</c:v>
                </c:pt>
                <c:pt idx="17688">
                  <c:v>43990.625</c:v>
                </c:pt>
                <c:pt idx="17689">
                  <c:v>43990.75</c:v>
                </c:pt>
                <c:pt idx="17690">
                  <c:v>43990.875</c:v>
                </c:pt>
                <c:pt idx="17691">
                  <c:v>43991</c:v>
                </c:pt>
                <c:pt idx="17692">
                  <c:v>43991.125</c:v>
                </c:pt>
                <c:pt idx="17693">
                  <c:v>43991.25</c:v>
                </c:pt>
                <c:pt idx="17694">
                  <c:v>43991.375</c:v>
                </c:pt>
                <c:pt idx="17695">
                  <c:v>43991.5</c:v>
                </c:pt>
                <c:pt idx="17696">
                  <c:v>43991.625</c:v>
                </c:pt>
                <c:pt idx="17697">
                  <c:v>43991.75</c:v>
                </c:pt>
                <c:pt idx="17698">
                  <c:v>43991.875</c:v>
                </c:pt>
                <c:pt idx="17699">
                  <c:v>43992</c:v>
                </c:pt>
                <c:pt idx="17700">
                  <c:v>43992.125</c:v>
                </c:pt>
                <c:pt idx="17701">
                  <c:v>43992.25</c:v>
                </c:pt>
                <c:pt idx="17702">
                  <c:v>43992.375</c:v>
                </c:pt>
                <c:pt idx="17703">
                  <c:v>43992.5</c:v>
                </c:pt>
                <c:pt idx="17704">
                  <c:v>43992.625</c:v>
                </c:pt>
                <c:pt idx="17705">
                  <c:v>43992.75</c:v>
                </c:pt>
                <c:pt idx="17706">
                  <c:v>43992.875</c:v>
                </c:pt>
                <c:pt idx="17707">
                  <c:v>43993</c:v>
                </c:pt>
                <c:pt idx="17708">
                  <c:v>43993.125</c:v>
                </c:pt>
                <c:pt idx="17709">
                  <c:v>43993.25</c:v>
                </c:pt>
                <c:pt idx="17710">
                  <c:v>43993.375</c:v>
                </c:pt>
                <c:pt idx="17711">
                  <c:v>43993.5</c:v>
                </c:pt>
                <c:pt idx="17712">
                  <c:v>43993.625</c:v>
                </c:pt>
                <c:pt idx="17713">
                  <c:v>43993.75</c:v>
                </c:pt>
                <c:pt idx="17714">
                  <c:v>43993.875</c:v>
                </c:pt>
                <c:pt idx="17715">
                  <c:v>43994</c:v>
                </c:pt>
                <c:pt idx="17716">
                  <c:v>43994.125</c:v>
                </c:pt>
                <c:pt idx="17717">
                  <c:v>43994.25</c:v>
                </c:pt>
                <c:pt idx="17718">
                  <c:v>43994.375</c:v>
                </c:pt>
                <c:pt idx="17719">
                  <c:v>43994.5</c:v>
                </c:pt>
                <c:pt idx="17720">
                  <c:v>43994.625</c:v>
                </c:pt>
                <c:pt idx="17721">
                  <c:v>43994.75</c:v>
                </c:pt>
                <c:pt idx="17722">
                  <c:v>43994.875</c:v>
                </c:pt>
                <c:pt idx="17723">
                  <c:v>43995</c:v>
                </c:pt>
                <c:pt idx="17724">
                  <c:v>43995.125</c:v>
                </c:pt>
                <c:pt idx="17725">
                  <c:v>43995.25</c:v>
                </c:pt>
                <c:pt idx="17726">
                  <c:v>43995.375</c:v>
                </c:pt>
                <c:pt idx="17727">
                  <c:v>43995.5</c:v>
                </c:pt>
                <c:pt idx="17728">
                  <c:v>43995.625</c:v>
                </c:pt>
                <c:pt idx="17729">
                  <c:v>43995.75</c:v>
                </c:pt>
                <c:pt idx="17730">
                  <c:v>43995.875</c:v>
                </c:pt>
                <c:pt idx="17731">
                  <c:v>43996</c:v>
                </c:pt>
                <c:pt idx="17732">
                  <c:v>43996.125</c:v>
                </c:pt>
                <c:pt idx="17733">
                  <c:v>43996.25</c:v>
                </c:pt>
                <c:pt idx="17734">
                  <c:v>43996.375</c:v>
                </c:pt>
                <c:pt idx="17735">
                  <c:v>43996.5</c:v>
                </c:pt>
                <c:pt idx="17736">
                  <c:v>43996.625</c:v>
                </c:pt>
                <c:pt idx="17737">
                  <c:v>43996.75</c:v>
                </c:pt>
                <c:pt idx="17738">
                  <c:v>43996.875</c:v>
                </c:pt>
                <c:pt idx="17739">
                  <c:v>43997</c:v>
                </c:pt>
                <c:pt idx="17740">
                  <c:v>43997.125</c:v>
                </c:pt>
                <c:pt idx="17741">
                  <c:v>43997.25</c:v>
                </c:pt>
                <c:pt idx="17742">
                  <c:v>43997.375</c:v>
                </c:pt>
                <c:pt idx="17743">
                  <c:v>43997.5</c:v>
                </c:pt>
                <c:pt idx="17744">
                  <c:v>43997.625</c:v>
                </c:pt>
                <c:pt idx="17745">
                  <c:v>43997.75</c:v>
                </c:pt>
                <c:pt idx="17746">
                  <c:v>43997.875</c:v>
                </c:pt>
                <c:pt idx="17747">
                  <c:v>43998</c:v>
                </c:pt>
                <c:pt idx="17748">
                  <c:v>43998.125</c:v>
                </c:pt>
                <c:pt idx="17749">
                  <c:v>43998.25</c:v>
                </c:pt>
                <c:pt idx="17750">
                  <c:v>43998.375</c:v>
                </c:pt>
                <c:pt idx="17751">
                  <c:v>43998.5</c:v>
                </c:pt>
                <c:pt idx="17752">
                  <c:v>43998.625</c:v>
                </c:pt>
                <c:pt idx="17753">
                  <c:v>43998.75</c:v>
                </c:pt>
                <c:pt idx="17754">
                  <c:v>43998.875</c:v>
                </c:pt>
                <c:pt idx="17755">
                  <c:v>43999</c:v>
                </c:pt>
                <c:pt idx="17756">
                  <c:v>43999.125</c:v>
                </c:pt>
                <c:pt idx="17757">
                  <c:v>43999.25</c:v>
                </c:pt>
                <c:pt idx="17758">
                  <c:v>43999.375</c:v>
                </c:pt>
                <c:pt idx="17759">
                  <c:v>43999.5</c:v>
                </c:pt>
                <c:pt idx="17760">
                  <c:v>43999.625</c:v>
                </c:pt>
                <c:pt idx="17761">
                  <c:v>43999.75</c:v>
                </c:pt>
                <c:pt idx="17762">
                  <c:v>43999.875</c:v>
                </c:pt>
                <c:pt idx="17763">
                  <c:v>44000</c:v>
                </c:pt>
                <c:pt idx="17764">
                  <c:v>44000.125</c:v>
                </c:pt>
                <c:pt idx="17765">
                  <c:v>44000.25</c:v>
                </c:pt>
                <c:pt idx="17766">
                  <c:v>44000.375</c:v>
                </c:pt>
                <c:pt idx="17767">
                  <c:v>44000.5</c:v>
                </c:pt>
                <c:pt idx="17768">
                  <c:v>44000.625</c:v>
                </c:pt>
                <c:pt idx="17769">
                  <c:v>44000.75</c:v>
                </c:pt>
                <c:pt idx="17770">
                  <c:v>44000.875</c:v>
                </c:pt>
                <c:pt idx="17771">
                  <c:v>44001</c:v>
                </c:pt>
                <c:pt idx="17772">
                  <c:v>44001.125</c:v>
                </c:pt>
                <c:pt idx="17773">
                  <c:v>44001.25</c:v>
                </c:pt>
                <c:pt idx="17774">
                  <c:v>44001.375</c:v>
                </c:pt>
                <c:pt idx="17775">
                  <c:v>44001.5</c:v>
                </c:pt>
                <c:pt idx="17776">
                  <c:v>44001.625</c:v>
                </c:pt>
                <c:pt idx="17777">
                  <c:v>44001.75</c:v>
                </c:pt>
                <c:pt idx="17778">
                  <c:v>44001.875</c:v>
                </c:pt>
                <c:pt idx="17779">
                  <c:v>44002</c:v>
                </c:pt>
                <c:pt idx="17780">
                  <c:v>44002.125</c:v>
                </c:pt>
                <c:pt idx="17781">
                  <c:v>44002.25</c:v>
                </c:pt>
                <c:pt idx="17782">
                  <c:v>44002.375</c:v>
                </c:pt>
                <c:pt idx="17783">
                  <c:v>44002.5</c:v>
                </c:pt>
                <c:pt idx="17784">
                  <c:v>44002.625</c:v>
                </c:pt>
                <c:pt idx="17785">
                  <c:v>44002.75</c:v>
                </c:pt>
                <c:pt idx="17786">
                  <c:v>44002.875</c:v>
                </c:pt>
                <c:pt idx="17787">
                  <c:v>44003</c:v>
                </c:pt>
                <c:pt idx="17788">
                  <c:v>44003.125</c:v>
                </c:pt>
                <c:pt idx="17789">
                  <c:v>44003.25</c:v>
                </c:pt>
                <c:pt idx="17790">
                  <c:v>44003.375</c:v>
                </c:pt>
                <c:pt idx="17791">
                  <c:v>44003.5</c:v>
                </c:pt>
                <c:pt idx="17792">
                  <c:v>44003.625</c:v>
                </c:pt>
                <c:pt idx="17793">
                  <c:v>44003.75</c:v>
                </c:pt>
                <c:pt idx="17794">
                  <c:v>44003.875</c:v>
                </c:pt>
                <c:pt idx="17795">
                  <c:v>44004</c:v>
                </c:pt>
                <c:pt idx="17796">
                  <c:v>44004.125</c:v>
                </c:pt>
                <c:pt idx="17797">
                  <c:v>44004.25</c:v>
                </c:pt>
                <c:pt idx="17798">
                  <c:v>44004.375</c:v>
                </c:pt>
                <c:pt idx="17799">
                  <c:v>44004.5</c:v>
                </c:pt>
                <c:pt idx="17800">
                  <c:v>44004.625</c:v>
                </c:pt>
                <c:pt idx="17801">
                  <c:v>44004.75</c:v>
                </c:pt>
                <c:pt idx="17802">
                  <c:v>44004.875</c:v>
                </c:pt>
                <c:pt idx="17803">
                  <c:v>44005</c:v>
                </c:pt>
                <c:pt idx="17804">
                  <c:v>44005.125</c:v>
                </c:pt>
                <c:pt idx="17805">
                  <c:v>44005.25</c:v>
                </c:pt>
                <c:pt idx="17806">
                  <c:v>44005.375</c:v>
                </c:pt>
                <c:pt idx="17807">
                  <c:v>44005.5</c:v>
                </c:pt>
                <c:pt idx="17808">
                  <c:v>44005.625</c:v>
                </c:pt>
                <c:pt idx="17809">
                  <c:v>44005.75</c:v>
                </c:pt>
                <c:pt idx="17810">
                  <c:v>44005.875</c:v>
                </c:pt>
                <c:pt idx="17811">
                  <c:v>44006</c:v>
                </c:pt>
                <c:pt idx="17812">
                  <c:v>44006.125</c:v>
                </c:pt>
                <c:pt idx="17813">
                  <c:v>44006.25</c:v>
                </c:pt>
                <c:pt idx="17814">
                  <c:v>44006.375</c:v>
                </c:pt>
                <c:pt idx="17815">
                  <c:v>44006.5</c:v>
                </c:pt>
                <c:pt idx="17816">
                  <c:v>44006.625</c:v>
                </c:pt>
                <c:pt idx="17817">
                  <c:v>44006.75</c:v>
                </c:pt>
                <c:pt idx="17818">
                  <c:v>44006.875</c:v>
                </c:pt>
                <c:pt idx="17819">
                  <c:v>44007</c:v>
                </c:pt>
                <c:pt idx="17820">
                  <c:v>44007.125</c:v>
                </c:pt>
                <c:pt idx="17821">
                  <c:v>44007.25</c:v>
                </c:pt>
                <c:pt idx="17822">
                  <c:v>44007.375</c:v>
                </c:pt>
                <c:pt idx="17823">
                  <c:v>44007.5</c:v>
                </c:pt>
                <c:pt idx="17824">
                  <c:v>44007.625</c:v>
                </c:pt>
                <c:pt idx="17825">
                  <c:v>44007.75</c:v>
                </c:pt>
                <c:pt idx="17826">
                  <c:v>44007.875</c:v>
                </c:pt>
                <c:pt idx="17827">
                  <c:v>44008</c:v>
                </c:pt>
                <c:pt idx="17828">
                  <c:v>44008.125</c:v>
                </c:pt>
                <c:pt idx="17829">
                  <c:v>44008.25</c:v>
                </c:pt>
                <c:pt idx="17830">
                  <c:v>44008.375</c:v>
                </c:pt>
                <c:pt idx="17831">
                  <c:v>44008.5</c:v>
                </c:pt>
                <c:pt idx="17832">
                  <c:v>44008.625</c:v>
                </c:pt>
                <c:pt idx="17833">
                  <c:v>44008.75</c:v>
                </c:pt>
                <c:pt idx="17834">
                  <c:v>44008.875</c:v>
                </c:pt>
                <c:pt idx="17835">
                  <c:v>44009</c:v>
                </c:pt>
                <c:pt idx="17836">
                  <c:v>44009.125</c:v>
                </c:pt>
                <c:pt idx="17837">
                  <c:v>44009.25</c:v>
                </c:pt>
                <c:pt idx="17838">
                  <c:v>44009.375</c:v>
                </c:pt>
                <c:pt idx="17839">
                  <c:v>44009.5</c:v>
                </c:pt>
                <c:pt idx="17840">
                  <c:v>44009.625</c:v>
                </c:pt>
                <c:pt idx="17841">
                  <c:v>44009.75</c:v>
                </c:pt>
                <c:pt idx="17842">
                  <c:v>44009.875</c:v>
                </c:pt>
                <c:pt idx="17843">
                  <c:v>44010</c:v>
                </c:pt>
                <c:pt idx="17844">
                  <c:v>44010.125</c:v>
                </c:pt>
                <c:pt idx="17845">
                  <c:v>44010.25</c:v>
                </c:pt>
                <c:pt idx="17846">
                  <c:v>44010.375</c:v>
                </c:pt>
                <c:pt idx="17847">
                  <c:v>44010.5</c:v>
                </c:pt>
                <c:pt idx="17848">
                  <c:v>44010.625</c:v>
                </c:pt>
                <c:pt idx="17849">
                  <c:v>44010.75</c:v>
                </c:pt>
                <c:pt idx="17850">
                  <c:v>44010.875</c:v>
                </c:pt>
                <c:pt idx="17851">
                  <c:v>44011</c:v>
                </c:pt>
                <c:pt idx="17852">
                  <c:v>44011.125</c:v>
                </c:pt>
                <c:pt idx="17853">
                  <c:v>44011.25</c:v>
                </c:pt>
                <c:pt idx="17854">
                  <c:v>44011.375</c:v>
                </c:pt>
                <c:pt idx="17855">
                  <c:v>44011.5</c:v>
                </c:pt>
                <c:pt idx="17856">
                  <c:v>44011.625</c:v>
                </c:pt>
                <c:pt idx="17857">
                  <c:v>44011.75</c:v>
                </c:pt>
                <c:pt idx="17858">
                  <c:v>44011.875</c:v>
                </c:pt>
                <c:pt idx="17859">
                  <c:v>44012</c:v>
                </c:pt>
                <c:pt idx="17860">
                  <c:v>44012.125</c:v>
                </c:pt>
                <c:pt idx="17861">
                  <c:v>44012.25</c:v>
                </c:pt>
                <c:pt idx="17862">
                  <c:v>44012.375</c:v>
                </c:pt>
                <c:pt idx="17863">
                  <c:v>44012.5</c:v>
                </c:pt>
                <c:pt idx="17864">
                  <c:v>44012.625</c:v>
                </c:pt>
                <c:pt idx="17865">
                  <c:v>44012.75</c:v>
                </c:pt>
                <c:pt idx="17866">
                  <c:v>44012.875</c:v>
                </c:pt>
                <c:pt idx="17867">
                  <c:v>44013</c:v>
                </c:pt>
                <c:pt idx="17868">
                  <c:v>44013.125</c:v>
                </c:pt>
                <c:pt idx="17869">
                  <c:v>44013.25</c:v>
                </c:pt>
                <c:pt idx="17870">
                  <c:v>44013.375</c:v>
                </c:pt>
                <c:pt idx="17871">
                  <c:v>44013.5</c:v>
                </c:pt>
                <c:pt idx="17872">
                  <c:v>44013.625</c:v>
                </c:pt>
                <c:pt idx="17873">
                  <c:v>44013.75</c:v>
                </c:pt>
                <c:pt idx="17874">
                  <c:v>44013.875</c:v>
                </c:pt>
                <c:pt idx="17875">
                  <c:v>44014</c:v>
                </c:pt>
                <c:pt idx="17876">
                  <c:v>44014.125</c:v>
                </c:pt>
                <c:pt idx="17877">
                  <c:v>44014.25</c:v>
                </c:pt>
                <c:pt idx="17878">
                  <c:v>44014.375</c:v>
                </c:pt>
                <c:pt idx="17879">
                  <c:v>44014.5</c:v>
                </c:pt>
                <c:pt idx="17880">
                  <c:v>44014.625</c:v>
                </c:pt>
                <c:pt idx="17881">
                  <c:v>44014.75</c:v>
                </c:pt>
                <c:pt idx="17882">
                  <c:v>44014.875</c:v>
                </c:pt>
                <c:pt idx="17883">
                  <c:v>44015</c:v>
                </c:pt>
                <c:pt idx="17884">
                  <c:v>44015.125</c:v>
                </c:pt>
                <c:pt idx="17885">
                  <c:v>44015.25</c:v>
                </c:pt>
                <c:pt idx="17886">
                  <c:v>44015.375</c:v>
                </c:pt>
                <c:pt idx="17887">
                  <c:v>44015.5</c:v>
                </c:pt>
                <c:pt idx="17888">
                  <c:v>44015.625</c:v>
                </c:pt>
                <c:pt idx="17889">
                  <c:v>44015.75</c:v>
                </c:pt>
                <c:pt idx="17890">
                  <c:v>44015.875</c:v>
                </c:pt>
                <c:pt idx="17891">
                  <c:v>44016</c:v>
                </c:pt>
                <c:pt idx="17892">
                  <c:v>44016.125</c:v>
                </c:pt>
                <c:pt idx="17893">
                  <c:v>44016.25</c:v>
                </c:pt>
                <c:pt idx="17894">
                  <c:v>44016.375</c:v>
                </c:pt>
                <c:pt idx="17895">
                  <c:v>44016.5</c:v>
                </c:pt>
                <c:pt idx="17896">
                  <c:v>44016.625</c:v>
                </c:pt>
                <c:pt idx="17897">
                  <c:v>44016.75</c:v>
                </c:pt>
                <c:pt idx="17898">
                  <c:v>44016.875</c:v>
                </c:pt>
                <c:pt idx="17899">
                  <c:v>44017</c:v>
                </c:pt>
                <c:pt idx="17900">
                  <c:v>44017.125</c:v>
                </c:pt>
                <c:pt idx="17901">
                  <c:v>44017.25</c:v>
                </c:pt>
                <c:pt idx="17902">
                  <c:v>44017.375</c:v>
                </c:pt>
                <c:pt idx="17903">
                  <c:v>44017.5</c:v>
                </c:pt>
                <c:pt idx="17904">
                  <c:v>44017.625</c:v>
                </c:pt>
                <c:pt idx="17905">
                  <c:v>44017.75</c:v>
                </c:pt>
                <c:pt idx="17906">
                  <c:v>44017.875</c:v>
                </c:pt>
                <c:pt idx="17907">
                  <c:v>44018</c:v>
                </c:pt>
                <c:pt idx="17908">
                  <c:v>44018.125</c:v>
                </c:pt>
                <c:pt idx="17909">
                  <c:v>44018.25</c:v>
                </c:pt>
                <c:pt idx="17910">
                  <c:v>44018.375</c:v>
                </c:pt>
                <c:pt idx="17911">
                  <c:v>44018.5</c:v>
                </c:pt>
                <c:pt idx="17912">
                  <c:v>44018.625</c:v>
                </c:pt>
                <c:pt idx="17913">
                  <c:v>44018.75</c:v>
                </c:pt>
                <c:pt idx="17914">
                  <c:v>44018.875</c:v>
                </c:pt>
                <c:pt idx="17915">
                  <c:v>44019</c:v>
                </c:pt>
                <c:pt idx="17916">
                  <c:v>44019.125</c:v>
                </c:pt>
                <c:pt idx="17917">
                  <c:v>44019.25</c:v>
                </c:pt>
                <c:pt idx="17918">
                  <c:v>44019.375</c:v>
                </c:pt>
                <c:pt idx="17919">
                  <c:v>44019.5</c:v>
                </c:pt>
                <c:pt idx="17920">
                  <c:v>44019.625</c:v>
                </c:pt>
                <c:pt idx="17921">
                  <c:v>44019.75</c:v>
                </c:pt>
                <c:pt idx="17922">
                  <c:v>44019.875</c:v>
                </c:pt>
                <c:pt idx="17923">
                  <c:v>44020</c:v>
                </c:pt>
                <c:pt idx="17924">
                  <c:v>44020.125</c:v>
                </c:pt>
                <c:pt idx="17925">
                  <c:v>44020.25</c:v>
                </c:pt>
                <c:pt idx="17926">
                  <c:v>44020.375</c:v>
                </c:pt>
                <c:pt idx="17927">
                  <c:v>44020.5</c:v>
                </c:pt>
                <c:pt idx="17928">
                  <c:v>44020.625</c:v>
                </c:pt>
                <c:pt idx="17929">
                  <c:v>44020.75</c:v>
                </c:pt>
                <c:pt idx="17930">
                  <c:v>44020.875</c:v>
                </c:pt>
                <c:pt idx="17931">
                  <c:v>44021</c:v>
                </c:pt>
                <c:pt idx="17932">
                  <c:v>44021.125</c:v>
                </c:pt>
                <c:pt idx="17933">
                  <c:v>44021.25</c:v>
                </c:pt>
                <c:pt idx="17934">
                  <c:v>44021.375</c:v>
                </c:pt>
                <c:pt idx="17935">
                  <c:v>44021.5</c:v>
                </c:pt>
                <c:pt idx="17936">
                  <c:v>44021.625</c:v>
                </c:pt>
                <c:pt idx="17937">
                  <c:v>44021.75</c:v>
                </c:pt>
                <c:pt idx="17938">
                  <c:v>44021.875</c:v>
                </c:pt>
                <c:pt idx="17939">
                  <c:v>44022</c:v>
                </c:pt>
                <c:pt idx="17940">
                  <c:v>44022.125</c:v>
                </c:pt>
                <c:pt idx="17941">
                  <c:v>44022.25</c:v>
                </c:pt>
                <c:pt idx="17942">
                  <c:v>44022.375</c:v>
                </c:pt>
                <c:pt idx="17943">
                  <c:v>44022.5</c:v>
                </c:pt>
                <c:pt idx="17944">
                  <c:v>44022.625</c:v>
                </c:pt>
                <c:pt idx="17945">
                  <c:v>44022.75</c:v>
                </c:pt>
                <c:pt idx="17946">
                  <c:v>44022.875</c:v>
                </c:pt>
                <c:pt idx="17947">
                  <c:v>44023</c:v>
                </c:pt>
                <c:pt idx="17948">
                  <c:v>44023.125</c:v>
                </c:pt>
                <c:pt idx="17949">
                  <c:v>44023.25</c:v>
                </c:pt>
                <c:pt idx="17950">
                  <c:v>44023.375</c:v>
                </c:pt>
                <c:pt idx="17951">
                  <c:v>44023.5</c:v>
                </c:pt>
                <c:pt idx="17952">
                  <c:v>44023.625</c:v>
                </c:pt>
                <c:pt idx="17953">
                  <c:v>44023.75</c:v>
                </c:pt>
                <c:pt idx="17954">
                  <c:v>44023.875</c:v>
                </c:pt>
                <c:pt idx="17955">
                  <c:v>44024</c:v>
                </c:pt>
                <c:pt idx="17956">
                  <c:v>44024.125</c:v>
                </c:pt>
                <c:pt idx="17957">
                  <c:v>44024.25</c:v>
                </c:pt>
                <c:pt idx="17958">
                  <c:v>44024.375</c:v>
                </c:pt>
                <c:pt idx="17959">
                  <c:v>44024.5</c:v>
                </c:pt>
                <c:pt idx="17960">
                  <c:v>44024.625</c:v>
                </c:pt>
                <c:pt idx="17961">
                  <c:v>44024.75</c:v>
                </c:pt>
                <c:pt idx="17962">
                  <c:v>44024.875</c:v>
                </c:pt>
                <c:pt idx="17963">
                  <c:v>44025</c:v>
                </c:pt>
                <c:pt idx="17964">
                  <c:v>44025.125</c:v>
                </c:pt>
                <c:pt idx="17965">
                  <c:v>44025.25</c:v>
                </c:pt>
                <c:pt idx="17966">
                  <c:v>44025.375</c:v>
                </c:pt>
                <c:pt idx="17967">
                  <c:v>44025.5</c:v>
                </c:pt>
                <c:pt idx="17968">
                  <c:v>44025.625</c:v>
                </c:pt>
                <c:pt idx="17969">
                  <c:v>44025.75</c:v>
                </c:pt>
                <c:pt idx="17970">
                  <c:v>44025.875</c:v>
                </c:pt>
                <c:pt idx="17971">
                  <c:v>44026</c:v>
                </c:pt>
                <c:pt idx="17972">
                  <c:v>44026.125</c:v>
                </c:pt>
                <c:pt idx="17973">
                  <c:v>44026.25</c:v>
                </c:pt>
                <c:pt idx="17974">
                  <c:v>44026.375</c:v>
                </c:pt>
                <c:pt idx="17975">
                  <c:v>44026.5</c:v>
                </c:pt>
                <c:pt idx="17976">
                  <c:v>44026.625</c:v>
                </c:pt>
                <c:pt idx="17977">
                  <c:v>44026.75</c:v>
                </c:pt>
                <c:pt idx="17978">
                  <c:v>44026.875</c:v>
                </c:pt>
                <c:pt idx="17979">
                  <c:v>44027</c:v>
                </c:pt>
                <c:pt idx="17980">
                  <c:v>44027.125</c:v>
                </c:pt>
                <c:pt idx="17981">
                  <c:v>44027.25</c:v>
                </c:pt>
                <c:pt idx="17982">
                  <c:v>44027.375</c:v>
                </c:pt>
                <c:pt idx="17983">
                  <c:v>44027.5</c:v>
                </c:pt>
                <c:pt idx="17984">
                  <c:v>44027.625</c:v>
                </c:pt>
                <c:pt idx="17985">
                  <c:v>44027.75</c:v>
                </c:pt>
                <c:pt idx="17986">
                  <c:v>44027.875</c:v>
                </c:pt>
                <c:pt idx="17987">
                  <c:v>44028</c:v>
                </c:pt>
                <c:pt idx="17988">
                  <c:v>44028.125</c:v>
                </c:pt>
                <c:pt idx="17989">
                  <c:v>44028.25</c:v>
                </c:pt>
                <c:pt idx="17990">
                  <c:v>44028.375</c:v>
                </c:pt>
                <c:pt idx="17991">
                  <c:v>44028.5</c:v>
                </c:pt>
                <c:pt idx="17992">
                  <c:v>44028.625</c:v>
                </c:pt>
                <c:pt idx="17993">
                  <c:v>44028.75</c:v>
                </c:pt>
                <c:pt idx="17994">
                  <c:v>44028.875</c:v>
                </c:pt>
                <c:pt idx="17995">
                  <c:v>44029</c:v>
                </c:pt>
                <c:pt idx="17996">
                  <c:v>44029.125</c:v>
                </c:pt>
                <c:pt idx="17997">
                  <c:v>44029.25</c:v>
                </c:pt>
                <c:pt idx="17998">
                  <c:v>44029.375</c:v>
                </c:pt>
                <c:pt idx="17999">
                  <c:v>44029.5</c:v>
                </c:pt>
                <c:pt idx="18000">
                  <c:v>44029.625</c:v>
                </c:pt>
                <c:pt idx="18001">
                  <c:v>44029.75</c:v>
                </c:pt>
                <c:pt idx="18002">
                  <c:v>44029.875</c:v>
                </c:pt>
                <c:pt idx="18003">
                  <c:v>44030</c:v>
                </c:pt>
                <c:pt idx="18004">
                  <c:v>44030.125</c:v>
                </c:pt>
                <c:pt idx="18005">
                  <c:v>44030.25</c:v>
                </c:pt>
                <c:pt idx="18006">
                  <c:v>44030.375</c:v>
                </c:pt>
                <c:pt idx="18007">
                  <c:v>44030.5</c:v>
                </c:pt>
                <c:pt idx="18008">
                  <c:v>44030.625</c:v>
                </c:pt>
                <c:pt idx="18009">
                  <c:v>44030.75</c:v>
                </c:pt>
                <c:pt idx="18010">
                  <c:v>44030.875</c:v>
                </c:pt>
                <c:pt idx="18011">
                  <c:v>44031</c:v>
                </c:pt>
                <c:pt idx="18012">
                  <c:v>44031.125</c:v>
                </c:pt>
                <c:pt idx="18013">
                  <c:v>44031.25</c:v>
                </c:pt>
                <c:pt idx="18014">
                  <c:v>44031.375</c:v>
                </c:pt>
                <c:pt idx="18015">
                  <c:v>44031.5</c:v>
                </c:pt>
                <c:pt idx="18016">
                  <c:v>44031.625</c:v>
                </c:pt>
                <c:pt idx="18017">
                  <c:v>44031.75</c:v>
                </c:pt>
                <c:pt idx="18018">
                  <c:v>44031.875</c:v>
                </c:pt>
                <c:pt idx="18019">
                  <c:v>44032</c:v>
                </c:pt>
                <c:pt idx="18020">
                  <c:v>44032.125</c:v>
                </c:pt>
                <c:pt idx="18021">
                  <c:v>44032.25</c:v>
                </c:pt>
                <c:pt idx="18022">
                  <c:v>44032.375</c:v>
                </c:pt>
                <c:pt idx="18023">
                  <c:v>44032.5</c:v>
                </c:pt>
                <c:pt idx="18024">
                  <c:v>44032.625</c:v>
                </c:pt>
                <c:pt idx="18025">
                  <c:v>44032.75</c:v>
                </c:pt>
                <c:pt idx="18026">
                  <c:v>44032.875</c:v>
                </c:pt>
                <c:pt idx="18027">
                  <c:v>44033</c:v>
                </c:pt>
                <c:pt idx="18028">
                  <c:v>44033.125</c:v>
                </c:pt>
                <c:pt idx="18029">
                  <c:v>44033.25</c:v>
                </c:pt>
                <c:pt idx="18030">
                  <c:v>44033.375</c:v>
                </c:pt>
                <c:pt idx="18031">
                  <c:v>44033.5</c:v>
                </c:pt>
                <c:pt idx="18032">
                  <c:v>44033.625</c:v>
                </c:pt>
                <c:pt idx="18033">
                  <c:v>44033.75</c:v>
                </c:pt>
                <c:pt idx="18034">
                  <c:v>44033.875</c:v>
                </c:pt>
                <c:pt idx="18035">
                  <c:v>44034</c:v>
                </c:pt>
                <c:pt idx="18036">
                  <c:v>44034.125</c:v>
                </c:pt>
                <c:pt idx="18037">
                  <c:v>44034.25</c:v>
                </c:pt>
                <c:pt idx="18038">
                  <c:v>44034.375</c:v>
                </c:pt>
                <c:pt idx="18039">
                  <c:v>44034.5</c:v>
                </c:pt>
                <c:pt idx="18040">
                  <c:v>44034.625</c:v>
                </c:pt>
                <c:pt idx="18041">
                  <c:v>44034.75</c:v>
                </c:pt>
                <c:pt idx="18042">
                  <c:v>44034.875</c:v>
                </c:pt>
                <c:pt idx="18043">
                  <c:v>44035</c:v>
                </c:pt>
                <c:pt idx="18044">
                  <c:v>44035.125</c:v>
                </c:pt>
                <c:pt idx="18045">
                  <c:v>44035.25</c:v>
                </c:pt>
                <c:pt idx="18046">
                  <c:v>44035.375</c:v>
                </c:pt>
                <c:pt idx="18047">
                  <c:v>44035.5</c:v>
                </c:pt>
                <c:pt idx="18048">
                  <c:v>44035.625</c:v>
                </c:pt>
                <c:pt idx="18049">
                  <c:v>44035.75</c:v>
                </c:pt>
                <c:pt idx="18050">
                  <c:v>44035.875</c:v>
                </c:pt>
                <c:pt idx="18051">
                  <c:v>44036</c:v>
                </c:pt>
                <c:pt idx="18052">
                  <c:v>44036.125</c:v>
                </c:pt>
                <c:pt idx="18053">
                  <c:v>44036.25</c:v>
                </c:pt>
                <c:pt idx="18054">
                  <c:v>44036.375</c:v>
                </c:pt>
                <c:pt idx="18055">
                  <c:v>44036.5</c:v>
                </c:pt>
                <c:pt idx="18056">
                  <c:v>44036.625</c:v>
                </c:pt>
                <c:pt idx="18057">
                  <c:v>44036.75</c:v>
                </c:pt>
                <c:pt idx="18058">
                  <c:v>44036.875</c:v>
                </c:pt>
                <c:pt idx="18059">
                  <c:v>44037</c:v>
                </c:pt>
                <c:pt idx="18060">
                  <c:v>44037.125</c:v>
                </c:pt>
                <c:pt idx="18061">
                  <c:v>44037.25</c:v>
                </c:pt>
                <c:pt idx="18062">
                  <c:v>44037.375</c:v>
                </c:pt>
                <c:pt idx="18063">
                  <c:v>44037.5</c:v>
                </c:pt>
                <c:pt idx="18064">
                  <c:v>44037.625</c:v>
                </c:pt>
                <c:pt idx="18065">
                  <c:v>44037.75</c:v>
                </c:pt>
                <c:pt idx="18066">
                  <c:v>44037.875</c:v>
                </c:pt>
                <c:pt idx="18067">
                  <c:v>44038</c:v>
                </c:pt>
                <c:pt idx="18068">
                  <c:v>44038.125</c:v>
                </c:pt>
                <c:pt idx="18069">
                  <c:v>44038.25</c:v>
                </c:pt>
                <c:pt idx="18070">
                  <c:v>44038.375</c:v>
                </c:pt>
                <c:pt idx="18071">
                  <c:v>44038.5</c:v>
                </c:pt>
                <c:pt idx="18072">
                  <c:v>44038.625</c:v>
                </c:pt>
                <c:pt idx="18073">
                  <c:v>44038.75</c:v>
                </c:pt>
                <c:pt idx="18074">
                  <c:v>44038.875</c:v>
                </c:pt>
                <c:pt idx="18075">
                  <c:v>44039</c:v>
                </c:pt>
                <c:pt idx="18076">
                  <c:v>44039.125</c:v>
                </c:pt>
                <c:pt idx="18077">
                  <c:v>44039.25</c:v>
                </c:pt>
                <c:pt idx="18078">
                  <c:v>44039.375</c:v>
                </c:pt>
                <c:pt idx="18079">
                  <c:v>44039.5</c:v>
                </c:pt>
                <c:pt idx="18080">
                  <c:v>44039.625</c:v>
                </c:pt>
                <c:pt idx="18081">
                  <c:v>44039.75</c:v>
                </c:pt>
                <c:pt idx="18082">
                  <c:v>44039.875</c:v>
                </c:pt>
                <c:pt idx="18083">
                  <c:v>44040</c:v>
                </c:pt>
                <c:pt idx="18084">
                  <c:v>44040.125</c:v>
                </c:pt>
                <c:pt idx="18085">
                  <c:v>44040.25</c:v>
                </c:pt>
                <c:pt idx="18086">
                  <c:v>44040.375</c:v>
                </c:pt>
                <c:pt idx="18087">
                  <c:v>44040.5</c:v>
                </c:pt>
                <c:pt idx="18088">
                  <c:v>44040.625</c:v>
                </c:pt>
                <c:pt idx="18089">
                  <c:v>44040.75</c:v>
                </c:pt>
                <c:pt idx="18090">
                  <c:v>44040.875</c:v>
                </c:pt>
                <c:pt idx="18091">
                  <c:v>44041</c:v>
                </c:pt>
                <c:pt idx="18092">
                  <c:v>44041.125</c:v>
                </c:pt>
                <c:pt idx="18093">
                  <c:v>44041.25</c:v>
                </c:pt>
                <c:pt idx="18094">
                  <c:v>44041.375</c:v>
                </c:pt>
                <c:pt idx="18095">
                  <c:v>44041.5</c:v>
                </c:pt>
                <c:pt idx="18096">
                  <c:v>44041.625</c:v>
                </c:pt>
                <c:pt idx="18097">
                  <c:v>44041.75</c:v>
                </c:pt>
                <c:pt idx="18098">
                  <c:v>44041.875</c:v>
                </c:pt>
                <c:pt idx="18099">
                  <c:v>44042</c:v>
                </c:pt>
                <c:pt idx="18100">
                  <c:v>44042.125</c:v>
                </c:pt>
                <c:pt idx="18101">
                  <c:v>44042.25</c:v>
                </c:pt>
                <c:pt idx="18102">
                  <c:v>44042.375</c:v>
                </c:pt>
                <c:pt idx="18103">
                  <c:v>44042.5</c:v>
                </c:pt>
                <c:pt idx="18104">
                  <c:v>44042.625</c:v>
                </c:pt>
                <c:pt idx="18105">
                  <c:v>44042.75</c:v>
                </c:pt>
                <c:pt idx="18106">
                  <c:v>44042.875</c:v>
                </c:pt>
                <c:pt idx="18107">
                  <c:v>44043</c:v>
                </c:pt>
                <c:pt idx="18108">
                  <c:v>44043.125</c:v>
                </c:pt>
                <c:pt idx="18109">
                  <c:v>44043.25</c:v>
                </c:pt>
                <c:pt idx="18110">
                  <c:v>44043.375</c:v>
                </c:pt>
                <c:pt idx="18111">
                  <c:v>44043.5</c:v>
                </c:pt>
                <c:pt idx="18112">
                  <c:v>44043.625</c:v>
                </c:pt>
                <c:pt idx="18113">
                  <c:v>44043.75</c:v>
                </c:pt>
                <c:pt idx="18114">
                  <c:v>44043.875</c:v>
                </c:pt>
                <c:pt idx="18115">
                  <c:v>44044</c:v>
                </c:pt>
                <c:pt idx="18116">
                  <c:v>44044.125</c:v>
                </c:pt>
                <c:pt idx="18117">
                  <c:v>44044.25</c:v>
                </c:pt>
                <c:pt idx="18118">
                  <c:v>44044.375</c:v>
                </c:pt>
                <c:pt idx="18119">
                  <c:v>44044.5</c:v>
                </c:pt>
                <c:pt idx="18120">
                  <c:v>44044.625</c:v>
                </c:pt>
                <c:pt idx="18121">
                  <c:v>44044.75</c:v>
                </c:pt>
                <c:pt idx="18122">
                  <c:v>44044.875</c:v>
                </c:pt>
                <c:pt idx="18123">
                  <c:v>44045</c:v>
                </c:pt>
                <c:pt idx="18124">
                  <c:v>44045.125</c:v>
                </c:pt>
                <c:pt idx="18125">
                  <c:v>44045.25</c:v>
                </c:pt>
                <c:pt idx="18126">
                  <c:v>44045.375</c:v>
                </c:pt>
                <c:pt idx="18127">
                  <c:v>44045.5</c:v>
                </c:pt>
                <c:pt idx="18128">
                  <c:v>44045.625</c:v>
                </c:pt>
                <c:pt idx="18129">
                  <c:v>44045.75</c:v>
                </c:pt>
                <c:pt idx="18130">
                  <c:v>44045.875</c:v>
                </c:pt>
                <c:pt idx="18131">
                  <c:v>44046</c:v>
                </c:pt>
                <c:pt idx="18132">
                  <c:v>44046.125</c:v>
                </c:pt>
                <c:pt idx="18133">
                  <c:v>44046.25</c:v>
                </c:pt>
                <c:pt idx="18134">
                  <c:v>44046.375</c:v>
                </c:pt>
                <c:pt idx="18135">
                  <c:v>44046.5</c:v>
                </c:pt>
                <c:pt idx="18136">
                  <c:v>44046.625</c:v>
                </c:pt>
                <c:pt idx="18137">
                  <c:v>44046.75</c:v>
                </c:pt>
                <c:pt idx="18138">
                  <c:v>44046.875</c:v>
                </c:pt>
                <c:pt idx="18139">
                  <c:v>44047</c:v>
                </c:pt>
                <c:pt idx="18140">
                  <c:v>44047.125</c:v>
                </c:pt>
                <c:pt idx="18141">
                  <c:v>44047.25</c:v>
                </c:pt>
                <c:pt idx="18142">
                  <c:v>44047.375</c:v>
                </c:pt>
                <c:pt idx="18143">
                  <c:v>44047.5</c:v>
                </c:pt>
                <c:pt idx="18144">
                  <c:v>44047.625</c:v>
                </c:pt>
                <c:pt idx="18145">
                  <c:v>44047.75</c:v>
                </c:pt>
                <c:pt idx="18146">
                  <c:v>44047.875</c:v>
                </c:pt>
                <c:pt idx="18147">
                  <c:v>44048</c:v>
                </c:pt>
                <c:pt idx="18148">
                  <c:v>44048.125</c:v>
                </c:pt>
                <c:pt idx="18149">
                  <c:v>44048.25</c:v>
                </c:pt>
                <c:pt idx="18150">
                  <c:v>44048.375</c:v>
                </c:pt>
                <c:pt idx="18151">
                  <c:v>44048.5</c:v>
                </c:pt>
                <c:pt idx="18152">
                  <c:v>44048.625</c:v>
                </c:pt>
                <c:pt idx="18153">
                  <c:v>44048.75</c:v>
                </c:pt>
                <c:pt idx="18154">
                  <c:v>44048.875</c:v>
                </c:pt>
                <c:pt idx="18155">
                  <c:v>44049</c:v>
                </c:pt>
                <c:pt idx="18156">
                  <c:v>44049.125</c:v>
                </c:pt>
                <c:pt idx="18157">
                  <c:v>44049.25</c:v>
                </c:pt>
                <c:pt idx="18158">
                  <c:v>44049.375</c:v>
                </c:pt>
                <c:pt idx="18159">
                  <c:v>44049.5</c:v>
                </c:pt>
                <c:pt idx="18160">
                  <c:v>44049.625</c:v>
                </c:pt>
                <c:pt idx="18161">
                  <c:v>44049.75</c:v>
                </c:pt>
                <c:pt idx="18162">
                  <c:v>44049.875</c:v>
                </c:pt>
                <c:pt idx="18163">
                  <c:v>44050</c:v>
                </c:pt>
                <c:pt idx="18164">
                  <c:v>44050.125</c:v>
                </c:pt>
                <c:pt idx="18165">
                  <c:v>44050.25</c:v>
                </c:pt>
                <c:pt idx="18166">
                  <c:v>44050.375</c:v>
                </c:pt>
                <c:pt idx="18167">
                  <c:v>44050.5</c:v>
                </c:pt>
                <c:pt idx="18168">
                  <c:v>44050.625</c:v>
                </c:pt>
                <c:pt idx="18169">
                  <c:v>44050.75</c:v>
                </c:pt>
                <c:pt idx="18170">
                  <c:v>44050.875</c:v>
                </c:pt>
                <c:pt idx="18171">
                  <c:v>44051</c:v>
                </c:pt>
                <c:pt idx="18172">
                  <c:v>44051.125</c:v>
                </c:pt>
                <c:pt idx="18173">
                  <c:v>44051.25</c:v>
                </c:pt>
                <c:pt idx="18174">
                  <c:v>44051.375</c:v>
                </c:pt>
                <c:pt idx="18175">
                  <c:v>44051.5</c:v>
                </c:pt>
                <c:pt idx="18176">
                  <c:v>44051.625</c:v>
                </c:pt>
                <c:pt idx="18177">
                  <c:v>44051.75</c:v>
                </c:pt>
                <c:pt idx="18178">
                  <c:v>44051.875</c:v>
                </c:pt>
                <c:pt idx="18179">
                  <c:v>44052</c:v>
                </c:pt>
                <c:pt idx="18180">
                  <c:v>44052.125</c:v>
                </c:pt>
                <c:pt idx="18181">
                  <c:v>44052.25</c:v>
                </c:pt>
                <c:pt idx="18182">
                  <c:v>44052.375</c:v>
                </c:pt>
                <c:pt idx="18183">
                  <c:v>44052.5</c:v>
                </c:pt>
                <c:pt idx="18184">
                  <c:v>44052.625</c:v>
                </c:pt>
                <c:pt idx="18185">
                  <c:v>44052.75</c:v>
                </c:pt>
                <c:pt idx="18186">
                  <c:v>44052.875</c:v>
                </c:pt>
                <c:pt idx="18187">
                  <c:v>44053</c:v>
                </c:pt>
                <c:pt idx="18188">
                  <c:v>44053.125</c:v>
                </c:pt>
                <c:pt idx="18189">
                  <c:v>44053.25</c:v>
                </c:pt>
                <c:pt idx="18190">
                  <c:v>44053.375</c:v>
                </c:pt>
                <c:pt idx="18191">
                  <c:v>44053.5</c:v>
                </c:pt>
                <c:pt idx="18192">
                  <c:v>44053.625</c:v>
                </c:pt>
                <c:pt idx="18193">
                  <c:v>44053.75</c:v>
                </c:pt>
                <c:pt idx="18194">
                  <c:v>44053.875</c:v>
                </c:pt>
                <c:pt idx="18195">
                  <c:v>44054</c:v>
                </c:pt>
                <c:pt idx="18196">
                  <c:v>44054.125</c:v>
                </c:pt>
                <c:pt idx="18197">
                  <c:v>44054.25</c:v>
                </c:pt>
                <c:pt idx="18198">
                  <c:v>44054.375</c:v>
                </c:pt>
                <c:pt idx="18199">
                  <c:v>44054.5</c:v>
                </c:pt>
                <c:pt idx="18200">
                  <c:v>44054.625</c:v>
                </c:pt>
                <c:pt idx="18201">
                  <c:v>44054.75</c:v>
                </c:pt>
                <c:pt idx="18202">
                  <c:v>44054.875</c:v>
                </c:pt>
                <c:pt idx="18203">
                  <c:v>44055</c:v>
                </c:pt>
                <c:pt idx="18204">
                  <c:v>44055.125</c:v>
                </c:pt>
                <c:pt idx="18205">
                  <c:v>44055.25</c:v>
                </c:pt>
                <c:pt idx="18206">
                  <c:v>44055.375</c:v>
                </c:pt>
                <c:pt idx="18207">
                  <c:v>44055.5</c:v>
                </c:pt>
                <c:pt idx="18208">
                  <c:v>44055.625</c:v>
                </c:pt>
                <c:pt idx="18209">
                  <c:v>44055.75</c:v>
                </c:pt>
                <c:pt idx="18210">
                  <c:v>44055.875</c:v>
                </c:pt>
                <c:pt idx="18211">
                  <c:v>44056</c:v>
                </c:pt>
                <c:pt idx="18212">
                  <c:v>44056.125</c:v>
                </c:pt>
                <c:pt idx="18213">
                  <c:v>44056.25</c:v>
                </c:pt>
                <c:pt idx="18214">
                  <c:v>44056.375</c:v>
                </c:pt>
                <c:pt idx="18215">
                  <c:v>44056.5</c:v>
                </c:pt>
                <c:pt idx="18216">
                  <c:v>44056.625</c:v>
                </c:pt>
                <c:pt idx="18217">
                  <c:v>44056.75</c:v>
                </c:pt>
                <c:pt idx="18218">
                  <c:v>44056.875</c:v>
                </c:pt>
                <c:pt idx="18219">
                  <c:v>44057</c:v>
                </c:pt>
                <c:pt idx="18220">
                  <c:v>44057.125</c:v>
                </c:pt>
                <c:pt idx="18221">
                  <c:v>44057.25</c:v>
                </c:pt>
                <c:pt idx="18222">
                  <c:v>44057.375</c:v>
                </c:pt>
                <c:pt idx="18223">
                  <c:v>44057.5</c:v>
                </c:pt>
                <c:pt idx="18224">
                  <c:v>44057.625</c:v>
                </c:pt>
                <c:pt idx="18225">
                  <c:v>44057.75</c:v>
                </c:pt>
                <c:pt idx="18226">
                  <c:v>44057.875</c:v>
                </c:pt>
                <c:pt idx="18227">
                  <c:v>44058</c:v>
                </c:pt>
                <c:pt idx="18228">
                  <c:v>44058.125</c:v>
                </c:pt>
                <c:pt idx="18229">
                  <c:v>44058.25</c:v>
                </c:pt>
                <c:pt idx="18230">
                  <c:v>44058.375</c:v>
                </c:pt>
                <c:pt idx="18231">
                  <c:v>44058.5</c:v>
                </c:pt>
                <c:pt idx="18232">
                  <c:v>44058.625</c:v>
                </c:pt>
                <c:pt idx="18233">
                  <c:v>44058.75</c:v>
                </c:pt>
                <c:pt idx="18234">
                  <c:v>44058.875</c:v>
                </c:pt>
                <c:pt idx="18235">
                  <c:v>44059</c:v>
                </c:pt>
                <c:pt idx="18236">
                  <c:v>44059.125</c:v>
                </c:pt>
                <c:pt idx="18237">
                  <c:v>44059.25</c:v>
                </c:pt>
                <c:pt idx="18238">
                  <c:v>44059.375</c:v>
                </c:pt>
                <c:pt idx="18239">
                  <c:v>44059.5</c:v>
                </c:pt>
                <c:pt idx="18240">
                  <c:v>44059.625</c:v>
                </c:pt>
                <c:pt idx="18241">
                  <c:v>44059.75</c:v>
                </c:pt>
                <c:pt idx="18242">
                  <c:v>44059.875</c:v>
                </c:pt>
                <c:pt idx="18243">
                  <c:v>44060</c:v>
                </c:pt>
                <c:pt idx="18244">
                  <c:v>44060.125</c:v>
                </c:pt>
                <c:pt idx="18245">
                  <c:v>44060.25</c:v>
                </c:pt>
                <c:pt idx="18246">
                  <c:v>44060.375</c:v>
                </c:pt>
                <c:pt idx="18247">
                  <c:v>44060.5</c:v>
                </c:pt>
                <c:pt idx="18248">
                  <c:v>44060.625</c:v>
                </c:pt>
                <c:pt idx="18249">
                  <c:v>44060.75</c:v>
                </c:pt>
                <c:pt idx="18250">
                  <c:v>44060.875</c:v>
                </c:pt>
                <c:pt idx="18251">
                  <c:v>44061</c:v>
                </c:pt>
                <c:pt idx="18252">
                  <c:v>44061.125</c:v>
                </c:pt>
                <c:pt idx="18253">
                  <c:v>44061.25</c:v>
                </c:pt>
                <c:pt idx="18254">
                  <c:v>44061.375</c:v>
                </c:pt>
                <c:pt idx="18255">
                  <c:v>44061.5</c:v>
                </c:pt>
                <c:pt idx="18256">
                  <c:v>44061.625</c:v>
                </c:pt>
                <c:pt idx="18257">
                  <c:v>44061.75</c:v>
                </c:pt>
                <c:pt idx="18258">
                  <c:v>44061.875</c:v>
                </c:pt>
                <c:pt idx="18259">
                  <c:v>44062</c:v>
                </c:pt>
                <c:pt idx="18260">
                  <c:v>44062.125</c:v>
                </c:pt>
                <c:pt idx="18261">
                  <c:v>44062.25</c:v>
                </c:pt>
                <c:pt idx="18262">
                  <c:v>44062.375</c:v>
                </c:pt>
                <c:pt idx="18263">
                  <c:v>44062.5</c:v>
                </c:pt>
                <c:pt idx="18264">
                  <c:v>44062.625</c:v>
                </c:pt>
                <c:pt idx="18265">
                  <c:v>44062.75</c:v>
                </c:pt>
                <c:pt idx="18266">
                  <c:v>44062.875</c:v>
                </c:pt>
                <c:pt idx="18267">
                  <c:v>44063</c:v>
                </c:pt>
                <c:pt idx="18268">
                  <c:v>44063.125</c:v>
                </c:pt>
                <c:pt idx="18269">
                  <c:v>44063.25</c:v>
                </c:pt>
                <c:pt idx="18270">
                  <c:v>44063.375</c:v>
                </c:pt>
                <c:pt idx="18271">
                  <c:v>44063.5</c:v>
                </c:pt>
                <c:pt idx="18272">
                  <c:v>44063.625</c:v>
                </c:pt>
                <c:pt idx="18273">
                  <c:v>44063.75</c:v>
                </c:pt>
                <c:pt idx="18274">
                  <c:v>44063.875</c:v>
                </c:pt>
                <c:pt idx="18275">
                  <c:v>44064</c:v>
                </c:pt>
                <c:pt idx="18276">
                  <c:v>44064.125</c:v>
                </c:pt>
                <c:pt idx="18277">
                  <c:v>44064.25</c:v>
                </c:pt>
                <c:pt idx="18278">
                  <c:v>44064.375</c:v>
                </c:pt>
                <c:pt idx="18279">
                  <c:v>44064.5</c:v>
                </c:pt>
                <c:pt idx="18280">
                  <c:v>44064.625</c:v>
                </c:pt>
                <c:pt idx="18281">
                  <c:v>44064.75</c:v>
                </c:pt>
                <c:pt idx="18282">
                  <c:v>44064.875</c:v>
                </c:pt>
                <c:pt idx="18283">
                  <c:v>44065</c:v>
                </c:pt>
                <c:pt idx="18284">
                  <c:v>44065.125</c:v>
                </c:pt>
                <c:pt idx="18285">
                  <c:v>44065.25</c:v>
                </c:pt>
                <c:pt idx="18286">
                  <c:v>44065.375</c:v>
                </c:pt>
                <c:pt idx="18287">
                  <c:v>44065.5</c:v>
                </c:pt>
                <c:pt idx="18288">
                  <c:v>44065.625</c:v>
                </c:pt>
                <c:pt idx="18289">
                  <c:v>44065.75</c:v>
                </c:pt>
                <c:pt idx="18290">
                  <c:v>44065.875</c:v>
                </c:pt>
                <c:pt idx="18291">
                  <c:v>44066</c:v>
                </c:pt>
                <c:pt idx="18292">
                  <c:v>44066.125</c:v>
                </c:pt>
                <c:pt idx="18293">
                  <c:v>44066.25</c:v>
                </c:pt>
                <c:pt idx="18294">
                  <c:v>44066.375</c:v>
                </c:pt>
                <c:pt idx="18295">
                  <c:v>44066.5</c:v>
                </c:pt>
                <c:pt idx="18296">
                  <c:v>44066.625</c:v>
                </c:pt>
                <c:pt idx="18297">
                  <c:v>44066.75</c:v>
                </c:pt>
                <c:pt idx="18298">
                  <c:v>44066.875</c:v>
                </c:pt>
                <c:pt idx="18299">
                  <c:v>44067</c:v>
                </c:pt>
                <c:pt idx="18300">
                  <c:v>44067.125</c:v>
                </c:pt>
                <c:pt idx="18301">
                  <c:v>44067.25</c:v>
                </c:pt>
                <c:pt idx="18302">
                  <c:v>44067.375</c:v>
                </c:pt>
                <c:pt idx="18303">
                  <c:v>44067.5</c:v>
                </c:pt>
                <c:pt idx="18304">
                  <c:v>44067.625</c:v>
                </c:pt>
                <c:pt idx="18305">
                  <c:v>44067.75</c:v>
                </c:pt>
                <c:pt idx="18306">
                  <c:v>44067.875</c:v>
                </c:pt>
                <c:pt idx="18307">
                  <c:v>44068</c:v>
                </c:pt>
                <c:pt idx="18308">
                  <c:v>44068.125</c:v>
                </c:pt>
                <c:pt idx="18309">
                  <c:v>44068.25</c:v>
                </c:pt>
                <c:pt idx="18310">
                  <c:v>44068.375</c:v>
                </c:pt>
                <c:pt idx="18311">
                  <c:v>44068.5</c:v>
                </c:pt>
                <c:pt idx="18312">
                  <c:v>44068.625</c:v>
                </c:pt>
                <c:pt idx="18313">
                  <c:v>44068.75</c:v>
                </c:pt>
                <c:pt idx="18314">
                  <c:v>44068.875</c:v>
                </c:pt>
                <c:pt idx="18315">
                  <c:v>44069</c:v>
                </c:pt>
                <c:pt idx="18316">
                  <c:v>44069.125</c:v>
                </c:pt>
                <c:pt idx="18317">
                  <c:v>44069.25</c:v>
                </c:pt>
                <c:pt idx="18318">
                  <c:v>44069.375</c:v>
                </c:pt>
                <c:pt idx="18319">
                  <c:v>44069.5</c:v>
                </c:pt>
                <c:pt idx="18320">
                  <c:v>44069.625</c:v>
                </c:pt>
                <c:pt idx="18321">
                  <c:v>44069.75</c:v>
                </c:pt>
                <c:pt idx="18322">
                  <c:v>44069.875</c:v>
                </c:pt>
                <c:pt idx="18323">
                  <c:v>44070</c:v>
                </c:pt>
                <c:pt idx="18324">
                  <c:v>44070.125</c:v>
                </c:pt>
                <c:pt idx="18325">
                  <c:v>44070.25</c:v>
                </c:pt>
                <c:pt idx="18326">
                  <c:v>44070.375</c:v>
                </c:pt>
                <c:pt idx="18327">
                  <c:v>44070.5</c:v>
                </c:pt>
                <c:pt idx="18328">
                  <c:v>44070.625</c:v>
                </c:pt>
                <c:pt idx="18329">
                  <c:v>44070.75</c:v>
                </c:pt>
                <c:pt idx="18330">
                  <c:v>44070.875</c:v>
                </c:pt>
                <c:pt idx="18331">
                  <c:v>44071</c:v>
                </c:pt>
                <c:pt idx="18332">
                  <c:v>44071.125</c:v>
                </c:pt>
                <c:pt idx="18333">
                  <c:v>44071.25</c:v>
                </c:pt>
                <c:pt idx="18334">
                  <c:v>44071.375</c:v>
                </c:pt>
                <c:pt idx="18335">
                  <c:v>44071.5</c:v>
                </c:pt>
                <c:pt idx="18336">
                  <c:v>44071.625</c:v>
                </c:pt>
                <c:pt idx="18337">
                  <c:v>44071.75</c:v>
                </c:pt>
                <c:pt idx="18338">
                  <c:v>44071.875</c:v>
                </c:pt>
                <c:pt idx="18339">
                  <c:v>44072</c:v>
                </c:pt>
                <c:pt idx="18340">
                  <c:v>44072.125</c:v>
                </c:pt>
                <c:pt idx="18341">
                  <c:v>44072.25</c:v>
                </c:pt>
                <c:pt idx="18342">
                  <c:v>44072.375</c:v>
                </c:pt>
                <c:pt idx="18343">
                  <c:v>44072.5</c:v>
                </c:pt>
                <c:pt idx="18344">
                  <c:v>44072.625</c:v>
                </c:pt>
                <c:pt idx="18345">
                  <c:v>44072.75</c:v>
                </c:pt>
                <c:pt idx="18346">
                  <c:v>44072.875</c:v>
                </c:pt>
                <c:pt idx="18347">
                  <c:v>44073</c:v>
                </c:pt>
                <c:pt idx="18348">
                  <c:v>44073.125</c:v>
                </c:pt>
                <c:pt idx="18349">
                  <c:v>44073.25</c:v>
                </c:pt>
                <c:pt idx="18350">
                  <c:v>44073.375</c:v>
                </c:pt>
                <c:pt idx="18351">
                  <c:v>44073.5</c:v>
                </c:pt>
                <c:pt idx="18352">
                  <c:v>44073.625</c:v>
                </c:pt>
                <c:pt idx="18353">
                  <c:v>44073.75</c:v>
                </c:pt>
                <c:pt idx="18354">
                  <c:v>44073.875</c:v>
                </c:pt>
                <c:pt idx="18355">
                  <c:v>44074</c:v>
                </c:pt>
                <c:pt idx="18356">
                  <c:v>44074.125</c:v>
                </c:pt>
                <c:pt idx="18357">
                  <c:v>44074.25</c:v>
                </c:pt>
                <c:pt idx="18358">
                  <c:v>44074.375</c:v>
                </c:pt>
                <c:pt idx="18359">
                  <c:v>44074.5</c:v>
                </c:pt>
                <c:pt idx="18360">
                  <c:v>44074.625</c:v>
                </c:pt>
                <c:pt idx="18361">
                  <c:v>44074.75</c:v>
                </c:pt>
                <c:pt idx="18362">
                  <c:v>44074.875</c:v>
                </c:pt>
                <c:pt idx="18363">
                  <c:v>44075</c:v>
                </c:pt>
                <c:pt idx="18364">
                  <c:v>44075.125</c:v>
                </c:pt>
                <c:pt idx="18365">
                  <c:v>44075.25</c:v>
                </c:pt>
                <c:pt idx="18366">
                  <c:v>44075.375</c:v>
                </c:pt>
                <c:pt idx="18367">
                  <c:v>44075.5</c:v>
                </c:pt>
                <c:pt idx="18368">
                  <c:v>44075.625</c:v>
                </c:pt>
                <c:pt idx="18369">
                  <c:v>44075.75</c:v>
                </c:pt>
                <c:pt idx="18370">
                  <c:v>44075.875</c:v>
                </c:pt>
                <c:pt idx="18371">
                  <c:v>44076</c:v>
                </c:pt>
                <c:pt idx="18372">
                  <c:v>44076.125</c:v>
                </c:pt>
                <c:pt idx="18373">
                  <c:v>44076.25</c:v>
                </c:pt>
                <c:pt idx="18374">
                  <c:v>44076.375</c:v>
                </c:pt>
                <c:pt idx="18375">
                  <c:v>44076.5</c:v>
                </c:pt>
                <c:pt idx="18376">
                  <c:v>44076.625</c:v>
                </c:pt>
                <c:pt idx="18377">
                  <c:v>44076.75</c:v>
                </c:pt>
                <c:pt idx="18378">
                  <c:v>44076.875</c:v>
                </c:pt>
                <c:pt idx="18379">
                  <c:v>44077</c:v>
                </c:pt>
                <c:pt idx="18380">
                  <c:v>44077.125</c:v>
                </c:pt>
                <c:pt idx="18381">
                  <c:v>44077.25</c:v>
                </c:pt>
                <c:pt idx="18382">
                  <c:v>44077.375</c:v>
                </c:pt>
                <c:pt idx="18383">
                  <c:v>44077.5</c:v>
                </c:pt>
                <c:pt idx="18384">
                  <c:v>44077.625</c:v>
                </c:pt>
                <c:pt idx="18385">
                  <c:v>44077.75</c:v>
                </c:pt>
                <c:pt idx="18386">
                  <c:v>44077.875</c:v>
                </c:pt>
                <c:pt idx="18387">
                  <c:v>44078</c:v>
                </c:pt>
                <c:pt idx="18388">
                  <c:v>44078.125</c:v>
                </c:pt>
                <c:pt idx="18389">
                  <c:v>44078.25</c:v>
                </c:pt>
                <c:pt idx="18390">
                  <c:v>44078.375</c:v>
                </c:pt>
                <c:pt idx="18391">
                  <c:v>44078.5</c:v>
                </c:pt>
                <c:pt idx="18392">
                  <c:v>44078.625</c:v>
                </c:pt>
                <c:pt idx="18393">
                  <c:v>44078.75</c:v>
                </c:pt>
                <c:pt idx="18394">
                  <c:v>44078.875</c:v>
                </c:pt>
                <c:pt idx="18395">
                  <c:v>44079</c:v>
                </c:pt>
                <c:pt idx="18396">
                  <c:v>44079.125</c:v>
                </c:pt>
                <c:pt idx="18397">
                  <c:v>44079.25</c:v>
                </c:pt>
                <c:pt idx="18398">
                  <c:v>44079.375</c:v>
                </c:pt>
                <c:pt idx="18399">
                  <c:v>44079.5</c:v>
                </c:pt>
                <c:pt idx="18400">
                  <c:v>44079.625</c:v>
                </c:pt>
                <c:pt idx="18401">
                  <c:v>44079.75</c:v>
                </c:pt>
                <c:pt idx="18402">
                  <c:v>44079.875</c:v>
                </c:pt>
                <c:pt idx="18403">
                  <c:v>44080</c:v>
                </c:pt>
                <c:pt idx="18404">
                  <c:v>44080.125</c:v>
                </c:pt>
                <c:pt idx="18405">
                  <c:v>44080.25</c:v>
                </c:pt>
                <c:pt idx="18406">
                  <c:v>44080.375</c:v>
                </c:pt>
                <c:pt idx="18407">
                  <c:v>44080.5</c:v>
                </c:pt>
                <c:pt idx="18408">
                  <c:v>44080.625</c:v>
                </c:pt>
                <c:pt idx="18409">
                  <c:v>44080.75</c:v>
                </c:pt>
                <c:pt idx="18410">
                  <c:v>44080.875</c:v>
                </c:pt>
                <c:pt idx="18411">
                  <c:v>44081</c:v>
                </c:pt>
                <c:pt idx="18412">
                  <c:v>44081.125</c:v>
                </c:pt>
                <c:pt idx="18413">
                  <c:v>44081.25</c:v>
                </c:pt>
                <c:pt idx="18414">
                  <c:v>44081.375</c:v>
                </c:pt>
                <c:pt idx="18415">
                  <c:v>44081.5</c:v>
                </c:pt>
                <c:pt idx="18416">
                  <c:v>44081.625</c:v>
                </c:pt>
                <c:pt idx="18417">
                  <c:v>44081.75</c:v>
                </c:pt>
                <c:pt idx="18418">
                  <c:v>44081.875</c:v>
                </c:pt>
                <c:pt idx="18419">
                  <c:v>44082</c:v>
                </c:pt>
                <c:pt idx="18420">
                  <c:v>44082.125</c:v>
                </c:pt>
                <c:pt idx="18421">
                  <c:v>44082.25</c:v>
                </c:pt>
                <c:pt idx="18422">
                  <c:v>44082.375</c:v>
                </c:pt>
                <c:pt idx="18423">
                  <c:v>44082.5</c:v>
                </c:pt>
                <c:pt idx="18424">
                  <c:v>44082.625</c:v>
                </c:pt>
                <c:pt idx="18425">
                  <c:v>44082.75</c:v>
                </c:pt>
                <c:pt idx="18426">
                  <c:v>44082.875</c:v>
                </c:pt>
                <c:pt idx="18427">
                  <c:v>44083</c:v>
                </c:pt>
                <c:pt idx="18428">
                  <c:v>44083.125</c:v>
                </c:pt>
                <c:pt idx="18429">
                  <c:v>44083.25</c:v>
                </c:pt>
                <c:pt idx="18430">
                  <c:v>44083.375</c:v>
                </c:pt>
                <c:pt idx="18431">
                  <c:v>44083.5</c:v>
                </c:pt>
                <c:pt idx="18432">
                  <c:v>44083.625</c:v>
                </c:pt>
                <c:pt idx="18433">
                  <c:v>44083.75</c:v>
                </c:pt>
                <c:pt idx="18434">
                  <c:v>44083.875</c:v>
                </c:pt>
                <c:pt idx="18435">
                  <c:v>44084</c:v>
                </c:pt>
                <c:pt idx="18436">
                  <c:v>44084.125</c:v>
                </c:pt>
                <c:pt idx="18437">
                  <c:v>44084.25</c:v>
                </c:pt>
                <c:pt idx="18438">
                  <c:v>44084.375</c:v>
                </c:pt>
                <c:pt idx="18439">
                  <c:v>44084.5</c:v>
                </c:pt>
                <c:pt idx="18440">
                  <c:v>44084.625</c:v>
                </c:pt>
                <c:pt idx="18441">
                  <c:v>44084.75</c:v>
                </c:pt>
                <c:pt idx="18442">
                  <c:v>44084.875</c:v>
                </c:pt>
                <c:pt idx="18443">
                  <c:v>44085</c:v>
                </c:pt>
                <c:pt idx="18444">
                  <c:v>44085.125</c:v>
                </c:pt>
                <c:pt idx="18445">
                  <c:v>44085.25</c:v>
                </c:pt>
                <c:pt idx="18446">
                  <c:v>44085.375</c:v>
                </c:pt>
                <c:pt idx="18447">
                  <c:v>44085.5</c:v>
                </c:pt>
                <c:pt idx="18448">
                  <c:v>44085.625</c:v>
                </c:pt>
                <c:pt idx="18449">
                  <c:v>44085.75</c:v>
                </c:pt>
                <c:pt idx="18450">
                  <c:v>44085.875</c:v>
                </c:pt>
                <c:pt idx="18451">
                  <c:v>44086</c:v>
                </c:pt>
                <c:pt idx="18452">
                  <c:v>44086.125</c:v>
                </c:pt>
                <c:pt idx="18453">
                  <c:v>44086.25</c:v>
                </c:pt>
                <c:pt idx="18454">
                  <c:v>44086.375</c:v>
                </c:pt>
                <c:pt idx="18455">
                  <c:v>44086.5</c:v>
                </c:pt>
                <c:pt idx="18456">
                  <c:v>44086.625</c:v>
                </c:pt>
                <c:pt idx="18457">
                  <c:v>44086.75</c:v>
                </c:pt>
                <c:pt idx="18458">
                  <c:v>44086.875</c:v>
                </c:pt>
                <c:pt idx="18459">
                  <c:v>44087</c:v>
                </c:pt>
                <c:pt idx="18460">
                  <c:v>44087.125</c:v>
                </c:pt>
                <c:pt idx="18461">
                  <c:v>44087.25</c:v>
                </c:pt>
                <c:pt idx="18462">
                  <c:v>44087.375</c:v>
                </c:pt>
                <c:pt idx="18463">
                  <c:v>44087.5</c:v>
                </c:pt>
                <c:pt idx="18464">
                  <c:v>44087.625</c:v>
                </c:pt>
                <c:pt idx="18465">
                  <c:v>44087.75</c:v>
                </c:pt>
                <c:pt idx="18466">
                  <c:v>44087.875</c:v>
                </c:pt>
                <c:pt idx="18467">
                  <c:v>44088</c:v>
                </c:pt>
                <c:pt idx="18468">
                  <c:v>44088.125</c:v>
                </c:pt>
                <c:pt idx="18469">
                  <c:v>44088.25</c:v>
                </c:pt>
                <c:pt idx="18470">
                  <c:v>44088.375</c:v>
                </c:pt>
                <c:pt idx="18471">
                  <c:v>44088.5</c:v>
                </c:pt>
                <c:pt idx="18472">
                  <c:v>44088.625</c:v>
                </c:pt>
                <c:pt idx="18473">
                  <c:v>44088.75</c:v>
                </c:pt>
                <c:pt idx="18474">
                  <c:v>44088.875</c:v>
                </c:pt>
                <c:pt idx="18475">
                  <c:v>44089</c:v>
                </c:pt>
                <c:pt idx="18476">
                  <c:v>44089.125</c:v>
                </c:pt>
                <c:pt idx="18477">
                  <c:v>44089.25</c:v>
                </c:pt>
                <c:pt idx="18478">
                  <c:v>44089.375</c:v>
                </c:pt>
                <c:pt idx="18479">
                  <c:v>44089.5</c:v>
                </c:pt>
                <c:pt idx="18480">
                  <c:v>44089.625</c:v>
                </c:pt>
                <c:pt idx="18481">
                  <c:v>44089.75</c:v>
                </c:pt>
                <c:pt idx="18482">
                  <c:v>44089.875</c:v>
                </c:pt>
                <c:pt idx="18483">
                  <c:v>44090</c:v>
                </c:pt>
                <c:pt idx="18484">
                  <c:v>44090.125</c:v>
                </c:pt>
                <c:pt idx="18485">
                  <c:v>44090.25</c:v>
                </c:pt>
                <c:pt idx="18486">
                  <c:v>44090.375</c:v>
                </c:pt>
                <c:pt idx="18487">
                  <c:v>44090.5</c:v>
                </c:pt>
                <c:pt idx="18488">
                  <c:v>44090.625</c:v>
                </c:pt>
                <c:pt idx="18489">
                  <c:v>44090.75</c:v>
                </c:pt>
                <c:pt idx="18490">
                  <c:v>44090.875</c:v>
                </c:pt>
                <c:pt idx="18491">
                  <c:v>44091</c:v>
                </c:pt>
                <c:pt idx="18492">
                  <c:v>44091.125</c:v>
                </c:pt>
                <c:pt idx="18493">
                  <c:v>44091.25</c:v>
                </c:pt>
                <c:pt idx="18494">
                  <c:v>44091.375</c:v>
                </c:pt>
                <c:pt idx="18495">
                  <c:v>44091.5</c:v>
                </c:pt>
                <c:pt idx="18496">
                  <c:v>44091.625</c:v>
                </c:pt>
                <c:pt idx="18497">
                  <c:v>44091.75</c:v>
                </c:pt>
                <c:pt idx="18498">
                  <c:v>44091.875</c:v>
                </c:pt>
                <c:pt idx="18499">
                  <c:v>44092</c:v>
                </c:pt>
                <c:pt idx="18500">
                  <c:v>44092.125</c:v>
                </c:pt>
                <c:pt idx="18501">
                  <c:v>44092.25</c:v>
                </c:pt>
                <c:pt idx="18502">
                  <c:v>44092.375</c:v>
                </c:pt>
                <c:pt idx="18503">
                  <c:v>44092.5</c:v>
                </c:pt>
                <c:pt idx="18504">
                  <c:v>44092.625</c:v>
                </c:pt>
                <c:pt idx="18505">
                  <c:v>44092.75</c:v>
                </c:pt>
                <c:pt idx="18506">
                  <c:v>44092.875</c:v>
                </c:pt>
                <c:pt idx="18507">
                  <c:v>44093</c:v>
                </c:pt>
                <c:pt idx="18508">
                  <c:v>44093.125</c:v>
                </c:pt>
                <c:pt idx="18509">
                  <c:v>44093.25</c:v>
                </c:pt>
                <c:pt idx="18510">
                  <c:v>44093.375</c:v>
                </c:pt>
                <c:pt idx="18511">
                  <c:v>44093.5</c:v>
                </c:pt>
                <c:pt idx="18512">
                  <c:v>44093.625</c:v>
                </c:pt>
                <c:pt idx="18513">
                  <c:v>44093.75</c:v>
                </c:pt>
                <c:pt idx="18514">
                  <c:v>44093.875</c:v>
                </c:pt>
                <c:pt idx="18515">
                  <c:v>44094</c:v>
                </c:pt>
                <c:pt idx="18516">
                  <c:v>44094.125</c:v>
                </c:pt>
                <c:pt idx="18517">
                  <c:v>44094.25</c:v>
                </c:pt>
                <c:pt idx="18518">
                  <c:v>44094.375</c:v>
                </c:pt>
                <c:pt idx="18519">
                  <c:v>44094.5</c:v>
                </c:pt>
                <c:pt idx="18520">
                  <c:v>44094.625</c:v>
                </c:pt>
                <c:pt idx="18521">
                  <c:v>44094.75</c:v>
                </c:pt>
                <c:pt idx="18522">
                  <c:v>44094.875</c:v>
                </c:pt>
                <c:pt idx="18523">
                  <c:v>44095</c:v>
                </c:pt>
                <c:pt idx="18524">
                  <c:v>44095.125</c:v>
                </c:pt>
                <c:pt idx="18525">
                  <c:v>44095.25</c:v>
                </c:pt>
                <c:pt idx="18526">
                  <c:v>44095.375</c:v>
                </c:pt>
                <c:pt idx="18527">
                  <c:v>44095.5</c:v>
                </c:pt>
                <c:pt idx="18528">
                  <c:v>44095.625</c:v>
                </c:pt>
                <c:pt idx="18529">
                  <c:v>44095.75</c:v>
                </c:pt>
                <c:pt idx="18530">
                  <c:v>44095.875</c:v>
                </c:pt>
                <c:pt idx="18531">
                  <c:v>44096</c:v>
                </c:pt>
                <c:pt idx="18532">
                  <c:v>44096.125</c:v>
                </c:pt>
                <c:pt idx="18533">
                  <c:v>44096.25</c:v>
                </c:pt>
                <c:pt idx="18534">
                  <c:v>44096.375</c:v>
                </c:pt>
                <c:pt idx="18535">
                  <c:v>44096.5</c:v>
                </c:pt>
                <c:pt idx="18536">
                  <c:v>44096.625</c:v>
                </c:pt>
                <c:pt idx="18537">
                  <c:v>44096.75</c:v>
                </c:pt>
                <c:pt idx="18538">
                  <c:v>44096.875</c:v>
                </c:pt>
                <c:pt idx="18539">
                  <c:v>44097</c:v>
                </c:pt>
                <c:pt idx="18540">
                  <c:v>44097.125</c:v>
                </c:pt>
                <c:pt idx="18541">
                  <c:v>44097.25</c:v>
                </c:pt>
                <c:pt idx="18542">
                  <c:v>44097.375</c:v>
                </c:pt>
                <c:pt idx="18543">
                  <c:v>44097.5</c:v>
                </c:pt>
                <c:pt idx="18544">
                  <c:v>44097.625</c:v>
                </c:pt>
                <c:pt idx="18545">
                  <c:v>44097.75</c:v>
                </c:pt>
                <c:pt idx="18546">
                  <c:v>44097.875</c:v>
                </c:pt>
                <c:pt idx="18547">
                  <c:v>44098</c:v>
                </c:pt>
                <c:pt idx="18548">
                  <c:v>44098.125</c:v>
                </c:pt>
                <c:pt idx="18549">
                  <c:v>44098.25</c:v>
                </c:pt>
                <c:pt idx="18550">
                  <c:v>44098.375</c:v>
                </c:pt>
                <c:pt idx="18551">
                  <c:v>44098.5</c:v>
                </c:pt>
                <c:pt idx="18552">
                  <c:v>44098.625</c:v>
                </c:pt>
                <c:pt idx="18553">
                  <c:v>44098.75</c:v>
                </c:pt>
                <c:pt idx="18554">
                  <c:v>44098.875</c:v>
                </c:pt>
                <c:pt idx="18555">
                  <c:v>44099</c:v>
                </c:pt>
                <c:pt idx="18556">
                  <c:v>44099.125</c:v>
                </c:pt>
                <c:pt idx="18557">
                  <c:v>44099.25</c:v>
                </c:pt>
                <c:pt idx="18558">
                  <c:v>44099.375</c:v>
                </c:pt>
                <c:pt idx="18559">
                  <c:v>44099.5</c:v>
                </c:pt>
                <c:pt idx="18560">
                  <c:v>44099.625</c:v>
                </c:pt>
                <c:pt idx="18561">
                  <c:v>44099.75</c:v>
                </c:pt>
                <c:pt idx="18562">
                  <c:v>44099.875</c:v>
                </c:pt>
                <c:pt idx="18563">
                  <c:v>44100</c:v>
                </c:pt>
                <c:pt idx="18564">
                  <c:v>44100.125</c:v>
                </c:pt>
                <c:pt idx="18565">
                  <c:v>44100.25</c:v>
                </c:pt>
                <c:pt idx="18566">
                  <c:v>44100.375</c:v>
                </c:pt>
                <c:pt idx="18567">
                  <c:v>44100.5</c:v>
                </c:pt>
                <c:pt idx="18568">
                  <c:v>44100.625</c:v>
                </c:pt>
                <c:pt idx="18569">
                  <c:v>44100.75</c:v>
                </c:pt>
                <c:pt idx="18570">
                  <c:v>44100.875</c:v>
                </c:pt>
                <c:pt idx="18571">
                  <c:v>44101</c:v>
                </c:pt>
                <c:pt idx="18572">
                  <c:v>44101.125</c:v>
                </c:pt>
                <c:pt idx="18573">
                  <c:v>44101.25</c:v>
                </c:pt>
                <c:pt idx="18574">
                  <c:v>44101.375</c:v>
                </c:pt>
                <c:pt idx="18575">
                  <c:v>44101.5</c:v>
                </c:pt>
                <c:pt idx="18576">
                  <c:v>44101.625</c:v>
                </c:pt>
                <c:pt idx="18577">
                  <c:v>44101.75</c:v>
                </c:pt>
                <c:pt idx="18578">
                  <c:v>44101.875</c:v>
                </c:pt>
                <c:pt idx="18579">
                  <c:v>44102</c:v>
                </c:pt>
                <c:pt idx="18580">
                  <c:v>44102.125</c:v>
                </c:pt>
                <c:pt idx="18581">
                  <c:v>44102.25</c:v>
                </c:pt>
                <c:pt idx="18582">
                  <c:v>44102.375</c:v>
                </c:pt>
                <c:pt idx="18583">
                  <c:v>44102.5</c:v>
                </c:pt>
                <c:pt idx="18584">
                  <c:v>44102.625</c:v>
                </c:pt>
                <c:pt idx="18585">
                  <c:v>44102.75</c:v>
                </c:pt>
                <c:pt idx="18586">
                  <c:v>44102.875</c:v>
                </c:pt>
                <c:pt idx="18587">
                  <c:v>44103</c:v>
                </c:pt>
                <c:pt idx="18588">
                  <c:v>44103.125</c:v>
                </c:pt>
                <c:pt idx="18589">
                  <c:v>44103.25</c:v>
                </c:pt>
                <c:pt idx="18590">
                  <c:v>44103.375</c:v>
                </c:pt>
                <c:pt idx="18591">
                  <c:v>44103.5</c:v>
                </c:pt>
                <c:pt idx="18592">
                  <c:v>44103.625</c:v>
                </c:pt>
                <c:pt idx="18593">
                  <c:v>44103.75</c:v>
                </c:pt>
                <c:pt idx="18594">
                  <c:v>44103.875</c:v>
                </c:pt>
                <c:pt idx="18595">
                  <c:v>44104</c:v>
                </c:pt>
                <c:pt idx="18596">
                  <c:v>44104.125</c:v>
                </c:pt>
                <c:pt idx="18597">
                  <c:v>44104.25</c:v>
                </c:pt>
                <c:pt idx="18598">
                  <c:v>44104.375</c:v>
                </c:pt>
                <c:pt idx="18599">
                  <c:v>44104.5</c:v>
                </c:pt>
                <c:pt idx="18600">
                  <c:v>44104.625</c:v>
                </c:pt>
                <c:pt idx="18601">
                  <c:v>44104.75</c:v>
                </c:pt>
                <c:pt idx="18602">
                  <c:v>44104.875</c:v>
                </c:pt>
                <c:pt idx="18603">
                  <c:v>44105</c:v>
                </c:pt>
                <c:pt idx="18604">
                  <c:v>44105.125</c:v>
                </c:pt>
                <c:pt idx="18605">
                  <c:v>44105.25</c:v>
                </c:pt>
                <c:pt idx="18606">
                  <c:v>44105.375</c:v>
                </c:pt>
                <c:pt idx="18607">
                  <c:v>44105.5</c:v>
                </c:pt>
                <c:pt idx="18608">
                  <c:v>44105.625</c:v>
                </c:pt>
                <c:pt idx="18609">
                  <c:v>44105.75</c:v>
                </c:pt>
                <c:pt idx="18610">
                  <c:v>44105.875</c:v>
                </c:pt>
                <c:pt idx="18611">
                  <c:v>44106</c:v>
                </c:pt>
                <c:pt idx="18612">
                  <c:v>44106.125</c:v>
                </c:pt>
                <c:pt idx="18613">
                  <c:v>44106.25</c:v>
                </c:pt>
                <c:pt idx="18614">
                  <c:v>44106.375</c:v>
                </c:pt>
                <c:pt idx="18615">
                  <c:v>44106.5</c:v>
                </c:pt>
                <c:pt idx="18616">
                  <c:v>44106.625</c:v>
                </c:pt>
                <c:pt idx="18617">
                  <c:v>44106.75</c:v>
                </c:pt>
                <c:pt idx="18618">
                  <c:v>44106.875</c:v>
                </c:pt>
                <c:pt idx="18619">
                  <c:v>44107</c:v>
                </c:pt>
                <c:pt idx="18620">
                  <c:v>44107.125</c:v>
                </c:pt>
                <c:pt idx="18621">
                  <c:v>44107.25</c:v>
                </c:pt>
                <c:pt idx="18622">
                  <c:v>44107.375</c:v>
                </c:pt>
                <c:pt idx="18623">
                  <c:v>44107.5</c:v>
                </c:pt>
                <c:pt idx="18624">
                  <c:v>44107.625</c:v>
                </c:pt>
                <c:pt idx="18625">
                  <c:v>44107.75</c:v>
                </c:pt>
                <c:pt idx="18626">
                  <c:v>44107.875</c:v>
                </c:pt>
                <c:pt idx="18627">
                  <c:v>44108</c:v>
                </c:pt>
                <c:pt idx="18628">
                  <c:v>44108.125</c:v>
                </c:pt>
                <c:pt idx="18629">
                  <c:v>44108.25</c:v>
                </c:pt>
                <c:pt idx="18630">
                  <c:v>44108.375</c:v>
                </c:pt>
                <c:pt idx="18631">
                  <c:v>44108.5</c:v>
                </c:pt>
                <c:pt idx="18632">
                  <c:v>44108.625</c:v>
                </c:pt>
                <c:pt idx="18633">
                  <c:v>44108.75</c:v>
                </c:pt>
                <c:pt idx="18634">
                  <c:v>44108.875</c:v>
                </c:pt>
                <c:pt idx="18635">
                  <c:v>44109</c:v>
                </c:pt>
                <c:pt idx="18636">
                  <c:v>44109.125</c:v>
                </c:pt>
                <c:pt idx="18637">
                  <c:v>44109.25</c:v>
                </c:pt>
                <c:pt idx="18638">
                  <c:v>44109.375</c:v>
                </c:pt>
                <c:pt idx="18639">
                  <c:v>44109.5</c:v>
                </c:pt>
                <c:pt idx="18640">
                  <c:v>44109.625</c:v>
                </c:pt>
                <c:pt idx="18641">
                  <c:v>44109.75</c:v>
                </c:pt>
                <c:pt idx="18642">
                  <c:v>44109.875</c:v>
                </c:pt>
                <c:pt idx="18643">
                  <c:v>44110</c:v>
                </c:pt>
                <c:pt idx="18644">
                  <c:v>44110.125</c:v>
                </c:pt>
                <c:pt idx="18645">
                  <c:v>44110.25</c:v>
                </c:pt>
                <c:pt idx="18646">
                  <c:v>44110.375</c:v>
                </c:pt>
                <c:pt idx="18647">
                  <c:v>44110.5</c:v>
                </c:pt>
                <c:pt idx="18648">
                  <c:v>44110.625</c:v>
                </c:pt>
                <c:pt idx="18649">
                  <c:v>44110.75</c:v>
                </c:pt>
                <c:pt idx="18650">
                  <c:v>44110.875</c:v>
                </c:pt>
                <c:pt idx="18651">
                  <c:v>44111</c:v>
                </c:pt>
                <c:pt idx="18652">
                  <c:v>44111.125</c:v>
                </c:pt>
                <c:pt idx="18653">
                  <c:v>44111.25</c:v>
                </c:pt>
                <c:pt idx="18654">
                  <c:v>44111.375</c:v>
                </c:pt>
                <c:pt idx="18655">
                  <c:v>44111.5</c:v>
                </c:pt>
                <c:pt idx="18656">
                  <c:v>44111.625</c:v>
                </c:pt>
                <c:pt idx="18657">
                  <c:v>44111.75</c:v>
                </c:pt>
                <c:pt idx="18658">
                  <c:v>44111.875</c:v>
                </c:pt>
                <c:pt idx="18659">
                  <c:v>44112</c:v>
                </c:pt>
                <c:pt idx="18660">
                  <c:v>44112.125</c:v>
                </c:pt>
                <c:pt idx="18661">
                  <c:v>44112.25</c:v>
                </c:pt>
                <c:pt idx="18662">
                  <c:v>44112.375</c:v>
                </c:pt>
                <c:pt idx="18663">
                  <c:v>44112.5</c:v>
                </c:pt>
                <c:pt idx="18664">
                  <c:v>44112.625</c:v>
                </c:pt>
                <c:pt idx="18665">
                  <c:v>44112.75</c:v>
                </c:pt>
                <c:pt idx="18666">
                  <c:v>44112.875</c:v>
                </c:pt>
                <c:pt idx="18667">
                  <c:v>44113</c:v>
                </c:pt>
                <c:pt idx="18668">
                  <c:v>44113.125</c:v>
                </c:pt>
                <c:pt idx="18669">
                  <c:v>44113.25</c:v>
                </c:pt>
                <c:pt idx="18670">
                  <c:v>44113.375</c:v>
                </c:pt>
                <c:pt idx="18671">
                  <c:v>44113.5</c:v>
                </c:pt>
                <c:pt idx="18672">
                  <c:v>44113.625</c:v>
                </c:pt>
                <c:pt idx="18673">
                  <c:v>44113.75</c:v>
                </c:pt>
                <c:pt idx="18674">
                  <c:v>44113.875</c:v>
                </c:pt>
                <c:pt idx="18675">
                  <c:v>44114</c:v>
                </c:pt>
                <c:pt idx="18676">
                  <c:v>44114.125</c:v>
                </c:pt>
                <c:pt idx="18677">
                  <c:v>44114.25</c:v>
                </c:pt>
                <c:pt idx="18678">
                  <c:v>44114.375</c:v>
                </c:pt>
                <c:pt idx="18679">
                  <c:v>44114.5</c:v>
                </c:pt>
                <c:pt idx="18680">
                  <c:v>44114.625</c:v>
                </c:pt>
                <c:pt idx="18681">
                  <c:v>44114.75</c:v>
                </c:pt>
                <c:pt idx="18682">
                  <c:v>44114.875</c:v>
                </c:pt>
                <c:pt idx="18683">
                  <c:v>44115</c:v>
                </c:pt>
                <c:pt idx="18684">
                  <c:v>44115.125</c:v>
                </c:pt>
                <c:pt idx="18685">
                  <c:v>44115.25</c:v>
                </c:pt>
                <c:pt idx="18686">
                  <c:v>44115.375</c:v>
                </c:pt>
                <c:pt idx="18687">
                  <c:v>44115.5</c:v>
                </c:pt>
                <c:pt idx="18688">
                  <c:v>44115.625</c:v>
                </c:pt>
                <c:pt idx="18689">
                  <c:v>44115.75</c:v>
                </c:pt>
                <c:pt idx="18690">
                  <c:v>44115.875</c:v>
                </c:pt>
                <c:pt idx="18691">
                  <c:v>44116</c:v>
                </c:pt>
                <c:pt idx="18692">
                  <c:v>44116.125</c:v>
                </c:pt>
                <c:pt idx="18693">
                  <c:v>44116.25</c:v>
                </c:pt>
                <c:pt idx="18694">
                  <c:v>44116.375</c:v>
                </c:pt>
                <c:pt idx="18695">
                  <c:v>44116.5</c:v>
                </c:pt>
                <c:pt idx="18696">
                  <c:v>44116.625</c:v>
                </c:pt>
                <c:pt idx="18697">
                  <c:v>44116.75</c:v>
                </c:pt>
                <c:pt idx="18698">
                  <c:v>44116.875</c:v>
                </c:pt>
                <c:pt idx="18699">
                  <c:v>44117</c:v>
                </c:pt>
                <c:pt idx="18700">
                  <c:v>44117.125</c:v>
                </c:pt>
                <c:pt idx="18701">
                  <c:v>44117.25</c:v>
                </c:pt>
                <c:pt idx="18702">
                  <c:v>44117.375</c:v>
                </c:pt>
                <c:pt idx="18703">
                  <c:v>44117.5</c:v>
                </c:pt>
                <c:pt idx="18704">
                  <c:v>44117.625</c:v>
                </c:pt>
                <c:pt idx="18705">
                  <c:v>44117.75</c:v>
                </c:pt>
                <c:pt idx="18706">
                  <c:v>44117.875</c:v>
                </c:pt>
                <c:pt idx="18707">
                  <c:v>44118</c:v>
                </c:pt>
                <c:pt idx="18708">
                  <c:v>44118.125</c:v>
                </c:pt>
                <c:pt idx="18709">
                  <c:v>44118.25</c:v>
                </c:pt>
                <c:pt idx="18710">
                  <c:v>44118.375</c:v>
                </c:pt>
                <c:pt idx="18711">
                  <c:v>44118.5</c:v>
                </c:pt>
                <c:pt idx="18712">
                  <c:v>44118.625</c:v>
                </c:pt>
                <c:pt idx="18713">
                  <c:v>44118.75</c:v>
                </c:pt>
                <c:pt idx="18714">
                  <c:v>44118.875</c:v>
                </c:pt>
                <c:pt idx="18715">
                  <c:v>44119</c:v>
                </c:pt>
                <c:pt idx="18716">
                  <c:v>44119.125</c:v>
                </c:pt>
                <c:pt idx="18717">
                  <c:v>44119.25</c:v>
                </c:pt>
                <c:pt idx="18718">
                  <c:v>44119.375</c:v>
                </c:pt>
                <c:pt idx="18719">
                  <c:v>44119.5</c:v>
                </c:pt>
                <c:pt idx="18720">
                  <c:v>44119.625</c:v>
                </c:pt>
                <c:pt idx="18721">
                  <c:v>44119.75</c:v>
                </c:pt>
                <c:pt idx="18722">
                  <c:v>44119.875</c:v>
                </c:pt>
                <c:pt idx="18723">
                  <c:v>44120</c:v>
                </c:pt>
                <c:pt idx="18724">
                  <c:v>44120.125</c:v>
                </c:pt>
                <c:pt idx="18725">
                  <c:v>44120.25</c:v>
                </c:pt>
                <c:pt idx="18726">
                  <c:v>44120.375</c:v>
                </c:pt>
                <c:pt idx="18727">
                  <c:v>44120.5</c:v>
                </c:pt>
                <c:pt idx="18728">
                  <c:v>44120.625</c:v>
                </c:pt>
                <c:pt idx="18729">
                  <c:v>44120.75</c:v>
                </c:pt>
                <c:pt idx="18730">
                  <c:v>44120.875</c:v>
                </c:pt>
                <c:pt idx="18731">
                  <c:v>44121</c:v>
                </c:pt>
                <c:pt idx="18732">
                  <c:v>44121.125</c:v>
                </c:pt>
                <c:pt idx="18733">
                  <c:v>44121.25</c:v>
                </c:pt>
                <c:pt idx="18734">
                  <c:v>44121.375</c:v>
                </c:pt>
                <c:pt idx="18735">
                  <c:v>44121.5</c:v>
                </c:pt>
                <c:pt idx="18736">
                  <c:v>44121.625</c:v>
                </c:pt>
                <c:pt idx="18737">
                  <c:v>44121.75</c:v>
                </c:pt>
                <c:pt idx="18738">
                  <c:v>44121.875</c:v>
                </c:pt>
                <c:pt idx="18739">
                  <c:v>44122</c:v>
                </c:pt>
                <c:pt idx="18740">
                  <c:v>44122.125</c:v>
                </c:pt>
                <c:pt idx="18741">
                  <c:v>44122.25</c:v>
                </c:pt>
                <c:pt idx="18742">
                  <c:v>44122.375</c:v>
                </c:pt>
                <c:pt idx="18743">
                  <c:v>44122.5</c:v>
                </c:pt>
                <c:pt idx="18744">
                  <c:v>44122.625</c:v>
                </c:pt>
                <c:pt idx="18745">
                  <c:v>44122.75</c:v>
                </c:pt>
                <c:pt idx="18746">
                  <c:v>44122.875</c:v>
                </c:pt>
                <c:pt idx="18747">
                  <c:v>44123</c:v>
                </c:pt>
                <c:pt idx="18748">
                  <c:v>44123.125</c:v>
                </c:pt>
                <c:pt idx="18749">
                  <c:v>44123.25</c:v>
                </c:pt>
                <c:pt idx="18750">
                  <c:v>44123.375</c:v>
                </c:pt>
                <c:pt idx="18751">
                  <c:v>44123.5</c:v>
                </c:pt>
                <c:pt idx="18752">
                  <c:v>44123.625</c:v>
                </c:pt>
                <c:pt idx="18753">
                  <c:v>44123.75</c:v>
                </c:pt>
                <c:pt idx="18754">
                  <c:v>44123.875</c:v>
                </c:pt>
                <c:pt idx="18755">
                  <c:v>44124</c:v>
                </c:pt>
                <c:pt idx="18756">
                  <c:v>44124.125</c:v>
                </c:pt>
                <c:pt idx="18757">
                  <c:v>44124.25</c:v>
                </c:pt>
                <c:pt idx="18758">
                  <c:v>44124.375</c:v>
                </c:pt>
                <c:pt idx="18759">
                  <c:v>44124.5</c:v>
                </c:pt>
                <c:pt idx="18760">
                  <c:v>44124.625</c:v>
                </c:pt>
                <c:pt idx="18761">
                  <c:v>44124.75</c:v>
                </c:pt>
                <c:pt idx="18762">
                  <c:v>44124.875</c:v>
                </c:pt>
                <c:pt idx="18763">
                  <c:v>44125</c:v>
                </c:pt>
                <c:pt idx="18764">
                  <c:v>44125.125</c:v>
                </c:pt>
                <c:pt idx="18765">
                  <c:v>44125.25</c:v>
                </c:pt>
                <c:pt idx="18766">
                  <c:v>44125.375</c:v>
                </c:pt>
                <c:pt idx="18767">
                  <c:v>44125.5</c:v>
                </c:pt>
                <c:pt idx="18768">
                  <c:v>44125.625</c:v>
                </c:pt>
                <c:pt idx="18769">
                  <c:v>44125.75</c:v>
                </c:pt>
                <c:pt idx="18770">
                  <c:v>44125.875</c:v>
                </c:pt>
                <c:pt idx="18771">
                  <c:v>44126</c:v>
                </c:pt>
                <c:pt idx="18772">
                  <c:v>44126.125</c:v>
                </c:pt>
                <c:pt idx="18773">
                  <c:v>44126.25</c:v>
                </c:pt>
                <c:pt idx="18774">
                  <c:v>44126.375</c:v>
                </c:pt>
                <c:pt idx="18775">
                  <c:v>44126.5</c:v>
                </c:pt>
                <c:pt idx="18776">
                  <c:v>44126.625</c:v>
                </c:pt>
                <c:pt idx="18777">
                  <c:v>44126.75</c:v>
                </c:pt>
                <c:pt idx="18778">
                  <c:v>44126.875</c:v>
                </c:pt>
                <c:pt idx="18779">
                  <c:v>44127</c:v>
                </c:pt>
                <c:pt idx="18780">
                  <c:v>44127.125</c:v>
                </c:pt>
                <c:pt idx="18781">
                  <c:v>44127.25</c:v>
                </c:pt>
                <c:pt idx="18782">
                  <c:v>44127.375</c:v>
                </c:pt>
                <c:pt idx="18783">
                  <c:v>44127.5</c:v>
                </c:pt>
                <c:pt idx="18784">
                  <c:v>44127.625</c:v>
                </c:pt>
                <c:pt idx="18785">
                  <c:v>44127.75</c:v>
                </c:pt>
                <c:pt idx="18786">
                  <c:v>44127.875</c:v>
                </c:pt>
                <c:pt idx="18787">
                  <c:v>44128</c:v>
                </c:pt>
                <c:pt idx="18788">
                  <c:v>44128.125</c:v>
                </c:pt>
                <c:pt idx="18789">
                  <c:v>44128.25</c:v>
                </c:pt>
                <c:pt idx="18790">
                  <c:v>44128.375</c:v>
                </c:pt>
                <c:pt idx="18791">
                  <c:v>44128.5</c:v>
                </c:pt>
                <c:pt idx="18792">
                  <c:v>44128.625</c:v>
                </c:pt>
                <c:pt idx="18793">
                  <c:v>44128.75</c:v>
                </c:pt>
                <c:pt idx="18794">
                  <c:v>44128.875</c:v>
                </c:pt>
                <c:pt idx="18795">
                  <c:v>44129</c:v>
                </c:pt>
                <c:pt idx="18796">
                  <c:v>44129.125</c:v>
                </c:pt>
                <c:pt idx="18797">
                  <c:v>44129.25</c:v>
                </c:pt>
                <c:pt idx="18798">
                  <c:v>44129.375</c:v>
                </c:pt>
                <c:pt idx="18799">
                  <c:v>44129.5</c:v>
                </c:pt>
                <c:pt idx="18800">
                  <c:v>44129.625</c:v>
                </c:pt>
                <c:pt idx="18801">
                  <c:v>44129.75</c:v>
                </c:pt>
                <c:pt idx="18802">
                  <c:v>44129.875</c:v>
                </c:pt>
                <c:pt idx="18803">
                  <c:v>44130</c:v>
                </c:pt>
                <c:pt idx="18804">
                  <c:v>44130.125</c:v>
                </c:pt>
                <c:pt idx="18805">
                  <c:v>44130.25</c:v>
                </c:pt>
                <c:pt idx="18806">
                  <c:v>44130.375</c:v>
                </c:pt>
                <c:pt idx="18807">
                  <c:v>44130.5</c:v>
                </c:pt>
                <c:pt idx="18808">
                  <c:v>44130.625</c:v>
                </c:pt>
                <c:pt idx="18809">
                  <c:v>44130.75</c:v>
                </c:pt>
                <c:pt idx="18810">
                  <c:v>44130.875</c:v>
                </c:pt>
                <c:pt idx="18811">
                  <c:v>44131</c:v>
                </c:pt>
                <c:pt idx="18812">
                  <c:v>44131.125</c:v>
                </c:pt>
                <c:pt idx="18813">
                  <c:v>44131.25</c:v>
                </c:pt>
                <c:pt idx="18814">
                  <c:v>44131.375</c:v>
                </c:pt>
                <c:pt idx="18815">
                  <c:v>44131.5</c:v>
                </c:pt>
                <c:pt idx="18816">
                  <c:v>44131.625</c:v>
                </c:pt>
                <c:pt idx="18817">
                  <c:v>44131.75</c:v>
                </c:pt>
                <c:pt idx="18818">
                  <c:v>44131.875</c:v>
                </c:pt>
                <c:pt idx="18819">
                  <c:v>44132</c:v>
                </c:pt>
                <c:pt idx="18820">
                  <c:v>44132.125</c:v>
                </c:pt>
                <c:pt idx="18821">
                  <c:v>44132.25</c:v>
                </c:pt>
                <c:pt idx="18822">
                  <c:v>44132.375</c:v>
                </c:pt>
                <c:pt idx="18823">
                  <c:v>44132.5</c:v>
                </c:pt>
                <c:pt idx="18824">
                  <c:v>44132.625</c:v>
                </c:pt>
                <c:pt idx="18825">
                  <c:v>44132.75</c:v>
                </c:pt>
                <c:pt idx="18826">
                  <c:v>44132.875</c:v>
                </c:pt>
                <c:pt idx="18827">
                  <c:v>44133</c:v>
                </c:pt>
                <c:pt idx="18828">
                  <c:v>44133.125</c:v>
                </c:pt>
                <c:pt idx="18829">
                  <c:v>44133.25</c:v>
                </c:pt>
                <c:pt idx="18830">
                  <c:v>44133.375</c:v>
                </c:pt>
                <c:pt idx="18831">
                  <c:v>44133.5</c:v>
                </c:pt>
                <c:pt idx="18832">
                  <c:v>44133.625</c:v>
                </c:pt>
                <c:pt idx="18833">
                  <c:v>44133.75</c:v>
                </c:pt>
                <c:pt idx="18834">
                  <c:v>44133.875</c:v>
                </c:pt>
                <c:pt idx="18835">
                  <c:v>44134</c:v>
                </c:pt>
                <c:pt idx="18836">
                  <c:v>44134.125</c:v>
                </c:pt>
                <c:pt idx="18837">
                  <c:v>44134.25</c:v>
                </c:pt>
                <c:pt idx="18838">
                  <c:v>44134.375</c:v>
                </c:pt>
                <c:pt idx="18839">
                  <c:v>44134.5</c:v>
                </c:pt>
                <c:pt idx="18840">
                  <c:v>44134.625</c:v>
                </c:pt>
                <c:pt idx="18841">
                  <c:v>44134.75</c:v>
                </c:pt>
                <c:pt idx="18842">
                  <c:v>44134.875</c:v>
                </c:pt>
                <c:pt idx="18843">
                  <c:v>44135</c:v>
                </c:pt>
                <c:pt idx="18844">
                  <c:v>44135.125</c:v>
                </c:pt>
                <c:pt idx="18845">
                  <c:v>44135.25</c:v>
                </c:pt>
                <c:pt idx="18846">
                  <c:v>44135.375</c:v>
                </c:pt>
                <c:pt idx="18847">
                  <c:v>44135.5</c:v>
                </c:pt>
                <c:pt idx="18848">
                  <c:v>44135.625</c:v>
                </c:pt>
                <c:pt idx="18849">
                  <c:v>44135.75</c:v>
                </c:pt>
                <c:pt idx="18850">
                  <c:v>44135.875</c:v>
                </c:pt>
                <c:pt idx="18851">
                  <c:v>44136</c:v>
                </c:pt>
                <c:pt idx="18852">
                  <c:v>44136.125</c:v>
                </c:pt>
                <c:pt idx="18853">
                  <c:v>44136.25</c:v>
                </c:pt>
                <c:pt idx="18854">
                  <c:v>44136.375</c:v>
                </c:pt>
                <c:pt idx="18855">
                  <c:v>44136.5</c:v>
                </c:pt>
                <c:pt idx="18856">
                  <c:v>44136.625</c:v>
                </c:pt>
                <c:pt idx="18857">
                  <c:v>44136.75</c:v>
                </c:pt>
                <c:pt idx="18858">
                  <c:v>44136.875</c:v>
                </c:pt>
                <c:pt idx="18859">
                  <c:v>44137</c:v>
                </c:pt>
                <c:pt idx="18860">
                  <c:v>44137.125</c:v>
                </c:pt>
                <c:pt idx="18861">
                  <c:v>44137.25</c:v>
                </c:pt>
                <c:pt idx="18862">
                  <c:v>44137.375</c:v>
                </c:pt>
                <c:pt idx="18863">
                  <c:v>44137.5</c:v>
                </c:pt>
                <c:pt idx="18864">
                  <c:v>44137.625</c:v>
                </c:pt>
                <c:pt idx="18865">
                  <c:v>44137.75</c:v>
                </c:pt>
                <c:pt idx="18866">
                  <c:v>44137.875</c:v>
                </c:pt>
                <c:pt idx="18867">
                  <c:v>44138</c:v>
                </c:pt>
                <c:pt idx="18868">
                  <c:v>44138.125</c:v>
                </c:pt>
                <c:pt idx="18869">
                  <c:v>44138.25</c:v>
                </c:pt>
                <c:pt idx="18870">
                  <c:v>44138.375</c:v>
                </c:pt>
                <c:pt idx="18871">
                  <c:v>44138.5</c:v>
                </c:pt>
                <c:pt idx="18872">
                  <c:v>44138.625</c:v>
                </c:pt>
                <c:pt idx="18873">
                  <c:v>44138.75</c:v>
                </c:pt>
                <c:pt idx="18874">
                  <c:v>44138.875</c:v>
                </c:pt>
                <c:pt idx="18875">
                  <c:v>44139</c:v>
                </c:pt>
                <c:pt idx="18876">
                  <c:v>44139.125</c:v>
                </c:pt>
                <c:pt idx="18877">
                  <c:v>44139.25</c:v>
                </c:pt>
                <c:pt idx="18878">
                  <c:v>44139.375</c:v>
                </c:pt>
                <c:pt idx="18879">
                  <c:v>44139.5</c:v>
                </c:pt>
                <c:pt idx="18880">
                  <c:v>44139.625</c:v>
                </c:pt>
                <c:pt idx="18881">
                  <c:v>44139.75</c:v>
                </c:pt>
                <c:pt idx="18882">
                  <c:v>44139.875</c:v>
                </c:pt>
                <c:pt idx="18883">
                  <c:v>44140</c:v>
                </c:pt>
                <c:pt idx="18884">
                  <c:v>44140.125</c:v>
                </c:pt>
                <c:pt idx="18885">
                  <c:v>44140.25</c:v>
                </c:pt>
                <c:pt idx="18886">
                  <c:v>44140.375</c:v>
                </c:pt>
                <c:pt idx="18887">
                  <c:v>44140.5</c:v>
                </c:pt>
                <c:pt idx="18888">
                  <c:v>44140.625</c:v>
                </c:pt>
                <c:pt idx="18889">
                  <c:v>44140.75</c:v>
                </c:pt>
                <c:pt idx="18890">
                  <c:v>44140.875</c:v>
                </c:pt>
                <c:pt idx="18891">
                  <c:v>44141</c:v>
                </c:pt>
                <c:pt idx="18892">
                  <c:v>44141.125</c:v>
                </c:pt>
                <c:pt idx="18893">
                  <c:v>44141.25</c:v>
                </c:pt>
                <c:pt idx="18894">
                  <c:v>44141.375</c:v>
                </c:pt>
                <c:pt idx="18895">
                  <c:v>44141.5</c:v>
                </c:pt>
                <c:pt idx="18896">
                  <c:v>44141.625</c:v>
                </c:pt>
                <c:pt idx="18897">
                  <c:v>44141.75</c:v>
                </c:pt>
                <c:pt idx="18898">
                  <c:v>44141.875</c:v>
                </c:pt>
                <c:pt idx="18899">
                  <c:v>44142</c:v>
                </c:pt>
                <c:pt idx="18900">
                  <c:v>44142.125</c:v>
                </c:pt>
                <c:pt idx="18901">
                  <c:v>44142.25</c:v>
                </c:pt>
                <c:pt idx="18902">
                  <c:v>44142.375</c:v>
                </c:pt>
                <c:pt idx="18903">
                  <c:v>44142.5</c:v>
                </c:pt>
                <c:pt idx="18904">
                  <c:v>44142.625</c:v>
                </c:pt>
                <c:pt idx="18905">
                  <c:v>44142.75</c:v>
                </c:pt>
                <c:pt idx="18906">
                  <c:v>44142.875</c:v>
                </c:pt>
                <c:pt idx="18907">
                  <c:v>44143</c:v>
                </c:pt>
                <c:pt idx="18908">
                  <c:v>44143.125</c:v>
                </c:pt>
                <c:pt idx="18909">
                  <c:v>44143.25</c:v>
                </c:pt>
                <c:pt idx="18910">
                  <c:v>44143.375</c:v>
                </c:pt>
                <c:pt idx="18911">
                  <c:v>44143.5</c:v>
                </c:pt>
                <c:pt idx="18912">
                  <c:v>44143.625</c:v>
                </c:pt>
                <c:pt idx="18913">
                  <c:v>44143.75</c:v>
                </c:pt>
                <c:pt idx="18914">
                  <c:v>44143.875</c:v>
                </c:pt>
                <c:pt idx="18915">
                  <c:v>44144</c:v>
                </c:pt>
                <c:pt idx="18916">
                  <c:v>44144.125</c:v>
                </c:pt>
                <c:pt idx="18917">
                  <c:v>44144.25</c:v>
                </c:pt>
                <c:pt idx="18918">
                  <c:v>44144.375</c:v>
                </c:pt>
                <c:pt idx="18919">
                  <c:v>44144.5</c:v>
                </c:pt>
                <c:pt idx="18920">
                  <c:v>44144.625</c:v>
                </c:pt>
                <c:pt idx="18921">
                  <c:v>44144.75</c:v>
                </c:pt>
                <c:pt idx="18922">
                  <c:v>44144.875</c:v>
                </c:pt>
                <c:pt idx="18923">
                  <c:v>44145</c:v>
                </c:pt>
                <c:pt idx="18924">
                  <c:v>44145.125</c:v>
                </c:pt>
                <c:pt idx="18925">
                  <c:v>44145.25</c:v>
                </c:pt>
                <c:pt idx="18926">
                  <c:v>44145.375</c:v>
                </c:pt>
                <c:pt idx="18927">
                  <c:v>44145.5</c:v>
                </c:pt>
                <c:pt idx="18928">
                  <c:v>44145.625</c:v>
                </c:pt>
                <c:pt idx="18929">
                  <c:v>44145.75</c:v>
                </c:pt>
                <c:pt idx="18930">
                  <c:v>44145.875</c:v>
                </c:pt>
                <c:pt idx="18931">
                  <c:v>44146</c:v>
                </c:pt>
                <c:pt idx="18932">
                  <c:v>44146.125</c:v>
                </c:pt>
                <c:pt idx="18933">
                  <c:v>44146.25</c:v>
                </c:pt>
                <c:pt idx="18934">
                  <c:v>44146.375</c:v>
                </c:pt>
                <c:pt idx="18935">
                  <c:v>44146.5</c:v>
                </c:pt>
                <c:pt idx="18936">
                  <c:v>44146.625</c:v>
                </c:pt>
                <c:pt idx="18937">
                  <c:v>44146.75</c:v>
                </c:pt>
                <c:pt idx="18938">
                  <c:v>44146.875</c:v>
                </c:pt>
                <c:pt idx="18939">
                  <c:v>44147</c:v>
                </c:pt>
                <c:pt idx="18940">
                  <c:v>44147.125</c:v>
                </c:pt>
                <c:pt idx="18941">
                  <c:v>44147.25</c:v>
                </c:pt>
                <c:pt idx="18942">
                  <c:v>44147.375</c:v>
                </c:pt>
                <c:pt idx="18943">
                  <c:v>44147.5</c:v>
                </c:pt>
                <c:pt idx="18944">
                  <c:v>44147.625</c:v>
                </c:pt>
                <c:pt idx="18945">
                  <c:v>44147.75</c:v>
                </c:pt>
                <c:pt idx="18946">
                  <c:v>44147.875</c:v>
                </c:pt>
                <c:pt idx="18947">
                  <c:v>44148</c:v>
                </c:pt>
                <c:pt idx="18948">
                  <c:v>44148.125</c:v>
                </c:pt>
                <c:pt idx="18949">
                  <c:v>44148.25</c:v>
                </c:pt>
                <c:pt idx="18950">
                  <c:v>44148.375</c:v>
                </c:pt>
                <c:pt idx="18951">
                  <c:v>44148.5</c:v>
                </c:pt>
                <c:pt idx="18952">
                  <c:v>44148.625</c:v>
                </c:pt>
                <c:pt idx="18953">
                  <c:v>44148.75</c:v>
                </c:pt>
                <c:pt idx="18954">
                  <c:v>44148.875</c:v>
                </c:pt>
                <c:pt idx="18955">
                  <c:v>44149</c:v>
                </c:pt>
                <c:pt idx="18956">
                  <c:v>44149.125</c:v>
                </c:pt>
                <c:pt idx="18957">
                  <c:v>44149.25</c:v>
                </c:pt>
                <c:pt idx="18958">
                  <c:v>44149.375</c:v>
                </c:pt>
                <c:pt idx="18959">
                  <c:v>44149.5</c:v>
                </c:pt>
                <c:pt idx="18960">
                  <c:v>44149.625</c:v>
                </c:pt>
                <c:pt idx="18961">
                  <c:v>44149.75</c:v>
                </c:pt>
                <c:pt idx="18962">
                  <c:v>44149.875</c:v>
                </c:pt>
                <c:pt idx="18963">
                  <c:v>44150</c:v>
                </c:pt>
                <c:pt idx="18964">
                  <c:v>44150.125</c:v>
                </c:pt>
                <c:pt idx="18965">
                  <c:v>44150.25</c:v>
                </c:pt>
                <c:pt idx="18966">
                  <c:v>44150.375</c:v>
                </c:pt>
                <c:pt idx="18967">
                  <c:v>44150.5</c:v>
                </c:pt>
                <c:pt idx="18968">
                  <c:v>44150.625</c:v>
                </c:pt>
                <c:pt idx="18969">
                  <c:v>44150.75</c:v>
                </c:pt>
                <c:pt idx="18970">
                  <c:v>44150.875</c:v>
                </c:pt>
                <c:pt idx="18971">
                  <c:v>44151</c:v>
                </c:pt>
                <c:pt idx="18972">
                  <c:v>44151.125</c:v>
                </c:pt>
                <c:pt idx="18973">
                  <c:v>44151.25</c:v>
                </c:pt>
                <c:pt idx="18974">
                  <c:v>44151.375</c:v>
                </c:pt>
                <c:pt idx="18975">
                  <c:v>44151.5</c:v>
                </c:pt>
                <c:pt idx="18976">
                  <c:v>44151.625</c:v>
                </c:pt>
                <c:pt idx="18977">
                  <c:v>44151.75</c:v>
                </c:pt>
                <c:pt idx="18978">
                  <c:v>44151.875</c:v>
                </c:pt>
                <c:pt idx="18979">
                  <c:v>44152</c:v>
                </c:pt>
                <c:pt idx="18980">
                  <c:v>44152.125</c:v>
                </c:pt>
                <c:pt idx="18981">
                  <c:v>44152.25</c:v>
                </c:pt>
                <c:pt idx="18982">
                  <c:v>44152.375</c:v>
                </c:pt>
                <c:pt idx="18983">
                  <c:v>44152.5</c:v>
                </c:pt>
                <c:pt idx="18984">
                  <c:v>44152.625</c:v>
                </c:pt>
                <c:pt idx="18985">
                  <c:v>44152.75</c:v>
                </c:pt>
                <c:pt idx="18986">
                  <c:v>44152.875</c:v>
                </c:pt>
                <c:pt idx="18987">
                  <c:v>44153</c:v>
                </c:pt>
                <c:pt idx="18988">
                  <c:v>44153.125</c:v>
                </c:pt>
                <c:pt idx="18989">
                  <c:v>44153.25</c:v>
                </c:pt>
                <c:pt idx="18990">
                  <c:v>44153.375</c:v>
                </c:pt>
                <c:pt idx="18991">
                  <c:v>44153.5</c:v>
                </c:pt>
                <c:pt idx="18992">
                  <c:v>44153.625</c:v>
                </c:pt>
                <c:pt idx="18993">
                  <c:v>44153.75</c:v>
                </c:pt>
                <c:pt idx="18994">
                  <c:v>44153.875</c:v>
                </c:pt>
                <c:pt idx="18995">
                  <c:v>44154</c:v>
                </c:pt>
                <c:pt idx="18996">
                  <c:v>44154.125</c:v>
                </c:pt>
                <c:pt idx="18997">
                  <c:v>44154.25</c:v>
                </c:pt>
                <c:pt idx="18998">
                  <c:v>44154.375</c:v>
                </c:pt>
                <c:pt idx="18999">
                  <c:v>44154.5</c:v>
                </c:pt>
                <c:pt idx="19000">
                  <c:v>44154.625</c:v>
                </c:pt>
                <c:pt idx="19001">
                  <c:v>44154.75</c:v>
                </c:pt>
                <c:pt idx="19002">
                  <c:v>44154.875</c:v>
                </c:pt>
                <c:pt idx="19003">
                  <c:v>44155</c:v>
                </c:pt>
                <c:pt idx="19004">
                  <c:v>44155.125</c:v>
                </c:pt>
                <c:pt idx="19005">
                  <c:v>44155.25</c:v>
                </c:pt>
                <c:pt idx="19006">
                  <c:v>44155.375</c:v>
                </c:pt>
                <c:pt idx="19007">
                  <c:v>44155.5</c:v>
                </c:pt>
                <c:pt idx="19008">
                  <c:v>44155.625</c:v>
                </c:pt>
                <c:pt idx="19009">
                  <c:v>44155.75</c:v>
                </c:pt>
                <c:pt idx="19010">
                  <c:v>44155.875</c:v>
                </c:pt>
                <c:pt idx="19011">
                  <c:v>44156</c:v>
                </c:pt>
                <c:pt idx="19012">
                  <c:v>44156.125</c:v>
                </c:pt>
                <c:pt idx="19013">
                  <c:v>44156.25</c:v>
                </c:pt>
                <c:pt idx="19014">
                  <c:v>44156.375</c:v>
                </c:pt>
                <c:pt idx="19015">
                  <c:v>44156.5</c:v>
                </c:pt>
                <c:pt idx="19016">
                  <c:v>44156.625</c:v>
                </c:pt>
                <c:pt idx="19017">
                  <c:v>44156.75</c:v>
                </c:pt>
                <c:pt idx="19018">
                  <c:v>44156.875</c:v>
                </c:pt>
                <c:pt idx="19019">
                  <c:v>44157</c:v>
                </c:pt>
                <c:pt idx="19020">
                  <c:v>44157.125</c:v>
                </c:pt>
                <c:pt idx="19021">
                  <c:v>44157.25</c:v>
                </c:pt>
                <c:pt idx="19022">
                  <c:v>44157.375</c:v>
                </c:pt>
                <c:pt idx="19023">
                  <c:v>44157.5</c:v>
                </c:pt>
                <c:pt idx="19024">
                  <c:v>44157.625</c:v>
                </c:pt>
                <c:pt idx="19025">
                  <c:v>44157.75</c:v>
                </c:pt>
                <c:pt idx="19026">
                  <c:v>44157.875</c:v>
                </c:pt>
                <c:pt idx="19027">
                  <c:v>44158</c:v>
                </c:pt>
                <c:pt idx="19028">
                  <c:v>44158.125</c:v>
                </c:pt>
                <c:pt idx="19029">
                  <c:v>44158.25</c:v>
                </c:pt>
                <c:pt idx="19030">
                  <c:v>44158.375</c:v>
                </c:pt>
                <c:pt idx="19031">
                  <c:v>44158.5</c:v>
                </c:pt>
                <c:pt idx="19032">
                  <c:v>44158.625</c:v>
                </c:pt>
                <c:pt idx="19033">
                  <c:v>44158.75</c:v>
                </c:pt>
                <c:pt idx="19034">
                  <c:v>44158.875</c:v>
                </c:pt>
                <c:pt idx="19035">
                  <c:v>44159</c:v>
                </c:pt>
                <c:pt idx="19036">
                  <c:v>44159.125</c:v>
                </c:pt>
                <c:pt idx="19037">
                  <c:v>44159.25</c:v>
                </c:pt>
                <c:pt idx="19038">
                  <c:v>44159.375</c:v>
                </c:pt>
                <c:pt idx="19039">
                  <c:v>44159.5</c:v>
                </c:pt>
                <c:pt idx="19040">
                  <c:v>44159.625</c:v>
                </c:pt>
                <c:pt idx="19041">
                  <c:v>44159.75</c:v>
                </c:pt>
                <c:pt idx="19042">
                  <c:v>44159.875</c:v>
                </c:pt>
                <c:pt idx="19043">
                  <c:v>44160</c:v>
                </c:pt>
                <c:pt idx="19044">
                  <c:v>44160.125</c:v>
                </c:pt>
                <c:pt idx="19045">
                  <c:v>44160.25</c:v>
                </c:pt>
                <c:pt idx="19046">
                  <c:v>44160.375</c:v>
                </c:pt>
                <c:pt idx="19047">
                  <c:v>44160.5</c:v>
                </c:pt>
                <c:pt idx="19048">
                  <c:v>44160.625</c:v>
                </c:pt>
                <c:pt idx="19049">
                  <c:v>44160.75</c:v>
                </c:pt>
                <c:pt idx="19050">
                  <c:v>44160.875</c:v>
                </c:pt>
                <c:pt idx="19051">
                  <c:v>44161</c:v>
                </c:pt>
                <c:pt idx="19052">
                  <c:v>44161.125</c:v>
                </c:pt>
                <c:pt idx="19053">
                  <c:v>44161.25</c:v>
                </c:pt>
                <c:pt idx="19054">
                  <c:v>44161.375</c:v>
                </c:pt>
                <c:pt idx="19055">
                  <c:v>44161.5</c:v>
                </c:pt>
                <c:pt idx="19056">
                  <c:v>44161.625</c:v>
                </c:pt>
                <c:pt idx="19057">
                  <c:v>44161.75</c:v>
                </c:pt>
                <c:pt idx="19058">
                  <c:v>44161.875</c:v>
                </c:pt>
                <c:pt idx="19059">
                  <c:v>44162</c:v>
                </c:pt>
                <c:pt idx="19060">
                  <c:v>44162.125</c:v>
                </c:pt>
                <c:pt idx="19061">
                  <c:v>44162.25</c:v>
                </c:pt>
                <c:pt idx="19062">
                  <c:v>44162.375</c:v>
                </c:pt>
                <c:pt idx="19063">
                  <c:v>44162.5</c:v>
                </c:pt>
                <c:pt idx="19064">
                  <c:v>44162.625</c:v>
                </c:pt>
                <c:pt idx="19065">
                  <c:v>44162.75</c:v>
                </c:pt>
                <c:pt idx="19066">
                  <c:v>44162.875</c:v>
                </c:pt>
                <c:pt idx="19067">
                  <c:v>44163</c:v>
                </c:pt>
                <c:pt idx="19068">
                  <c:v>44163.125</c:v>
                </c:pt>
                <c:pt idx="19069">
                  <c:v>44163.25</c:v>
                </c:pt>
                <c:pt idx="19070">
                  <c:v>44163.375</c:v>
                </c:pt>
                <c:pt idx="19071">
                  <c:v>44163.5</c:v>
                </c:pt>
                <c:pt idx="19072">
                  <c:v>44163.625</c:v>
                </c:pt>
                <c:pt idx="19073">
                  <c:v>44163.75</c:v>
                </c:pt>
                <c:pt idx="19074">
                  <c:v>44163.875</c:v>
                </c:pt>
                <c:pt idx="19075">
                  <c:v>44164</c:v>
                </c:pt>
                <c:pt idx="19076">
                  <c:v>44164.125</c:v>
                </c:pt>
                <c:pt idx="19077">
                  <c:v>44164.25</c:v>
                </c:pt>
                <c:pt idx="19078">
                  <c:v>44164.375</c:v>
                </c:pt>
                <c:pt idx="19079">
                  <c:v>44164.5</c:v>
                </c:pt>
                <c:pt idx="19080">
                  <c:v>44164.625</c:v>
                </c:pt>
                <c:pt idx="19081">
                  <c:v>44164.75</c:v>
                </c:pt>
                <c:pt idx="19082">
                  <c:v>44164.875</c:v>
                </c:pt>
                <c:pt idx="19083">
                  <c:v>44165</c:v>
                </c:pt>
                <c:pt idx="19084">
                  <c:v>44165.125</c:v>
                </c:pt>
                <c:pt idx="19085">
                  <c:v>44165.25</c:v>
                </c:pt>
                <c:pt idx="19086">
                  <c:v>44165.375</c:v>
                </c:pt>
                <c:pt idx="19087">
                  <c:v>44165.5</c:v>
                </c:pt>
                <c:pt idx="19088">
                  <c:v>44165.625</c:v>
                </c:pt>
                <c:pt idx="19089">
                  <c:v>44165.75</c:v>
                </c:pt>
                <c:pt idx="19090">
                  <c:v>44165.875</c:v>
                </c:pt>
                <c:pt idx="19091">
                  <c:v>44166</c:v>
                </c:pt>
                <c:pt idx="19092">
                  <c:v>44166.125</c:v>
                </c:pt>
                <c:pt idx="19093">
                  <c:v>44166.25</c:v>
                </c:pt>
                <c:pt idx="19094">
                  <c:v>44166.375</c:v>
                </c:pt>
                <c:pt idx="19095">
                  <c:v>44166.5</c:v>
                </c:pt>
                <c:pt idx="19096">
                  <c:v>44166.625</c:v>
                </c:pt>
                <c:pt idx="19097">
                  <c:v>44166.75</c:v>
                </c:pt>
                <c:pt idx="19098">
                  <c:v>44166.875</c:v>
                </c:pt>
                <c:pt idx="19099">
                  <c:v>44167</c:v>
                </c:pt>
                <c:pt idx="19100">
                  <c:v>44167.125</c:v>
                </c:pt>
                <c:pt idx="19101">
                  <c:v>44167.25</c:v>
                </c:pt>
                <c:pt idx="19102">
                  <c:v>44167.375</c:v>
                </c:pt>
                <c:pt idx="19103">
                  <c:v>44167.5</c:v>
                </c:pt>
                <c:pt idx="19104">
                  <c:v>44167.625</c:v>
                </c:pt>
                <c:pt idx="19105">
                  <c:v>44167.75</c:v>
                </c:pt>
                <c:pt idx="19106">
                  <c:v>44167.875</c:v>
                </c:pt>
                <c:pt idx="19107">
                  <c:v>44168</c:v>
                </c:pt>
                <c:pt idx="19108">
                  <c:v>44168.125</c:v>
                </c:pt>
                <c:pt idx="19109">
                  <c:v>44168.25</c:v>
                </c:pt>
                <c:pt idx="19110">
                  <c:v>44168.375</c:v>
                </c:pt>
                <c:pt idx="19111">
                  <c:v>44168.5</c:v>
                </c:pt>
                <c:pt idx="19112">
                  <c:v>44168.625</c:v>
                </c:pt>
                <c:pt idx="19113">
                  <c:v>44168.75</c:v>
                </c:pt>
                <c:pt idx="19114">
                  <c:v>44168.875</c:v>
                </c:pt>
                <c:pt idx="19115">
                  <c:v>44169</c:v>
                </c:pt>
                <c:pt idx="19116">
                  <c:v>44169.125</c:v>
                </c:pt>
                <c:pt idx="19117">
                  <c:v>44169.25</c:v>
                </c:pt>
                <c:pt idx="19118">
                  <c:v>44169.375</c:v>
                </c:pt>
                <c:pt idx="19119">
                  <c:v>44169.5</c:v>
                </c:pt>
                <c:pt idx="19120">
                  <c:v>44169.625</c:v>
                </c:pt>
                <c:pt idx="19121">
                  <c:v>44169.75</c:v>
                </c:pt>
                <c:pt idx="19122">
                  <c:v>44169.875</c:v>
                </c:pt>
                <c:pt idx="19123">
                  <c:v>44170</c:v>
                </c:pt>
                <c:pt idx="19124">
                  <c:v>44170.125</c:v>
                </c:pt>
                <c:pt idx="19125">
                  <c:v>44170.25</c:v>
                </c:pt>
                <c:pt idx="19126">
                  <c:v>44170.375</c:v>
                </c:pt>
                <c:pt idx="19127">
                  <c:v>44170.5</c:v>
                </c:pt>
                <c:pt idx="19128">
                  <c:v>44170.625</c:v>
                </c:pt>
                <c:pt idx="19129">
                  <c:v>44170.75</c:v>
                </c:pt>
                <c:pt idx="19130">
                  <c:v>44170.875</c:v>
                </c:pt>
                <c:pt idx="19131">
                  <c:v>44171</c:v>
                </c:pt>
                <c:pt idx="19132">
                  <c:v>44171.125</c:v>
                </c:pt>
                <c:pt idx="19133">
                  <c:v>44171.25</c:v>
                </c:pt>
                <c:pt idx="19134">
                  <c:v>44171.375</c:v>
                </c:pt>
                <c:pt idx="19135">
                  <c:v>44171.5</c:v>
                </c:pt>
                <c:pt idx="19136">
                  <c:v>44171.625</c:v>
                </c:pt>
                <c:pt idx="19137">
                  <c:v>44171.75</c:v>
                </c:pt>
                <c:pt idx="19138">
                  <c:v>44171.875</c:v>
                </c:pt>
                <c:pt idx="19139">
                  <c:v>44172</c:v>
                </c:pt>
                <c:pt idx="19140">
                  <c:v>44172.125</c:v>
                </c:pt>
                <c:pt idx="19141">
                  <c:v>44172.25</c:v>
                </c:pt>
                <c:pt idx="19142">
                  <c:v>44172.375</c:v>
                </c:pt>
                <c:pt idx="19143">
                  <c:v>44172.5</c:v>
                </c:pt>
                <c:pt idx="19144">
                  <c:v>44172.625</c:v>
                </c:pt>
                <c:pt idx="19145">
                  <c:v>44172.75</c:v>
                </c:pt>
                <c:pt idx="19146">
                  <c:v>44172.875</c:v>
                </c:pt>
                <c:pt idx="19147">
                  <c:v>44173</c:v>
                </c:pt>
                <c:pt idx="19148">
                  <c:v>44173.125</c:v>
                </c:pt>
                <c:pt idx="19149">
                  <c:v>44173.25</c:v>
                </c:pt>
                <c:pt idx="19150">
                  <c:v>44173.375</c:v>
                </c:pt>
                <c:pt idx="19151">
                  <c:v>44173.5</c:v>
                </c:pt>
                <c:pt idx="19152">
                  <c:v>44173.625</c:v>
                </c:pt>
                <c:pt idx="19153">
                  <c:v>44173.75</c:v>
                </c:pt>
                <c:pt idx="19154">
                  <c:v>44173.875</c:v>
                </c:pt>
                <c:pt idx="19155">
                  <c:v>44174</c:v>
                </c:pt>
                <c:pt idx="19156">
                  <c:v>44174.125</c:v>
                </c:pt>
                <c:pt idx="19157">
                  <c:v>44174.25</c:v>
                </c:pt>
                <c:pt idx="19158">
                  <c:v>44174.375</c:v>
                </c:pt>
                <c:pt idx="19159">
                  <c:v>44174.5</c:v>
                </c:pt>
                <c:pt idx="19160">
                  <c:v>44174.625</c:v>
                </c:pt>
                <c:pt idx="19161">
                  <c:v>44174.75</c:v>
                </c:pt>
                <c:pt idx="19162">
                  <c:v>44174.875</c:v>
                </c:pt>
                <c:pt idx="19163">
                  <c:v>44175</c:v>
                </c:pt>
                <c:pt idx="19164">
                  <c:v>44175.125</c:v>
                </c:pt>
                <c:pt idx="19165">
                  <c:v>44175.25</c:v>
                </c:pt>
                <c:pt idx="19166">
                  <c:v>44175.375</c:v>
                </c:pt>
                <c:pt idx="19167">
                  <c:v>44175.5</c:v>
                </c:pt>
                <c:pt idx="19168">
                  <c:v>44175.625</c:v>
                </c:pt>
                <c:pt idx="19169">
                  <c:v>44175.75</c:v>
                </c:pt>
                <c:pt idx="19170">
                  <c:v>44175.875</c:v>
                </c:pt>
                <c:pt idx="19171">
                  <c:v>44176</c:v>
                </c:pt>
                <c:pt idx="19172">
                  <c:v>44176.125</c:v>
                </c:pt>
                <c:pt idx="19173">
                  <c:v>44176.25</c:v>
                </c:pt>
                <c:pt idx="19174">
                  <c:v>44176.375</c:v>
                </c:pt>
                <c:pt idx="19175">
                  <c:v>44176.5</c:v>
                </c:pt>
                <c:pt idx="19176">
                  <c:v>44176.625</c:v>
                </c:pt>
                <c:pt idx="19177">
                  <c:v>44176.75</c:v>
                </c:pt>
                <c:pt idx="19178">
                  <c:v>44176.875</c:v>
                </c:pt>
                <c:pt idx="19179">
                  <c:v>44177</c:v>
                </c:pt>
                <c:pt idx="19180">
                  <c:v>44177.125</c:v>
                </c:pt>
                <c:pt idx="19181">
                  <c:v>44177.25</c:v>
                </c:pt>
                <c:pt idx="19182">
                  <c:v>44177.375</c:v>
                </c:pt>
                <c:pt idx="19183">
                  <c:v>44177.5</c:v>
                </c:pt>
                <c:pt idx="19184">
                  <c:v>44177.625</c:v>
                </c:pt>
                <c:pt idx="19185">
                  <c:v>44177.75</c:v>
                </c:pt>
                <c:pt idx="19186">
                  <c:v>44177.875</c:v>
                </c:pt>
                <c:pt idx="19187">
                  <c:v>44178</c:v>
                </c:pt>
                <c:pt idx="19188">
                  <c:v>44178.125</c:v>
                </c:pt>
                <c:pt idx="19189">
                  <c:v>44178.25</c:v>
                </c:pt>
                <c:pt idx="19190">
                  <c:v>44178.375</c:v>
                </c:pt>
                <c:pt idx="19191">
                  <c:v>44178.5</c:v>
                </c:pt>
                <c:pt idx="19192">
                  <c:v>44178.625</c:v>
                </c:pt>
                <c:pt idx="19193">
                  <c:v>44178.75</c:v>
                </c:pt>
                <c:pt idx="19194">
                  <c:v>44178.875</c:v>
                </c:pt>
                <c:pt idx="19195">
                  <c:v>44179</c:v>
                </c:pt>
                <c:pt idx="19196">
                  <c:v>44179.125</c:v>
                </c:pt>
                <c:pt idx="19197">
                  <c:v>44179.25</c:v>
                </c:pt>
                <c:pt idx="19198">
                  <c:v>44179.375</c:v>
                </c:pt>
                <c:pt idx="19199">
                  <c:v>44179.5</c:v>
                </c:pt>
                <c:pt idx="19200">
                  <c:v>44179.625</c:v>
                </c:pt>
                <c:pt idx="19201">
                  <c:v>44179.75</c:v>
                </c:pt>
                <c:pt idx="19202">
                  <c:v>44179.875</c:v>
                </c:pt>
                <c:pt idx="19203">
                  <c:v>44180</c:v>
                </c:pt>
                <c:pt idx="19204">
                  <c:v>44180.125</c:v>
                </c:pt>
                <c:pt idx="19205">
                  <c:v>44180.25</c:v>
                </c:pt>
                <c:pt idx="19206">
                  <c:v>44180.375</c:v>
                </c:pt>
                <c:pt idx="19207">
                  <c:v>44180.5</c:v>
                </c:pt>
                <c:pt idx="19208">
                  <c:v>44180.625</c:v>
                </c:pt>
                <c:pt idx="19209">
                  <c:v>44180.75</c:v>
                </c:pt>
                <c:pt idx="19210">
                  <c:v>44180.875</c:v>
                </c:pt>
                <c:pt idx="19211">
                  <c:v>44181</c:v>
                </c:pt>
                <c:pt idx="19212">
                  <c:v>44181.125</c:v>
                </c:pt>
                <c:pt idx="19213">
                  <c:v>44181.25</c:v>
                </c:pt>
                <c:pt idx="19214">
                  <c:v>44181.375</c:v>
                </c:pt>
                <c:pt idx="19215">
                  <c:v>44181.5</c:v>
                </c:pt>
                <c:pt idx="19216">
                  <c:v>44181.625</c:v>
                </c:pt>
                <c:pt idx="19217">
                  <c:v>44181.75</c:v>
                </c:pt>
                <c:pt idx="19218">
                  <c:v>44181.875</c:v>
                </c:pt>
                <c:pt idx="19219">
                  <c:v>44182</c:v>
                </c:pt>
                <c:pt idx="19220">
                  <c:v>44182.125</c:v>
                </c:pt>
                <c:pt idx="19221">
                  <c:v>44182.25</c:v>
                </c:pt>
                <c:pt idx="19222">
                  <c:v>44182.375</c:v>
                </c:pt>
                <c:pt idx="19223">
                  <c:v>44182.5</c:v>
                </c:pt>
                <c:pt idx="19224">
                  <c:v>44182.625</c:v>
                </c:pt>
                <c:pt idx="19225">
                  <c:v>44182.75</c:v>
                </c:pt>
                <c:pt idx="19226">
                  <c:v>44182.875</c:v>
                </c:pt>
                <c:pt idx="19227">
                  <c:v>44183</c:v>
                </c:pt>
                <c:pt idx="19228">
                  <c:v>44183.125</c:v>
                </c:pt>
                <c:pt idx="19229">
                  <c:v>44183.25</c:v>
                </c:pt>
                <c:pt idx="19230">
                  <c:v>44183.375</c:v>
                </c:pt>
                <c:pt idx="19231">
                  <c:v>44183.5</c:v>
                </c:pt>
                <c:pt idx="19232">
                  <c:v>44183.625</c:v>
                </c:pt>
                <c:pt idx="19233">
                  <c:v>44183.75</c:v>
                </c:pt>
                <c:pt idx="19234">
                  <c:v>44183.875</c:v>
                </c:pt>
                <c:pt idx="19235">
                  <c:v>44184</c:v>
                </c:pt>
                <c:pt idx="19236">
                  <c:v>44184.125</c:v>
                </c:pt>
                <c:pt idx="19237">
                  <c:v>44184.25</c:v>
                </c:pt>
                <c:pt idx="19238">
                  <c:v>44184.375</c:v>
                </c:pt>
                <c:pt idx="19239">
                  <c:v>44184.5</c:v>
                </c:pt>
                <c:pt idx="19240">
                  <c:v>44184.625</c:v>
                </c:pt>
                <c:pt idx="19241">
                  <c:v>44184.75</c:v>
                </c:pt>
                <c:pt idx="19242">
                  <c:v>44184.875</c:v>
                </c:pt>
                <c:pt idx="19243">
                  <c:v>44185</c:v>
                </c:pt>
                <c:pt idx="19244">
                  <c:v>44185.125</c:v>
                </c:pt>
                <c:pt idx="19245">
                  <c:v>44185.25</c:v>
                </c:pt>
                <c:pt idx="19246">
                  <c:v>44185.375</c:v>
                </c:pt>
                <c:pt idx="19247">
                  <c:v>44185.5</c:v>
                </c:pt>
                <c:pt idx="19248">
                  <c:v>44185.625</c:v>
                </c:pt>
                <c:pt idx="19249">
                  <c:v>44185.75</c:v>
                </c:pt>
                <c:pt idx="19250">
                  <c:v>44185.875</c:v>
                </c:pt>
                <c:pt idx="19251">
                  <c:v>44186</c:v>
                </c:pt>
                <c:pt idx="19252">
                  <c:v>44186.125</c:v>
                </c:pt>
                <c:pt idx="19253">
                  <c:v>44186.25</c:v>
                </c:pt>
                <c:pt idx="19254">
                  <c:v>44186.375</c:v>
                </c:pt>
                <c:pt idx="19255">
                  <c:v>44186.5</c:v>
                </c:pt>
                <c:pt idx="19256">
                  <c:v>44186.625</c:v>
                </c:pt>
                <c:pt idx="19257">
                  <c:v>44186.75</c:v>
                </c:pt>
                <c:pt idx="19258">
                  <c:v>44186.875</c:v>
                </c:pt>
                <c:pt idx="19259">
                  <c:v>44187</c:v>
                </c:pt>
                <c:pt idx="19260">
                  <c:v>44187.125</c:v>
                </c:pt>
                <c:pt idx="19261">
                  <c:v>44187.25</c:v>
                </c:pt>
                <c:pt idx="19262">
                  <c:v>44187.375</c:v>
                </c:pt>
                <c:pt idx="19263">
                  <c:v>44187.5</c:v>
                </c:pt>
                <c:pt idx="19264">
                  <c:v>44187.625</c:v>
                </c:pt>
                <c:pt idx="19265">
                  <c:v>44187.75</c:v>
                </c:pt>
                <c:pt idx="19266">
                  <c:v>44187.875</c:v>
                </c:pt>
                <c:pt idx="19267">
                  <c:v>44188</c:v>
                </c:pt>
                <c:pt idx="19268">
                  <c:v>44188.125</c:v>
                </c:pt>
                <c:pt idx="19269">
                  <c:v>44188.25</c:v>
                </c:pt>
                <c:pt idx="19270">
                  <c:v>44188.375</c:v>
                </c:pt>
                <c:pt idx="19271">
                  <c:v>44188.5</c:v>
                </c:pt>
                <c:pt idx="19272">
                  <c:v>44188.625</c:v>
                </c:pt>
                <c:pt idx="19273">
                  <c:v>44188.75</c:v>
                </c:pt>
                <c:pt idx="19274">
                  <c:v>44188.875</c:v>
                </c:pt>
                <c:pt idx="19275">
                  <c:v>44189</c:v>
                </c:pt>
                <c:pt idx="19276">
                  <c:v>44189.125</c:v>
                </c:pt>
                <c:pt idx="19277">
                  <c:v>44189.25</c:v>
                </c:pt>
                <c:pt idx="19278">
                  <c:v>44189.375</c:v>
                </c:pt>
                <c:pt idx="19279">
                  <c:v>44189.5</c:v>
                </c:pt>
                <c:pt idx="19280">
                  <c:v>44189.625</c:v>
                </c:pt>
                <c:pt idx="19281">
                  <c:v>44189.75</c:v>
                </c:pt>
                <c:pt idx="19282">
                  <c:v>44189.875</c:v>
                </c:pt>
                <c:pt idx="19283">
                  <c:v>44190</c:v>
                </c:pt>
                <c:pt idx="19284">
                  <c:v>44190.125</c:v>
                </c:pt>
                <c:pt idx="19285">
                  <c:v>44190.25</c:v>
                </c:pt>
                <c:pt idx="19286">
                  <c:v>44190.375</c:v>
                </c:pt>
                <c:pt idx="19287">
                  <c:v>44190.5</c:v>
                </c:pt>
                <c:pt idx="19288">
                  <c:v>44190.625</c:v>
                </c:pt>
                <c:pt idx="19289">
                  <c:v>44190.75</c:v>
                </c:pt>
                <c:pt idx="19290">
                  <c:v>44190.875</c:v>
                </c:pt>
                <c:pt idx="19291">
                  <c:v>44191</c:v>
                </c:pt>
                <c:pt idx="19292">
                  <c:v>44191.125</c:v>
                </c:pt>
                <c:pt idx="19293">
                  <c:v>44191.25</c:v>
                </c:pt>
                <c:pt idx="19294">
                  <c:v>44191.375</c:v>
                </c:pt>
                <c:pt idx="19295">
                  <c:v>44191.5</c:v>
                </c:pt>
                <c:pt idx="19296">
                  <c:v>44191.625</c:v>
                </c:pt>
                <c:pt idx="19297">
                  <c:v>44191.75</c:v>
                </c:pt>
                <c:pt idx="19298">
                  <c:v>44191.875</c:v>
                </c:pt>
                <c:pt idx="19299">
                  <c:v>44192</c:v>
                </c:pt>
                <c:pt idx="19300">
                  <c:v>44192.125</c:v>
                </c:pt>
                <c:pt idx="19301">
                  <c:v>44192.25</c:v>
                </c:pt>
                <c:pt idx="19302">
                  <c:v>44192.375</c:v>
                </c:pt>
                <c:pt idx="19303">
                  <c:v>44192.5</c:v>
                </c:pt>
                <c:pt idx="19304">
                  <c:v>44192.625</c:v>
                </c:pt>
                <c:pt idx="19305">
                  <c:v>44192.75</c:v>
                </c:pt>
                <c:pt idx="19306">
                  <c:v>44192.875</c:v>
                </c:pt>
                <c:pt idx="19307">
                  <c:v>44193</c:v>
                </c:pt>
                <c:pt idx="19308">
                  <c:v>44193.125</c:v>
                </c:pt>
                <c:pt idx="19309">
                  <c:v>44193.25</c:v>
                </c:pt>
                <c:pt idx="19310">
                  <c:v>44193.375</c:v>
                </c:pt>
                <c:pt idx="19311">
                  <c:v>44193.5</c:v>
                </c:pt>
                <c:pt idx="19312">
                  <c:v>44193.625</c:v>
                </c:pt>
                <c:pt idx="19313">
                  <c:v>44193.75</c:v>
                </c:pt>
                <c:pt idx="19314">
                  <c:v>44193.875</c:v>
                </c:pt>
                <c:pt idx="19315">
                  <c:v>44194</c:v>
                </c:pt>
                <c:pt idx="19316">
                  <c:v>44194.125</c:v>
                </c:pt>
                <c:pt idx="19317">
                  <c:v>44194.25</c:v>
                </c:pt>
                <c:pt idx="19318">
                  <c:v>44194.375</c:v>
                </c:pt>
                <c:pt idx="19319">
                  <c:v>44194.5</c:v>
                </c:pt>
                <c:pt idx="19320">
                  <c:v>44194.625</c:v>
                </c:pt>
                <c:pt idx="19321">
                  <c:v>44194.75</c:v>
                </c:pt>
                <c:pt idx="19322">
                  <c:v>44194.875</c:v>
                </c:pt>
                <c:pt idx="19323">
                  <c:v>44195</c:v>
                </c:pt>
                <c:pt idx="19324">
                  <c:v>44195.125</c:v>
                </c:pt>
                <c:pt idx="19325">
                  <c:v>44195.25</c:v>
                </c:pt>
                <c:pt idx="19326">
                  <c:v>44195.375</c:v>
                </c:pt>
                <c:pt idx="19327">
                  <c:v>44195.5</c:v>
                </c:pt>
                <c:pt idx="19328">
                  <c:v>44195.625</c:v>
                </c:pt>
                <c:pt idx="19329">
                  <c:v>44195.75</c:v>
                </c:pt>
                <c:pt idx="19330">
                  <c:v>44195.875</c:v>
                </c:pt>
                <c:pt idx="19331">
                  <c:v>44196</c:v>
                </c:pt>
                <c:pt idx="19332">
                  <c:v>44196.125</c:v>
                </c:pt>
                <c:pt idx="19333">
                  <c:v>44196.25</c:v>
                </c:pt>
                <c:pt idx="19334">
                  <c:v>44196.375</c:v>
                </c:pt>
                <c:pt idx="19335">
                  <c:v>44196.5</c:v>
                </c:pt>
                <c:pt idx="19336">
                  <c:v>44196.625</c:v>
                </c:pt>
                <c:pt idx="19337">
                  <c:v>44196.75</c:v>
                </c:pt>
                <c:pt idx="19338">
                  <c:v>44196.875</c:v>
                </c:pt>
                <c:pt idx="19339">
                  <c:v>44197</c:v>
                </c:pt>
                <c:pt idx="19340">
                  <c:v>44197.125</c:v>
                </c:pt>
                <c:pt idx="19341">
                  <c:v>44197.25</c:v>
                </c:pt>
                <c:pt idx="19342">
                  <c:v>44197.375</c:v>
                </c:pt>
                <c:pt idx="19343">
                  <c:v>44197.5</c:v>
                </c:pt>
                <c:pt idx="19344">
                  <c:v>44197.625</c:v>
                </c:pt>
                <c:pt idx="19345">
                  <c:v>44197.75</c:v>
                </c:pt>
                <c:pt idx="19346">
                  <c:v>44197.875</c:v>
                </c:pt>
                <c:pt idx="19347">
                  <c:v>44198</c:v>
                </c:pt>
                <c:pt idx="19348">
                  <c:v>44198.125</c:v>
                </c:pt>
                <c:pt idx="19349">
                  <c:v>44198.25</c:v>
                </c:pt>
                <c:pt idx="19350">
                  <c:v>44198.375</c:v>
                </c:pt>
                <c:pt idx="19351">
                  <c:v>44198.5</c:v>
                </c:pt>
                <c:pt idx="19352">
                  <c:v>44198.625</c:v>
                </c:pt>
                <c:pt idx="19353">
                  <c:v>44198.75</c:v>
                </c:pt>
                <c:pt idx="19354">
                  <c:v>44198.875</c:v>
                </c:pt>
                <c:pt idx="19355">
                  <c:v>44199</c:v>
                </c:pt>
                <c:pt idx="19356">
                  <c:v>44199.125</c:v>
                </c:pt>
                <c:pt idx="19357">
                  <c:v>44199.25</c:v>
                </c:pt>
                <c:pt idx="19358">
                  <c:v>44199.375</c:v>
                </c:pt>
                <c:pt idx="19359">
                  <c:v>44199.5</c:v>
                </c:pt>
                <c:pt idx="19360">
                  <c:v>44199.625</c:v>
                </c:pt>
                <c:pt idx="19361">
                  <c:v>44199.75</c:v>
                </c:pt>
                <c:pt idx="19362">
                  <c:v>44199.875</c:v>
                </c:pt>
                <c:pt idx="19363">
                  <c:v>44200</c:v>
                </c:pt>
                <c:pt idx="19364">
                  <c:v>44200.125</c:v>
                </c:pt>
                <c:pt idx="19365">
                  <c:v>44200.25</c:v>
                </c:pt>
                <c:pt idx="19366">
                  <c:v>44200.375</c:v>
                </c:pt>
                <c:pt idx="19367">
                  <c:v>44200.5</c:v>
                </c:pt>
                <c:pt idx="19368">
                  <c:v>44200.625</c:v>
                </c:pt>
                <c:pt idx="19369">
                  <c:v>44200.75</c:v>
                </c:pt>
                <c:pt idx="19370">
                  <c:v>44200.875</c:v>
                </c:pt>
                <c:pt idx="19371">
                  <c:v>44201</c:v>
                </c:pt>
                <c:pt idx="19372">
                  <c:v>44201.125</c:v>
                </c:pt>
                <c:pt idx="19373">
                  <c:v>44201.25</c:v>
                </c:pt>
                <c:pt idx="19374">
                  <c:v>44201.375</c:v>
                </c:pt>
                <c:pt idx="19375">
                  <c:v>44201.5</c:v>
                </c:pt>
                <c:pt idx="19376">
                  <c:v>44201.625</c:v>
                </c:pt>
                <c:pt idx="19377">
                  <c:v>44201.75</c:v>
                </c:pt>
                <c:pt idx="19378">
                  <c:v>44201.875</c:v>
                </c:pt>
                <c:pt idx="19379">
                  <c:v>44202</c:v>
                </c:pt>
                <c:pt idx="19380">
                  <c:v>44202.125</c:v>
                </c:pt>
                <c:pt idx="19381">
                  <c:v>44202.25</c:v>
                </c:pt>
                <c:pt idx="19382">
                  <c:v>44202.375</c:v>
                </c:pt>
                <c:pt idx="19383">
                  <c:v>44202.5</c:v>
                </c:pt>
                <c:pt idx="19384">
                  <c:v>44202.625</c:v>
                </c:pt>
                <c:pt idx="19385">
                  <c:v>44202.75</c:v>
                </c:pt>
                <c:pt idx="19386">
                  <c:v>44202.875</c:v>
                </c:pt>
                <c:pt idx="19387">
                  <c:v>44203</c:v>
                </c:pt>
                <c:pt idx="19388">
                  <c:v>44203.125</c:v>
                </c:pt>
                <c:pt idx="19389">
                  <c:v>44203.25</c:v>
                </c:pt>
                <c:pt idx="19390">
                  <c:v>44203.375</c:v>
                </c:pt>
                <c:pt idx="19391">
                  <c:v>44203.5</c:v>
                </c:pt>
                <c:pt idx="19392">
                  <c:v>44203.625</c:v>
                </c:pt>
                <c:pt idx="19393">
                  <c:v>44203.75</c:v>
                </c:pt>
                <c:pt idx="19394">
                  <c:v>44203.875</c:v>
                </c:pt>
                <c:pt idx="19395">
                  <c:v>44204</c:v>
                </c:pt>
                <c:pt idx="19396">
                  <c:v>44204.125</c:v>
                </c:pt>
                <c:pt idx="19397">
                  <c:v>44204.25</c:v>
                </c:pt>
                <c:pt idx="19398">
                  <c:v>44204.375</c:v>
                </c:pt>
                <c:pt idx="19399">
                  <c:v>44204.5</c:v>
                </c:pt>
                <c:pt idx="19400">
                  <c:v>44204.625</c:v>
                </c:pt>
                <c:pt idx="19401">
                  <c:v>44204.75</c:v>
                </c:pt>
                <c:pt idx="19402">
                  <c:v>44204.875</c:v>
                </c:pt>
                <c:pt idx="19403">
                  <c:v>44205</c:v>
                </c:pt>
                <c:pt idx="19404">
                  <c:v>44205.125</c:v>
                </c:pt>
                <c:pt idx="19405">
                  <c:v>44205.25</c:v>
                </c:pt>
                <c:pt idx="19406">
                  <c:v>44205.375</c:v>
                </c:pt>
                <c:pt idx="19407">
                  <c:v>44205.5</c:v>
                </c:pt>
                <c:pt idx="19408">
                  <c:v>44205.625</c:v>
                </c:pt>
                <c:pt idx="19409">
                  <c:v>44205.75</c:v>
                </c:pt>
                <c:pt idx="19410">
                  <c:v>44205.875</c:v>
                </c:pt>
                <c:pt idx="19411">
                  <c:v>44206</c:v>
                </c:pt>
                <c:pt idx="19412">
                  <c:v>44206.125</c:v>
                </c:pt>
                <c:pt idx="19413">
                  <c:v>44206.25</c:v>
                </c:pt>
                <c:pt idx="19414">
                  <c:v>44206.375</c:v>
                </c:pt>
                <c:pt idx="19415">
                  <c:v>44206.5</c:v>
                </c:pt>
                <c:pt idx="19416">
                  <c:v>44206.625</c:v>
                </c:pt>
                <c:pt idx="19417">
                  <c:v>44206.75</c:v>
                </c:pt>
                <c:pt idx="19418">
                  <c:v>44206.875</c:v>
                </c:pt>
                <c:pt idx="19419">
                  <c:v>44207</c:v>
                </c:pt>
                <c:pt idx="19420">
                  <c:v>44207.125</c:v>
                </c:pt>
                <c:pt idx="19421">
                  <c:v>44207.25</c:v>
                </c:pt>
                <c:pt idx="19422">
                  <c:v>44207.375</c:v>
                </c:pt>
                <c:pt idx="19423">
                  <c:v>44207.5</c:v>
                </c:pt>
                <c:pt idx="19424">
                  <c:v>44207.625</c:v>
                </c:pt>
                <c:pt idx="19425">
                  <c:v>44207.75</c:v>
                </c:pt>
                <c:pt idx="19426">
                  <c:v>44207.875</c:v>
                </c:pt>
                <c:pt idx="19427">
                  <c:v>44208</c:v>
                </c:pt>
                <c:pt idx="19428">
                  <c:v>44208.125</c:v>
                </c:pt>
                <c:pt idx="19429">
                  <c:v>44208.25</c:v>
                </c:pt>
                <c:pt idx="19430">
                  <c:v>44208.375</c:v>
                </c:pt>
                <c:pt idx="19431">
                  <c:v>44208.5</c:v>
                </c:pt>
                <c:pt idx="19432">
                  <c:v>44208.625</c:v>
                </c:pt>
                <c:pt idx="19433">
                  <c:v>44208.75</c:v>
                </c:pt>
                <c:pt idx="19434">
                  <c:v>44208.875</c:v>
                </c:pt>
                <c:pt idx="19435">
                  <c:v>44209</c:v>
                </c:pt>
                <c:pt idx="19436">
                  <c:v>44209.125</c:v>
                </c:pt>
                <c:pt idx="19437">
                  <c:v>44209.25</c:v>
                </c:pt>
                <c:pt idx="19438">
                  <c:v>44209.375</c:v>
                </c:pt>
                <c:pt idx="19439">
                  <c:v>44209.5</c:v>
                </c:pt>
                <c:pt idx="19440">
                  <c:v>44209.625</c:v>
                </c:pt>
                <c:pt idx="19441">
                  <c:v>44209.75</c:v>
                </c:pt>
                <c:pt idx="19442">
                  <c:v>44209.875</c:v>
                </c:pt>
                <c:pt idx="19443">
                  <c:v>44210</c:v>
                </c:pt>
                <c:pt idx="19444">
                  <c:v>44210.125</c:v>
                </c:pt>
                <c:pt idx="19445">
                  <c:v>44210.25</c:v>
                </c:pt>
                <c:pt idx="19446">
                  <c:v>44210.375</c:v>
                </c:pt>
                <c:pt idx="19447">
                  <c:v>44210.5</c:v>
                </c:pt>
                <c:pt idx="19448">
                  <c:v>44210.625</c:v>
                </c:pt>
                <c:pt idx="19449">
                  <c:v>44210.75</c:v>
                </c:pt>
                <c:pt idx="19450">
                  <c:v>44210.875</c:v>
                </c:pt>
                <c:pt idx="19451">
                  <c:v>44211</c:v>
                </c:pt>
                <c:pt idx="19452">
                  <c:v>44211.125</c:v>
                </c:pt>
                <c:pt idx="19453">
                  <c:v>44211.25</c:v>
                </c:pt>
                <c:pt idx="19454">
                  <c:v>44211.375</c:v>
                </c:pt>
                <c:pt idx="19455">
                  <c:v>44211.5</c:v>
                </c:pt>
                <c:pt idx="19456">
                  <c:v>44211.625</c:v>
                </c:pt>
                <c:pt idx="19457">
                  <c:v>44211.75</c:v>
                </c:pt>
                <c:pt idx="19458">
                  <c:v>44211.875</c:v>
                </c:pt>
                <c:pt idx="19459">
                  <c:v>44212</c:v>
                </c:pt>
                <c:pt idx="19460">
                  <c:v>44212.125</c:v>
                </c:pt>
                <c:pt idx="19461">
                  <c:v>44212.25</c:v>
                </c:pt>
                <c:pt idx="19462">
                  <c:v>44212.375</c:v>
                </c:pt>
                <c:pt idx="19463">
                  <c:v>44212.5</c:v>
                </c:pt>
                <c:pt idx="19464">
                  <c:v>44212.625</c:v>
                </c:pt>
                <c:pt idx="19465">
                  <c:v>44212.75</c:v>
                </c:pt>
                <c:pt idx="19466">
                  <c:v>44212.875</c:v>
                </c:pt>
                <c:pt idx="19467">
                  <c:v>44213</c:v>
                </c:pt>
                <c:pt idx="19468">
                  <c:v>44213.125</c:v>
                </c:pt>
                <c:pt idx="19469">
                  <c:v>44213.25</c:v>
                </c:pt>
                <c:pt idx="19470">
                  <c:v>44213.375</c:v>
                </c:pt>
                <c:pt idx="19471">
                  <c:v>44213.5</c:v>
                </c:pt>
                <c:pt idx="19472">
                  <c:v>44213.625</c:v>
                </c:pt>
                <c:pt idx="19473">
                  <c:v>44213.75</c:v>
                </c:pt>
                <c:pt idx="19474">
                  <c:v>44213.875</c:v>
                </c:pt>
                <c:pt idx="19475">
                  <c:v>44214</c:v>
                </c:pt>
                <c:pt idx="19476">
                  <c:v>44214.125</c:v>
                </c:pt>
                <c:pt idx="19477">
                  <c:v>44214.25</c:v>
                </c:pt>
                <c:pt idx="19478">
                  <c:v>44214.375</c:v>
                </c:pt>
                <c:pt idx="19479">
                  <c:v>44214.5</c:v>
                </c:pt>
                <c:pt idx="19480">
                  <c:v>44214.625</c:v>
                </c:pt>
                <c:pt idx="19481">
                  <c:v>44214.75</c:v>
                </c:pt>
                <c:pt idx="19482">
                  <c:v>44214.875</c:v>
                </c:pt>
                <c:pt idx="19483">
                  <c:v>44215</c:v>
                </c:pt>
                <c:pt idx="19484">
                  <c:v>44215.125</c:v>
                </c:pt>
                <c:pt idx="19485">
                  <c:v>44215.25</c:v>
                </c:pt>
                <c:pt idx="19486">
                  <c:v>44215.375</c:v>
                </c:pt>
                <c:pt idx="19487">
                  <c:v>44215.5</c:v>
                </c:pt>
                <c:pt idx="19488">
                  <c:v>44215.625</c:v>
                </c:pt>
                <c:pt idx="19489">
                  <c:v>44215.75</c:v>
                </c:pt>
                <c:pt idx="19490">
                  <c:v>44215.875</c:v>
                </c:pt>
                <c:pt idx="19491">
                  <c:v>44216</c:v>
                </c:pt>
                <c:pt idx="19492">
                  <c:v>44216.125</c:v>
                </c:pt>
                <c:pt idx="19493">
                  <c:v>44216.25</c:v>
                </c:pt>
                <c:pt idx="19494">
                  <c:v>44216.375</c:v>
                </c:pt>
                <c:pt idx="19495">
                  <c:v>44216.5</c:v>
                </c:pt>
                <c:pt idx="19496">
                  <c:v>44216.625</c:v>
                </c:pt>
                <c:pt idx="19497">
                  <c:v>44216.75</c:v>
                </c:pt>
                <c:pt idx="19498">
                  <c:v>44216.875</c:v>
                </c:pt>
                <c:pt idx="19499">
                  <c:v>44217</c:v>
                </c:pt>
                <c:pt idx="19500">
                  <c:v>44217.125</c:v>
                </c:pt>
                <c:pt idx="19501">
                  <c:v>44217.25</c:v>
                </c:pt>
                <c:pt idx="19502">
                  <c:v>44217.375</c:v>
                </c:pt>
                <c:pt idx="19503">
                  <c:v>44217.5</c:v>
                </c:pt>
                <c:pt idx="19504">
                  <c:v>44217.625</c:v>
                </c:pt>
                <c:pt idx="19505">
                  <c:v>44217.75</c:v>
                </c:pt>
                <c:pt idx="19506">
                  <c:v>44217.875</c:v>
                </c:pt>
                <c:pt idx="19507">
                  <c:v>44218</c:v>
                </c:pt>
                <c:pt idx="19508">
                  <c:v>44218.125</c:v>
                </c:pt>
                <c:pt idx="19509">
                  <c:v>44218.25</c:v>
                </c:pt>
                <c:pt idx="19510">
                  <c:v>44218.375</c:v>
                </c:pt>
                <c:pt idx="19511">
                  <c:v>44218.5</c:v>
                </c:pt>
                <c:pt idx="19512">
                  <c:v>44218.625</c:v>
                </c:pt>
                <c:pt idx="19513">
                  <c:v>44218.75</c:v>
                </c:pt>
                <c:pt idx="19514">
                  <c:v>44218.875</c:v>
                </c:pt>
                <c:pt idx="19515">
                  <c:v>44219</c:v>
                </c:pt>
                <c:pt idx="19516">
                  <c:v>44219.125</c:v>
                </c:pt>
                <c:pt idx="19517">
                  <c:v>44219.25</c:v>
                </c:pt>
                <c:pt idx="19518">
                  <c:v>44219.375</c:v>
                </c:pt>
                <c:pt idx="19519">
                  <c:v>44219.5</c:v>
                </c:pt>
                <c:pt idx="19520">
                  <c:v>44219.625</c:v>
                </c:pt>
                <c:pt idx="19521">
                  <c:v>44219.75</c:v>
                </c:pt>
                <c:pt idx="19522">
                  <c:v>44219.875</c:v>
                </c:pt>
                <c:pt idx="19523">
                  <c:v>44220</c:v>
                </c:pt>
                <c:pt idx="19524">
                  <c:v>44220.125</c:v>
                </c:pt>
                <c:pt idx="19525">
                  <c:v>44220.25</c:v>
                </c:pt>
                <c:pt idx="19526">
                  <c:v>44220.375</c:v>
                </c:pt>
                <c:pt idx="19527">
                  <c:v>44220.5</c:v>
                </c:pt>
                <c:pt idx="19528">
                  <c:v>44220.625</c:v>
                </c:pt>
                <c:pt idx="19529">
                  <c:v>44220.75</c:v>
                </c:pt>
                <c:pt idx="19530">
                  <c:v>44220.875</c:v>
                </c:pt>
                <c:pt idx="19531">
                  <c:v>44221</c:v>
                </c:pt>
                <c:pt idx="19532">
                  <c:v>44221.125</c:v>
                </c:pt>
                <c:pt idx="19533">
                  <c:v>44221.25</c:v>
                </c:pt>
                <c:pt idx="19534">
                  <c:v>44221.375</c:v>
                </c:pt>
                <c:pt idx="19535">
                  <c:v>44221.5</c:v>
                </c:pt>
                <c:pt idx="19536">
                  <c:v>44221.625</c:v>
                </c:pt>
                <c:pt idx="19537">
                  <c:v>44221.75</c:v>
                </c:pt>
                <c:pt idx="19538">
                  <c:v>44221.875</c:v>
                </c:pt>
                <c:pt idx="19539">
                  <c:v>44222</c:v>
                </c:pt>
                <c:pt idx="19540">
                  <c:v>44222.125</c:v>
                </c:pt>
                <c:pt idx="19541">
                  <c:v>44222.25</c:v>
                </c:pt>
                <c:pt idx="19542">
                  <c:v>44222.375</c:v>
                </c:pt>
                <c:pt idx="19543">
                  <c:v>44222.5</c:v>
                </c:pt>
                <c:pt idx="19544">
                  <c:v>44222.625</c:v>
                </c:pt>
                <c:pt idx="19545">
                  <c:v>44222.75</c:v>
                </c:pt>
                <c:pt idx="19546">
                  <c:v>44222.875</c:v>
                </c:pt>
                <c:pt idx="19547">
                  <c:v>44223</c:v>
                </c:pt>
                <c:pt idx="19548">
                  <c:v>44223.125</c:v>
                </c:pt>
                <c:pt idx="19549">
                  <c:v>44223.25</c:v>
                </c:pt>
                <c:pt idx="19550">
                  <c:v>44223.375</c:v>
                </c:pt>
                <c:pt idx="19551">
                  <c:v>44223.5</c:v>
                </c:pt>
                <c:pt idx="19552">
                  <c:v>44223.625</c:v>
                </c:pt>
                <c:pt idx="19553">
                  <c:v>44223.75</c:v>
                </c:pt>
                <c:pt idx="19554">
                  <c:v>44223.875</c:v>
                </c:pt>
                <c:pt idx="19555">
                  <c:v>44224</c:v>
                </c:pt>
                <c:pt idx="19556">
                  <c:v>44224.125</c:v>
                </c:pt>
                <c:pt idx="19557">
                  <c:v>44224.25</c:v>
                </c:pt>
                <c:pt idx="19558">
                  <c:v>44224.375</c:v>
                </c:pt>
                <c:pt idx="19559">
                  <c:v>44224.5</c:v>
                </c:pt>
                <c:pt idx="19560">
                  <c:v>44224.625</c:v>
                </c:pt>
                <c:pt idx="19561">
                  <c:v>44224.75</c:v>
                </c:pt>
                <c:pt idx="19562">
                  <c:v>44224.875</c:v>
                </c:pt>
                <c:pt idx="19563">
                  <c:v>44225</c:v>
                </c:pt>
                <c:pt idx="19564">
                  <c:v>44225.125</c:v>
                </c:pt>
                <c:pt idx="19565">
                  <c:v>44225.25</c:v>
                </c:pt>
                <c:pt idx="19566">
                  <c:v>44225.375</c:v>
                </c:pt>
                <c:pt idx="19567">
                  <c:v>44225.5</c:v>
                </c:pt>
                <c:pt idx="19568">
                  <c:v>44225.625</c:v>
                </c:pt>
                <c:pt idx="19569">
                  <c:v>44225.75</c:v>
                </c:pt>
                <c:pt idx="19570">
                  <c:v>44225.875</c:v>
                </c:pt>
                <c:pt idx="19571">
                  <c:v>44226</c:v>
                </c:pt>
                <c:pt idx="19572">
                  <c:v>44226.125</c:v>
                </c:pt>
                <c:pt idx="19573">
                  <c:v>44226.25</c:v>
                </c:pt>
                <c:pt idx="19574">
                  <c:v>44226.375</c:v>
                </c:pt>
                <c:pt idx="19575">
                  <c:v>44226.5</c:v>
                </c:pt>
                <c:pt idx="19576">
                  <c:v>44226.625</c:v>
                </c:pt>
                <c:pt idx="19577">
                  <c:v>44226.75</c:v>
                </c:pt>
                <c:pt idx="19578">
                  <c:v>44226.875</c:v>
                </c:pt>
                <c:pt idx="19579">
                  <c:v>44227</c:v>
                </c:pt>
                <c:pt idx="19580">
                  <c:v>44227.125</c:v>
                </c:pt>
                <c:pt idx="19581">
                  <c:v>44227.25</c:v>
                </c:pt>
                <c:pt idx="19582">
                  <c:v>44227.375</c:v>
                </c:pt>
                <c:pt idx="19583">
                  <c:v>44227.5</c:v>
                </c:pt>
                <c:pt idx="19584">
                  <c:v>44227.625</c:v>
                </c:pt>
                <c:pt idx="19585">
                  <c:v>44227.75</c:v>
                </c:pt>
                <c:pt idx="19586">
                  <c:v>44227.875</c:v>
                </c:pt>
                <c:pt idx="19587">
                  <c:v>44228</c:v>
                </c:pt>
                <c:pt idx="19588">
                  <c:v>44228.125</c:v>
                </c:pt>
                <c:pt idx="19589">
                  <c:v>44228.25</c:v>
                </c:pt>
                <c:pt idx="19590">
                  <c:v>44228.375</c:v>
                </c:pt>
                <c:pt idx="19591">
                  <c:v>44228.5</c:v>
                </c:pt>
                <c:pt idx="19592">
                  <c:v>44228.625</c:v>
                </c:pt>
                <c:pt idx="19593">
                  <c:v>44228.75</c:v>
                </c:pt>
                <c:pt idx="19594">
                  <c:v>44228.875</c:v>
                </c:pt>
                <c:pt idx="19595">
                  <c:v>44229</c:v>
                </c:pt>
                <c:pt idx="19596">
                  <c:v>44229.125</c:v>
                </c:pt>
                <c:pt idx="19597">
                  <c:v>44229.25</c:v>
                </c:pt>
                <c:pt idx="19598">
                  <c:v>44229.375</c:v>
                </c:pt>
                <c:pt idx="19599">
                  <c:v>44229.5</c:v>
                </c:pt>
                <c:pt idx="19600">
                  <c:v>44229.625</c:v>
                </c:pt>
                <c:pt idx="19601">
                  <c:v>44229.75</c:v>
                </c:pt>
                <c:pt idx="19602">
                  <c:v>44229.875</c:v>
                </c:pt>
                <c:pt idx="19603">
                  <c:v>44230</c:v>
                </c:pt>
                <c:pt idx="19604">
                  <c:v>44230.125</c:v>
                </c:pt>
                <c:pt idx="19605">
                  <c:v>44230.25</c:v>
                </c:pt>
                <c:pt idx="19606">
                  <c:v>44230.375</c:v>
                </c:pt>
                <c:pt idx="19607">
                  <c:v>44230.5</c:v>
                </c:pt>
                <c:pt idx="19608">
                  <c:v>44230.625</c:v>
                </c:pt>
                <c:pt idx="19609">
                  <c:v>44230.75</c:v>
                </c:pt>
                <c:pt idx="19610">
                  <c:v>44230.875</c:v>
                </c:pt>
                <c:pt idx="19611">
                  <c:v>44231</c:v>
                </c:pt>
                <c:pt idx="19612">
                  <c:v>44231.125</c:v>
                </c:pt>
                <c:pt idx="19613">
                  <c:v>44231.25</c:v>
                </c:pt>
                <c:pt idx="19614">
                  <c:v>44231.375</c:v>
                </c:pt>
                <c:pt idx="19615">
                  <c:v>44231.5</c:v>
                </c:pt>
                <c:pt idx="19616">
                  <c:v>44231.625</c:v>
                </c:pt>
                <c:pt idx="19617">
                  <c:v>44231.75</c:v>
                </c:pt>
                <c:pt idx="19618">
                  <c:v>44231.875</c:v>
                </c:pt>
                <c:pt idx="19619">
                  <c:v>44232</c:v>
                </c:pt>
                <c:pt idx="19620">
                  <c:v>44232.125</c:v>
                </c:pt>
                <c:pt idx="19621">
                  <c:v>44232.25</c:v>
                </c:pt>
                <c:pt idx="19622">
                  <c:v>44232.375</c:v>
                </c:pt>
                <c:pt idx="19623">
                  <c:v>44232.5</c:v>
                </c:pt>
                <c:pt idx="19624">
                  <c:v>44232.625</c:v>
                </c:pt>
                <c:pt idx="19625">
                  <c:v>44232.75</c:v>
                </c:pt>
                <c:pt idx="19626">
                  <c:v>44232.875</c:v>
                </c:pt>
                <c:pt idx="19627">
                  <c:v>44233</c:v>
                </c:pt>
                <c:pt idx="19628">
                  <c:v>44233.125</c:v>
                </c:pt>
                <c:pt idx="19629">
                  <c:v>44233.25</c:v>
                </c:pt>
                <c:pt idx="19630">
                  <c:v>44233.375</c:v>
                </c:pt>
                <c:pt idx="19631">
                  <c:v>44233.5</c:v>
                </c:pt>
                <c:pt idx="19632">
                  <c:v>44233.625</c:v>
                </c:pt>
                <c:pt idx="19633">
                  <c:v>44233.75</c:v>
                </c:pt>
                <c:pt idx="19634">
                  <c:v>44233.875</c:v>
                </c:pt>
                <c:pt idx="19635">
                  <c:v>44234</c:v>
                </c:pt>
                <c:pt idx="19636">
                  <c:v>44234.125</c:v>
                </c:pt>
                <c:pt idx="19637">
                  <c:v>44234.25</c:v>
                </c:pt>
                <c:pt idx="19638">
                  <c:v>44234.375</c:v>
                </c:pt>
                <c:pt idx="19639">
                  <c:v>44234.5</c:v>
                </c:pt>
                <c:pt idx="19640">
                  <c:v>44234.625</c:v>
                </c:pt>
                <c:pt idx="19641">
                  <c:v>44234.75</c:v>
                </c:pt>
                <c:pt idx="19642">
                  <c:v>44234.875</c:v>
                </c:pt>
                <c:pt idx="19643">
                  <c:v>44235</c:v>
                </c:pt>
                <c:pt idx="19644">
                  <c:v>44235.125</c:v>
                </c:pt>
                <c:pt idx="19645">
                  <c:v>44235.25</c:v>
                </c:pt>
                <c:pt idx="19646">
                  <c:v>44235.375</c:v>
                </c:pt>
                <c:pt idx="19647">
                  <c:v>44235.5</c:v>
                </c:pt>
                <c:pt idx="19648">
                  <c:v>44235.625</c:v>
                </c:pt>
                <c:pt idx="19649">
                  <c:v>44235.75</c:v>
                </c:pt>
                <c:pt idx="19650">
                  <c:v>44235.875</c:v>
                </c:pt>
                <c:pt idx="19651">
                  <c:v>44236</c:v>
                </c:pt>
                <c:pt idx="19652">
                  <c:v>44236.125</c:v>
                </c:pt>
                <c:pt idx="19653">
                  <c:v>44236.25</c:v>
                </c:pt>
                <c:pt idx="19654">
                  <c:v>44236.375</c:v>
                </c:pt>
                <c:pt idx="19655">
                  <c:v>44236.5</c:v>
                </c:pt>
                <c:pt idx="19656">
                  <c:v>44236.625</c:v>
                </c:pt>
                <c:pt idx="19657">
                  <c:v>44236.75</c:v>
                </c:pt>
                <c:pt idx="19658">
                  <c:v>44236.875</c:v>
                </c:pt>
                <c:pt idx="19659">
                  <c:v>44237</c:v>
                </c:pt>
                <c:pt idx="19660">
                  <c:v>44237.125</c:v>
                </c:pt>
                <c:pt idx="19661">
                  <c:v>44237.25</c:v>
                </c:pt>
                <c:pt idx="19662">
                  <c:v>44237.375</c:v>
                </c:pt>
                <c:pt idx="19663">
                  <c:v>44237.5</c:v>
                </c:pt>
                <c:pt idx="19664">
                  <c:v>44237.625</c:v>
                </c:pt>
                <c:pt idx="19665">
                  <c:v>44237.75</c:v>
                </c:pt>
                <c:pt idx="19666">
                  <c:v>44237.875</c:v>
                </c:pt>
                <c:pt idx="19667">
                  <c:v>44238</c:v>
                </c:pt>
                <c:pt idx="19668">
                  <c:v>44238.125</c:v>
                </c:pt>
                <c:pt idx="19669">
                  <c:v>44238.25</c:v>
                </c:pt>
                <c:pt idx="19670">
                  <c:v>44238.375</c:v>
                </c:pt>
                <c:pt idx="19671">
                  <c:v>44238.5</c:v>
                </c:pt>
                <c:pt idx="19672">
                  <c:v>44238.625</c:v>
                </c:pt>
                <c:pt idx="19673">
                  <c:v>44238.75</c:v>
                </c:pt>
                <c:pt idx="19674">
                  <c:v>44238.875</c:v>
                </c:pt>
                <c:pt idx="19675">
                  <c:v>44239</c:v>
                </c:pt>
                <c:pt idx="19676">
                  <c:v>44239.125</c:v>
                </c:pt>
                <c:pt idx="19677">
                  <c:v>44239.25</c:v>
                </c:pt>
                <c:pt idx="19678">
                  <c:v>44239.375</c:v>
                </c:pt>
                <c:pt idx="19679">
                  <c:v>44239.5</c:v>
                </c:pt>
                <c:pt idx="19680">
                  <c:v>44239.625</c:v>
                </c:pt>
                <c:pt idx="19681">
                  <c:v>44239.75</c:v>
                </c:pt>
                <c:pt idx="19682">
                  <c:v>44239.875</c:v>
                </c:pt>
                <c:pt idx="19683">
                  <c:v>44240</c:v>
                </c:pt>
                <c:pt idx="19684">
                  <c:v>44240.125</c:v>
                </c:pt>
                <c:pt idx="19685">
                  <c:v>44240.25</c:v>
                </c:pt>
                <c:pt idx="19686">
                  <c:v>44240.375</c:v>
                </c:pt>
                <c:pt idx="19687">
                  <c:v>44240.5</c:v>
                </c:pt>
                <c:pt idx="19688">
                  <c:v>44240.625</c:v>
                </c:pt>
                <c:pt idx="19689">
                  <c:v>44240.75</c:v>
                </c:pt>
                <c:pt idx="19690">
                  <c:v>44240.875</c:v>
                </c:pt>
                <c:pt idx="19691">
                  <c:v>44241</c:v>
                </c:pt>
                <c:pt idx="19692">
                  <c:v>44241.125</c:v>
                </c:pt>
                <c:pt idx="19693">
                  <c:v>44241.25</c:v>
                </c:pt>
                <c:pt idx="19694">
                  <c:v>44241.375</c:v>
                </c:pt>
                <c:pt idx="19695">
                  <c:v>44241.5</c:v>
                </c:pt>
                <c:pt idx="19696">
                  <c:v>44241.625</c:v>
                </c:pt>
                <c:pt idx="19697">
                  <c:v>44241.75</c:v>
                </c:pt>
                <c:pt idx="19698">
                  <c:v>44241.875</c:v>
                </c:pt>
                <c:pt idx="19699">
                  <c:v>44242</c:v>
                </c:pt>
                <c:pt idx="19700">
                  <c:v>44242.125</c:v>
                </c:pt>
                <c:pt idx="19701">
                  <c:v>44242.25</c:v>
                </c:pt>
                <c:pt idx="19702">
                  <c:v>44242.375</c:v>
                </c:pt>
                <c:pt idx="19703">
                  <c:v>44242.5</c:v>
                </c:pt>
                <c:pt idx="19704">
                  <c:v>44242.625</c:v>
                </c:pt>
                <c:pt idx="19705">
                  <c:v>44242.75</c:v>
                </c:pt>
                <c:pt idx="19706">
                  <c:v>44242.875</c:v>
                </c:pt>
                <c:pt idx="19707">
                  <c:v>44243</c:v>
                </c:pt>
                <c:pt idx="19708">
                  <c:v>44243.125</c:v>
                </c:pt>
                <c:pt idx="19709">
                  <c:v>44243.25</c:v>
                </c:pt>
                <c:pt idx="19710">
                  <c:v>44243.375</c:v>
                </c:pt>
                <c:pt idx="19711">
                  <c:v>44243.5</c:v>
                </c:pt>
                <c:pt idx="19712">
                  <c:v>44243.625</c:v>
                </c:pt>
                <c:pt idx="19713">
                  <c:v>44243.75</c:v>
                </c:pt>
                <c:pt idx="19714">
                  <c:v>44243.875</c:v>
                </c:pt>
                <c:pt idx="19715">
                  <c:v>44244</c:v>
                </c:pt>
                <c:pt idx="19716">
                  <c:v>44244.125</c:v>
                </c:pt>
                <c:pt idx="19717">
                  <c:v>44244.25</c:v>
                </c:pt>
                <c:pt idx="19718">
                  <c:v>44244.375</c:v>
                </c:pt>
                <c:pt idx="19719">
                  <c:v>44244.5</c:v>
                </c:pt>
                <c:pt idx="19720">
                  <c:v>44244.625</c:v>
                </c:pt>
                <c:pt idx="19721">
                  <c:v>44244.75</c:v>
                </c:pt>
                <c:pt idx="19722">
                  <c:v>44244.875</c:v>
                </c:pt>
                <c:pt idx="19723">
                  <c:v>44245</c:v>
                </c:pt>
                <c:pt idx="19724">
                  <c:v>44245.125</c:v>
                </c:pt>
                <c:pt idx="19725">
                  <c:v>44245.25</c:v>
                </c:pt>
                <c:pt idx="19726">
                  <c:v>44245.375</c:v>
                </c:pt>
                <c:pt idx="19727">
                  <c:v>44245.5</c:v>
                </c:pt>
                <c:pt idx="19728">
                  <c:v>44245.625</c:v>
                </c:pt>
                <c:pt idx="19729">
                  <c:v>44245.75</c:v>
                </c:pt>
                <c:pt idx="19730">
                  <c:v>44245.875</c:v>
                </c:pt>
                <c:pt idx="19731">
                  <c:v>44246</c:v>
                </c:pt>
                <c:pt idx="19732">
                  <c:v>44246.125</c:v>
                </c:pt>
                <c:pt idx="19733">
                  <c:v>44246.25</c:v>
                </c:pt>
                <c:pt idx="19734">
                  <c:v>44246.375</c:v>
                </c:pt>
                <c:pt idx="19735">
                  <c:v>44246.5</c:v>
                </c:pt>
                <c:pt idx="19736">
                  <c:v>44246.625</c:v>
                </c:pt>
                <c:pt idx="19737">
                  <c:v>44246.75</c:v>
                </c:pt>
                <c:pt idx="19738">
                  <c:v>44246.875</c:v>
                </c:pt>
                <c:pt idx="19739">
                  <c:v>44247</c:v>
                </c:pt>
                <c:pt idx="19740">
                  <c:v>44247.125</c:v>
                </c:pt>
                <c:pt idx="19741">
                  <c:v>44247.25</c:v>
                </c:pt>
                <c:pt idx="19742">
                  <c:v>44247.375</c:v>
                </c:pt>
                <c:pt idx="19743">
                  <c:v>44247.5</c:v>
                </c:pt>
                <c:pt idx="19744">
                  <c:v>44247.625</c:v>
                </c:pt>
                <c:pt idx="19745">
                  <c:v>44247.75</c:v>
                </c:pt>
                <c:pt idx="19746">
                  <c:v>44247.875</c:v>
                </c:pt>
                <c:pt idx="19747">
                  <c:v>44248</c:v>
                </c:pt>
                <c:pt idx="19748">
                  <c:v>44248.125</c:v>
                </c:pt>
                <c:pt idx="19749">
                  <c:v>44248.25</c:v>
                </c:pt>
                <c:pt idx="19750">
                  <c:v>44248.375</c:v>
                </c:pt>
                <c:pt idx="19751">
                  <c:v>44248.5</c:v>
                </c:pt>
                <c:pt idx="19752">
                  <c:v>44248.625</c:v>
                </c:pt>
                <c:pt idx="19753">
                  <c:v>44248.75</c:v>
                </c:pt>
                <c:pt idx="19754">
                  <c:v>44248.875</c:v>
                </c:pt>
                <c:pt idx="19755">
                  <c:v>44249</c:v>
                </c:pt>
                <c:pt idx="19756">
                  <c:v>44249.125</c:v>
                </c:pt>
                <c:pt idx="19757">
                  <c:v>44249.25</c:v>
                </c:pt>
                <c:pt idx="19758">
                  <c:v>44249.375</c:v>
                </c:pt>
                <c:pt idx="19759">
                  <c:v>44249.5</c:v>
                </c:pt>
                <c:pt idx="19760">
                  <c:v>44249.625</c:v>
                </c:pt>
                <c:pt idx="19761">
                  <c:v>44249.75</c:v>
                </c:pt>
                <c:pt idx="19762">
                  <c:v>44249.875</c:v>
                </c:pt>
                <c:pt idx="19763">
                  <c:v>44250</c:v>
                </c:pt>
                <c:pt idx="19764">
                  <c:v>44250.125</c:v>
                </c:pt>
                <c:pt idx="19765">
                  <c:v>44250.25</c:v>
                </c:pt>
                <c:pt idx="19766">
                  <c:v>44250.375</c:v>
                </c:pt>
                <c:pt idx="19767">
                  <c:v>44250.5</c:v>
                </c:pt>
                <c:pt idx="19768">
                  <c:v>44250.625</c:v>
                </c:pt>
                <c:pt idx="19769">
                  <c:v>44250.75</c:v>
                </c:pt>
                <c:pt idx="19770">
                  <c:v>44250.875</c:v>
                </c:pt>
                <c:pt idx="19771">
                  <c:v>44251</c:v>
                </c:pt>
                <c:pt idx="19772">
                  <c:v>44251.125</c:v>
                </c:pt>
                <c:pt idx="19773">
                  <c:v>44251.25</c:v>
                </c:pt>
                <c:pt idx="19774">
                  <c:v>44251.375</c:v>
                </c:pt>
                <c:pt idx="19775">
                  <c:v>44251.5</c:v>
                </c:pt>
                <c:pt idx="19776">
                  <c:v>44251.625</c:v>
                </c:pt>
                <c:pt idx="19777">
                  <c:v>44251.75</c:v>
                </c:pt>
                <c:pt idx="19778">
                  <c:v>44251.875</c:v>
                </c:pt>
                <c:pt idx="19779">
                  <c:v>44252</c:v>
                </c:pt>
                <c:pt idx="19780">
                  <c:v>44252.125</c:v>
                </c:pt>
                <c:pt idx="19781">
                  <c:v>44252.25</c:v>
                </c:pt>
                <c:pt idx="19782">
                  <c:v>44252.375</c:v>
                </c:pt>
                <c:pt idx="19783">
                  <c:v>44252.5</c:v>
                </c:pt>
                <c:pt idx="19784">
                  <c:v>44252.625</c:v>
                </c:pt>
                <c:pt idx="19785">
                  <c:v>44252.75</c:v>
                </c:pt>
                <c:pt idx="19786">
                  <c:v>44252.875</c:v>
                </c:pt>
                <c:pt idx="19787">
                  <c:v>44253</c:v>
                </c:pt>
                <c:pt idx="19788">
                  <c:v>44253.125</c:v>
                </c:pt>
                <c:pt idx="19789">
                  <c:v>44253.25</c:v>
                </c:pt>
                <c:pt idx="19790">
                  <c:v>44253.375</c:v>
                </c:pt>
                <c:pt idx="19791">
                  <c:v>44253.5</c:v>
                </c:pt>
                <c:pt idx="19792">
                  <c:v>44253.625</c:v>
                </c:pt>
                <c:pt idx="19793">
                  <c:v>44253.75</c:v>
                </c:pt>
                <c:pt idx="19794">
                  <c:v>44253.875</c:v>
                </c:pt>
                <c:pt idx="19795">
                  <c:v>44254</c:v>
                </c:pt>
                <c:pt idx="19796">
                  <c:v>44254.125</c:v>
                </c:pt>
                <c:pt idx="19797">
                  <c:v>44254.25</c:v>
                </c:pt>
                <c:pt idx="19798">
                  <c:v>44254.375</c:v>
                </c:pt>
                <c:pt idx="19799">
                  <c:v>44254.5</c:v>
                </c:pt>
                <c:pt idx="19800">
                  <c:v>44254.625</c:v>
                </c:pt>
                <c:pt idx="19801">
                  <c:v>44254.75</c:v>
                </c:pt>
                <c:pt idx="19802">
                  <c:v>44254.875</c:v>
                </c:pt>
                <c:pt idx="19803">
                  <c:v>44255</c:v>
                </c:pt>
                <c:pt idx="19804">
                  <c:v>44255.125</c:v>
                </c:pt>
                <c:pt idx="19805">
                  <c:v>44255.25</c:v>
                </c:pt>
                <c:pt idx="19806">
                  <c:v>44255.375</c:v>
                </c:pt>
                <c:pt idx="19807">
                  <c:v>44255.5</c:v>
                </c:pt>
                <c:pt idx="19808">
                  <c:v>44255.625</c:v>
                </c:pt>
                <c:pt idx="19809">
                  <c:v>44255.75</c:v>
                </c:pt>
                <c:pt idx="19810">
                  <c:v>44255.875</c:v>
                </c:pt>
                <c:pt idx="19811">
                  <c:v>44256</c:v>
                </c:pt>
                <c:pt idx="19812">
                  <c:v>44256.125</c:v>
                </c:pt>
                <c:pt idx="19813">
                  <c:v>44256.25</c:v>
                </c:pt>
                <c:pt idx="19814">
                  <c:v>44256.375</c:v>
                </c:pt>
                <c:pt idx="19815">
                  <c:v>44256.5</c:v>
                </c:pt>
                <c:pt idx="19816">
                  <c:v>44256.625</c:v>
                </c:pt>
                <c:pt idx="19817">
                  <c:v>44256.75</c:v>
                </c:pt>
                <c:pt idx="19818">
                  <c:v>44256.875</c:v>
                </c:pt>
                <c:pt idx="19819">
                  <c:v>44257</c:v>
                </c:pt>
                <c:pt idx="19820">
                  <c:v>44257.125</c:v>
                </c:pt>
                <c:pt idx="19821">
                  <c:v>44257.25</c:v>
                </c:pt>
                <c:pt idx="19822">
                  <c:v>44257.375</c:v>
                </c:pt>
                <c:pt idx="19823">
                  <c:v>44257.5</c:v>
                </c:pt>
                <c:pt idx="19824">
                  <c:v>44257.625</c:v>
                </c:pt>
                <c:pt idx="19825">
                  <c:v>44257.75</c:v>
                </c:pt>
                <c:pt idx="19826">
                  <c:v>44257.875</c:v>
                </c:pt>
                <c:pt idx="19827">
                  <c:v>44258</c:v>
                </c:pt>
                <c:pt idx="19828">
                  <c:v>44258.125</c:v>
                </c:pt>
                <c:pt idx="19829">
                  <c:v>44258.25</c:v>
                </c:pt>
                <c:pt idx="19830">
                  <c:v>44258.375</c:v>
                </c:pt>
                <c:pt idx="19831">
                  <c:v>44258.5</c:v>
                </c:pt>
                <c:pt idx="19832">
                  <c:v>44258.625</c:v>
                </c:pt>
                <c:pt idx="19833">
                  <c:v>44258.75</c:v>
                </c:pt>
                <c:pt idx="19834">
                  <c:v>44258.875</c:v>
                </c:pt>
                <c:pt idx="19835">
                  <c:v>44259</c:v>
                </c:pt>
                <c:pt idx="19836">
                  <c:v>44259.125</c:v>
                </c:pt>
                <c:pt idx="19837">
                  <c:v>44259.25</c:v>
                </c:pt>
                <c:pt idx="19838">
                  <c:v>44259.375</c:v>
                </c:pt>
                <c:pt idx="19839">
                  <c:v>44259.5</c:v>
                </c:pt>
                <c:pt idx="19840">
                  <c:v>44259.625</c:v>
                </c:pt>
                <c:pt idx="19841">
                  <c:v>44259.75</c:v>
                </c:pt>
                <c:pt idx="19842">
                  <c:v>44259.875</c:v>
                </c:pt>
                <c:pt idx="19843">
                  <c:v>44260</c:v>
                </c:pt>
                <c:pt idx="19844">
                  <c:v>44260.125</c:v>
                </c:pt>
                <c:pt idx="19845">
                  <c:v>44260.25</c:v>
                </c:pt>
                <c:pt idx="19846">
                  <c:v>44260.375</c:v>
                </c:pt>
                <c:pt idx="19847">
                  <c:v>44260.5</c:v>
                </c:pt>
                <c:pt idx="19848">
                  <c:v>44260.625</c:v>
                </c:pt>
                <c:pt idx="19849">
                  <c:v>44260.75</c:v>
                </c:pt>
                <c:pt idx="19850">
                  <c:v>44260.875</c:v>
                </c:pt>
                <c:pt idx="19851">
                  <c:v>44261</c:v>
                </c:pt>
                <c:pt idx="19852">
                  <c:v>44261.125</c:v>
                </c:pt>
                <c:pt idx="19853">
                  <c:v>44261.25</c:v>
                </c:pt>
                <c:pt idx="19854">
                  <c:v>44261.375</c:v>
                </c:pt>
                <c:pt idx="19855">
                  <c:v>44261.5</c:v>
                </c:pt>
                <c:pt idx="19856">
                  <c:v>44261.625</c:v>
                </c:pt>
                <c:pt idx="19857">
                  <c:v>44261.75</c:v>
                </c:pt>
                <c:pt idx="19858">
                  <c:v>44261.875</c:v>
                </c:pt>
                <c:pt idx="19859">
                  <c:v>44262</c:v>
                </c:pt>
                <c:pt idx="19860">
                  <c:v>44262.125</c:v>
                </c:pt>
                <c:pt idx="19861">
                  <c:v>44262.25</c:v>
                </c:pt>
                <c:pt idx="19862">
                  <c:v>44262.375</c:v>
                </c:pt>
                <c:pt idx="19863">
                  <c:v>44262.5</c:v>
                </c:pt>
                <c:pt idx="19864">
                  <c:v>44262.625</c:v>
                </c:pt>
                <c:pt idx="19865">
                  <c:v>44262.75</c:v>
                </c:pt>
                <c:pt idx="19866">
                  <c:v>44262.875</c:v>
                </c:pt>
                <c:pt idx="19867">
                  <c:v>44263</c:v>
                </c:pt>
                <c:pt idx="19868">
                  <c:v>44263.125</c:v>
                </c:pt>
                <c:pt idx="19869">
                  <c:v>44263.25</c:v>
                </c:pt>
                <c:pt idx="19870">
                  <c:v>44263.375</c:v>
                </c:pt>
                <c:pt idx="19871">
                  <c:v>44263.5</c:v>
                </c:pt>
                <c:pt idx="19872">
                  <c:v>44263.625</c:v>
                </c:pt>
                <c:pt idx="19873">
                  <c:v>44263.75</c:v>
                </c:pt>
                <c:pt idx="19874">
                  <c:v>44263.875</c:v>
                </c:pt>
                <c:pt idx="19875">
                  <c:v>44264</c:v>
                </c:pt>
                <c:pt idx="19876">
                  <c:v>44264.125</c:v>
                </c:pt>
                <c:pt idx="19877">
                  <c:v>44264.25</c:v>
                </c:pt>
                <c:pt idx="19878">
                  <c:v>44264.375</c:v>
                </c:pt>
                <c:pt idx="19879">
                  <c:v>44264.5</c:v>
                </c:pt>
                <c:pt idx="19880">
                  <c:v>44264.625</c:v>
                </c:pt>
                <c:pt idx="19881">
                  <c:v>44264.75</c:v>
                </c:pt>
                <c:pt idx="19882">
                  <c:v>44264.875</c:v>
                </c:pt>
                <c:pt idx="19883">
                  <c:v>44265</c:v>
                </c:pt>
                <c:pt idx="19884">
                  <c:v>44265.125</c:v>
                </c:pt>
                <c:pt idx="19885">
                  <c:v>44265.25</c:v>
                </c:pt>
                <c:pt idx="19886">
                  <c:v>44265.375</c:v>
                </c:pt>
                <c:pt idx="19887">
                  <c:v>44265.5</c:v>
                </c:pt>
                <c:pt idx="19888">
                  <c:v>44265.625</c:v>
                </c:pt>
                <c:pt idx="19889">
                  <c:v>44265.75</c:v>
                </c:pt>
                <c:pt idx="19890">
                  <c:v>44265.875</c:v>
                </c:pt>
                <c:pt idx="19891">
                  <c:v>44266</c:v>
                </c:pt>
                <c:pt idx="19892">
                  <c:v>44266.125</c:v>
                </c:pt>
                <c:pt idx="19893">
                  <c:v>44266.25</c:v>
                </c:pt>
                <c:pt idx="19894">
                  <c:v>44266.375</c:v>
                </c:pt>
                <c:pt idx="19895">
                  <c:v>44266.5</c:v>
                </c:pt>
                <c:pt idx="19896">
                  <c:v>44266.625</c:v>
                </c:pt>
                <c:pt idx="19897">
                  <c:v>44266.75</c:v>
                </c:pt>
                <c:pt idx="19898">
                  <c:v>44266.875</c:v>
                </c:pt>
                <c:pt idx="19899">
                  <c:v>44267</c:v>
                </c:pt>
                <c:pt idx="19900">
                  <c:v>44267.125</c:v>
                </c:pt>
                <c:pt idx="19901">
                  <c:v>44267.25</c:v>
                </c:pt>
                <c:pt idx="19902">
                  <c:v>44267.375</c:v>
                </c:pt>
                <c:pt idx="19903">
                  <c:v>44267.5</c:v>
                </c:pt>
                <c:pt idx="19904">
                  <c:v>44267.625</c:v>
                </c:pt>
                <c:pt idx="19905">
                  <c:v>44267.75</c:v>
                </c:pt>
                <c:pt idx="19906">
                  <c:v>44267.875</c:v>
                </c:pt>
                <c:pt idx="19907">
                  <c:v>44268</c:v>
                </c:pt>
                <c:pt idx="19908">
                  <c:v>44268.125</c:v>
                </c:pt>
                <c:pt idx="19909">
                  <c:v>44268.25</c:v>
                </c:pt>
                <c:pt idx="19910">
                  <c:v>44268.375</c:v>
                </c:pt>
                <c:pt idx="19911">
                  <c:v>44268.5</c:v>
                </c:pt>
                <c:pt idx="19912">
                  <c:v>44268.625</c:v>
                </c:pt>
                <c:pt idx="19913">
                  <c:v>44268.75</c:v>
                </c:pt>
                <c:pt idx="19914">
                  <c:v>44268.875</c:v>
                </c:pt>
                <c:pt idx="19915">
                  <c:v>44269</c:v>
                </c:pt>
                <c:pt idx="19916">
                  <c:v>44269.125</c:v>
                </c:pt>
                <c:pt idx="19917">
                  <c:v>44269.25</c:v>
                </c:pt>
                <c:pt idx="19918">
                  <c:v>44269.375</c:v>
                </c:pt>
                <c:pt idx="19919">
                  <c:v>44269.5</c:v>
                </c:pt>
                <c:pt idx="19920">
                  <c:v>44269.625</c:v>
                </c:pt>
                <c:pt idx="19921">
                  <c:v>44269.75</c:v>
                </c:pt>
                <c:pt idx="19922">
                  <c:v>44269.875</c:v>
                </c:pt>
                <c:pt idx="19923">
                  <c:v>44270</c:v>
                </c:pt>
                <c:pt idx="19924">
                  <c:v>44270.125</c:v>
                </c:pt>
                <c:pt idx="19925">
                  <c:v>44270.25</c:v>
                </c:pt>
                <c:pt idx="19926">
                  <c:v>44270.375</c:v>
                </c:pt>
                <c:pt idx="19927">
                  <c:v>44270.5</c:v>
                </c:pt>
                <c:pt idx="19928">
                  <c:v>44270.625</c:v>
                </c:pt>
                <c:pt idx="19929">
                  <c:v>44270.75</c:v>
                </c:pt>
                <c:pt idx="19930">
                  <c:v>44270.875</c:v>
                </c:pt>
                <c:pt idx="19931">
                  <c:v>44271</c:v>
                </c:pt>
                <c:pt idx="19932">
                  <c:v>44271.125</c:v>
                </c:pt>
                <c:pt idx="19933">
                  <c:v>44271.25</c:v>
                </c:pt>
                <c:pt idx="19934">
                  <c:v>44271.375</c:v>
                </c:pt>
                <c:pt idx="19935">
                  <c:v>44271.5</c:v>
                </c:pt>
                <c:pt idx="19936">
                  <c:v>44271.625</c:v>
                </c:pt>
                <c:pt idx="19937">
                  <c:v>44271.75</c:v>
                </c:pt>
                <c:pt idx="19938">
                  <c:v>44271.875</c:v>
                </c:pt>
                <c:pt idx="19939">
                  <c:v>44272</c:v>
                </c:pt>
                <c:pt idx="19940">
                  <c:v>44272.125</c:v>
                </c:pt>
                <c:pt idx="19941">
                  <c:v>44272.25</c:v>
                </c:pt>
                <c:pt idx="19942">
                  <c:v>44272.375</c:v>
                </c:pt>
                <c:pt idx="19943">
                  <c:v>44272.5</c:v>
                </c:pt>
                <c:pt idx="19944">
                  <c:v>44272.625</c:v>
                </c:pt>
                <c:pt idx="19945">
                  <c:v>44272.75</c:v>
                </c:pt>
                <c:pt idx="19946">
                  <c:v>44272.875</c:v>
                </c:pt>
                <c:pt idx="19947">
                  <c:v>44273</c:v>
                </c:pt>
                <c:pt idx="19948">
                  <c:v>44273.125</c:v>
                </c:pt>
                <c:pt idx="19949">
                  <c:v>44273.25</c:v>
                </c:pt>
                <c:pt idx="19950">
                  <c:v>44273.375</c:v>
                </c:pt>
                <c:pt idx="19951">
                  <c:v>44273.5</c:v>
                </c:pt>
                <c:pt idx="19952">
                  <c:v>44273.625</c:v>
                </c:pt>
                <c:pt idx="19953">
                  <c:v>44273.75</c:v>
                </c:pt>
                <c:pt idx="19954">
                  <c:v>44273.875</c:v>
                </c:pt>
                <c:pt idx="19955">
                  <c:v>44274</c:v>
                </c:pt>
                <c:pt idx="19956">
                  <c:v>44274.125</c:v>
                </c:pt>
                <c:pt idx="19957">
                  <c:v>44274.25</c:v>
                </c:pt>
                <c:pt idx="19958">
                  <c:v>44274.375</c:v>
                </c:pt>
                <c:pt idx="19959">
                  <c:v>44274.5</c:v>
                </c:pt>
                <c:pt idx="19960">
                  <c:v>44274.625</c:v>
                </c:pt>
                <c:pt idx="19961">
                  <c:v>44274.75</c:v>
                </c:pt>
                <c:pt idx="19962">
                  <c:v>44274.875</c:v>
                </c:pt>
                <c:pt idx="19963">
                  <c:v>44275</c:v>
                </c:pt>
                <c:pt idx="19964">
                  <c:v>44275.125</c:v>
                </c:pt>
                <c:pt idx="19965">
                  <c:v>44275.25</c:v>
                </c:pt>
                <c:pt idx="19966">
                  <c:v>44275.375</c:v>
                </c:pt>
                <c:pt idx="19967">
                  <c:v>44275.5</c:v>
                </c:pt>
                <c:pt idx="19968">
                  <c:v>44275.625</c:v>
                </c:pt>
                <c:pt idx="19969">
                  <c:v>44275.75</c:v>
                </c:pt>
                <c:pt idx="19970">
                  <c:v>44275.875</c:v>
                </c:pt>
                <c:pt idx="19971">
                  <c:v>44276</c:v>
                </c:pt>
                <c:pt idx="19972">
                  <c:v>44276.125</c:v>
                </c:pt>
                <c:pt idx="19973">
                  <c:v>44276.25</c:v>
                </c:pt>
                <c:pt idx="19974">
                  <c:v>44276.375</c:v>
                </c:pt>
                <c:pt idx="19975">
                  <c:v>44276.5</c:v>
                </c:pt>
                <c:pt idx="19976">
                  <c:v>44276.625</c:v>
                </c:pt>
                <c:pt idx="19977">
                  <c:v>44276.75</c:v>
                </c:pt>
                <c:pt idx="19978">
                  <c:v>44276.875</c:v>
                </c:pt>
                <c:pt idx="19979">
                  <c:v>44277</c:v>
                </c:pt>
                <c:pt idx="19980">
                  <c:v>44277.125</c:v>
                </c:pt>
                <c:pt idx="19981">
                  <c:v>44277.25</c:v>
                </c:pt>
                <c:pt idx="19982">
                  <c:v>44277.375</c:v>
                </c:pt>
                <c:pt idx="19983">
                  <c:v>44277.5</c:v>
                </c:pt>
                <c:pt idx="19984">
                  <c:v>44277.625</c:v>
                </c:pt>
                <c:pt idx="19985">
                  <c:v>44277.75</c:v>
                </c:pt>
                <c:pt idx="19986">
                  <c:v>44277.875</c:v>
                </c:pt>
                <c:pt idx="19987">
                  <c:v>44278</c:v>
                </c:pt>
                <c:pt idx="19988">
                  <c:v>44278.125</c:v>
                </c:pt>
                <c:pt idx="19989">
                  <c:v>44278.25</c:v>
                </c:pt>
                <c:pt idx="19990">
                  <c:v>44278.375</c:v>
                </c:pt>
                <c:pt idx="19991">
                  <c:v>44278.5</c:v>
                </c:pt>
                <c:pt idx="19992">
                  <c:v>44278.625</c:v>
                </c:pt>
                <c:pt idx="19993">
                  <c:v>44278.75</c:v>
                </c:pt>
                <c:pt idx="19994">
                  <c:v>44278.875</c:v>
                </c:pt>
                <c:pt idx="19995">
                  <c:v>44279</c:v>
                </c:pt>
                <c:pt idx="19996">
                  <c:v>44279.125</c:v>
                </c:pt>
                <c:pt idx="19997">
                  <c:v>44279.25</c:v>
                </c:pt>
                <c:pt idx="19998">
                  <c:v>44279.375</c:v>
                </c:pt>
                <c:pt idx="19999">
                  <c:v>44279.5</c:v>
                </c:pt>
                <c:pt idx="20000">
                  <c:v>44279.625</c:v>
                </c:pt>
                <c:pt idx="20001">
                  <c:v>44279.75</c:v>
                </c:pt>
                <c:pt idx="20002">
                  <c:v>44279.875</c:v>
                </c:pt>
                <c:pt idx="20003">
                  <c:v>44280</c:v>
                </c:pt>
                <c:pt idx="20004">
                  <c:v>44280.125</c:v>
                </c:pt>
                <c:pt idx="20005">
                  <c:v>44280.25</c:v>
                </c:pt>
                <c:pt idx="20006">
                  <c:v>44280.375</c:v>
                </c:pt>
                <c:pt idx="20007">
                  <c:v>44280.5</c:v>
                </c:pt>
                <c:pt idx="20008">
                  <c:v>44280.625</c:v>
                </c:pt>
                <c:pt idx="20009">
                  <c:v>44280.75</c:v>
                </c:pt>
                <c:pt idx="20010">
                  <c:v>44280.875</c:v>
                </c:pt>
                <c:pt idx="20011">
                  <c:v>44281</c:v>
                </c:pt>
                <c:pt idx="20012">
                  <c:v>44281.125</c:v>
                </c:pt>
                <c:pt idx="20013">
                  <c:v>44281.25</c:v>
                </c:pt>
                <c:pt idx="20014">
                  <c:v>44281.375</c:v>
                </c:pt>
                <c:pt idx="20015">
                  <c:v>44281.5</c:v>
                </c:pt>
                <c:pt idx="20016">
                  <c:v>44281.625</c:v>
                </c:pt>
                <c:pt idx="20017">
                  <c:v>44281.75</c:v>
                </c:pt>
                <c:pt idx="20018">
                  <c:v>44281.875</c:v>
                </c:pt>
                <c:pt idx="20019">
                  <c:v>44282</c:v>
                </c:pt>
                <c:pt idx="20020">
                  <c:v>44282.125</c:v>
                </c:pt>
                <c:pt idx="20021">
                  <c:v>44282.25</c:v>
                </c:pt>
                <c:pt idx="20022">
                  <c:v>44282.375</c:v>
                </c:pt>
                <c:pt idx="20023">
                  <c:v>44282.5</c:v>
                </c:pt>
                <c:pt idx="20024">
                  <c:v>44282.625</c:v>
                </c:pt>
                <c:pt idx="20025">
                  <c:v>44282.75</c:v>
                </c:pt>
                <c:pt idx="20026">
                  <c:v>44282.875</c:v>
                </c:pt>
                <c:pt idx="20027">
                  <c:v>44283</c:v>
                </c:pt>
                <c:pt idx="20028">
                  <c:v>44283.125</c:v>
                </c:pt>
                <c:pt idx="20029">
                  <c:v>44283.25</c:v>
                </c:pt>
                <c:pt idx="20030">
                  <c:v>44283.375</c:v>
                </c:pt>
                <c:pt idx="20031">
                  <c:v>44283.5</c:v>
                </c:pt>
                <c:pt idx="20032">
                  <c:v>44283.625</c:v>
                </c:pt>
                <c:pt idx="20033">
                  <c:v>44283.75</c:v>
                </c:pt>
                <c:pt idx="20034">
                  <c:v>44283.875</c:v>
                </c:pt>
                <c:pt idx="20035">
                  <c:v>44284</c:v>
                </c:pt>
                <c:pt idx="20036">
                  <c:v>44284.125</c:v>
                </c:pt>
                <c:pt idx="20037">
                  <c:v>44284.25</c:v>
                </c:pt>
                <c:pt idx="20038">
                  <c:v>44284.375</c:v>
                </c:pt>
                <c:pt idx="20039">
                  <c:v>44284.5</c:v>
                </c:pt>
                <c:pt idx="20040">
                  <c:v>44284.625</c:v>
                </c:pt>
                <c:pt idx="20041">
                  <c:v>44284.75</c:v>
                </c:pt>
                <c:pt idx="20042">
                  <c:v>44284.875</c:v>
                </c:pt>
                <c:pt idx="20043">
                  <c:v>44285</c:v>
                </c:pt>
                <c:pt idx="20044">
                  <c:v>44285.125</c:v>
                </c:pt>
                <c:pt idx="20045">
                  <c:v>44285.25</c:v>
                </c:pt>
                <c:pt idx="20046">
                  <c:v>44285.375</c:v>
                </c:pt>
                <c:pt idx="20047">
                  <c:v>44285.5</c:v>
                </c:pt>
                <c:pt idx="20048">
                  <c:v>44285.625</c:v>
                </c:pt>
                <c:pt idx="20049">
                  <c:v>44285.75</c:v>
                </c:pt>
                <c:pt idx="20050">
                  <c:v>44285.875</c:v>
                </c:pt>
                <c:pt idx="20051">
                  <c:v>44286</c:v>
                </c:pt>
                <c:pt idx="20052">
                  <c:v>44286.125</c:v>
                </c:pt>
                <c:pt idx="20053">
                  <c:v>44286.25</c:v>
                </c:pt>
                <c:pt idx="20054">
                  <c:v>44286.375</c:v>
                </c:pt>
                <c:pt idx="20055">
                  <c:v>44286.5</c:v>
                </c:pt>
                <c:pt idx="20056">
                  <c:v>44286.625</c:v>
                </c:pt>
                <c:pt idx="20057">
                  <c:v>44286.75</c:v>
                </c:pt>
                <c:pt idx="20058">
                  <c:v>44286.875</c:v>
                </c:pt>
                <c:pt idx="20059">
                  <c:v>44287</c:v>
                </c:pt>
                <c:pt idx="20060">
                  <c:v>44287.125</c:v>
                </c:pt>
                <c:pt idx="20061">
                  <c:v>44287.25</c:v>
                </c:pt>
                <c:pt idx="20062">
                  <c:v>44287.375</c:v>
                </c:pt>
                <c:pt idx="20063">
                  <c:v>44287.5</c:v>
                </c:pt>
                <c:pt idx="20064">
                  <c:v>44287.625</c:v>
                </c:pt>
                <c:pt idx="20065">
                  <c:v>44287.75</c:v>
                </c:pt>
                <c:pt idx="20066">
                  <c:v>44287.875</c:v>
                </c:pt>
                <c:pt idx="20067">
                  <c:v>44288</c:v>
                </c:pt>
                <c:pt idx="20068">
                  <c:v>44288.125</c:v>
                </c:pt>
                <c:pt idx="20069">
                  <c:v>44288.25</c:v>
                </c:pt>
                <c:pt idx="20070">
                  <c:v>44288.375</c:v>
                </c:pt>
                <c:pt idx="20071">
                  <c:v>44288.5</c:v>
                </c:pt>
                <c:pt idx="20072">
                  <c:v>44288.625</c:v>
                </c:pt>
                <c:pt idx="20073">
                  <c:v>44288.75</c:v>
                </c:pt>
                <c:pt idx="20074">
                  <c:v>44288.875</c:v>
                </c:pt>
                <c:pt idx="20075">
                  <c:v>44289</c:v>
                </c:pt>
                <c:pt idx="20076">
                  <c:v>44289.125</c:v>
                </c:pt>
                <c:pt idx="20077">
                  <c:v>44289.25</c:v>
                </c:pt>
                <c:pt idx="20078">
                  <c:v>44289.375</c:v>
                </c:pt>
                <c:pt idx="20079">
                  <c:v>44289.5</c:v>
                </c:pt>
                <c:pt idx="20080">
                  <c:v>44289.625</c:v>
                </c:pt>
                <c:pt idx="20081">
                  <c:v>44289.75</c:v>
                </c:pt>
                <c:pt idx="20082">
                  <c:v>44289.875</c:v>
                </c:pt>
                <c:pt idx="20083">
                  <c:v>44290</c:v>
                </c:pt>
                <c:pt idx="20084">
                  <c:v>44290.125</c:v>
                </c:pt>
                <c:pt idx="20085">
                  <c:v>44290.25</c:v>
                </c:pt>
                <c:pt idx="20086">
                  <c:v>44290.375</c:v>
                </c:pt>
                <c:pt idx="20087">
                  <c:v>44290.5</c:v>
                </c:pt>
                <c:pt idx="20088">
                  <c:v>44290.625</c:v>
                </c:pt>
                <c:pt idx="20089">
                  <c:v>44290.75</c:v>
                </c:pt>
                <c:pt idx="20090">
                  <c:v>44290.875</c:v>
                </c:pt>
                <c:pt idx="20091">
                  <c:v>44291</c:v>
                </c:pt>
                <c:pt idx="20092">
                  <c:v>44291.125</c:v>
                </c:pt>
                <c:pt idx="20093">
                  <c:v>44291.25</c:v>
                </c:pt>
                <c:pt idx="20094">
                  <c:v>44291.375</c:v>
                </c:pt>
                <c:pt idx="20095">
                  <c:v>44291.5</c:v>
                </c:pt>
                <c:pt idx="20096">
                  <c:v>44291.625</c:v>
                </c:pt>
                <c:pt idx="20097">
                  <c:v>44291.75</c:v>
                </c:pt>
                <c:pt idx="20098">
                  <c:v>44291.875</c:v>
                </c:pt>
                <c:pt idx="20099">
                  <c:v>44292</c:v>
                </c:pt>
                <c:pt idx="20100">
                  <c:v>44292.125</c:v>
                </c:pt>
                <c:pt idx="20101">
                  <c:v>44292.25</c:v>
                </c:pt>
                <c:pt idx="20102">
                  <c:v>44292.375</c:v>
                </c:pt>
                <c:pt idx="20103">
                  <c:v>44292.5</c:v>
                </c:pt>
                <c:pt idx="20104">
                  <c:v>44292.625</c:v>
                </c:pt>
                <c:pt idx="20105">
                  <c:v>44292.75</c:v>
                </c:pt>
                <c:pt idx="20106">
                  <c:v>44292.875</c:v>
                </c:pt>
                <c:pt idx="20107">
                  <c:v>44293</c:v>
                </c:pt>
                <c:pt idx="20108">
                  <c:v>44293.125</c:v>
                </c:pt>
                <c:pt idx="20109">
                  <c:v>44293.25</c:v>
                </c:pt>
                <c:pt idx="20110">
                  <c:v>44293.375</c:v>
                </c:pt>
                <c:pt idx="20111">
                  <c:v>44293.5</c:v>
                </c:pt>
                <c:pt idx="20112">
                  <c:v>44293.625</c:v>
                </c:pt>
                <c:pt idx="20113">
                  <c:v>44293.75</c:v>
                </c:pt>
                <c:pt idx="20114">
                  <c:v>44293.875</c:v>
                </c:pt>
                <c:pt idx="20115">
                  <c:v>44294</c:v>
                </c:pt>
                <c:pt idx="20116">
                  <c:v>44294.125</c:v>
                </c:pt>
                <c:pt idx="20117">
                  <c:v>44294.25</c:v>
                </c:pt>
                <c:pt idx="20118">
                  <c:v>44294.375</c:v>
                </c:pt>
                <c:pt idx="20119">
                  <c:v>44294.5</c:v>
                </c:pt>
                <c:pt idx="20120">
                  <c:v>44294.625</c:v>
                </c:pt>
                <c:pt idx="20121">
                  <c:v>44294.75</c:v>
                </c:pt>
                <c:pt idx="20122">
                  <c:v>44294.875</c:v>
                </c:pt>
                <c:pt idx="20123">
                  <c:v>44295</c:v>
                </c:pt>
                <c:pt idx="20124">
                  <c:v>44295.125</c:v>
                </c:pt>
                <c:pt idx="20125">
                  <c:v>44295.25</c:v>
                </c:pt>
                <c:pt idx="20126">
                  <c:v>44295.375</c:v>
                </c:pt>
                <c:pt idx="20127">
                  <c:v>44295.5</c:v>
                </c:pt>
                <c:pt idx="20128">
                  <c:v>44295.625</c:v>
                </c:pt>
                <c:pt idx="20129">
                  <c:v>44295.75</c:v>
                </c:pt>
                <c:pt idx="20130">
                  <c:v>44295.875</c:v>
                </c:pt>
                <c:pt idx="20131">
                  <c:v>44296</c:v>
                </c:pt>
                <c:pt idx="20132">
                  <c:v>44296.125</c:v>
                </c:pt>
                <c:pt idx="20133">
                  <c:v>44296.25</c:v>
                </c:pt>
                <c:pt idx="20134">
                  <c:v>44296.375</c:v>
                </c:pt>
                <c:pt idx="20135">
                  <c:v>44296.5</c:v>
                </c:pt>
                <c:pt idx="20136">
                  <c:v>44296.625</c:v>
                </c:pt>
                <c:pt idx="20137">
                  <c:v>44296.75</c:v>
                </c:pt>
                <c:pt idx="20138">
                  <c:v>44296.875</c:v>
                </c:pt>
                <c:pt idx="20139">
                  <c:v>44297</c:v>
                </c:pt>
                <c:pt idx="20140">
                  <c:v>44297.125</c:v>
                </c:pt>
                <c:pt idx="20141">
                  <c:v>44297.25</c:v>
                </c:pt>
                <c:pt idx="20142">
                  <c:v>44297.375</c:v>
                </c:pt>
                <c:pt idx="20143">
                  <c:v>44297.5</c:v>
                </c:pt>
                <c:pt idx="20144">
                  <c:v>44297.625</c:v>
                </c:pt>
                <c:pt idx="20145">
                  <c:v>44297.75</c:v>
                </c:pt>
                <c:pt idx="20146">
                  <c:v>44297.875</c:v>
                </c:pt>
                <c:pt idx="20147">
                  <c:v>44298</c:v>
                </c:pt>
                <c:pt idx="20148">
                  <c:v>44298.125</c:v>
                </c:pt>
                <c:pt idx="20149">
                  <c:v>44298.25</c:v>
                </c:pt>
                <c:pt idx="20150">
                  <c:v>44298.375</c:v>
                </c:pt>
                <c:pt idx="20151">
                  <c:v>44298.5</c:v>
                </c:pt>
                <c:pt idx="20152">
                  <c:v>44298.625</c:v>
                </c:pt>
                <c:pt idx="20153">
                  <c:v>44298.75</c:v>
                </c:pt>
                <c:pt idx="20154">
                  <c:v>44298.875</c:v>
                </c:pt>
                <c:pt idx="20155">
                  <c:v>44299</c:v>
                </c:pt>
                <c:pt idx="20156">
                  <c:v>44299.125</c:v>
                </c:pt>
                <c:pt idx="20157">
                  <c:v>44299.25</c:v>
                </c:pt>
                <c:pt idx="20158">
                  <c:v>44299.375</c:v>
                </c:pt>
                <c:pt idx="20159">
                  <c:v>44299.5</c:v>
                </c:pt>
                <c:pt idx="20160">
                  <c:v>44299.625</c:v>
                </c:pt>
                <c:pt idx="20161">
                  <c:v>44299.75</c:v>
                </c:pt>
                <c:pt idx="20162">
                  <c:v>44299.875</c:v>
                </c:pt>
                <c:pt idx="20163">
                  <c:v>44300</c:v>
                </c:pt>
                <c:pt idx="20164">
                  <c:v>44300.125</c:v>
                </c:pt>
                <c:pt idx="20165">
                  <c:v>44300.25</c:v>
                </c:pt>
                <c:pt idx="20166">
                  <c:v>44300.375</c:v>
                </c:pt>
                <c:pt idx="20167">
                  <c:v>44300.5</c:v>
                </c:pt>
                <c:pt idx="20168">
                  <c:v>44300.625</c:v>
                </c:pt>
                <c:pt idx="20169">
                  <c:v>44300.75</c:v>
                </c:pt>
                <c:pt idx="20170">
                  <c:v>44300.875</c:v>
                </c:pt>
                <c:pt idx="20171">
                  <c:v>44301</c:v>
                </c:pt>
                <c:pt idx="20172">
                  <c:v>44301.125</c:v>
                </c:pt>
                <c:pt idx="20173">
                  <c:v>44301.25</c:v>
                </c:pt>
                <c:pt idx="20174">
                  <c:v>44301.375</c:v>
                </c:pt>
                <c:pt idx="20175">
                  <c:v>44301.5</c:v>
                </c:pt>
                <c:pt idx="20176">
                  <c:v>44301.625</c:v>
                </c:pt>
                <c:pt idx="20177">
                  <c:v>44301.75</c:v>
                </c:pt>
                <c:pt idx="20178">
                  <c:v>44301.875</c:v>
                </c:pt>
                <c:pt idx="20179">
                  <c:v>44302</c:v>
                </c:pt>
                <c:pt idx="20180">
                  <c:v>44302.125</c:v>
                </c:pt>
                <c:pt idx="20181">
                  <c:v>44302.25</c:v>
                </c:pt>
                <c:pt idx="20182">
                  <c:v>44302.375</c:v>
                </c:pt>
                <c:pt idx="20183">
                  <c:v>44302.5</c:v>
                </c:pt>
                <c:pt idx="20184">
                  <c:v>44302.625</c:v>
                </c:pt>
                <c:pt idx="20185">
                  <c:v>44302.75</c:v>
                </c:pt>
                <c:pt idx="20186">
                  <c:v>44302.875</c:v>
                </c:pt>
                <c:pt idx="20187">
                  <c:v>44303</c:v>
                </c:pt>
                <c:pt idx="20188">
                  <c:v>44303.125</c:v>
                </c:pt>
                <c:pt idx="20189">
                  <c:v>44303.25</c:v>
                </c:pt>
                <c:pt idx="20190">
                  <c:v>44303.375</c:v>
                </c:pt>
                <c:pt idx="20191">
                  <c:v>44303.5</c:v>
                </c:pt>
                <c:pt idx="20192">
                  <c:v>44303.625</c:v>
                </c:pt>
                <c:pt idx="20193">
                  <c:v>44303.75</c:v>
                </c:pt>
                <c:pt idx="20194">
                  <c:v>44303.875</c:v>
                </c:pt>
                <c:pt idx="20195">
                  <c:v>44304</c:v>
                </c:pt>
                <c:pt idx="20196">
                  <c:v>44304.125</c:v>
                </c:pt>
                <c:pt idx="20197">
                  <c:v>44304.25</c:v>
                </c:pt>
                <c:pt idx="20198">
                  <c:v>44304.375</c:v>
                </c:pt>
                <c:pt idx="20199">
                  <c:v>44304.5</c:v>
                </c:pt>
                <c:pt idx="20200">
                  <c:v>44304.625</c:v>
                </c:pt>
                <c:pt idx="20201">
                  <c:v>44304.75</c:v>
                </c:pt>
                <c:pt idx="20202">
                  <c:v>44304.875</c:v>
                </c:pt>
                <c:pt idx="20203">
                  <c:v>44305</c:v>
                </c:pt>
                <c:pt idx="20204">
                  <c:v>44305.125</c:v>
                </c:pt>
                <c:pt idx="20205">
                  <c:v>44305.25</c:v>
                </c:pt>
                <c:pt idx="20206">
                  <c:v>44305.375</c:v>
                </c:pt>
                <c:pt idx="20207">
                  <c:v>44305.5</c:v>
                </c:pt>
                <c:pt idx="20208">
                  <c:v>44305.625</c:v>
                </c:pt>
                <c:pt idx="20209">
                  <c:v>44305.75</c:v>
                </c:pt>
                <c:pt idx="20210">
                  <c:v>44305.875</c:v>
                </c:pt>
                <c:pt idx="20211">
                  <c:v>44306</c:v>
                </c:pt>
                <c:pt idx="20212">
                  <c:v>44306.125</c:v>
                </c:pt>
                <c:pt idx="20213">
                  <c:v>44306.25</c:v>
                </c:pt>
                <c:pt idx="20214">
                  <c:v>44306.375</c:v>
                </c:pt>
                <c:pt idx="20215">
                  <c:v>44306.5</c:v>
                </c:pt>
                <c:pt idx="20216">
                  <c:v>44306.625</c:v>
                </c:pt>
                <c:pt idx="20217">
                  <c:v>44306.75</c:v>
                </c:pt>
                <c:pt idx="20218">
                  <c:v>44306.875</c:v>
                </c:pt>
                <c:pt idx="20219">
                  <c:v>44307</c:v>
                </c:pt>
                <c:pt idx="20220">
                  <c:v>44307.125</c:v>
                </c:pt>
                <c:pt idx="20221">
                  <c:v>44307.25</c:v>
                </c:pt>
                <c:pt idx="20222">
                  <c:v>44307.375</c:v>
                </c:pt>
                <c:pt idx="20223">
                  <c:v>44307.5</c:v>
                </c:pt>
                <c:pt idx="20224">
                  <c:v>44307.625</c:v>
                </c:pt>
                <c:pt idx="20225">
                  <c:v>44307.75</c:v>
                </c:pt>
                <c:pt idx="20226">
                  <c:v>44307.875</c:v>
                </c:pt>
                <c:pt idx="20227">
                  <c:v>44308</c:v>
                </c:pt>
                <c:pt idx="20228">
                  <c:v>44308.125</c:v>
                </c:pt>
                <c:pt idx="20229">
                  <c:v>44308.25</c:v>
                </c:pt>
                <c:pt idx="20230">
                  <c:v>44308.375</c:v>
                </c:pt>
                <c:pt idx="20231">
                  <c:v>44308.5</c:v>
                </c:pt>
                <c:pt idx="20232">
                  <c:v>44308.625</c:v>
                </c:pt>
                <c:pt idx="20233">
                  <c:v>44308.75</c:v>
                </c:pt>
                <c:pt idx="20234">
                  <c:v>44308.875</c:v>
                </c:pt>
                <c:pt idx="20235">
                  <c:v>44309</c:v>
                </c:pt>
                <c:pt idx="20236">
                  <c:v>44309.125</c:v>
                </c:pt>
                <c:pt idx="20237">
                  <c:v>44309.25</c:v>
                </c:pt>
                <c:pt idx="20238">
                  <c:v>44309.375</c:v>
                </c:pt>
                <c:pt idx="20239">
                  <c:v>44309.5</c:v>
                </c:pt>
                <c:pt idx="20240">
                  <c:v>44309.625</c:v>
                </c:pt>
                <c:pt idx="20241">
                  <c:v>44309.75</c:v>
                </c:pt>
                <c:pt idx="20242">
                  <c:v>44309.875</c:v>
                </c:pt>
                <c:pt idx="20243">
                  <c:v>44310</c:v>
                </c:pt>
                <c:pt idx="20244">
                  <c:v>44310.125</c:v>
                </c:pt>
                <c:pt idx="20245">
                  <c:v>44310.25</c:v>
                </c:pt>
                <c:pt idx="20246">
                  <c:v>44310.375</c:v>
                </c:pt>
                <c:pt idx="20247">
                  <c:v>44310.5</c:v>
                </c:pt>
                <c:pt idx="20248">
                  <c:v>44310.625</c:v>
                </c:pt>
                <c:pt idx="20249">
                  <c:v>44310.75</c:v>
                </c:pt>
                <c:pt idx="20250">
                  <c:v>44310.875</c:v>
                </c:pt>
                <c:pt idx="20251">
                  <c:v>44311</c:v>
                </c:pt>
                <c:pt idx="20252">
                  <c:v>44311.125</c:v>
                </c:pt>
                <c:pt idx="20253">
                  <c:v>44311.25</c:v>
                </c:pt>
                <c:pt idx="20254">
                  <c:v>44311.375</c:v>
                </c:pt>
                <c:pt idx="20255">
                  <c:v>44311.5</c:v>
                </c:pt>
                <c:pt idx="20256">
                  <c:v>44311.625</c:v>
                </c:pt>
                <c:pt idx="20257">
                  <c:v>44311.75</c:v>
                </c:pt>
                <c:pt idx="20258">
                  <c:v>44311.875</c:v>
                </c:pt>
                <c:pt idx="20259">
                  <c:v>44312</c:v>
                </c:pt>
                <c:pt idx="20260">
                  <c:v>44312.125</c:v>
                </c:pt>
                <c:pt idx="20261">
                  <c:v>44312.25</c:v>
                </c:pt>
                <c:pt idx="20262">
                  <c:v>44312.375</c:v>
                </c:pt>
                <c:pt idx="20263">
                  <c:v>44312.5</c:v>
                </c:pt>
                <c:pt idx="20264">
                  <c:v>44312.625</c:v>
                </c:pt>
                <c:pt idx="20265">
                  <c:v>44312.75</c:v>
                </c:pt>
                <c:pt idx="20266">
                  <c:v>44312.875</c:v>
                </c:pt>
                <c:pt idx="20267">
                  <c:v>44313</c:v>
                </c:pt>
                <c:pt idx="20268">
                  <c:v>44313.125</c:v>
                </c:pt>
                <c:pt idx="20269">
                  <c:v>44313.25</c:v>
                </c:pt>
                <c:pt idx="20270">
                  <c:v>44313.375</c:v>
                </c:pt>
                <c:pt idx="20271">
                  <c:v>44313.5</c:v>
                </c:pt>
                <c:pt idx="20272">
                  <c:v>44313.625</c:v>
                </c:pt>
                <c:pt idx="20273">
                  <c:v>44313.75</c:v>
                </c:pt>
                <c:pt idx="20274">
                  <c:v>44313.875</c:v>
                </c:pt>
                <c:pt idx="20275">
                  <c:v>44314</c:v>
                </c:pt>
                <c:pt idx="20276">
                  <c:v>44314.125</c:v>
                </c:pt>
                <c:pt idx="20277">
                  <c:v>44314.25</c:v>
                </c:pt>
                <c:pt idx="20278">
                  <c:v>44314.375</c:v>
                </c:pt>
                <c:pt idx="20279">
                  <c:v>44314.5</c:v>
                </c:pt>
                <c:pt idx="20280">
                  <c:v>44314.625</c:v>
                </c:pt>
                <c:pt idx="20281">
                  <c:v>44314.75</c:v>
                </c:pt>
                <c:pt idx="20282">
                  <c:v>44314.875</c:v>
                </c:pt>
                <c:pt idx="20283">
                  <c:v>44315</c:v>
                </c:pt>
                <c:pt idx="20284">
                  <c:v>44315.125</c:v>
                </c:pt>
                <c:pt idx="20285">
                  <c:v>44315.25</c:v>
                </c:pt>
                <c:pt idx="20286">
                  <c:v>44315.375</c:v>
                </c:pt>
                <c:pt idx="20287">
                  <c:v>44315.5</c:v>
                </c:pt>
                <c:pt idx="20288">
                  <c:v>44315.625</c:v>
                </c:pt>
                <c:pt idx="20289">
                  <c:v>44315.75</c:v>
                </c:pt>
                <c:pt idx="20290">
                  <c:v>44315.875</c:v>
                </c:pt>
                <c:pt idx="20291">
                  <c:v>44316</c:v>
                </c:pt>
                <c:pt idx="20292">
                  <c:v>44316.125</c:v>
                </c:pt>
                <c:pt idx="20293">
                  <c:v>44316.25</c:v>
                </c:pt>
                <c:pt idx="20294">
                  <c:v>44316.375</c:v>
                </c:pt>
                <c:pt idx="20295">
                  <c:v>44316.5</c:v>
                </c:pt>
                <c:pt idx="20296">
                  <c:v>44316.625</c:v>
                </c:pt>
                <c:pt idx="20297">
                  <c:v>44316.75</c:v>
                </c:pt>
                <c:pt idx="20298">
                  <c:v>44316.875</c:v>
                </c:pt>
                <c:pt idx="20299">
                  <c:v>44317</c:v>
                </c:pt>
                <c:pt idx="20300">
                  <c:v>44317.125</c:v>
                </c:pt>
                <c:pt idx="20301">
                  <c:v>44317.25</c:v>
                </c:pt>
                <c:pt idx="20302">
                  <c:v>44317.375</c:v>
                </c:pt>
                <c:pt idx="20303">
                  <c:v>44317.5</c:v>
                </c:pt>
                <c:pt idx="20304">
                  <c:v>44317.625</c:v>
                </c:pt>
                <c:pt idx="20305">
                  <c:v>44317.75</c:v>
                </c:pt>
                <c:pt idx="20306">
                  <c:v>44317.875</c:v>
                </c:pt>
                <c:pt idx="20307">
                  <c:v>44318</c:v>
                </c:pt>
                <c:pt idx="20308">
                  <c:v>44318.125</c:v>
                </c:pt>
                <c:pt idx="20309">
                  <c:v>44318.25</c:v>
                </c:pt>
                <c:pt idx="20310">
                  <c:v>44318.375</c:v>
                </c:pt>
                <c:pt idx="20311">
                  <c:v>44318.5</c:v>
                </c:pt>
                <c:pt idx="20312">
                  <c:v>44318.625</c:v>
                </c:pt>
                <c:pt idx="20313">
                  <c:v>44318.75</c:v>
                </c:pt>
                <c:pt idx="20314">
                  <c:v>44318.875</c:v>
                </c:pt>
                <c:pt idx="20315">
                  <c:v>44319</c:v>
                </c:pt>
                <c:pt idx="20316">
                  <c:v>44319.125</c:v>
                </c:pt>
                <c:pt idx="20317">
                  <c:v>44319.25</c:v>
                </c:pt>
                <c:pt idx="20318">
                  <c:v>44319.375</c:v>
                </c:pt>
                <c:pt idx="20319">
                  <c:v>44319.5</c:v>
                </c:pt>
                <c:pt idx="20320">
                  <c:v>44319.625</c:v>
                </c:pt>
                <c:pt idx="20321">
                  <c:v>44319.75</c:v>
                </c:pt>
                <c:pt idx="20322">
                  <c:v>44319.875</c:v>
                </c:pt>
                <c:pt idx="20323">
                  <c:v>44320</c:v>
                </c:pt>
                <c:pt idx="20324">
                  <c:v>44320.125</c:v>
                </c:pt>
                <c:pt idx="20325">
                  <c:v>44320.25</c:v>
                </c:pt>
                <c:pt idx="20326">
                  <c:v>44320.375</c:v>
                </c:pt>
                <c:pt idx="20327">
                  <c:v>44320.5</c:v>
                </c:pt>
                <c:pt idx="20328">
                  <c:v>44320.625</c:v>
                </c:pt>
                <c:pt idx="20329">
                  <c:v>44320.75</c:v>
                </c:pt>
                <c:pt idx="20330">
                  <c:v>44320.875</c:v>
                </c:pt>
                <c:pt idx="20331">
                  <c:v>44321</c:v>
                </c:pt>
                <c:pt idx="20332">
                  <c:v>44321.125</c:v>
                </c:pt>
                <c:pt idx="20333">
                  <c:v>44321.25</c:v>
                </c:pt>
                <c:pt idx="20334">
                  <c:v>44321.375</c:v>
                </c:pt>
                <c:pt idx="20335">
                  <c:v>44321.5</c:v>
                </c:pt>
                <c:pt idx="20336">
                  <c:v>44321.625</c:v>
                </c:pt>
                <c:pt idx="20337">
                  <c:v>44321.75</c:v>
                </c:pt>
                <c:pt idx="20338">
                  <c:v>44321.875</c:v>
                </c:pt>
                <c:pt idx="20339">
                  <c:v>44322</c:v>
                </c:pt>
                <c:pt idx="20340">
                  <c:v>44322.125</c:v>
                </c:pt>
                <c:pt idx="20341">
                  <c:v>44322.25</c:v>
                </c:pt>
                <c:pt idx="20342">
                  <c:v>44322.375</c:v>
                </c:pt>
                <c:pt idx="20343">
                  <c:v>44322.5</c:v>
                </c:pt>
                <c:pt idx="20344">
                  <c:v>44322.625</c:v>
                </c:pt>
                <c:pt idx="20345">
                  <c:v>44322.75</c:v>
                </c:pt>
                <c:pt idx="20346">
                  <c:v>44322.875</c:v>
                </c:pt>
                <c:pt idx="20347">
                  <c:v>44323</c:v>
                </c:pt>
                <c:pt idx="20348">
                  <c:v>44323.125</c:v>
                </c:pt>
                <c:pt idx="20349">
                  <c:v>44323.25</c:v>
                </c:pt>
                <c:pt idx="20350">
                  <c:v>44323.375</c:v>
                </c:pt>
                <c:pt idx="20351">
                  <c:v>44323.5</c:v>
                </c:pt>
                <c:pt idx="20352">
                  <c:v>44323.625</c:v>
                </c:pt>
                <c:pt idx="20353">
                  <c:v>44323.75</c:v>
                </c:pt>
                <c:pt idx="20354">
                  <c:v>44323.875</c:v>
                </c:pt>
                <c:pt idx="20355">
                  <c:v>44324</c:v>
                </c:pt>
                <c:pt idx="20356">
                  <c:v>44324.125</c:v>
                </c:pt>
                <c:pt idx="20357">
                  <c:v>44324.25</c:v>
                </c:pt>
                <c:pt idx="20358">
                  <c:v>44324.375</c:v>
                </c:pt>
                <c:pt idx="20359">
                  <c:v>44324.5</c:v>
                </c:pt>
                <c:pt idx="20360">
                  <c:v>44324.625</c:v>
                </c:pt>
                <c:pt idx="20361">
                  <c:v>44324.75</c:v>
                </c:pt>
                <c:pt idx="20362">
                  <c:v>44324.875</c:v>
                </c:pt>
                <c:pt idx="20363">
                  <c:v>44325</c:v>
                </c:pt>
                <c:pt idx="20364">
                  <c:v>44325.125</c:v>
                </c:pt>
                <c:pt idx="20365">
                  <c:v>44325.25</c:v>
                </c:pt>
                <c:pt idx="20366">
                  <c:v>44325.375</c:v>
                </c:pt>
                <c:pt idx="20367">
                  <c:v>44325.5</c:v>
                </c:pt>
                <c:pt idx="20368">
                  <c:v>44325.625</c:v>
                </c:pt>
                <c:pt idx="20369">
                  <c:v>44325.75</c:v>
                </c:pt>
                <c:pt idx="20370">
                  <c:v>44325.875</c:v>
                </c:pt>
                <c:pt idx="20371">
                  <c:v>44326</c:v>
                </c:pt>
                <c:pt idx="20372">
                  <c:v>44326.125</c:v>
                </c:pt>
                <c:pt idx="20373">
                  <c:v>44326.25</c:v>
                </c:pt>
                <c:pt idx="20374">
                  <c:v>44326.375</c:v>
                </c:pt>
                <c:pt idx="20375">
                  <c:v>44326.5</c:v>
                </c:pt>
                <c:pt idx="20376">
                  <c:v>44326.625</c:v>
                </c:pt>
                <c:pt idx="20377">
                  <c:v>44326.75</c:v>
                </c:pt>
                <c:pt idx="20378">
                  <c:v>44326.875</c:v>
                </c:pt>
                <c:pt idx="20379">
                  <c:v>44327</c:v>
                </c:pt>
                <c:pt idx="20380">
                  <c:v>44327.125</c:v>
                </c:pt>
                <c:pt idx="20381">
                  <c:v>44327.25</c:v>
                </c:pt>
                <c:pt idx="20382">
                  <c:v>44327.375</c:v>
                </c:pt>
                <c:pt idx="20383">
                  <c:v>44327.5</c:v>
                </c:pt>
                <c:pt idx="20384">
                  <c:v>44327.625</c:v>
                </c:pt>
                <c:pt idx="20385">
                  <c:v>44327.75</c:v>
                </c:pt>
                <c:pt idx="20386">
                  <c:v>44327.875</c:v>
                </c:pt>
                <c:pt idx="20387">
                  <c:v>44328</c:v>
                </c:pt>
                <c:pt idx="20388">
                  <c:v>44328.125</c:v>
                </c:pt>
                <c:pt idx="20389">
                  <c:v>44328.25</c:v>
                </c:pt>
                <c:pt idx="20390">
                  <c:v>44328.375</c:v>
                </c:pt>
                <c:pt idx="20391">
                  <c:v>44328.5</c:v>
                </c:pt>
                <c:pt idx="20392">
                  <c:v>44328.625</c:v>
                </c:pt>
                <c:pt idx="20393">
                  <c:v>44328.75</c:v>
                </c:pt>
                <c:pt idx="20394">
                  <c:v>44328.875</c:v>
                </c:pt>
                <c:pt idx="20395">
                  <c:v>44329</c:v>
                </c:pt>
                <c:pt idx="20396">
                  <c:v>44329.125</c:v>
                </c:pt>
                <c:pt idx="20397">
                  <c:v>44329.25</c:v>
                </c:pt>
                <c:pt idx="20398">
                  <c:v>44329.375</c:v>
                </c:pt>
                <c:pt idx="20399">
                  <c:v>44329.5</c:v>
                </c:pt>
                <c:pt idx="20400">
                  <c:v>44329.625</c:v>
                </c:pt>
                <c:pt idx="20401">
                  <c:v>44329.75</c:v>
                </c:pt>
                <c:pt idx="20402">
                  <c:v>44329.875</c:v>
                </c:pt>
                <c:pt idx="20403">
                  <c:v>44330</c:v>
                </c:pt>
                <c:pt idx="20404">
                  <c:v>44330.125</c:v>
                </c:pt>
                <c:pt idx="20405">
                  <c:v>44330.25</c:v>
                </c:pt>
                <c:pt idx="20406">
                  <c:v>44330.375</c:v>
                </c:pt>
                <c:pt idx="20407">
                  <c:v>44330.5</c:v>
                </c:pt>
                <c:pt idx="20408">
                  <c:v>44330.625</c:v>
                </c:pt>
                <c:pt idx="20409">
                  <c:v>44330.75</c:v>
                </c:pt>
                <c:pt idx="20410">
                  <c:v>44330.875</c:v>
                </c:pt>
                <c:pt idx="20411">
                  <c:v>44331</c:v>
                </c:pt>
                <c:pt idx="20412">
                  <c:v>44331.125</c:v>
                </c:pt>
                <c:pt idx="20413">
                  <c:v>44331.25</c:v>
                </c:pt>
                <c:pt idx="20414">
                  <c:v>44331.375</c:v>
                </c:pt>
                <c:pt idx="20415">
                  <c:v>44331.5</c:v>
                </c:pt>
                <c:pt idx="20416">
                  <c:v>44331.625</c:v>
                </c:pt>
                <c:pt idx="20417">
                  <c:v>44331.75</c:v>
                </c:pt>
                <c:pt idx="20418">
                  <c:v>44331.875</c:v>
                </c:pt>
                <c:pt idx="20419">
                  <c:v>44332</c:v>
                </c:pt>
                <c:pt idx="20420">
                  <c:v>44332.125</c:v>
                </c:pt>
                <c:pt idx="20421">
                  <c:v>44332.25</c:v>
                </c:pt>
                <c:pt idx="20422">
                  <c:v>44332.375</c:v>
                </c:pt>
                <c:pt idx="20423">
                  <c:v>44332.5</c:v>
                </c:pt>
                <c:pt idx="20424">
                  <c:v>44332.625</c:v>
                </c:pt>
                <c:pt idx="20425">
                  <c:v>44332.75</c:v>
                </c:pt>
                <c:pt idx="20426">
                  <c:v>44332.875</c:v>
                </c:pt>
                <c:pt idx="20427">
                  <c:v>44333</c:v>
                </c:pt>
                <c:pt idx="20428">
                  <c:v>44333.125</c:v>
                </c:pt>
                <c:pt idx="20429">
                  <c:v>44333.25</c:v>
                </c:pt>
                <c:pt idx="20430">
                  <c:v>44333.375</c:v>
                </c:pt>
                <c:pt idx="20431">
                  <c:v>44333.5</c:v>
                </c:pt>
                <c:pt idx="20432">
                  <c:v>44333.625</c:v>
                </c:pt>
                <c:pt idx="20433">
                  <c:v>44333.75</c:v>
                </c:pt>
                <c:pt idx="20434">
                  <c:v>44333.875</c:v>
                </c:pt>
                <c:pt idx="20435">
                  <c:v>44334</c:v>
                </c:pt>
                <c:pt idx="20436">
                  <c:v>44334.125</c:v>
                </c:pt>
                <c:pt idx="20437">
                  <c:v>44334.25</c:v>
                </c:pt>
                <c:pt idx="20438">
                  <c:v>44334.375</c:v>
                </c:pt>
                <c:pt idx="20439">
                  <c:v>44334.5</c:v>
                </c:pt>
                <c:pt idx="20440">
                  <c:v>44334.625</c:v>
                </c:pt>
                <c:pt idx="20441">
                  <c:v>44334.75</c:v>
                </c:pt>
                <c:pt idx="20442">
                  <c:v>44334.875</c:v>
                </c:pt>
                <c:pt idx="20443">
                  <c:v>44335</c:v>
                </c:pt>
                <c:pt idx="20444">
                  <c:v>44335.125</c:v>
                </c:pt>
                <c:pt idx="20445">
                  <c:v>44335.25</c:v>
                </c:pt>
                <c:pt idx="20446">
                  <c:v>44335.375</c:v>
                </c:pt>
                <c:pt idx="20447">
                  <c:v>44335.5</c:v>
                </c:pt>
                <c:pt idx="20448">
                  <c:v>44335.625</c:v>
                </c:pt>
                <c:pt idx="20449">
                  <c:v>44335.75</c:v>
                </c:pt>
                <c:pt idx="20450">
                  <c:v>44335.875</c:v>
                </c:pt>
                <c:pt idx="20451">
                  <c:v>44336</c:v>
                </c:pt>
                <c:pt idx="20452">
                  <c:v>44336.125</c:v>
                </c:pt>
                <c:pt idx="20453">
                  <c:v>44336.25</c:v>
                </c:pt>
                <c:pt idx="20454">
                  <c:v>44336.375</c:v>
                </c:pt>
                <c:pt idx="20455">
                  <c:v>44336.5</c:v>
                </c:pt>
                <c:pt idx="20456">
                  <c:v>44336.625</c:v>
                </c:pt>
                <c:pt idx="20457">
                  <c:v>44336.75</c:v>
                </c:pt>
                <c:pt idx="20458">
                  <c:v>44336.875</c:v>
                </c:pt>
                <c:pt idx="20459">
                  <c:v>44337</c:v>
                </c:pt>
                <c:pt idx="20460">
                  <c:v>44337.125</c:v>
                </c:pt>
                <c:pt idx="20461">
                  <c:v>44337.25</c:v>
                </c:pt>
                <c:pt idx="20462">
                  <c:v>44337.375</c:v>
                </c:pt>
                <c:pt idx="20463">
                  <c:v>44337.5</c:v>
                </c:pt>
                <c:pt idx="20464">
                  <c:v>44337.625</c:v>
                </c:pt>
                <c:pt idx="20465">
                  <c:v>44337.75</c:v>
                </c:pt>
                <c:pt idx="20466">
                  <c:v>44337.875</c:v>
                </c:pt>
                <c:pt idx="20467">
                  <c:v>44338</c:v>
                </c:pt>
                <c:pt idx="20468">
                  <c:v>44338.125</c:v>
                </c:pt>
                <c:pt idx="20469">
                  <c:v>44338.25</c:v>
                </c:pt>
                <c:pt idx="20470">
                  <c:v>44338.375</c:v>
                </c:pt>
                <c:pt idx="20471">
                  <c:v>44338.5</c:v>
                </c:pt>
                <c:pt idx="20472">
                  <c:v>44338.625</c:v>
                </c:pt>
                <c:pt idx="20473">
                  <c:v>44338.75</c:v>
                </c:pt>
                <c:pt idx="20474">
                  <c:v>44338.875</c:v>
                </c:pt>
                <c:pt idx="20475">
                  <c:v>44339</c:v>
                </c:pt>
                <c:pt idx="20476">
                  <c:v>44339.125</c:v>
                </c:pt>
                <c:pt idx="20477">
                  <c:v>44339.25</c:v>
                </c:pt>
                <c:pt idx="20478">
                  <c:v>44339.375</c:v>
                </c:pt>
                <c:pt idx="20479">
                  <c:v>44339.5</c:v>
                </c:pt>
                <c:pt idx="20480">
                  <c:v>44339.625</c:v>
                </c:pt>
                <c:pt idx="20481">
                  <c:v>44339.75</c:v>
                </c:pt>
                <c:pt idx="20482">
                  <c:v>44339.875</c:v>
                </c:pt>
                <c:pt idx="20483">
                  <c:v>44340</c:v>
                </c:pt>
                <c:pt idx="20484">
                  <c:v>44340.125</c:v>
                </c:pt>
                <c:pt idx="20485">
                  <c:v>44340.25</c:v>
                </c:pt>
                <c:pt idx="20486">
                  <c:v>44340.375</c:v>
                </c:pt>
                <c:pt idx="20487">
                  <c:v>44340.5</c:v>
                </c:pt>
                <c:pt idx="20488">
                  <c:v>44340.625</c:v>
                </c:pt>
                <c:pt idx="20489">
                  <c:v>44340.75</c:v>
                </c:pt>
                <c:pt idx="20490">
                  <c:v>44340.875</c:v>
                </c:pt>
                <c:pt idx="20491">
                  <c:v>44341</c:v>
                </c:pt>
                <c:pt idx="20492">
                  <c:v>44341.125</c:v>
                </c:pt>
                <c:pt idx="20493">
                  <c:v>44341.25</c:v>
                </c:pt>
                <c:pt idx="20494">
                  <c:v>44341.375</c:v>
                </c:pt>
                <c:pt idx="20495">
                  <c:v>44341.5</c:v>
                </c:pt>
                <c:pt idx="20496">
                  <c:v>44341.625</c:v>
                </c:pt>
                <c:pt idx="20497">
                  <c:v>44341.75</c:v>
                </c:pt>
                <c:pt idx="20498">
                  <c:v>44341.875</c:v>
                </c:pt>
                <c:pt idx="20499">
                  <c:v>44342</c:v>
                </c:pt>
                <c:pt idx="20500">
                  <c:v>44342.125</c:v>
                </c:pt>
                <c:pt idx="20501">
                  <c:v>44342.25</c:v>
                </c:pt>
                <c:pt idx="20502">
                  <c:v>44342.375</c:v>
                </c:pt>
                <c:pt idx="20503">
                  <c:v>44342.5</c:v>
                </c:pt>
                <c:pt idx="20504">
                  <c:v>44342.625</c:v>
                </c:pt>
                <c:pt idx="20505">
                  <c:v>44342.75</c:v>
                </c:pt>
                <c:pt idx="20506">
                  <c:v>44342.875</c:v>
                </c:pt>
                <c:pt idx="20507">
                  <c:v>44343</c:v>
                </c:pt>
                <c:pt idx="20508">
                  <c:v>44343.125</c:v>
                </c:pt>
                <c:pt idx="20509">
                  <c:v>44343.25</c:v>
                </c:pt>
                <c:pt idx="20510">
                  <c:v>44343.375</c:v>
                </c:pt>
                <c:pt idx="20511">
                  <c:v>44343.5</c:v>
                </c:pt>
                <c:pt idx="20512">
                  <c:v>44343.625</c:v>
                </c:pt>
                <c:pt idx="20513">
                  <c:v>44343.75</c:v>
                </c:pt>
                <c:pt idx="20514">
                  <c:v>44343.875</c:v>
                </c:pt>
                <c:pt idx="20515">
                  <c:v>44344</c:v>
                </c:pt>
                <c:pt idx="20516">
                  <c:v>44344.125</c:v>
                </c:pt>
                <c:pt idx="20517">
                  <c:v>44344.25</c:v>
                </c:pt>
                <c:pt idx="20518">
                  <c:v>44344.375</c:v>
                </c:pt>
                <c:pt idx="20519">
                  <c:v>44344.5</c:v>
                </c:pt>
                <c:pt idx="20520">
                  <c:v>44344.625</c:v>
                </c:pt>
                <c:pt idx="20521">
                  <c:v>44344.75</c:v>
                </c:pt>
                <c:pt idx="20522">
                  <c:v>44344.875</c:v>
                </c:pt>
                <c:pt idx="20523">
                  <c:v>44345</c:v>
                </c:pt>
                <c:pt idx="20524">
                  <c:v>44345.125</c:v>
                </c:pt>
                <c:pt idx="20525">
                  <c:v>44345.25</c:v>
                </c:pt>
                <c:pt idx="20526">
                  <c:v>44345.375</c:v>
                </c:pt>
                <c:pt idx="20527">
                  <c:v>44345.5</c:v>
                </c:pt>
                <c:pt idx="20528">
                  <c:v>44345.625</c:v>
                </c:pt>
                <c:pt idx="20529">
                  <c:v>44345.75</c:v>
                </c:pt>
                <c:pt idx="20530">
                  <c:v>44345.875</c:v>
                </c:pt>
                <c:pt idx="20531">
                  <c:v>44346</c:v>
                </c:pt>
                <c:pt idx="20532">
                  <c:v>44346.125</c:v>
                </c:pt>
                <c:pt idx="20533">
                  <c:v>44346.25</c:v>
                </c:pt>
                <c:pt idx="20534">
                  <c:v>44346.375</c:v>
                </c:pt>
                <c:pt idx="20535">
                  <c:v>44346.5</c:v>
                </c:pt>
                <c:pt idx="20536">
                  <c:v>44346.625</c:v>
                </c:pt>
                <c:pt idx="20537">
                  <c:v>44346.75</c:v>
                </c:pt>
                <c:pt idx="20538">
                  <c:v>44346.875</c:v>
                </c:pt>
                <c:pt idx="20539">
                  <c:v>44347</c:v>
                </c:pt>
                <c:pt idx="20540">
                  <c:v>44347.125</c:v>
                </c:pt>
                <c:pt idx="20541">
                  <c:v>44347.25</c:v>
                </c:pt>
                <c:pt idx="20542">
                  <c:v>44347.375</c:v>
                </c:pt>
                <c:pt idx="20543">
                  <c:v>44347.5</c:v>
                </c:pt>
                <c:pt idx="20544">
                  <c:v>44347.625</c:v>
                </c:pt>
                <c:pt idx="20545">
                  <c:v>44347.75</c:v>
                </c:pt>
                <c:pt idx="20546">
                  <c:v>44347.875</c:v>
                </c:pt>
                <c:pt idx="20547">
                  <c:v>44348</c:v>
                </c:pt>
                <c:pt idx="20548">
                  <c:v>44348.125</c:v>
                </c:pt>
                <c:pt idx="20549">
                  <c:v>44348.25</c:v>
                </c:pt>
                <c:pt idx="20550">
                  <c:v>44348.375</c:v>
                </c:pt>
                <c:pt idx="20551">
                  <c:v>44348.5</c:v>
                </c:pt>
                <c:pt idx="20552">
                  <c:v>44348.625</c:v>
                </c:pt>
                <c:pt idx="20553">
                  <c:v>44348.75</c:v>
                </c:pt>
                <c:pt idx="20554">
                  <c:v>44348.875</c:v>
                </c:pt>
                <c:pt idx="20555">
                  <c:v>44349</c:v>
                </c:pt>
                <c:pt idx="20556">
                  <c:v>44349.125</c:v>
                </c:pt>
                <c:pt idx="20557">
                  <c:v>44349.25</c:v>
                </c:pt>
                <c:pt idx="20558">
                  <c:v>44349.375</c:v>
                </c:pt>
                <c:pt idx="20559">
                  <c:v>44349.5</c:v>
                </c:pt>
                <c:pt idx="20560">
                  <c:v>44349.625</c:v>
                </c:pt>
                <c:pt idx="20561">
                  <c:v>44349.75</c:v>
                </c:pt>
                <c:pt idx="20562">
                  <c:v>44349.875</c:v>
                </c:pt>
                <c:pt idx="20563">
                  <c:v>44350</c:v>
                </c:pt>
                <c:pt idx="20564">
                  <c:v>44350.125</c:v>
                </c:pt>
                <c:pt idx="20565">
                  <c:v>44350.25</c:v>
                </c:pt>
                <c:pt idx="20566">
                  <c:v>44350.375</c:v>
                </c:pt>
                <c:pt idx="20567">
                  <c:v>44350.5</c:v>
                </c:pt>
                <c:pt idx="20568">
                  <c:v>44350.625</c:v>
                </c:pt>
                <c:pt idx="20569">
                  <c:v>44350.75</c:v>
                </c:pt>
                <c:pt idx="20570">
                  <c:v>44350.875</c:v>
                </c:pt>
                <c:pt idx="20571">
                  <c:v>44351</c:v>
                </c:pt>
                <c:pt idx="20572">
                  <c:v>44351.125</c:v>
                </c:pt>
                <c:pt idx="20573">
                  <c:v>44351.25</c:v>
                </c:pt>
                <c:pt idx="20574">
                  <c:v>44351.375</c:v>
                </c:pt>
                <c:pt idx="20575">
                  <c:v>44351.5</c:v>
                </c:pt>
                <c:pt idx="20576">
                  <c:v>44351.625</c:v>
                </c:pt>
                <c:pt idx="20577">
                  <c:v>44351.75</c:v>
                </c:pt>
                <c:pt idx="20578">
                  <c:v>44351.875</c:v>
                </c:pt>
                <c:pt idx="20579">
                  <c:v>44352</c:v>
                </c:pt>
                <c:pt idx="20580">
                  <c:v>44352.125</c:v>
                </c:pt>
                <c:pt idx="20581">
                  <c:v>44352.25</c:v>
                </c:pt>
                <c:pt idx="20582">
                  <c:v>44352.375</c:v>
                </c:pt>
                <c:pt idx="20583">
                  <c:v>44352.5</c:v>
                </c:pt>
                <c:pt idx="20584">
                  <c:v>44352.625</c:v>
                </c:pt>
                <c:pt idx="20585">
                  <c:v>44352.75</c:v>
                </c:pt>
                <c:pt idx="20586">
                  <c:v>44352.875</c:v>
                </c:pt>
                <c:pt idx="20587">
                  <c:v>44353</c:v>
                </c:pt>
                <c:pt idx="20588">
                  <c:v>44353.125</c:v>
                </c:pt>
                <c:pt idx="20589">
                  <c:v>44353.25</c:v>
                </c:pt>
                <c:pt idx="20590">
                  <c:v>44353.375</c:v>
                </c:pt>
                <c:pt idx="20591">
                  <c:v>44353.5</c:v>
                </c:pt>
                <c:pt idx="20592">
                  <c:v>44353.625</c:v>
                </c:pt>
                <c:pt idx="20593">
                  <c:v>44353.75</c:v>
                </c:pt>
                <c:pt idx="20594">
                  <c:v>44353.875</c:v>
                </c:pt>
                <c:pt idx="20595">
                  <c:v>44354</c:v>
                </c:pt>
                <c:pt idx="20596">
                  <c:v>44354.125</c:v>
                </c:pt>
                <c:pt idx="20597">
                  <c:v>44354.25</c:v>
                </c:pt>
                <c:pt idx="20598">
                  <c:v>44354.375</c:v>
                </c:pt>
                <c:pt idx="20599">
                  <c:v>44354.5</c:v>
                </c:pt>
                <c:pt idx="20600">
                  <c:v>44354.625</c:v>
                </c:pt>
                <c:pt idx="20601">
                  <c:v>44354.75</c:v>
                </c:pt>
                <c:pt idx="20602">
                  <c:v>44354.875</c:v>
                </c:pt>
                <c:pt idx="20603">
                  <c:v>44355</c:v>
                </c:pt>
                <c:pt idx="20604">
                  <c:v>44355.125</c:v>
                </c:pt>
                <c:pt idx="20605">
                  <c:v>44355.25</c:v>
                </c:pt>
                <c:pt idx="20606">
                  <c:v>44355.375</c:v>
                </c:pt>
                <c:pt idx="20607">
                  <c:v>44355.5</c:v>
                </c:pt>
                <c:pt idx="20608">
                  <c:v>44355.625</c:v>
                </c:pt>
                <c:pt idx="20609">
                  <c:v>44355.75</c:v>
                </c:pt>
                <c:pt idx="20610">
                  <c:v>44355.875</c:v>
                </c:pt>
                <c:pt idx="20611">
                  <c:v>44356</c:v>
                </c:pt>
                <c:pt idx="20612">
                  <c:v>44356.125</c:v>
                </c:pt>
                <c:pt idx="20613">
                  <c:v>44356.25</c:v>
                </c:pt>
                <c:pt idx="20614">
                  <c:v>44356.375</c:v>
                </c:pt>
                <c:pt idx="20615">
                  <c:v>44356.5</c:v>
                </c:pt>
                <c:pt idx="20616">
                  <c:v>44356.625</c:v>
                </c:pt>
                <c:pt idx="20617">
                  <c:v>44356.75</c:v>
                </c:pt>
                <c:pt idx="20618">
                  <c:v>44356.875</c:v>
                </c:pt>
                <c:pt idx="20619">
                  <c:v>44357</c:v>
                </c:pt>
                <c:pt idx="20620">
                  <c:v>44357.125</c:v>
                </c:pt>
                <c:pt idx="20621">
                  <c:v>44357.25</c:v>
                </c:pt>
                <c:pt idx="20622">
                  <c:v>44357.375</c:v>
                </c:pt>
                <c:pt idx="20623">
                  <c:v>44357.5</c:v>
                </c:pt>
                <c:pt idx="20624">
                  <c:v>44357.625</c:v>
                </c:pt>
                <c:pt idx="20625">
                  <c:v>44357.75</c:v>
                </c:pt>
                <c:pt idx="20626">
                  <c:v>44357.875</c:v>
                </c:pt>
                <c:pt idx="20627">
                  <c:v>44358</c:v>
                </c:pt>
                <c:pt idx="20628">
                  <c:v>44358.125</c:v>
                </c:pt>
                <c:pt idx="20629">
                  <c:v>44358.25</c:v>
                </c:pt>
                <c:pt idx="20630">
                  <c:v>44358.375</c:v>
                </c:pt>
                <c:pt idx="20631">
                  <c:v>44358.5</c:v>
                </c:pt>
                <c:pt idx="20632">
                  <c:v>44358.625</c:v>
                </c:pt>
                <c:pt idx="20633">
                  <c:v>44358.75</c:v>
                </c:pt>
                <c:pt idx="20634">
                  <c:v>44358.875</c:v>
                </c:pt>
                <c:pt idx="20635">
                  <c:v>44359</c:v>
                </c:pt>
                <c:pt idx="20636">
                  <c:v>44359.125</c:v>
                </c:pt>
                <c:pt idx="20637">
                  <c:v>44359.25</c:v>
                </c:pt>
                <c:pt idx="20638">
                  <c:v>44359.375</c:v>
                </c:pt>
                <c:pt idx="20639">
                  <c:v>44359.5</c:v>
                </c:pt>
                <c:pt idx="20640">
                  <c:v>44359.625</c:v>
                </c:pt>
                <c:pt idx="20641">
                  <c:v>44359.75</c:v>
                </c:pt>
                <c:pt idx="20642">
                  <c:v>44359.875</c:v>
                </c:pt>
                <c:pt idx="20643">
                  <c:v>44360</c:v>
                </c:pt>
                <c:pt idx="20644">
                  <c:v>44360.125</c:v>
                </c:pt>
                <c:pt idx="20645">
                  <c:v>44360.25</c:v>
                </c:pt>
                <c:pt idx="20646">
                  <c:v>44360.375</c:v>
                </c:pt>
                <c:pt idx="20647">
                  <c:v>44360.5</c:v>
                </c:pt>
                <c:pt idx="20648">
                  <c:v>44360.625</c:v>
                </c:pt>
                <c:pt idx="20649">
                  <c:v>44360.75</c:v>
                </c:pt>
                <c:pt idx="20650">
                  <c:v>44360.875</c:v>
                </c:pt>
                <c:pt idx="20651">
                  <c:v>44361</c:v>
                </c:pt>
                <c:pt idx="20652">
                  <c:v>44361.125</c:v>
                </c:pt>
                <c:pt idx="20653">
                  <c:v>44361.25</c:v>
                </c:pt>
                <c:pt idx="20654">
                  <c:v>44361.375</c:v>
                </c:pt>
                <c:pt idx="20655">
                  <c:v>44361.5</c:v>
                </c:pt>
                <c:pt idx="20656">
                  <c:v>44361.625</c:v>
                </c:pt>
                <c:pt idx="20657">
                  <c:v>44361.75</c:v>
                </c:pt>
                <c:pt idx="20658">
                  <c:v>44361.875</c:v>
                </c:pt>
                <c:pt idx="20659">
                  <c:v>44362</c:v>
                </c:pt>
                <c:pt idx="20660">
                  <c:v>44362.125</c:v>
                </c:pt>
                <c:pt idx="20661">
                  <c:v>44362.25</c:v>
                </c:pt>
                <c:pt idx="20662">
                  <c:v>44362.375</c:v>
                </c:pt>
                <c:pt idx="20663">
                  <c:v>44362.5</c:v>
                </c:pt>
                <c:pt idx="20664">
                  <c:v>44362.625</c:v>
                </c:pt>
                <c:pt idx="20665">
                  <c:v>44362.75</c:v>
                </c:pt>
                <c:pt idx="20666">
                  <c:v>44362.875</c:v>
                </c:pt>
                <c:pt idx="20667">
                  <c:v>44363</c:v>
                </c:pt>
                <c:pt idx="20668">
                  <c:v>44363.125</c:v>
                </c:pt>
                <c:pt idx="20669">
                  <c:v>44363.25</c:v>
                </c:pt>
                <c:pt idx="20670">
                  <c:v>44363.375</c:v>
                </c:pt>
                <c:pt idx="20671">
                  <c:v>44363.5</c:v>
                </c:pt>
                <c:pt idx="20672">
                  <c:v>44363.625</c:v>
                </c:pt>
                <c:pt idx="20673">
                  <c:v>44363.75</c:v>
                </c:pt>
                <c:pt idx="20674">
                  <c:v>44363.875</c:v>
                </c:pt>
                <c:pt idx="20675">
                  <c:v>44364</c:v>
                </c:pt>
                <c:pt idx="20676">
                  <c:v>44364.125</c:v>
                </c:pt>
                <c:pt idx="20677">
                  <c:v>44364.25</c:v>
                </c:pt>
                <c:pt idx="20678">
                  <c:v>44364.375</c:v>
                </c:pt>
                <c:pt idx="20679">
                  <c:v>44364.5</c:v>
                </c:pt>
                <c:pt idx="20680">
                  <c:v>44364.625</c:v>
                </c:pt>
                <c:pt idx="20681">
                  <c:v>44364.75</c:v>
                </c:pt>
                <c:pt idx="20682">
                  <c:v>44364.875</c:v>
                </c:pt>
                <c:pt idx="20683">
                  <c:v>44365</c:v>
                </c:pt>
                <c:pt idx="20684">
                  <c:v>44365.125</c:v>
                </c:pt>
                <c:pt idx="20685">
                  <c:v>44365.25</c:v>
                </c:pt>
                <c:pt idx="20686">
                  <c:v>44365.375</c:v>
                </c:pt>
                <c:pt idx="20687">
                  <c:v>44365.5</c:v>
                </c:pt>
                <c:pt idx="20688">
                  <c:v>44365.625</c:v>
                </c:pt>
                <c:pt idx="20689">
                  <c:v>44365.75</c:v>
                </c:pt>
                <c:pt idx="20690">
                  <c:v>44365.875</c:v>
                </c:pt>
                <c:pt idx="20691">
                  <c:v>44366</c:v>
                </c:pt>
                <c:pt idx="20692">
                  <c:v>44366.125</c:v>
                </c:pt>
                <c:pt idx="20693">
                  <c:v>44366.25</c:v>
                </c:pt>
                <c:pt idx="20694">
                  <c:v>44366.375</c:v>
                </c:pt>
                <c:pt idx="20695">
                  <c:v>44366.5</c:v>
                </c:pt>
                <c:pt idx="20696">
                  <c:v>44366.625</c:v>
                </c:pt>
                <c:pt idx="20697">
                  <c:v>44366.75</c:v>
                </c:pt>
                <c:pt idx="20698">
                  <c:v>44366.875</c:v>
                </c:pt>
                <c:pt idx="20699">
                  <c:v>44367</c:v>
                </c:pt>
                <c:pt idx="20700">
                  <c:v>44367.125</c:v>
                </c:pt>
                <c:pt idx="20701">
                  <c:v>44367.25</c:v>
                </c:pt>
                <c:pt idx="20702">
                  <c:v>44367.375</c:v>
                </c:pt>
                <c:pt idx="20703">
                  <c:v>44367.5</c:v>
                </c:pt>
                <c:pt idx="20704">
                  <c:v>44367.625</c:v>
                </c:pt>
                <c:pt idx="20705">
                  <c:v>44367.75</c:v>
                </c:pt>
                <c:pt idx="20706">
                  <c:v>44367.875</c:v>
                </c:pt>
                <c:pt idx="20707">
                  <c:v>44368</c:v>
                </c:pt>
                <c:pt idx="20708">
                  <c:v>44368.125</c:v>
                </c:pt>
                <c:pt idx="20709">
                  <c:v>44368.25</c:v>
                </c:pt>
                <c:pt idx="20710">
                  <c:v>44368.375</c:v>
                </c:pt>
                <c:pt idx="20711">
                  <c:v>44368.5</c:v>
                </c:pt>
                <c:pt idx="20712">
                  <c:v>44368.625</c:v>
                </c:pt>
                <c:pt idx="20713">
                  <c:v>44368.75</c:v>
                </c:pt>
                <c:pt idx="20714">
                  <c:v>44368.875</c:v>
                </c:pt>
                <c:pt idx="20715">
                  <c:v>44369</c:v>
                </c:pt>
                <c:pt idx="20716">
                  <c:v>44369.125</c:v>
                </c:pt>
                <c:pt idx="20717">
                  <c:v>44369.25</c:v>
                </c:pt>
                <c:pt idx="20718">
                  <c:v>44369.375</c:v>
                </c:pt>
                <c:pt idx="20719">
                  <c:v>44369.5</c:v>
                </c:pt>
                <c:pt idx="20720">
                  <c:v>44369.625</c:v>
                </c:pt>
                <c:pt idx="20721">
                  <c:v>44369.75</c:v>
                </c:pt>
                <c:pt idx="20722">
                  <c:v>44369.875</c:v>
                </c:pt>
                <c:pt idx="20723">
                  <c:v>44370</c:v>
                </c:pt>
                <c:pt idx="20724">
                  <c:v>44370.125</c:v>
                </c:pt>
                <c:pt idx="20725">
                  <c:v>44370.25</c:v>
                </c:pt>
                <c:pt idx="20726">
                  <c:v>44370.375</c:v>
                </c:pt>
                <c:pt idx="20727">
                  <c:v>44370.5</c:v>
                </c:pt>
                <c:pt idx="20728">
                  <c:v>44370.625</c:v>
                </c:pt>
                <c:pt idx="20729">
                  <c:v>44370.75</c:v>
                </c:pt>
                <c:pt idx="20730">
                  <c:v>44370.875</c:v>
                </c:pt>
                <c:pt idx="20731">
                  <c:v>44371</c:v>
                </c:pt>
                <c:pt idx="20732">
                  <c:v>44371.125</c:v>
                </c:pt>
                <c:pt idx="20733">
                  <c:v>44371.25</c:v>
                </c:pt>
                <c:pt idx="20734">
                  <c:v>44371.375</c:v>
                </c:pt>
                <c:pt idx="20735">
                  <c:v>44371.5</c:v>
                </c:pt>
                <c:pt idx="20736">
                  <c:v>44371.625</c:v>
                </c:pt>
                <c:pt idx="20737">
                  <c:v>44371.75</c:v>
                </c:pt>
                <c:pt idx="20738">
                  <c:v>44371.875</c:v>
                </c:pt>
                <c:pt idx="20739">
                  <c:v>44372</c:v>
                </c:pt>
                <c:pt idx="20740">
                  <c:v>44372.125</c:v>
                </c:pt>
                <c:pt idx="20741">
                  <c:v>44372.25</c:v>
                </c:pt>
                <c:pt idx="20742">
                  <c:v>44372.375</c:v>
                </c:pt>
                <c:pt idx="20743">
                  <c:v>44372.5</c:v>
                </c:pt>
                <c:pt idx="20744">
                  <c:v>44372.625</c:v>
                </c:pt>
                <c:pt idx="20745">
                  <c:v>44372.75</c:v>
                </c:pt>
                <c:pt idx="20746">
                  <c:v>44372.875</c:v>
                </c:pt>
                <c:pt idx="20747">
                  <c:v>44373</c:v>
                </c:pt>
                <c:pt idx="20748">
                  <c:v>44373.125</c:v>
                </c:pt>
                <c:pt idx="20749">
                  <c:v>44373.25</c:v>
                </c:pt>
                <c:pt idx="20750">
                  <c:v>44373.375</c:v>
                </c:pt>
                <c:pt idx="20751">
                  <c:v>44373.5</c:v>
                </c:pt>
                <c:pt idx="20752">
                  <c:v>44373.625</c:v>
                </c:pt>
                <c:pt idx="20753">
                  <c:v>44373.75</c:v>
                </c:pt>
                <c:pt idx="20754">
                  <c:v>44373.875</c:v>
                </c:pt>
                <c:pt idx="20755">
                  <c:v>44374</c:v>
                </c:pt>
                <c:pt idx="20756">
                  <c:v>44374.125</c:v>
                </c:pt>
                <c:pt idx="20757">
                  <c:v>44374.25</c:v>
                </c:pt>
                <c:pt idx="20758">
                  <c:v>44374.375</c:v>
                </c:pt>
                <c:pt idx="20759">
                  <c:v>44374.5</c:v>
                </c:pt>
                <c:pt idx="20760">
                  <c:v>44374.625</c:v>
                </c:pt>
                <c:pt idx="20761">
                  <c:v>44374.75</c:v>
                </c:pt>
                <c:pt idx="20762">
                  <c:v>44374.875</c:v>
                </c:pt>
                <c:pt idx="20763">
                  <c:v>44375</c:v>
                </c:pt>
                <c:pt idx="20764">
                  <c:v>44375.125</c:v>
                </c:pt>
                <c:pt idx="20765">
                  <c:v>44375.25</c:v>
                </c:pt>
                <c:pt idx="20766">
                  <c:v>44375.375</c:v>
                </c:pt>
                <c:pt idx="20767">
                  <c:v>44375.5</c:v>
                </c:pt>
                <c:pt idx="20768">
                  <c:v>44375.625</c:v>
                </c:pt>
                <c:pt idx="20769">
                  <c:v>44375.75</c:v>
                </c:pt>
                <c:pt idx="20770">
                  <c:v>44375.875</c:v>
                </c:pt>
                <c:pt idx="20771">
                  <c:v>44376</c:v>
                </c:pt>
                <c:pt idx="20772">
                  <c:v>44376.125</c:v>
                </c:pt>
                <c:pt idx="20773">
                  <c:v>44376.25</c:v>
                </c:pt>
                <c:pt idx="20774">
                  <c:v>44376.375</c:v>
                </c:pt>
                <c:pt idx="20775">
                  <c:v>44376.5</c:v>
                </c:pt>
                <c:pt idx="20776">
                  <c:v>44376.625</c:v>
                </c:pt>
                <c:pt idx="20777">
                  <c:v>44376.75</c:v>
                </c:pt>
                <c:pt idx="20778">
                  <c:v>44376.875</c:v>
                </c:pt>
                <c:pt idx="20779">
                  <c:v>44377</c:v>
                </c:pt>
                <c:pt idx="20780">
                  <c:v>44377.125</c:v>
                </c:pt>
                <c:pt idx="20781">
                  <c:v>44377.25</c:v>
                </c:pt>
                <c:pt idx="20782">
                  <c:v>44377.375</c:v>
                </c:pt>
                <c:pt idx="20783">
                  <c:v>44377.5</c:v>
                </c:pt>
                <c:pt idx="20784">
                  <c:v>44377.625</c:v>
                </c:pt>
                <c:pt idx="20785">
                  <c:v>44377.75</c:v>
                </c:pt>
                <c:pt idx="20786">
                  <c:v>44377.875</c:v>
                </c:pt>
                <c:pt idx="20787">
                  <c:v>44378</c:v>
                </c:pt>
                <c:pt idx="20788">
                  <c:v>44378.125</c:v>
                </c:pt>
                <c:pt idx="20789">
                  <c:v>44378.25</c:v>
                </c:pt>
                <c:pt idx="20790">
                  <c:v>44378.375</c:v>
                </c:pt>
                <c:pt idx="20791">
                  <c:v>44378.5</c:v>
                </c:pt>
                <c:pt idx="20792">
                  <c:v>44378.625</c:v>
                </c:pt>
                <c:pt idx="20793">
                  <c:v>44378.75</c:v>
                </c:pt>
                <c:pt idx="20794">
                  <c:v>44378.875</c:v>
                </c:pt>
                <c:pt idx="20795">
                  <c:v>44379</c:v>
                </c:pt>
                <c:pt idx="20796">
                  <c:v>44379.125</c:v>
                </c:pt>
                <c:pt idx="20797">
                  <c:v>44379.25</c:v>
                </c:pt>
                <c:pt idx="20798">
                  <c:v>44379.375</c:v>
                </c:pt>
                <c:pt idx="20799">
                  <c:v>44379.5</c:v>
                </c:pt>
                <c:pt idx="20800">
                  <c:v>44379.625</c:v>
                </c:pt>
                <c:pt idx="20801">
                  <c:v>44379.75</c:v>
                </c:pt>
                <c:pt idx="20802">
                  <c:v>44379.875</c:v>
                </c:pt>
                <c:pt idx="20803">
                  <c:v>44380</c:v>
                </c:pt>
                <c:pt idx="20804">
                  <c:v>44380.125</c:v>
                </c:pt>
                <c:pt idx="20805">
                  <c:v>44380.25</c:v>
                </c:pt>
                <c:pt idx="20806">
                  <c:v>44380.375</c:v>
                </c:pt>
                <c:pt idx="20807">
                  <c:v>44380.5</c:v>
                </c:pt>
                <c:pt idx="20808">
                  <c:v>44380.625</c:v>
                </c:pt>
                <c:pt idx="20809">
                  <c:v>44380.75</c:v>
                </c:pt>
                <c:pt idx="20810">
                  <c:v>44380.875</c:v>
                </c:pt>
                <c:pt idx="20811">
                  <c:v>44381</c:v>
                </c:pt>
                <c:pt idx="20812">
                  <c:v>44381.125</c:v>
                </c:pt>
                <c:pt idx="20813">
                  <c:v>44381.25</c:v>
                </c:pt>
                <c:pt idx="20814">
                  <c:v>44381.375</c:v>
                </c:pt>
                <c:pt idx="20815">
                  <c:v>44381.5</c:v>
                </c:pt>
                <c:pt idx="20816">
                  <c:v>44381.625</c:v>
                </c:pt>
                <c:pt idx="20817">
                  <c:v>44381.75</c:v>
                </c:pt>
                <c:pt idx="20818">
                  <c:v>44381.875</c:v>
                </c:pt>
                <c:pt idx="20819">
                  <c:v>44382</c:v>
                </c:pt>
                <c:pt idx="20820">
                  <c:v>44382.125</c:v>
                </c:pt>
                <c:pt idx="20821">
                  <c:v>44382.25</c:v>
                </c:pt>
                <c:pt idx="20822">
                  <c:v>44382.375</c:v>
                </c:pt>
                <c:pt idx="20823">
                  <c:v>44382.5</c:v>
                </c:pt>
                <c:pt idx="20824">
                  <c:v>44382.625</c:v>
                </c:pt>
                <c:pt idx="20825">
                  <c:v>44382.75</c:v>
                </c:pt>
                <c:pt idx="20826">
                  <c:v>44382.875</c:v>
                </c:pt>
                <c:pt idx="20827">
                  <c:v>44383</c:v>
                </c:pt>
                <c:pt idx="20828">
                  <c:v>44383.125</c:v>
                </c:pt>
                <c:pt idx="20829">
                  <c:v>44383.25</c:v>
                </c:pt>
                <c:pt idx="20830">
                  <c:v>44383.375</c:v>
                </c:pt>
                <c:pt idx="20831">
                  <c:v>44383.5</c:v>
                </c:pt>
                <c:pt idx="20832">
                  <c:v>44383.625</c:v>
                </c:pt>
                <c:pt idx="20833">
                  <c:v>44383.75</c:v>
                </c:pt>
                <c:pt idx="20834">
                  <c:v>44383.875</c:v>
                </c:pt>
                <c:pt idx="20835">
                  <c:v>44384</c:v>
                </c:pt>
                <c:pt idx="20836">
                  <c:v>44384.125</c:v>
                </c:pt>
                <c:pt idx="20837">
                  <c:v>44384.25</c:v>
                </c:pt>
                <c:pt idx="20838">
                  <c:v>44384.375</c:v>
                </c:pt>
                <c:pt idx="20839">
                  <c:v>44384.5</c:v>
                </c:pt>
                <c:pt idx="20840">
                  <c:v>44384.625</c:v>
                </c:pt>
                <c:pt idx="20841">
                  <c:v>44384.75</c:v>
                </c:pt>
                <c:pt idx="20842">
                  <c:v>44384.875</c:v>
                </c:pt>
                <c:pt idx="20843">
                  <c:v>44385</c:v>
                </c:pt>
                <c:pt idx="20844">
                  <c:v>44385.125</c:v>
                </c:pt>
                <c:pt idx="20845">
                  <c:v>44385.25</c:v>
                </c:pt>
                <c:pt idx="20846">
                  <c:v>44385.375</c:v>
                </c:pt>
                <c:pt idx="20847">
                  <c:v>44385.5</c:v>
                </c:pt>
                <c:pt idx="20848">
                  <c:v>44385.625</c:v>
                </c:pt>
                <c:pt idx="20849">
                  <c:v>44385.75</c:v>
                </c:pt>
                <c:pt idx="20850">
                  <c:v>44385.875</c:v>
                </c:pt>
                <c:pt idx="20851">
                  <c:v>44386</c:v>
                </c:pt>
                <c:pt idx="20852">
                  <c:v>44386.125</c:v>
                </c:pt>
                <c:pt idx="20853">
                  <c:v>44386.25</c:v>
                </c:pt>
                <c:pt idx="20854">
                  <c:v>44386.375</c:v>
                </c:pt>
                <c:pt idx="20855">
                  <c:v>44386.5</c:v>
                </c:pt>
                <c:pt idx="20856">
                  <c:v>44386.625</c:v>
                </c:pt>
                <c:pt idx="20857">
                  <c:v>44386.75</c:v>
                </c:pt>
                <c:pt idx="20858">
                  <c:v>44386.875</c:v>
                </c:pt>
                <c:pt idx="20859">
                  <c:v>44387</c:v>
                </c:pt>
                <c:pt idx="20860">
                  <c:v>44387.125</c:v>
                </c:pt>
                <c:pt idx="20861">
                  <c:v>44387.25</c:v>
                </c:pt>
                <c:pt idx="20862">
                  <c:v>44387.375</c:v>
                </c:pt>
                <c:pt idx="20863">
                  <c:v>44387.5</c:v>
                </c:pt>
                <c:pt idx="20864">
                  <c:v>44387.625</c:v>
                </c:pt>
                <c:pt idx="20865">
                  <c:v>44387.75</c:v>
                </c:pt>
                <c:pt idx="20866">
                  <c:v>44387.875</c:v>
                </c:pt>
                <c:pt idx="20867">
                  <c:v>44388</c:v>
                </c:pt>
                <c:pt idx="20868">
                  <c:v>44388.125</c:v>
                </c:pt>
                <c:pt idx="20869">
                  <c:v>44388.25</c:v>
                </c:pt>
                <c:pt idx="20870">
                  <c:v>44388.375</c:v>
                </c:pt>
                <c:pt idx="20871">
                  <c:v>44388.5</c:v>
                </c:pt>
                <c:pt idx="20872">
                  <c:v>44388.625</c:v>
                </c:pt>
                <c:pt idx="20873">
                  <c:v>44388.75</c:v>
                </c:pt>
                <c:pt idx="20874">
                  <c:v>44388.875</c:v>
                </c:pt>
                <c:pt idx="20875">
                  <c:v>44389</c:v>
                </c:pt>
                <c:pt idx="20876">
                  <c:v>44389.125</c:v>
                </c:pt>
                <c:pt idx="20877">
                  <c:v>44389.25</c:v>
                </c:pt>
                <c:pt idx="20878">
                  <c:v>44389.375</c:v>
                </c:pt>
                <c:pt idx="20879">
                  <c:v>44389.5</c:v>
                </c:pt>
                <c:pt idx="20880">
                  <c:v>44389.625</c:v>
                </c:pt>
                <c:pt idx="20881">
                  <c:v>44389.75</c:v>
                </c:pt>
                <c:pt idx="20882">
                  <c:v>44389.875</c:v>
                </c:pt>
                <c:pt idx="20883">
                  <c:v>44390</c:v>
                </c:pt>
                <c:pt idx="20884">
                  <c:v>44390.125</c:v>
                </c:pt>
                <c:pt idx="20885">
                  <c:v>44390.25</c:v>
                </c:pt>
                <c:pt idx="20886">
                  <c:v>44390.375</c:v>
                </c:pt>
                <c:pt idx="20887">
                  <c:v>44390.5</c:v>
                </c:pt>
                <c:pt idx="20888">
                  <c:v>44390.625</c:v>
                </c:pt>
                <c:pt idx="20889">
                  <c:v>44390.75</c:v>
                </c:pt>
                <c:pt idx="20890">
                  <c:v>44390.875</c:v>
                </c:pt>
                <c:pt idx="20891">
                  <c:v>44391</c:v>
                </c:pt>
                <c:pt idx="20892">
                  <c:v>44391.125</c:v>
                </c:pt>
                <c:pt idx="20893">
                  <c:v>44391.25</c:v>
                </c:pt>
                <c:pt idx="20894">
                  <c:v>44391.375</c:v>
                </c:pt>
                <c:pt idx="20895">
                  <c:v>44391.5</c:v>
                </c:pt>
                <c:pt idx="20896">
                  <c:v>44391.625</c:v>
                </c:pt>
                <c:pt idx="20897">
                  <c:v>44391.75</c:v>
                </c:pt>
                <c:pt idx="20898">
                  <c:v>44391.875</c:v>
                </c:pt>
                <c:pt idx="20899">
                  <c:v>44392</c:v>
                </c:pt>
                <c:pt idx="20900">
                  <c:v>44392.125</c:v>
                </c:pt>
                <c:pt idx="20901">
                  <c:v>44392.25</c:v>
                </c:pt>
                <c:pt idx="20902">
                  <c:v>44392.375</c:v>
                </c:pt>
                <c:pt idx="20903">
                  <c:v>44392.5</c:v>
                </c:pt>
                <c:pt idx="20904">
                  <c:v>44392.625</c:v>
                </c:pt>
                <c:pt idx="20905">
                  <c:v>44392.75</c:v>
                </c:pt>
                <c:pt idx="20906">
                  <c:v>44392.875</c:v>
                </c:pt>
                <c:pt idx="20907">
                  <c:v>44393</c:v>
                </c:pt>
                <c:pt idx="20908">
                  <c:v>44393.125</c:v>
                </c:pt>
                <c:pt idx="20909">
                  <c:v>44393.25</c:v>
                </c:pt>
                <c:pt idx="20910">
                  <c:v>44393.375</c:v>
                </c:pt>
                <c:pt idx="20911">
                  <c:v>44393.5</c:v>
                </c:pt>
                <c:pt idx="20912">
                  <c:v>44393.625</c:v>
                </c:pt>
                <c:pt idx="20913">
                  <c:v>44393.75</c:v>
                </c:pt>
                <c:pt idx="20914">
                  <c:v>44393.875</c:v>
                </c:pt>
                <c:pt idx="20915">
                  <c:v>44394</c:v>
                </c:pt>
                <c:pt idx="20916">
                  <c:v>44394.125</c:v>
                </c:pt>
                <c:pt idx="20917">
                  <c:v>44394.25</c:v>
                </c:pt>
                <c:pt idx="20918">
                  <c:v>44394.375</c:v>
                </c:pt>
                <c:pt idx="20919">
                  <c:v>44394.5</c:v>
                </c:pt>
                <c:pt idx="20920">
                  <c:v>44394.625</c:v>
                </c:pt>
                <c:pt idx="20921">
                  <c:v>44394.75</c:v>
                </c:pt>
                <c:pt idx="20922">
                  <c:v>44394.875</c:v>
                </c:pt>
                <c:pt idx="20923">
                  <c:v>44395</c:v>
                </c:pt>
                <c:pt idx="20924">
                  <c:v>44395.125</c:v>
                </c:pt>
                <c:pt idx="20925">
                  <c:v>44395.25</c:v>
                </c:pt>
                <c:pt idx="20926">
                  <c:v>44395.375</c:v>
                </c:pt>
                <c:pt idx="20927">
                  <c:v>44395.5</c:v>
                </c:pt>
                <c:pt idx="20928">
                  <c:v>44395.625</c:v>
                </c:pt>
                <c:pt idx="20929">
                  <c:v>44395.75</c:v>
                </c:pt>
                <c:pt idx="20930">
                  <c:v>44395.875</c:v>
                </c:pt>
                <c:pt idx="20931">
                  <c:v>44396</c:v>
                </c:pt>
                <c:pt idx="20932">
                  <c:v>44396.125</c:v>
                </c:pt>
                <c:pt idx="20933">
                  <c:v>44396.25</c:v>
                </c:pt>
                <c:pt idx="20934">
                  <c:v>44396.375</c:v>
                </c:pt>
                <c:pt idx="20935">
                  <c:v>44396.5</c:v>
                </c:pt>
                <c:pt idx="20936">
                  <c:v>44396.625</c:v>
                </c:pt>
                <c:pt idx="20937">
                  <c:v>44396.75</c:v>
                </c:pt>
                <c:pt idx="20938">
                  <c:v>44396.875</c:v>
                </c:pt>
                <c:pt idx="20939">
                  <c:v>44397</c:v>
                </c:pt>
                <c:pt idx="20940">
                  <c:v>44397.125</c:v>
                </c:pt>
                <c:pt idx="20941">
                  <c:v>44397.25</c:v>
                </c:pt>
                <c:pt idx="20942">
                  <c:v>44397.375</c:v>
                </c:pt>
                <c:pt idx="20943">
                  <c:v>44397.5</c:v>
                </c:pt>
                <c:pt idx="20944">
                  <c:v>44397.625</c:v>
                </c:pt>
                <c:pt idx="20945">
                  <c:v>44397.75</c:v>
                </c:pt>
                <c:pt idx="20946">
                  <c:v>44397.875</c:v>
                </c:pt>
                <c:pt idx="20947">
                  <c:v>44398</c:v>
                </c:pt>
                <c:pt idx="20948">
                  <c:v>44398.125</c:v>
                </c:pt>
                <c:pt idx="20949">
                  <c:v>44398.25</c:v>
                </c:pt>
                <c:pt idx="20950">
                  <c:v>44398.375</c:v>
                </c:pt>
                <c:pt idx="20951">
                  <c:v>44398.5</c:v>
                </c:pt>
                <c:pt idx="20952">
                  <c:v>44398.625</c:v>
                </c:pt>
                <c:pt idx="20953">
                  <c:v>44398.75</c:v>
                </c:pt>
                <c:pt idx="20954">
                  <c:v>44398.875</c:v>
                </c:pt>
                <c:pt idx="20955">
                  <c:v>44399</c:v>
                </c:pt>
                <c:pt idx="20956">
                  <c:v>44399.125</c:v>
                </c:pt>
                <c:pt idx="20957">
                  <c:v>44399.25</c:v>
                </c:pt>
                <c:pt idx="20958">
                  <c:v>44399.375</c:v>
                </c:pt>
                <c:pt idx="20959">
                  <c:v>44399.5</c:v>
                </c:pt>
                <c:pt idx="20960">
                  <c:v>44399.625</c:v>
                </c:pt>
                <c:pt idx="20961">
                  <c:v>44399.75</c:v>
                </c:pt>
                <c:pt idx="20962">
                  <c:v>44399.875</c:v>
                </c:pt>
                <c:pt idx="20963">
                  <c:v>44400</c:v>
                </c:pt>
                <c:pt idx="20964">
                  <c:v>44400.125</c:v>
                </c:pt>
                <c:pt idx="20965">
                  <c:v>44400.25</c:v>
                </c:pt>
                <c:pt idx="20966">
                  <c:v>44400.375</c:v>
                </c:pt>
                <c:pt idx="20967">
                  <c:v>44400.5</c:v>
                </c:pt>
                <c:pt idx="20968">
                  <c:v>44400.625</c:v>
                </c:pt>
                <c:pt idx="20969">
                  <c:v>44400.75</c:v>
                </c:pt>
                <c:pt idx="20970">
                  <c:v>44400.875</c:v>
                </c:pt>
                <c:pt idx="20971">
                  <c:v>44401</c:v>
                </c:pt>
                <c:pt idx="20972">
                  <c:v>44401.125</c:v>
                </c:pt>
                <c:pt idx="20973">
                  <c:v>44401.25</c:v>
                </c:pt>
                <c:pt idx="20974">
                  <c:v>44401.375</c:v>
                </c:pt>
                <c:pt idx="20975">
                  <c:v>44401.5</c:v>
                </c:pt>
                <c:pt idx="20976">
                  <c:v>44401.625</c:v>
                </c:pt>
                <c:pt idx="20977">
                  <c:v>44401.75</c:v>
                </c:pt>
                <c:pt idx="20978">
                  <c:v>44401.875</c:v>
                </c:pt>
                <c:pt idx="20979">
                  <c:v>44402</c:v>
                </c:pt>
                <c:pt idx="20980">
                  <c:v>44402.125</c:v>
                </c:pt>
                <c:pt idx="20981">
                  <c:v>44402.25</c:v>
                </c:pt>
                <c:pt idx="20982">
                  <c:v>44402.375</c:v>
                </c:pt>
                <c:pt idx="20983">
                  <c:v>44402.5</c:v>
                </c:pt>
                <c:pt idx="20984">
                  <c:v>44402.625</c:v>
                </c:pt>
                <c:pt idx="20985">
                  <c:v>44402.75</c:v>
                </c:pt>
                <c:pt idx="20986">
                  <c:v>44402.875</c:v>
                </c:pt>
                <c:pt idx="20987">
                  <c:v>44403</c:v>
                </c:pt>
                <c:pt idx="20988">
                  <c:v>44403.125</c:v>
                </c:pt>
                <c:pt idx="20989">
                  <c:v>44403.25</c:v>
                </c:pt>
                <c:pt idx="20990">
                  <c:v>44403.375</c:v>
                </c:pt>
                <c:pt idx="20991">
                  <c:v>44403.5</c:v>
                </c:pt>
                <c:pt idx="20992">
                  <c:v>44403.625</c:v>
                </c:pt>
                <c:pt idx="20993">
                  <c:v>44403.75</c:v>
                </c:pt>
                <c:pt idx="20994">
                  <c:v>44403.875</c:v>
                </c:pt>
                <c:pt idx="20995">
                  <c:v>44404</c:v>
                </c:pt>
                <c:pt idx="20996">
                  <c:v>44404.125</c:v>
                </c:pt>
                <c:pt idx="20997">
                  <c:v>44404.25</c:v>
                </c:pt>
                <c:pt idx="20998">
                  <c:v>44404.375</c:v>
                </c:pt>
                <c:pt idx="20999">
                  <c:v>44404.5</c:v>
                </c:pt>
                <c:pt idx="21000">
                  <c:v>44404.625</c:v>
                </c:pt>
                <c:pt idx="21001">
                  <c:v>44404.75</c:v>
                </c:pt>
                <c:pt idx="21002">
                  <c:v>44404.875</c:v>
                </c:pt>
                <c:pt idx="21003">
                  <c:v>44405</c:v>
                </c:pt>
                <c:pt idx="21004">
                  <c:v>44405.125</c:v>
                </c:pt>
                <c:pt idx="21005">
                  <c:v>44405.25</c:v>
                </c:pt>
                <c:pt idx="21006">
                  <c:v>44405.375</c:v>
                </c:pt>
                <c:pt idx="21007">
                  <c:v>44405.5</c:v>
                </c:pt>
                <c:pt idx="21008">
                  <c:v>44405.625</c:v>
                </c:pt>
                <c:pt idx="21009">
                  <c:v>44405.75</c:v>
                </c:pt>
                <c:pt idx="21010">
                  <c:v>44405.875</c:v>
                </c:pt>
                <c:pt idx="21011">
                  <c:v>44406</c:v>
                </c:pt>
                <c:pt idx="21012">
                  <c:v>44406.125</c:v>
                </c:pt>
                <c:pt idx="21013">
                  <c:v>44406.25</c:v>
                </c:pt>
                <c:pt idx="21014">
                  <c:v>44406.375</c:v>
                </c:pt>
                <c:pt idx="21015">
                  <c:v>44406.5</c:v>
                </c:pt>
                <c:pt idx="21016">
                  <c:v>44406.625</c:v>
                </c:pt>
                <c:pt idx="21017">
                  <c:v>44406.75</c:v>
                </c:pt>
                <c:pt idx="21018">
                  <c:v>44406.875</c:v>
                </c:pt>
                <c:pt idx="21019">
                  <c:v>44407</c:v>
                </c:pt>
                <c:pt idx="21020">
                  <c:v>44407.125</c:v>
                </c:pt>
                <c:pt idx="21021">
                  <c:v>44407.25</c:v>
                </c:pt>
                <c:pt idx="21022">
                  <c:v>44407.375</c:v>
                </c:pt>
                <c:pt idx="21023">
                  <c:v>44407.5</c:v>
                </c:pt>
                <c:pt idx="21024">
                  <c:v>44407.625</c:v>
                </c:pt>
                <c:pt idx="21025">
                  <c:v>44407.75</c:v>
                </c:pt>
                <c:pt idx="21026">
                  <c:v>44407.875</c:v>
                </c:pt>
                <c:pt idx="21027">
                  <c:v>44408</c:v>
                </c:pt>
                <c:pt idx="21028">
                  <c:v>44408.125</c:v>
                </c:pt>
                <c:pt idx="21029">
                  <c:v>44408.25</c:v>
                </c:pt>
                <c:pt idx="21030">
                  <c:v>44408.375</c:v>
                </c:pt>
                <c:pt idx="21031">
                  <c:v>44408.5</c:v>
                </c:pt>
                <c:pt idx="21032">
                  <c:v>44408.625</c:v>
                </c:pt>
                <c:pt idx="21033">
                  <c:v>44408.75</c:v>
                </c:pt>
                <c:pt idx="21034">
                  <c:v>44408.875</c:v>
                </c:pt>
                <c:pt idx="21035">
                  <c:v>44409</c:v>
                </c:pt>
                <c:pt idx="21036">
                  <c:v>44409.125</c:v>
                </c:pt>
                <c:pt idx="21037">
                  <c:v>44409.25</c:v>
                </c:pt>
                <c:pt idx="21038">
                  <c:v>44409.375</c:v>
                </c:pt>
                <c:pt idx="21039">
                  <c:v>44409.5</c:v>
                </c:pt>
                <c:pt idx="21040">
                  <c:v>44409.625</c:v>
                </c:pt>
                <c:pt idx="21041">
                  <c:v>44409.75</c:v>
                </c:pt>
                <c:pt idx="21042">
                  <c:v>44409.875</c:v>
                </c:pt>
                <c:pt idx="21043">
                  <c:v>44410</c:v>
                </c:pt>
                <c:pt idx="21044">
                  <c:v>44410.125</c:v>
                </c:pt>
                <c:pt idx="21045">
                  <c:v>44410.25</c:v>
                </c:pt>
                <c:pt idx="21046">
                  <c:v>44410.375</c:v>
                </c:pt>
                <c:pt idx="21047">
                  <c:v>44410.5</c:v>
                </c:pt>
                <c:pt idx="21048">
                  <c:v>44410.625</c:v>
                </c:pt>
                <c:pt idx="21049">
                  <c:v>44410.75</c:v>
                </c:pt>
                <c:pt idx="21050">
                  <c:v>44410.875</c:v>
                </c:pt>
                <c:pt idx="21051">
                  <c:v>44411</c:v>
                </c:pt>
                <c:pt idx="21052">
                  <c:v>44411.125</c:v>
                </c:pt>
                <c:pt idx="21053">
                  <c:v>44411.25</c:v>
                </c:pt>
                <c:pt idx="21054">
                  <c:v>44411.375</c:v>
                </c:pt>
                <c:pt idx="21055">
                  <c:v>44411.5</c:v>
                </c:pt>
                <c:pt idx="21056">
                  <c:v>44411.625</c:v>
                </c:pt>
                <c:pt idx="21057">
                  <c:v>44411.75</c:v>
                </c:pt>
                <c:pt idx="21058">
                  <c:v>44411.875</c:v>
                </c:pt>
                <c:pt idx="21059">
                  <c:v>44412</c:v>
                </c:pt>
                <c:pt idx="21060">
                  <c:v>44412.125</c:v>
                </c:pt>
                <c:pt idx="21061">
                  <c:v>44412.25</c:v>
                </c:pt>
                <c:pt idx="21062">
                  <c:v>44412.375</c:v>
                </c:pt>
                <c:pt idx="21063">
                  <c:v>44412.5</c:v>
                </c:pt>
                <c:pt idx="21064">
                  <c:v>44412.625</c:v>
                </c:pt>
                <c:pt idx="21065">
                  <c:v>44412.75</c:v>
                </c:pt>
                <c:pt idx="21066">
                  <c:v>44412.875</c:v>
                </c:pt>
                <c:pt idx="21067">
                  <c:v>44413</c:v>
                </c:pt>
                <c:pt idx="21068">
                  <c:v>44413.125</c:v>
                </c:pt>
                <c:pt idx="21069">
                  <c:v>44413.25</c:v>
                </c:pt>
                <c:pt idx="21070">
                  <c:v>44413.375</c:v>
                </c:pt>
                <c:pt idx="21071">
                  <c:v>44413.5</c:v>
                </c:pt>
                <c:pt idx="21072">
                  <c:v>44413.625</c:v>
                </c:pt>
                <c:pt idx="21073">
                  <c:v>44413.75</c:v>
                </c:pt>
                <c:pt idx="21074">
                  <c:v>44413.875</c:v>
                </c:pt>
                <c:pt idx="21075">
                  <c:v>44414</c:v>
                </c:pt>
                <c:pt idx="21076">
                  <c:v>44414.125</c:v>
                </c:pt>
                <c:pt idx="21077">
                  <c:v>44414.25</c:v>
                </c:pt>
                <c:pt idx="21078">
                  <c:v>44414.375</c:v>
                </c:pt>
                <c:pt idx="21079">
                  <c:v>44414.5</c:v>
                </c:pt>
                <c:pt idx="21080">
                  <c:v>44414.625</c:v>
                </c:pt>
                <c:pt idx="21081">
                  <c:v>44414.75</c:v>
                </c:pt>
                <c:pt idx="21082">
                  <c:v>44414.875</c:v>
                </c:pt>
                <c:pt idx="21083">
                  <c:v>44415</c:v>
                </c:pt>
                <c:pt idx="21084">
                  <c:v>44415.125</c:v>
                </c:pt>
                <c:pt idx="21085">
                  <c:v>44415.25</c:v>
                </c:pt>
                <c:pt idx="21086">
                  <c:v>44415.375</c:v>
                </c:pt>
                <c:pt idx="21087">
                  <c:v>44415.5</c:v>
                </c:pt>
                <c:pt idx="21088">
                  <c:v>44415.625</c:v>
                </c:pt>
                <c:pt idx="21089">
                  <c:v>44415.75</c:v>
                </c:pt>
                <c:pt idx="21090">
                  <c:v>44415.875</c:v>
                </c:pt>
                <c:pt idx="21091">
                  <c:v>44416</c:v>
                </c:pt>
                <c:pt idx="21092">
                  <c:v>44416.125</c:v>
                </c:pt>
                <c:pt idx="21093">
                  <c:v>44416.25</c:v>
                </c:pt>
                <c:pt idx="21094">
                  <c:v>44416.375</c:v>
                </c:pt>
                <c:pt idx="21095">
                  <c:v>44416.5</c:v>
                </c:pt>
                <c:pt idx="21096">
                  <c:v>44416.625</c:v>
                </c:pt>
                <c:pt idx="21097">
                  <c:v>44416.75</c:v>
                </c:pt>
                <c:pt idx="21098">
                  <c:v>44416.875</c:v>
                </c:pt>
                <c:pt idx="21099">
                  <c:v>44417</c:v>
                </c:pt>
                <c:pt idx="21100">
                  <c:v>44417.125</c:v>
                </c:pt>
                <c:pt idx="21101">
                  <c:v>44417.25</c:v>
                </c:pt>
                <c:pt idx="21102">
                  <c:v>44417.375</c:v>
                </c:pt>
                <c:pt idx="21103">
                  <c:v>44417.5</c:v>
                </c:pt>
                <c:pt idx="21104">
                  <c:v>44417.625</c:v>
                </c:pt>
                <c:pt idx="21105">
                  <c:v>44417.75</c:v>
                </c:pt>
                <c:pt idx="21106">
                  <c:v>44417.875</c:v>
                </c:pt>
                <c:pt idx="21107">
                  <c:v>44418</c:v>
                </c:pt>
                <c:pt idx="21108">
                  <c:v>44418.125</c:v>
                </c:pt>
                <c:pt idx="21109">
                  <c:v>44418.25</c:v>
                </c:pt>
                <c:pt idx="21110">
                  <c:v>44418.375</c:v>
                </c:pt>
                <c:pt idx="21111">
                  <c:v>44418.5</c:v>
                </c:pt>
                <c:pt idx="21112">
                  <c:v>44418.625</c:v>
                </c:pt>
                <c:pt idx="21113">
                  <c:v>44418.75</c:v>
                </c:pt>
                <c:pt idx="21114">
                  <c:v>44418.875</c:v>
                </c:pt>
                <c:pt idx="21115">
                  <c:v>44419</c:v>
                </c:pt>
                <c:pt idx="21116">
                  <c:v>44419.125</c:v>
                </c:pt>
                <c:pt idx="21117">
                  <c:v>44419.25</c:v>
                </c:pt>
                <c:pt idx="21118">
                  <c:v>44419.375</c:v>
                </c:pt>
                <c:pt idx="21119">
                  <c:v>44419.5</c:v>
                </c:pt>
                <c:pt idx="21120">
                  <c:v>44419.625</c:v>
                </c:pt>
                <c:pt idx="21121">
                  <c:v>44419.75</c:v>
                </c:pt>
                <c:pt idx="21122">
                  <c:v>44419.875</c:v>
                </c:pt>
                <c:pt idx="21123">
                  <c:v>44420</c:v>
                </c:pt>
                <c:pt idx="21124">
                  <c:v>44420.125</c:v>
                </c:pt>
                <c:pt idx="21125">
                  <c:v>44420.25</c:v>
                </c:pt>
                <c:pt idx="21126">
                  <c:v>44420.375</c:v>
                </c:pt>
                <c:pt idx="21127">
                  <c:v>44420.5</c:v>
                </c:pt>
                <c:pt idx="21128">
                  <c:v>44420.625</c:v>
                </c:pt>
                <c:pt idx="21129">
                  <c:v>44420.75</c:v>
                </c:pt>
                <c:pt idx="21130">
                  <c:v>44420.875</c:v>
                </c:pt>
                <c:pt idx="21131">
                  <c:v>44421</c:v>
                </c:pt>
                <c:pt idx="21132">
                  <c:v>44421.125</c:v>
                </c:pt>
                <c:pt idx="21133">
                  <c:v>44421.25</c:v>
                </c:pt>
                <c:pt idx="21134">
                  <c:v>44421.375</c:v>
                </c:pt>
                <c:pt idx="21135">
                  <c:v>44421.5</c:v>
                </c:pt>
                <c:pt idx="21136">
                  <c:v>44421.625</c:v>
                </c:pt>
                <c:pt idx="21137">
                  <c:v>44421.75</c:v>
                </c:pt>
                <c:pt idx="21138">
                  <c:v>44421.875</c:v>
                </c:pt>
                <c:pt idx="21139">
                  <c:v>44422</c:v>
                </c:pt>
                <c:pt idx="21140">
                  <c:v>44422.125</c:v>
                </c:pt>
                <c:pt idx="21141">
                  <c:v>44422.25</c:v>
                </c:pt>
                <c:pt idx="21142">
                  <c:v>44422.375</c:v>
                </c:pt>
                <c:pt idx="21143">
                  <c:v>44422.5</c:v>
                </c:pt>
                <c:pt idx="21144">
                  <c:v>44422.625</c:v>
                </c:pt>
                <c:pt idx="21145">
                  <c:v>44422.75</c:v>
                </c:pt>
                <c:pt idx="21146">
                  <c:v>44422.875</c:v>
                </c:pt>
                <c:pt idx="21147">
                  <c:v>44423</c:v>
                </c:pt>
                <c:pt idx="21148">
                  <c:v>44423.125</c:v>
                </c:pt>
                <c:pt idx="21149">
                  <c:v>44423.25</c:v>
                </c:pt>
                <c:pt idx="21150">
                  <c:v>44423.375</c:v>
                </c:pt>
                <c:pt idx="21151">
                  <c:v>44423.5</c:v>
                </c:pt>
                <c:pt idx="21152">
                  <c:v>44423.625</c:v>
                </c:pt>
                <c:pt idx="21153">
                  <c:v>44423.75</c:v>
                </c:pt>
                <c:pt idx="21154">
                  <c:v>44423.875</c:v>
                </c:pt>
                <c:pt idx="21155">
                  <c:v>44424</c:v>
                </c:pt>
                <c:pt idx="21156">
                  <c:v>44424.125</c:v>
                </c:pt>
                <c:pt idx="21157">
                  <c:v>44424.25</c:v>
                </c:pt>
                <c:pt idx="21158">
                  <c:v>44424.375</c:v>
                </c:pt>
                <c:pt idx="21159">
                  <c:v>44424.5</c:v>
                </c:pt>
                <c:pt idx="21160">
                  <c:v>44424.625</c:v>
                </c:pt>
                <c:pt idx="21161">
                  <c:v>44424.75</c:v>
                </c:pt>
                <c:pt idx="21162">
                  <c:v>44424.875</c:v>
                </c:pt>
                <c:pt idx="21163">
                  <c:v>44425</c:v>
                </c:pt>
                <c:pt idx="21164">
                  <c:v>44425.125</c:v>
                </c:pt>
                <c:pt idx="21165">
                  <c:v>44425.25</c:v>
                </c:pt>
                <c:pt idx="21166">
                  <c:v>44425.375</c:v>
                </c:pt>
                <c:pt idx="21167">
                  <c:v>44425.5</c:v>
                </c:pt>
                <c:pt idx="21168">
                  <c:v>44425.625</c:v>
                </c:pt>
                <c:pt idx="21169">
                  <c:v>44425.75</c:v>
                </c:pt>
                <c:pt idx="21170">
                  <c:v>44425.875</c:v>
                </c:pt>
                <c:pt idx="21171">
                  <c:v>44426</c:v>
                </c:pt>
                <c:pt idx="21172">
                  <c:v>44426.125</c:v>
                </c:pt>
                <c:pt idx="21173">
                  <c:v>44426.25</c:v>
                </c:pt>
                <c:pt idx="21174">
                  <c:v>44426.375</c:v>
                </c:pt>
                <c:pt idx="21175">
                  <c:v>44426.5</c:v>
                </c:pt>
                <c:pt idx="21176">
                  <c:v>44426.625</c:v>
                </c:pt>
                <c:pt idx="21177">
                  <c:v>44426.75</c:v>
                </c:pt>
                <c:pt idx="21178">
                  <c:v>44426.875</c:v>
                </c:pt>
                <c:pt idx="21179">
                  <c:v>44427</c:v>
                </c:pt>
                <c:pt idx="21180">
                  <c:v>44427.125</c:v>
                </c:pt>
                <c:pt idx="21181">
                  <c:v>44427.25</c:v>
                </c:pt>
                <c:pt idx="21182">
                  <c:v>44427.375</c:v>
                </c:pt>
                <c:pt idx="21183">
                  <c:v>44427.5</c:v>
                </c:pt>
                <c:pt idx="21184">
                  <c:v>44427.625</c:v>
                </c:pt>
                <c:pt idx="21185">
                  <c:v>44427.75</c:v>
                </c:pt>
                <c:pt idx="21186">
                  <c:v>44427.875</c:v>
                </c:pt>
                <c:pt idx="21187">
                  <c:v>44428</c:v>
                </c:pt>
                <c:pt idx="21188">
                  <c:v>44428.125</c:v>
                </c:pt>
                <c:pt idx="21189">
                  <c:v>44428.25</c:v>
                </c:pt>
                <c:pt idx="21190">
                  <c:v>44428.375</c:v>
                </c:pt>
                <c:pt idx="21191">
                  <c:v>44428.5</c:v>
                </c:pt>
                <c:pt idx="21192">
                  <c:v>44428.625</c:v>
                </c:pt>
                <c:pt idx="21193">
                  <c:v>44428.75</c:v>
                </c:pt>
                <c:pt idx="21194">
                  <c:v>44428.875</c:v>
                </c:pt>
                <c:pt idx="21195">
                  <c:v>44429</c:v>
                </c:pt>
                <c:pt idx="21196">
                  <c:v>44429.125</c:v>
                </c:pt>
                <c:pt idx="21197">
                  <c:v>44429.25</c:v>
                </c:pt>
                <c:pt idx="21198">
                  <c:v>44429.375</c:v>
                </c:pt>
                <c:pt idx="21199">
                  <c:v>44429.5</c:v>
                </c:pt>
                <c:pt idx="21200">
                  <c:v>44429.625</c:v>
                </c:pt>
                <c:pt idx="21201">
                  <c:v>44429.75</c:v>
                </c:pt>
                <c:pt idx="21202">
                  <c:v>44429.875</c:v>
                </c:pt>
                <c:pt idx="21203">
                  <c:v>44430</c:v>
                </c:pt>
                <c:pt idx="21204">
                  <c:v>44430.125</c:v>
                </c:pt>
                <c:pt idx="21205">
                  <c:v>44430.25</c:v>
                </c:pt>
                <c:pt idx="21206">
                  <c:v>44430.375</c:v>
                </c:pt>
                <c:pt idx="21207">
                  <c:v>44430.5</c:v>
                </c:pt>
                <c:pt idx="21208">
                  <c:v>44430.625</c:v>
                </c:pt>
                <c:pt idx="21209">
                  <c:v>44430.75</c:v>
                </c:pt>
                <c:pt idx="21210">
                  <c:v>44430.875</c:v>
                </c:pt>
                <c:pt idx="21211">
                  <c:v>44431</c:v>
                </c:pt>
                <c:pt idx="21212">
                  <c:v>44431.125</c:v>
                </c:pt>
                <c:pt idx="21213">
                  <c:v>44431.25</c:v>
                </c:pt>
                <c:pt idx="21214">
                  <c:v>44431.375</c:v>
                </c:pt>
                <c:pt idx="21215">
                  <c:v>44431.5</c:v>
                </c:pt>
                <c:pt idx="21216">
                  <c:v>44431.625</c:v>
                </c:pt>
                <c:pt idx="21217">
                  <c:v>44431.75</c:v>
                </c:pt>
                <c:pt idx="21218">
                  <c:v>44431.875</c:v>
                </c:pt>
                <c:pt idx="21219">
                  <c:v>44432</c:v>
                </c:pt>
                <c:pt idx="21220">
                  <c:v>44432.125</c:v>
                </c:pt>
                <c:pt idx="21221">
                  <c:v>44432.25</c:v>
                </c:pt>
                <c:pt idx="21222">
                  <c:v>44432.375</c:v>
                </c:pt>
                <c:pt idx="21223">
                  <c:v>44432.5</c:v>
                </c:pt>
                <c:pt idx="21224">
                  <c:v>44432.625</c:v>
                </c:pt>
                <c:pt idx="21225">
                  <c:v>44432.75</c:v>
                </c:pt>
                <c:pt idx="21226">
                  <c:v>44432.875</c:v>
                </c:pt>
                <c:pt idx="21227">
                  <c:v>44433</c:v>
                </c:pt>
                <c:pt idx="21228">
                  <c:v>44433.125</c:v>
                </c:pt>
                <c:pt idx="21229">
                  <c:v>44433.25</c:v>
                </c:pt>
                <c:pt idx="21230">
                  <c:v>44433.375</c:v>
                </c:pt>
                <c:pt idx="21231">
                  <c:v>44433.5</c:v>
                </c:pt>
                <c:pt idx="21232">
                  <c:v>44433.625</c:v>
                </c:pt>
                <c:pt idx="21233">
                  <c:v>44433.75</c:v>
                </c:pt>
                <c:pt idx="21234">
                  <c:v>44433.875</c:v>
                </c:pt>
                <c:pt idx="21235">
                  <c:v>44434</c:v>
                </c:pt>
                <c:pt idx="21236">
                  <c:v>44434.125</c:v>
                </c:pt>
                <c:pt idx="21237">
                  <c:v>44434.25</c:v>
                </c:pt>
                <c:pt idx="21238">
                  <c:v>44434.375</c:v>
                </c:pt>
                <c:pt idx="21239">
                  <c:v>44434.5</c:v>
                </c:pt>
                <c:pt idx="21240">
                  <c:v>44434.625</c:v>
                </c:pt>
                <c:pt idx="21241">
                  <c:v>44434.75</c:v>
                </c:pt>
                <c:pt idx="21242">
                  <c:v>44434.875</c:v>
                </c:pt>
                <c:pt idx="21243">
                  <c:v>44435</c:v>
                </c:pt>
                <c:pt idx="21244">
                  <c:v>44435.125</c:v>
                </c:pt>
                <c:pt idx="21245">
                  <c:v>44435.25</c:v>
                </c:pt>
                <c:pt idx="21246">
                  <c:v>44435.375</c:v>
                </c:pt>
                <c:pt idx="21247">
                  <c:v>44435.5</c:v>
                </c:pt>
                <c:pt idx="21248">
                  <c:v>44435.625</c:v>
                </c:pt>
                <c:pt idx="21249">
                  <c:v>44435.75</c:v>
                </c:pt>
                <c:pt idx="21250">
                  <c:v>44435.875</c:v>
                </c:pt>
                <c:pt idx="21251">
                  <c:v>44436</c:v>
                </c:pt>
                <c:pt idx="21252">
                  <c:v>44436.125</c:v>
                </c:pt>
                <c:pt idx="21253">
                  <c:v>44436.25</c:v>
                </c:pt>
                <c:pt idx="21254">
                  <c:v>44436.375</c:v>
                </c:pt>
                <c:pt idx="21255">
                  <c:v>44436.5</c:v>
                </c:pt>
                <c:pt idx="21256">
                  <c:v>44436.625</c:v>
                </c:pt>
                <c:pt idx="21257">
                  <c:v>44436.75</c:v>
                </c:pt>
                <c:pt idx="21258">
                  <c:v>44436.875</c:v>
                </c:pt>
                <c:pt idx="21259">
                  <c:v>44437</c:v>
                </c:pt>
                <c:pt idx="21260">
                  <c:v>44437.125</c:v>
                </c:pt>
                <c:pt idx="21261">
                  <c:v>44437.25</c:v>
                </c:pt>
                <c:pt idx="21262">
                  <c:v>44437.375</c:v>
                </c:pt>
                <c:pt idx="21263">
                  <c:v>44437.5</c:v>
                </c:pt>
                <c:pt idx="21264">
                  <c:v>44437.625</c:v>
                </c:pt>
                <c:pt idx="21265">
                  <c:v>44437.75</c:v>
                </c:pt>
                <c:pt idx="21266">
                  <c:v>44437.875</c:v>
                </c:pt>
                <c:pt idx="21267">
                  <c:v>44438</c:v>
                </c:pt>
                <c:pt idx="21268">
                  <c:v>44438.125</c:v>
                </c:pt>
                <c:pt idx="21269">
                  <c:v>44438.25</c:v>
                </c:pt>
                <c:pt idx="21270">
                  <c:v>44438.375</c:v>
                </c:pt>
                <c:pt idx="21271">
                  <c:v>44438.5</c:v>
                </c:pt>
                <c:pt idx="21272">
                  <c:v>44438.625</c:v>
                </c:pt>
                <c:pt idx="21273">
                  <c:v>44438.75</c:v>
                </c:pt>
                <c:pt idx="21274">
                  <c:v>44438.875</c:v>
                </c:pt>
                <c:pt idx="21275">
                  <c:v>44439</c:v>
                </c:pt>
                <c:pt idx="21276">
                  <c:v>44439.125</c:v>
                </c:pt>
                <c:pt idx="21277">
                  <c:v>44439.25</c:v>
                </c:pt>
                <c:pt idx="21278">
                  <c:v>44439.375</c:v>
                </c:pt>
                <c:pt idx="21279">
                  <c:v>44439.5</c:v>
                </c:pt>
                <c:pt idx="21280">
                  <c:v>44439.625</c:v>
                </c:pt>
                <c:pt idx="21281">
                  <c:v>44439.75</c:v>
                </c:pt>
                <c:pt idx="21282">
                  <c:v>44439.875</c:v>
                </c:pt>
                <c:pt idx="21283">
                  <c:v>44440</c:v>
                </c:pt>
                <c:pt idx="21284">
                  <c:v>44440.125</c:v>
                </c:pt>
                <c:pt idx="21285">
                  <c:v>44440.25</c:v>
                </c:pt>
                <c:pt idx="21286">
                  <c:v>44440.375</c:v>
                </c:pt>
                <c:pt idx="21287">
                  <c:v>44440.5</c:v>
                </c:pt>
                <c:pt idx="21288">
                  <c:v>44440.625</c:v>
                </c:pt>
                <c:pt idx="21289">
                  <c:v>44440.75</c:v>
                </c:pt>
                <c:pt idx="21290">
                  <c:v>44440.875</c:v>
                </c:pt>
                <c:pt idx="21291">
                  <c:v>44441</c:v>
                </c:pt>
                <c:pt idx="21292">
                  <c:v>44441.125</c:v>
                </c:pt>
                <c:pt idx="21293">
                  <c:v>44441.25</c:v>
                </c:pt>
                <c:pt idx="21294">
                  <c:v>44441.375</c:v>
                </c:pt>
                <c:pt idx="21295">
                  <c:v>44441.5</c:v>
                </c:pt>
                <c:pt idx="21296">
                  <c:v>44441.625</c:v>
                </c:pt>
                <c:pt idx="21297">
                  <c:v>44441.75</c:v>
                </c:pt>
                <c:pt idx="21298">
                  <c:v>44441.875</c:v>
                </c:pt>
                <c:pt idx="21299">
                  <c:v>44442</c:v>
                </c:pt>
                <c:pt idx="21300">
                  <c:v>44442.125</c:v>
                </c:pt>
                <c:pt idx="21301">
                  <c:v>44442.25</c:v>
                </c:pt>
                <c:pt idx="21302">
                  <c:v>44442.375</c:v>
                </c:pt>
                <c:pt idx="21303">
                  <c:v>44442.5</c:v>
                </c:pt>
                <c:pt idx="21304">
                  <c:v>44442.625</c:v>
                </c:pt>
                <c:pt idx="21305">
                  <c:v>44442.75</c:v>
                </c:pt>
                <c:pt idx="21306">
                  <c:v>44442.875</c:v>
                </c:pt>
                <c:pt idx="21307">
                  <c:v>44443</c:v>
                </c:pt>
                <c:pt idx="21308">
                  <c:v>44443.125</c:v>
                </c:pt>
                <c:pt idx="21309">
                  <c:v>44443.25</c:v>
                </c:pt>
                <c:pt idx="21310">
                  <c:v>44443.375</c:v>
                </c:pt>
                <c:pt idx="21311">
                  <c:v>44443.5</c:v>
                </c:pt>
                <c:pt idx="21312">
                  <c:v>44443.625</c:v>
                </c:pt>
                <c:pt idx="21313">
                  <c:v>44443.75</c:v>
                </c:pt>
                <c:pt idx="21314">
                  <c:v>44443.875</c:v>
                </c:pt>
                <c:pt idx="21315">
                  <c:v>44444</c:v>
                </c:pt>
                <c:pt idx="21316">
                  <c:v>44444.125</c:v>
                </c:pt>
                <c:pt idx="21317">
                  <c:v>44444.25</c:v>
                </c:pt>
                <c:pt idx="21318">
                  <c:v>44444.375</c:v>
                </c:pt>
                <c:pt idx="21319">
                  <c:v>44444.5</c:v>
                </c:pt>
                <c:pt idx="21320">
                  <c:v>44444.625</c:v>
                </c:pt>
                <c:pt idx="21321">
                  <c:v>44444.75</c:v>
                </c:pt>
                <c:pt idx="21322">
                  <c:v>44444.875</c:v>
                </c:pt>
                <c:pt idx="21323">
                  <c:v>44445</c:v>
                </c:pt>
                <c:pt idx="21324">
                  <c:v>44445.125</c:v>
                </c:pt>
                <c:pt idx="21325">
                  <c:v>44445.25</c:v>
                </c:pt>
                <c:pt idx="21326">
                  <c:v>44445.375</c:v>
                </c:pt>
                <c:pt idx="21327">
                  <c:v>44445.5</c:v>
                </c:pt>
                <c:pt idx="21328">
                  <c:v>44445.625</c:v>
                </c:pt>
                <c:pt idx="21329">
                  <c:v>44445.75</c:v>
                </c:pt>
                <c:pt idx="21330">
                  <c:v>44445.875</c:v>
                </c:pt>
                <c:pt idx="21331">
                  <c:v>44446</c:v>
                </c:pt>
                <c:pt idx="21332">
                  <c:v>44446.125</c:v>
                </c:pt>
                <c:pt idx="21333">
                  <c:v>44446.25</c:v>
                </c:pt>
                <c:pt idx="21334">
                  <c:v>44446.375</c:v>
                </c:pt>
                <c:pt idx="21335">
                  <c:v>44446.5</c:v>
                </c:pt>
                <c:pt idx="21336">
                  <c:v>44446.625</c:v>
                </c:pt>
                <c:pt idx="21337">
                  <c:v>44446.75</c:v>
                </c:pt>
                <c:pt idx="21338">
                  <c:v>44446.875</c:v>
                </c:pt>
                <c:pt idx="21339">
                  <c:v>44447</c:v>
                </c:pt>
                <c:pt idx="21340">
                  <c:v>44447.125</c:v>
                </c:pt>
                <c:pt idx="21341">
                  <c:v>44447.25</c:v>
                </c:pt>
                <c:pt idx="21342">
                  <c:v>44447.375</c:v>
                </c:pt>
                <c:pt idx="21343">
                  <c:v>44447.5</c:v>
                </c:pt>
                <c:pt idx="21344">
                  <c:v>44447.625</c:v>
                </c:pt>
                <c:pt idx="21345">
                  <c:v>44447.75</c:v>
                </c:pt>
                <c:pt idx="21346">
                  <c:v>44447.875</c:v>
                </c:pt>
                <c:pt idx="21347">
                  <c:v>44448</c:v>
                </c:pt>
                <c:pt idx="21348">
                  <c:v>44448.125</c:v>
                </c:pt>
                <c:pt idx="21349">
                  <c:v>44448.25</c:v>
                </c:pt>
                <c:pt idx="21350">
                  <c:v>44448.375</c:v>
                </c:pt>
                <c:pt idx="21351">
                  <c:v>44448.5</c:v>
                </c:pt>
                <c:pt idx="21352">
                  <c:v>44448.625</c:v>
                </c:pt>
                <c:pt idx="21353">
                  <c:v>44448.75</c:v>
                </c:pt>
                <c:pt idx="21354">
                  <c:v>44448.875</c:v>
                </c:pt>
                <c:pt idx="21355">
                  <c:v>44449</c:v>
                </c:pt>
                <c:pt idx="21356">
                  <c:v>44449.125</c:v>
                </c:pt>
                <c:pt idx="21357">
                  <c:v>44449.25</c:v>
                </c:pt>
                <c:pt idx="21358">
                  <c:v>44449.375</c:v>
                </c:pt>
                <c:pt idx="21359">
                  <c:v>44449.5</c:v>
                </c:pt>
                <c:pt idx="21360">
                  <c:v>44449.625</c:v>
                </c:pt>
                <c:pt idx="21361">
                  <c:v>44449.75</c:v>
                </c:pt>
                <c:pt idx="21362">
                  <c:v>44449.875</c:v>
                </c:pt>
                <c:pt idx="21363">
                  <c:v>44450</c:v>
                </c:pt>
                <c:pt idx="21364">
                  <c:v>44450.125</c:v>
                </c:pt>
                <c:pt idx="21365">
                  <c:v>44450.25</c:v>
                </c:pt>
                <c:pt idx="21366">
                  <c:v>44450.375</c:v>
                </c:pt>
                <c:pt idx="21367">
                  <c:v>44450.5</c:v>
                </c:pt>
                <c:pt idx="21368">
                  <c:v>44450.625</c:v>
                </c:pt>
                <c:pt idx="21369">
                  <c:v>44450.75</c:v>
                </c:pt>
                <c:pt idx="21370">
                  <c:v>44450.875</c:v>
                </c:pt>
                <c:pt idx="21371">
                  <c:v>44451</c:v>
                </c:pt>
                <c:pt idx="21372">
                  <c:v>44451.125</c:v>
                </c:pt>
                <c:pt idx="21373">
                  <c:v>44451.25</c:v>
                </c:pt>
                <c:pt idx="21374">
                  <c:v>44451.375</c:v>
                </c:pt>
                <c:pt idx="21375">
                  <c:v>44451.5</c:v>
                </c:pt>
                <c:pt idx="21376">
                  <c:v>44451.625</c:v>
                </c:pt>
                <c:pt idx="21377">
                  <c:v>44451.75</c:v>
                </c:pt>
                <c:pt idx="21378">
                  <c:v>44451.875</c:v>
                </c:pt>
                <c:pt idx="21379">
                  <c:v>44452</c:v>
                </c:pt>
                <c:pt idx="21380">
                  <c:v>44452.125</c:v>
                </c:pt>
                <c:pt idx="21381">
                  <c:v>44452.25</c:v>
                </c:pt>
                <c:pt idx="21382">
                  <c:v>44452.375</c:v>
                </c:pt>
                <c:pt idx="21383">
                  <c:v>44452.5</c:v>
                </c:pt>
                <c:pt idx="21384">
                  <c:v>44452.625</c:v>
                </c:pt>
                <c:pt idx="21385">
                  <c:v>44452.75</c:v>
                </c:pt>
                <c:pt idx="21386">
                  <c:v>44452.875</c:v>
                </c:pt>
                <c:pt idx="21387">
                  <c:v>44453</c:v>
                </c:pt>
                <c:pt idx="21388">
                  <c:v>44453.125</c:v>
                </c:pt>
                <c:pt idx="21389">
                  <c:v>44453.25</c:v>
                </c:pt>
                <c:pt idx="21390">
                  <c:v>44453.375</c:v>
                </c:pt>
                <c:pt idx="21391">
                  <c:v>44453.5</c:v>
                </c:pt>
                <c:pt idx="21392">
                  <c:v>44453.625</c:v>
                </c:pt>
                <c:pt idx="21393">
                  <c:v>44453.75</c:v>
                </c:pt>
                <c:pt idx="21394">
                  <c:v>44453.875</c:v>
                </c:pt>
                <c:pt idx="21395">
                  <c:v>44454</c:v>
                </c:pt>
                <c:pt idx="21396">
                  <c:v>44454.125</c:v>
                </c:pt>
                <c:pt idx="21397">
                  <c:v>44454.25</c:v>
                </c:pt>
                <c:pt idx="21398">
                  <c:v>44454.375</c:v>
                </c:pt>
                <c:pt idx="21399">
                  <c:v>44454.5</c:v>
                </c:pt>
                <c:pt idx="21400">
                  <c:v>44454.625</c:v>
                </c:pt>
                <c:pt idx="21401">
                  <c:v>44454.75</c:v>
                </c:pt>
                <c:pt idx="21402">
                  <c:v>44454.875</c:v>
                </c:pt>
                <c:pt idx="21403">
                  <c:v>44455</c:v>
                </c:pt>
                <c:pt idx="21404">
                  <c:v>44455.125</c:v>
                </c:pt>
                <c:pt idx="21405">
                  <c:v>44455.25</c:v>
                </c:pt>
                <c:pt idx="21406">
                  <c:v>44455.375</c:v>
                </c:pt>
                <c:pt idx="21407">
                  <c:v>44455.5</c:v>
                </c:pt>
                <c:pt idx="21408">
                  <c:v>44455.625</c:v>
                </c:pt>
                <c:pt idx="21409">
                  <c:v>44455.75</c:v>
                </c:pt>
                <c:pt idx="21410">
                  <c:v>44455.875</c:v>
                </c:pt>
                <c:pt idx="21411">
                  <c:v>44456</c:v>
                </c:pt>
                <c:pt idx="21412">
                  <c:v>44456.125</c:v>
                </c:pt>
                <c:pt idx="21413">
                  <c:v>44456.25</c:v>
                </c:pt>
                <c:pt idx="21414">
                  <c:v>44456.375</c:v>
                </c:pt>
                <c:pt idx="21415">
                  <c:v>44456.5</c:v>
                </c:pt>
                <c:pt idx="21416">
                  <c:v>44456.625</c:v>
                </c:pt>
                <c:pt idx="21417">
                  <c:v>44456.75</c:v>
                </c:pt>
                <c:pt idx="21418">
                  <c:v>44456.875</c:v>
                </c:pt>
                <c:pt idx="21419">
                  <c:v>44457</c:v>
                </c:pt>
                <c:pt idx="21420">
                  <c:v>44457.125</c:v>
                </c:pt>
                <c:pt idx="21421">
                  <c:v>44457.25</c:v>
                </c:pt>
                <c:pt idx="21422">
                  <c:v>44457.375</c:v>
                </c:pt>
                <c:pt idx="21423">
                  <c:v>44457.5</c:v>
                </c:pt>
                <c:pt idx="21424">
                  <c:v>44457.625</c:v>
                </c:pt>
                <c:pt idx="21425">
                  <c:v>44457.75</c:v>
                </c:pt>
                <c:pt idx="21426">
                  <c:v>44457.875</c:v>
                </c:pt>
                <c:pt idx="21427">
                  <c:v>44458</c:v>
                </c:pt>
                <c:pt idx="21428">
                  <c:v>44458.125</c:v>
                </c:pt>
                <c:pt idx="21429">
                  <c:v>44458.25</c:v>
                </c:pt>
                <c:pt idx="21430">
                  <c:v>44458.375</c:v>
                </c:pt>
                <c:pt idx="21431">
                  <c:v>44458.5</c:v>
                </c:pt>
                <c:pt idx="21432">
                  <c:v>44458.625</c:v>
                </c:pt>
                <c:pt idx="21433">
                  <c:v>44458.75</c:v>
                </c:pt>
                <c:pt idx="21434">
                  <c:v>44458.875</c:v>
                </c:pt>
                <c:pt idx="21435">
                  <c:v>44459</c:v>
                </c:pt>
                <c:pt idx="21436">
                  <c:v>44459.125</c:v>
                </c:pt>
                <c:pt idx="21437">
                  <c:v>44459.25</c:v>
                </c:pt>
                <c:pt idx="21438">
                  <c:v>44459.375</c:v>
                </c:pt>
                <c:pt idx="21439">
                  <c:v>44459.5</c:v>
                </c:pt>
                <c:pt idx="21440">
                  <c:v>44459.625</c:v>
                </c:pt>
                <c:pt idx="21441">
                  <c:v>44459.75</c:v>
                </c:pt>
                <c:pt idx="21442">
                  <c:v>44459.875</c:v>
                </c:pt>
                <c:pt idx="21443">
                  <c:v>44460</c:v>
                </c:pt>
                <c:pt idx="21444">
                  <c:v>44460.125</c:v>
                </c:pt>
                <c:pt idx="21445">
                  <c:v>44460.25</c:v>
                </c:pt>
                <c:pt idx="21446">
                  <c:v>44460.375</c:v>
                </c:pt>
                <c:pt idx="21447">
                  <c:v>44460.5</c:v>
                </c:pt>
                <c:pt idx="21448">
                  <c:v>44460.625</c:v>
                </c:pt>
                <c:pt idx="21449">
                  <c:v>44460.75</c:v>
                </c:pt>
                <c:pt idx="21450">
                  <c:v>44460.875</c:v>
                </c:pt>
                <c:pt idx="21451">
                  <c:v>44461</c:v>
                </c:pt>
                <c:pt idx="21452">
                  <c:v>44461.125</c:v>
                </c:pt>
                <c:pt idx="21453">
                  <c:v>44461.25</c:v>
                </c:pt>
                <c:pt idx="21454">
                  <c:v>44461.375</c:v>
                </c:pt>
                <c:pt idx="21455">
                  <c:v>44461.5</c:v>
                </c:pt>
                <c:pt idx="21456">
                  <c:v>44461.625</c:v>
                </c:pt>
                <c:pt idx="21457">
                  <c:v>44461.75</c:v>
                </c:pt>
                <c:pt idx="21458">
                  <c:v>44461.875</c:v>
                </c:pt>
                <c:pt idx="21459">
                  <c:v>44462</c:v>
                </c:pt>
                <c:pt idx="21460">
                  <c:v>44462.125</c:v>
                </c:pt>
                <c:pt idx="21461">
                  <c:v>44462.25</c:v>
                </c:pt>
                <c:pt idx="21462">
                  <c:v>44462.375</c:v>
                </c:pt>
                <c:pt idx="21463">
                  <c:v>44462.5</c:v>
                </c:pt>
                <c:pt idx="21464">
                  <c:v>44462.625</c:v>
                </c:pt>
                <c:pt idx="21465">
                  <c:v>44462.75</c:v>
                </c:pt>
                <c:pt idx="21466">
                  <c:v>44462.875</c:v>
                </c:pt>
                <c:pt idx="21467">
                  <c:v>44463</c:v>
                </c:pt>
                <c:pt idx="21468">
                  <c:v>44463.125</c:v>
                </c:pt>
                <c:pt idx="21469">
                  <c:v>44463.25</c:v>
                </c:pt>
                <c:pt idx="21470">
                  <c:v>44463.375</c:v>
                </c:pt>
                <c:pt idx="21471">
                  <c:v>44463.5</c:v>
                </c:pt>
                <c:pt idx="21472">
                  <c:v>44463.625</c:v>
                </c:pt>
                <c:pt idx="21473">
                  <c:v>44463.75</c:v>
                </c:pt>
                <c:pt idx="21474">
                  <c:v>44463.875</c:v>
                </c:pt>
                <c:pt idx="21475">
                  <c:v>44464</c:v>
                </c:pt>
                <c:pt idx="21476">
                  <c:v>44464.125</c:v>
                </c:pt>
                <c:pt idx="21477">
                  <c:v>44464.25</c:v>
                </c:pt>
                <c:pt idx="21478">
                  <c:v>44464.375</c:v>
                </c:pt>
                <c:pt idx="21479">
                  <c:v>44464.5</c:v>
                </c:pt>
                <c:pt idx="21480">
                  <c:v>44464.625</c:v>
                </c:pt>
                <c:pt idx="21481">
                  <c:v>44464.75</c:v>
                </c:pt>
                <c:pt idx="21482">
                  <c:v>44464.875</c:v>
                </c:pt>
                <c:pt idx="21483">
                  <c:v>44465</c:v>
                </c:pt>
                <c:pt idx="21484">
                  <c:v>44465.125</c:v>
                </c:pt>
                <c:pt idx="21485">
                  <c:v>44465.25</c:v>
                </c:pt>
                <c:pt idx="21486">
                  <c:v>44465.375</c:v>
                </c:pt>
                <c:pt idx="21487">
                  <c:v>44465.5</c:v>
                </c:pt>
                <c:pt idx="21488">
                  <c:v>44465.625</c:v>
                </c:pt>
                <c:pt idx="21489">
                  <c:v>44465.75</c:v>
                </c:pt>
                <c:pt idx="21490">
                  <c:v>44465.875</c:v>
                </c:pt>
                <c:pt idx="21491">
                  <c:v>44466</c:v>
                </c:pt>
                <c:pt idx="21492">
                  <c:v>44466.125</c:v>
                </c:pt>
                <c:pt idx="21493">
                  <c:v>44466.25</c:v>
                </c:pt>
                <c:pt idx="21494">
                  <c:v>44466.375</c:v>
                </c:pt>
                <c:pt idx="21495">
                  <c:v>44466.5</c:v>
                </c:pt>
                <c:pt idx="21496">
                  <c:v>44466.625</c:v>
                </c:pt>
                <c:pt idx="21497">
                  <c:v>44466.75</c:v>
                </c:pt>
                <c:pt idx="21498">
                  <c:v>44466.875</c:v>
                </c:pt>
                <c:pt idx="21499">
                  <c:v>44467</c:v>
                </c:pt>
                <c:pt idx="21500">
                  <c:v>44467.125</c:v>
                </c:pt>
                <c:pt idx="21501">
                  <c:v>44467.25</c:v>
                </c:pt>
                <c:pt idx="21502">
                  <c:v>44467.375</c:v>
                </c:pt>
                <c:pt idx="21503">
                  <c:v>44467.5</c:v>
                </c:pt>
                <c:pt idx="21504">
                  <c:v>44467.625</c:v>
                </c:pt>
                <c:pt idx="21505">
                  <c:v>44467.75</c:v>
                </c:pt>
                <c:pt idx="21506">
                  <c:v>44467.875</c:v>
                </c:pt>
                <c:pt idx="21507">
                  <c:v>44468</c:v>
                </c:pt>
                <c:pt idx="21508">
                  <c:v>44468.125</c:v>
                </c:pt>
                <c:pt idx="21509">
                  <c:v>44468.25</c:v>
                </c:pt>
                <c:pt idx="21510">
                  <c:v>44468.375</c:v>
                </c:pt>
                <c:pt idx="21511">
                  <c:v>44468.5</c:v>
                </c:pt>
                <c:pt idx="21512">
                  <c:v>44468.625</c:v>
                </c:pt>
                <c:pt idx="21513">
                  <c:v>44468.75</c:v>
                </c:pt>
                <c:pt idx="21514">
                  <c:v>44468.875</c:v>
                </c:pt>
                <c:pt idx="21515">
                  <c:v>44469</c:v>
                </c:pt>
                <c:pt idx="21516">
                  <c:v>44469.125</c:v>
                </c:pt>
                <c:pt idx="21517">
                  <c:v>44469.25</c:v>
                </c:pt>
                <c:pt idx="21518">
                  <c:v>44469.375</c:v>
                </c:pt>
                <c:pt idx="21519">
                  <c:v>44469.5</c:v>
                </c:pt>
                <c:pt idx="21520">
                  <c:v>44469.625</c:v>
                </c:pt>
                <c:pt idx="21521">
                  <c:v>44469.75</c:v>
                </c:pt>
                <c:pt idx="21522">
                  <c:v>44469.875</c:v>
                </c:pt>
                <c:pt idx="21523">
                  <c:v>44470</c:v>
                </c:pt>
                <c:pt idx="21524">
                  <c:v>44470.125</c:v>
                </c:pt>
                <c:pt idx="21525">
                  <c:v>44470.25</c:v>
                </c:pt>
                <c:pt idx="21526">
                  <c:v>44470.375</c:v>
                </c:pt>
                <c:pt idx="21527">
                  <c:v>44470.5</c:v>
                </c:pt>
                <c:pt idx="21528">
                  <c:v>44470.625</c:v>
                </c:pt>
                <c:pt idx="21529">
                  <c:v>44470.75</c:v>
                </c:pt>
                <c:pt idx="21530">
                  <c:v>44470.875</c:v>
                </c:pt>
                <c:pt idx="21531">
                  <c:v>44471</c:v>
                </c:pt>
                <c:pt idx="21532">
                  <c:v>44471.125</c:v>
                </c:pt>
                <c:pt idx="21533">
                  <c:v>44471.25</c:v>
                </c:pt>
                <c:pt idx="21534">
                  <c:v>44471.375</c:v>
                </c:pt>
                <c:pt idx="21535">
                  <c:v>44471.5</c:v>
                </c:pt>
                <c:pt idx="21536">
                  <c:v>44471.625</c:v>
                </c:pt>
                <c:pt idx="21537">
                  <c:v>44471.75</c:v>
                </c:pt>
                <c:pt idx="21538">
                  <c:v>44471.875</c:v>
                </c:pt>
                <c:pt idx="21539">
                  <c:v>44472</c:v>
                </c:pt>
                <c:pt idx="21540">
                  <c:v>44472.125</c:v>
                </c:pt>
                <c:pt idx="21541">
                  <c:v>44472.25</c:v>
                </c:pt>
                <c:pt idx="21542">
                  <c:v>44472.375</c:v>
                </c:pt>
                <c:pt idx="21543">
                  <c:v>44472.5</c:v>
                </c:pt>
                <c:pt idx="21544">
                  <c:v>44472.625</c:v>
                </c:pt>
                <c:pt idx="21545">
                  <c:v>44472.75</c:v>
                </c:pt>
                <c:pt idx="21546">
                  <c:v>44472.875</c:v>
                </c:pt>
                <c:pt idx="21547">
                  <c:v>44473</c:v>
                </c:pt>
                <c:pt idx="21548">
                  <c:v>44473.125</c:v>
                </c:pt>
                <c:pt idx="21549">
                  <c:v>44473.25</c:v>
                </c:pt>
                <c:pt idx="21550">
                  <c:v>44473.375</c:v>
                </c:pt>
                <c:pt idx="21551">
                  <c:v>44473.5</c:v>
                </c:pt>
                <c:pt idx="21552">
                  <c:v>44473.625</c:v>
                </c:pt>
                <c:pt idx="21553">
                  <c:v>44473.75</c:v>
                </c:pt>
                <c:pt idx="21554">
                  <c:v>44473.875</c:v>
                </c:pt>
                <c:pt idx="21555">
                  <c:v>44474</c:v>
                </c:pt>
                <c:pt idx="21556">
                  <c:v>44474.125</c:v>
                </c:pt>
                <c:pt idx="21557">
                  <c:v>44474.25</c:v>
                </c:pt>
                <c:pt idx="21558">
                  <c:v>44474.375</c:v>
                </c:pt>
                <c:pt idx="21559">
                  <c:v>44474.5</c:v>
                </c:pt>
                <c:pt idx="21560">
                  <c:v>44474.625</c:v>
                </c:pt>
                <c:pt idx="21561">
                  <c:v>44474.75</c:v>
                </c:pt>
                <c:pt idx="21562">
                  <c:v>44474.875</c:v>
                </c:pt>
                <c:pt idx="21563">
                  <c:v>44475</c:v>
                </c:pt>
                <c:pt idx="21564">
                  <c:v>44475.125</c:v>
                </c:pt>
                <c:pt idx="21565">
                  <c:v>44475.25</c:v>
                </c:pt>
                <c:pt idx="21566">
                  <c:v>44475.375</c:v>
                </c:pt>
                <c:pt idx="21567">
                  <c:v>44475.5</c:v>
                </c:pt>
                <c:pt idx="21568">
                  <c:v>44475.625</c:v>
                </c:pt>
                <c:pt idx="21569">
                  <c:v>44475.75</c:v>
                </c:pt>
                <c:pt idx="21570">
                  <c:v>44475.875</c:v>
                </c:pt>
                <c:pt idx="21571">
                  <c:v>44476</c:v>
                </c:pt>
                <c:pt idx="21572">
                  <c:v>44476.125</c:v>
                </c:pt>
                <c:pt idx="21573">
                  <c:v>44476.25</c:v>
                </c:pt>
                <c:pt idx="21574">
                  <c:v>44476.375</c:v>
                </c:pt>
                <c:pt idx="21575">
                  <c:v>44476.5</c:v>
                </c:pt>
                <c:pt idx="21576">
                  <c:v>44476.625</c:v>
                </c:pt>
                <c:pt idx="21577">
                  <c:v>44476.75</c:v>
                </c:pt>
                <c:pt idx="21578">
                  <c:v>44476.875</c:v>
                </c:pt>
                <c:pt idx="21579">
                  <c:v>44477</c:v>
                </c:pt>
                <c:pt idx="21580">
                  <c:v>44477.125</c:v>
                </c:pt>
                <c:pt idx="21581">
                  <c:v>44477.25</c:v>
                </c:pt>
                <c:pt idx="21582">
                  <c:v>44477.375</c:v>
                </c:pt>
                <c:pt idx="21583">
                  <c:v>44477.5</c:v>
                </c:pt>
                <c:pt idx="21584">
                  <c:v>44477.625</c:v>
                </c:pt>
                <c:pt idx="21585">
                  <c:v>44477.75</c:v>
                </c:pt>
                <c:pt idx="21586">
                  <c:v>44477.875</c:v>
                </c:pt>
                <c:pt idx="21587">
                  <c:v>44478</c:v>
                </c:pt>
                <c:pt idx="21588">
                  <c:v>44478.125</c:v>
                </c:pt>
                <c:pt idx="21589">
                  <c:v>44478.25</c:v>
                </c:pt>
                <c:pt idx="21590">
                  <c:v>44478.375</c:v>
                </c:pt>
                <c:pt idx="21591">
                  <c:v>44478.5</c:v>
                </c:pt>
                <c:pt idx="21592">
                  <c:v>44478.625</c:v>
                </c:pt>
                <c:pt idx="21593">
                  <c:v>44478.75</c:v>
                </c:pt>
                <c:pt idx="21594">
                  <c:v>44478.875</c:v>
                </c:pt>
                <c:pt idx="21595">
                  <c:v>44479</c:v>
                </c:pt>
                <c:pt idx="21596">
                  <c:v>44479.125</c:v>
                </c:pt>
                <c:pt idx="21597">
                  <c:v>44479.25</c:v>
                </c:pt>
                <c:pt idx="21598">
                  <c:v>44479.375</c:v>
                </c:pt>
                <c:pt idx="21599">
                  <c:v>44479.5</c:v>
                </c:pt>
                <c:pt idx="21600">
                  <c:v>44479.625</c:v>
                </c:pt>
                <c:pt idx="21601">
                  <c:v>44479.75</c:v>
                </c:pt>
                <c:pt idx="21602">
                  <c:v>44479.875</c:v>
                </c:pt>
                <c:pt idx="21603">
                  <c:v>44480</c:v>
                </c:pt>
                <c:pt idx="21604">
                  <c:v>44480.125</c:v>
                </c:pt>
                <c:pt idx="21605">
                  <c:v>44480.25</c:v>
                </c:pt>
                <c:pt idx="21606">
                  <c:v>44480.375</c:v>
                </c:pt>
                <c:pt idx="21607">
                  <c:v>44480.5</c:v>
                </c:pt>
                <c:pt idx="21608">
                  <c:v>44480.625</c:v>
                </c:pt>
                <c:pt idx="21609">
                  <c:v>44480.75</c:v>
                </c:pt>
                <c:pt idx="21610">
                  <c:v>44480.875</c:v>
                </c:pt>
                <c:pt idx="21611">
                  <c:v>44481</c:v>
                </c:pt>
                <c:pt idx="21612">
                  <c:v>44481.125</c:v>
                </c:pt>
                <c:pt idx="21613">
                  <c:v>44481.25</c:v>
                </c:pt>
                <c:pt idx="21614">
                  <c:v>44481.375</c:v>
                </c:pt>
                <c:pt idx="21615">
                  <c:v>44481.5</c:v>
                </c:pt>
                <c:pt idx="21616">
                  <c:v>44481.625</c:v>
                </c:pt>
                <c:pt idx="21617">
                  <c:v>44481.75</c:v>
                </c:pt>
                <c:pt idx="21618">
                  <c:v>44481.875</c:v>
                </c:pt>
                <c:pt idx="21619">
                  <c:v>44482</c:v>
                </c:pt>
                <c:pt idx="21620">
                  <c:v>44482.125</c:v>
                </c:pt>
                <c:pt idx="21621">
                  <c:v>44482.25</c:v>
                </c:pt>
                <c:pt idx="21622">
                  <c:v>44482.375</c:v>
                </c:pt>
                <c:pt idx="21623">
                  <c:v>44482.5</c:v>
                </c:pt>
                <c:pt idx="21624">
                  <c:v>44482.625</c:v>
                </c:pt>
                <c:pt idx="21625">
                  <c:v>44482.75</c:v>
                </c:pt>
                <c:pt idx="21626">
                  <c:v>44482.875</c:v>
                </c:pt>
                <c:pt idx="21627">
                  <c:v>44483</c:v>
                </c:pt>
                <c:pt idx="21628">
                  <c:v>44483.125</c:v>
                </c:pt>
                <c:pt idx="21629">
                  <c:v>44483.25</c:v>
                </c:pt>
                <c:pt idx="21630">
                  <c:v>44483.375</c:v>
                </c:pt>
                <c:pt idx="21631">
                  <c:v>44483.5</c:v>
                </c:pt>
                <c:pt idx="21632">
                  <c:v>44483.625</c:v>
                </c:pt>
                <c:pt idx="21633">
                  <c:v>44483.75</c:v>
                </c:pt>
                <c:pt idx="21634">
                  <c:v>44483.875</c:v>
                </c:pt>
                <c:pt idx="21635">
                  <c:v>44484</c:v>
                </c:pt>
                <c:pt idx="21636">
                  <c:v>44484.125</c:v>
                </c:pt>
                <c:pt idx="21637">
                  <c:v>44484.25</c:v>
                </c:pt>
                <c:pt idx="21638">
                  <c:v>44484.375</c:v>
                </c:pt>
                <c:pt idx="21639">
                  <c:v>44484.5</c:v>
                </c:pt>
                <c:pt idx="21640">
                  <c:v>44484.625</c:v>
                </c:pt>
                <c:pt idx="21641">
                  <c:v>44484.75</c:v>
                </c:pt>
                <c:pt idx="21642">
                  <c:v>44484.875</c:v>
                </c:pt>
                <c:pt idx="21643">
                  <c:v>44485</c:v>
                </c:pt>
                <c:pt idx="21644">
                  <c:v>44485.125</c:v>
                </c:pt>
                <c:pt idx="21645">
                  <c:v>44485.25</c:v>
                </c:pt>
                <c:pt idx="21646">
                  <c:v>44485.375</c:v>
                </c:pt>
                <c:pt idx="21647">
                  <c:v>44485.5</c:v>
                </c:pt>
                <c:pt idx="21648">
                  <c:v>44485.625</c:v>
                </c:pt>
                <c:pt idx="21649">
                  <c:v>44485.75</c:v>
                </c:pt>
                <c:pt idx="21650">
                  <c:v>44485.875</c:v>
                </c:pt>
                <c:pt idx="21651">
                  <c:v>44486</c:v>
                </c:pt>
                <c:pt idx="21652">
                  <c:v>44486.125</c:v>
                </c:pt>
                <c:pt idx="21653">
                  <c:v>44486.25</c:v>
                </c:pt>
                <c:pt idx="21654">
                  <c:v>44486.375</c:v>
                </c:pt>
                <c:pt idx="21655">
                  <c:v>44486.5</c:v>
                </c:pt>
                <c:pt idx="21656">
                  <c:v>44486.625</c:v>
                </c:pt>
                <c:pt idx="21657">
                  <c:v>44486.75</c:v>
                </c:pt>
                <c:pt idx="21658">
                  <c:v>44486.875</c:v>
                </c:pt>
                <c:pt idx="21659">
                  <c:v>44487</c:v>
                </c:pt>
                <c:pt idx="21660">
                  <c:v>44487.125</c:v>
                </c:pt>
                <c:pt idx="21661">
                  <c:v>44487.25</c:v>
                </c:pt>
                <c:pt idx="21662">
                  <c:v>44487.375</c:v>
                </c:pt>
                <c:pt idx="21663">
                  <c:v>44487.5</c:v>
                </c:pt>
                <c:pt idx="21664">
                  <c:v>44487.625</c:v>
                </c:pt>
                <c:pt idx="21665">
                  <c:v>44487.75</c:v>
                </c:pt>
                <c:pt idx="21666">
                  <c:v>44487.875</c:v>
                </c:pt>
                <c:pt idx="21667">
                  <c:v>44488</c:v>
                </c:pt>
                <c:pt idx="21668">
                  <c:v>44488.125</c:v>
                </c:pt>
                <c:pt idx="21669">
                  <c:v>44488.25</c:v>
                </c:pt>
                <c:pt idx="21670">
                  <c:v>44488.375</c:v>
                </c:pt>
                <c:pt idx="21671">
                  <c:v>44488.5</c:v>
                </c:pt>
                <c:pt idx="21672">
                  <c:v>44488.625</c:v>
                </c:pt>
                <c:pt idx="21673">
                  <c:v>44488.75</c:v>
                </c:pt>
                <c:pt idx="21674">
                  <c:v>44488.875</c:v>
                </c:pt>
                <c:pt idx="21675">
                  <c:v>44489</c:v>
                </c:pt>
                <c:pt idx="21676">
                  <c:v>44489.125</c:v>
                </c:pt>
                <c:pt idx="21677">
                  <c:v>44489.25</c:v>
                </c:pt>
                <c:pt idx="21678">
                  <c:v>44489.375</c:v>
                </c:pt>
                <c:pt idx="21679">
                  <c:v>44489.5</c:v>
                </c:pt>
                <c:pt idx="21680">
                  <c:v>44489.625</c:v>
                </c:pt>
                <c:pt idx="21681">
                  <c:v>44489.75</c:v>
                </c:pt>
                <c:pt idx="21682">
                  <c:v>44489.875</c:v>
                </c:pt>
                <c:pt idx="21683">
                  <c:v>44490</c:v>
                </c:pt>
                <c:pt idx="21684">
                  <c:v>44490.125</c:v>
                </c:pt>
                <c:pt idx="21685">
                  <c:v>44490.25</c:v>
                </c:pt>
                <c:pt idx="21686">
                  <c:v>44490.375</c:v>
                </c:pt>
                <c:pt idx="21687">
                  <c:v>44490.5</c:v>
                </c:pt>
                <c:pt idx="21688">
                  <c:v>44490.625</c:v>
                </c:pt>
                <c:pt idx="21689">
                  <c:v>44490.75</c:v>
                </c:pt>
                <c:pt idx="21690">
                  <c:v>44490.875</c:v>
                </c:pt>
                <c:pt idx="21691">
                  <c:v>44491</c:v>
                </c:pt>
                <c:pt idx="21692">
                  <c:v>44491.125</c:v>
                </c:pt>
                <c:pt idx="21693">
                  <c:v>44491.25</c:v>
                </c:pt>
                <c:pt idx="21694">
                  <c:v>44491.375</c:v>
                </c:pt>
                <c:pt idx="21695">
                  <c:v>44491.5</c:v>
                </c:pt>
                <c:pt idx="21696">
                  <c:v>44491.625</c:v>
                </c:pt>
                <c:pt idx="21697">
                  <c:v>44491.75</c:v>
                </c:pt>
                <c:pt idx="21698">
                  <c:v>44491.875</c:v>
                </c:pt>
                <c:pt idx="21699">
                  <c:v>44492</c:v>
                </c:pt>
                <c:pt idx="21700">
                  <c:v>44492.125</c:v>
                </c:pt>
                <c:pt idx="21701">
                  <c:v>44492.25</c:v>
                </c:pt>
                <c:pt idx="21702">
                  <c:v>44492.375</c:v>
                </c:pt>
                <c:pt idx="21703">
                  <c:v>44492.5</c:v>
                </c:pt>
                <c:pt idx="21704">
                  <c:v>44492.625</c:v>
                </c:pt>
                <c:pt idx="21705">
                  <c:v>44492.75</c:v>
                </c:pt>
                <c:pt idx="21706">
                  <c:v>44492.875</c:v>
                </c:pt>
                <c:pt idx="21707">
                  <c:v>44493</c:v>
                </c:pt>
                <c:pt idx="21708">
                  <c:v>44493.125</c:v>
                </c:pt>
                <c:pt idx="21709">
                  <c:v>44493.25</c:v>
                </c:pt>
                <c:pt idx="21710">
                  <c:v>44493.375</c:v>
                </c:pt>
                <c:pt idx="21711">
                  <c:v>44493.5</c:v>
                </c:pt>
                <c:pt idx="21712">
                  <c:v>44493.625</c:v>
                </c:pt>
                <c:pt idx="21713">
                  <c:v>44493.75</c:v>
                </c:pt>
                <c:pt idx="21714">
                  <c:v>44493.875</c:v>
                </c:pt>
                <c:pt idx="21715">
                  <c:v>44494</c:v>
                </c:pt>
                <c:pt idx="21716">
                  <c:v>44494.125</c:v>
                </c:pt>
                <c:pt idx="21717">
                  <c:v>44494.25</c:v>
                </c:pt>
                <c:pt idx="21718">
                  <c:v>44494.375</c:v>
                </c:pt>
                <c:pt idx="21719">
                  <c:v>44494.5</c:v>
                </c:pt>
                <c:pt idx="21720">
                  <c:v>44494.625</c:v>
                </c:pt>
                <c:pt idx="21721">
                  <c:v>44494.75</c:v>
                </c:pt>
                <c:pt idx="21722">
                  <c:v>44494.875</c:v>
                </c:pt>
                <c:pt idx="21723">
                  <c:v>44495</c:v>
                </c:pt>
                <c:pt idx="21724">
                  <c:v>44495.125</c:v>
                </c:pt>
                <c:pt idx="21725">
                  <c:v>44495.25</c:v>
                </c:pt>
                <c:pt idx="21726">
                  <c:v>44495.375</c:v>
                </c:pt>
                <c:pt idx="21727">
                  <c:v>44495.5</c:v>
                </c:pt>
                <c:pt idx="21728">
                  <c:v>44495.625</c:v>
                </c:pt>
                <c:pt idx="21729">
                  <c:v>44495.75</c:v>
                </c:pt>
                <c:pt idx="21730">
                  <c:v>44495.875</c:v>
                </c:pt>
                <c:pt idx="21731">
                  <c:v>44496</c:v>
                </c:pt>
                <c:pt idx="21732">
                  <c:v>44496.125</c:v>
                </c:pt>
                <c:pt idx="21733">
                  <c:v>44496.25</c:v>
                </c:pt>
                <c:pt idx="21734">
                  <c:v>44496.375</c:v>
                </c:pt>
                <c:pt idx="21735">
                  <c:v>44496.5</c:v>
                </c:pt>
                <c:pt idx="21736">
                  <c:v>44496.625</c:v>
                </c:pt>
                <c:pt idx="21737">
                  <c:v>44496.75</c:v>
                </c:pt>
                <c:pt idx="21738">
                  <c:v>44496.875</c:v>
                </c:pt>
                <c:pt idx="21739">
                  <c:v>44497</c:v>
                </c:pt>
              </c:numCache>
            </c:numRef>
          </c:xVal>
          <c:yVal>
            <c:numRef>
              <c:f>flooded_road_time_series!$H$2:$H$21741</c:f>
              <c:numCache>
                <c:formatCode>0</c:formatCode>
                <c:ptCount val="2174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81.636363885989994</c:v>
                </c:pt>
                <c:pt idx="23">
                  <c:v>163.27272777197999</c:v>
                </c:pt>
                <c:pt idx="24">
                  <c:v>252.28822607371887</c:v>
                </c:pt>
                <c:pt idx="25">
                  <c:v>255.97779328159334</c:v>
                </c:pt>
                <c:pt idx="26">
                  <c:v>259.6673604894678</c:v>
                </c:pt>
                <c:pt idx="27">
                  <c:v>259.6673604894678</c:v>
                </c:pt>
                <c:pt idx="28">
                  <c:v>259.6673604894678</c:v>
                </c:pt>
                <c:pt idx="29">
                  <c:v>259.6673604894678</c:v>
                </c:pt>
                <c:pt idx="30">
                  <c:v>434.26670144274658</c:v>
                </c:pt>
                <c:pt idx="31">
                  <c:v>608.86604239602536</c:v>
                </c:pt>
                <c:pt idx="32">
                  <c:v>813.08444691840532</c:v>
                </c:pt>
                <c:pt idx="33">
                  <c:v>1015.7928014661753</c:v>
                </c:pt>
                <c:pt idx="34">
                  <c:v>1189.5466925997903</c:v>
                </c:pt>
                <c:pt idx="35">
                  <c:v>1335.1506220174354</c:v>
                </c:pt>
                <c:pt idx="36">
                  <c:v>1481.218474999559</c:v>
                </c:pt>
                <c:pt idx="37">
                  <c:v>1680.1610311051327</c:v>
                </c:pt>
                <c:pt idx="38">
                  <c:v>1838.5791347585014</c:v>
                </c:pt>
                <c:pt idx="39">
                  <c:v>1997.7282125593613</c:v>
                </c:pt>
                <c:pt idx="40">
                  <c:v>2122.4513616981517</c:v>
                </c:pt>
                <c:pt idx="41">
                  <c:v>2217.2118706619672</c:v>
                </c:pt>
                <c:pt idx="42">
                  <c:v>2315.1885408799626</c:v>
                </c:pt>
                <c:pt idx="43">
                  <c:v>2450.6370550741899</c:v>
                </c:pt>
                <c:pt idx="44">
                  <c:v>2587.1299506543601</c:v>
                </c:pt>
                <c:pt idx="45">
                  <c:v>2752.5239232727749</c:v>
                </c:pt>
                <c:pt idx="46">
                  <c:v>2920.7071608196397</c:v>
                </c:pt>
                <c:pt idx="47">
                  <c:v>3186.4758341639899</c:v>
                </c:pt>
                <c:pt idx="48">
                  <c:v>3594.5582872418272</c:v>
                </c:pt>
                <c:pt idx="49">
                  <c:v>4125.6764519582593</c:v>
                </c:pt>
                <c:pt idx="50">
                  <c:v>4564.1644984997392</c:v>
                </c:pt>
                <c:pt idx="51">
                  <c:v>4964.9477002916892</c:v>
                </c:pt>
                <c:pt idx="52">
                  <c:v>5272.170851431858</c:v>
                </c:pt>
                <c:pt idx="53">
                  <c:v>5579.9052410243366</c:v>
                </c:pt>
                <c:pt idx="54">
                  <c:v>5777.3842500906094</c:v>
                </c:pt>
                <c:pt idx="55">
                  <c:v>5913.045510317942</c:v>
                </c:pt>
                <c:pt idx="56">
                  <c:v>6009.7640665638974</c:v>
                </c:pt>
                <c:pt idx="57">
                  <c:v>6021.2656340807735</c:v>
                </c:pt>
                <c:pt idx="58">
                  <c:v>6032.5157066238671</c:v>
                </c:pt>
                <c:pt idx="59">
                  <c:v>6043.7657791669608</c:v>
                </c:pt>
                <c:pt idx="60">
                  <c:v>6055.0158517100544</c:v>
                </c:pt>
                <c:pt idx="61">
                  <c:v>6066.8786484500542</c:v>
                </c:pt>
                <c:pt idx="62">
                  <c:v>6072.7080906182637</c:v>
                </c:pt>
                <c:pt idx="63">
                  <c:v>6076.3315818168203</c:v>
                </c:pt>
                <c:pt idx="64">
                  <c:v>6083.5609445743567</c:v>
                </c:pt>
                <c:pt idx="65">
                  <c:v>6092.067418874024</c:v>
                </c:pt>
                <c:pt idx="66">
                  <c:v>6099.8519679863766</c:v>
                </c:pt>
                <c:pt idx="67">
                  <c:v>6107.5112554104126</c:v>
                </c:pt>
                <c:pt idx="68">
                  <c:v>6115.1705428344485</c:v>
                </c:pt>
                <c:pt idx="69">
                  <c:v>6123.4536096220836</c:v>
                </c:pt>
                <c:pt idx="70">
                  <c:v>6127.7135672499644</c:v>
                </c:pt>
                <c:pt idx="71">
                  <c:v>6130.0797887771632</c:v>
                </c:pt>
                <c:pt idx="72">
                  <c:v>6134.0749854299229</c:v>
                </c:pt>
                <c:pt idx="73">
                  <c:v>6136.32755542625</c:v>
                </c:pt>
                <c:pt idx="74">
                  <c:v>6136.8972946649583</c:v>
                </c:pt>
                <c:pt idx="75">
                  <c:v>6137.4670339036666</c:v>
                </c:pt>
                <c:pt idx="76">
                  <c:v>6138.0367731423748</c:v>
                </c:pt>
                <c:pt idx="77">
                  <c:v>6138.6065123810831</c:v>
                </c:pt>
                <c:pt idx="78">
                  <c:v>6139.1762516197914</c:v>
                </c:pt>
                <c:pt idx="79">
                  <c:v>6139.7459908584997</c:v>
                </c:pt>
                <c:pt idx="80">
                  <c:v>6140.315730097208</c:v>
                </c:pt>
                <c:pt idx="81">
                  <c:v>6140.7527431625549</c:v>
                </c:pt>
                <c:pt idx="82">
                  <c:v>6141.1897562279019</c:v>
                </c:pt>
                <c:pt idx="83">
                  <c:v>6141.6267692932488</c:v>
                </c:pt>
                <c:pt idx="84">
                  <c:v>6142.0637823585957</c:v>
                </c:pt>
                <c:pt idx="85">
                  <c:v>6142.5007954239427</c:v>
                </c:pt>
                <c:pt idx="86">
                  <c:v>6142.9378084892896</c:v>
                </c:pt>
                <c:pt idx="87">
                  <c:v>6143.3748215546366</c:v>
                </c:pt>
                <c:pt idx="88">
                  <c:v>6143.8118346199835</c:v>
                </c:pt>
                <c:pt idx="89">
                  <c:v>6144.2488476853305</c:v>
                </c:pt>
                <c:pt idx="90">
                  <c:v>6144.6858607506774</c:v>
                </c:pt>
                <c:pt idx="91">
                  <c:v>6145.1228738160244</c:v>
                </c:pt>
                <c:pt idx="92">
                  <c:v>6145.5598868813713</c:v>
                </c:pt>
                <c:pt idx="93">
                  <c:v>6145.9968999467183</c:v>
                </c:pt>
                <c:pt idx="94">
                  <c:v>6146.4339130120652</c:v>
                </c:pt>
                <c:pt idx="95">
                  <c:v>6146.8709260774122</c:v>
                </c:pt>
                <c:pt idx="96">
                  <c:v>6147.3079391427591</c:v>
                </c:pt>
                <c:pt idx="97">
                  <c:v>6147.744952208106</c:v>
                </c:pt>
                <c:pt idx="98">
                  <c:v>6148.181965273453</c:v>
                </c:pt>
                <c:pt idx="99">
                  <c:v>6148.6189783387999</c:v>
                </c:pt>
                <c:pt idx="100">
                  <c:v>6149.0559914041469</c:v>
                </c:pt>
                <c:pt idx="101">
                  <c:v>6149.4930044694938</c:v>
                </c:pt>
                <c:pt idx="102">
                  <c:v>6149.9300175348408</c:v>
                </c:pt>
                <c:pt idx="103">
                  <c:v>6149.9300175348408</c:v>
                </c:pt>
                <c:pt idx="104">
                  <c:v>6149.9300175348408</c:v>
                </c:pt>
                <c:pt idx="105">
                  <c:v>6149.9300175348408</c:v>
                </c:pt>
                <c:pt idx="106">
                  <c:v>6149.9300175348408</c:v>
                </c:pt>
                <c:pt idx="107">
                  <c:v>6149.9300175348408</c:v>
                </c:pt>
                <c:pt idx="108">
                  <c:v>6149.9300175348408</c:v>
                </c:pt>
                <c:pt idx="109">
                  <c:v>6149.9300175348408</c:v>
                </c:pt>
                <c:pt idx="110">
                  <c:v>6149.9300175348408</c:v>
                </c:pt>
                <c:pt idx="111">
                  <c:v>6149.9300175348408</c:v>
                </c:pt>
                <c:pt idx="112">
                  <c:v>6149.9300175348408</c:v>
                </c:pt>
                <c:pt idx="113">
                  <c:v>6149.9300175348408</c:v>
                </c:pt>
                <c:pt idx="114">
                  <c:v>6149.9300175348408</c:v>
                </c:pt>
                <c:pt idx="115">
                  <c:v>6149.9300175348408</c:v>
                </c:pt>
                <c:pt idx="116">
                  <c:v>6149.9300175348408</c:v>
                </c:pt>
                <c:pt idx="117">
                  <c:v>6149.9300175348408</c:v>
                </c:pt>
                <c:pt idx="118">
                  <c:v>6149.9300175348408</c:v>
                </c:pt>
                <c:pt idx="119">
                  <c:v>6149.9300175348408</c:v>
                </c:pt>
                <c:pt idx="120">
                  <c:v>6149.9300175348408</c:v>
                </c:pt>
                <c:pt idx="121">
                  <c:v>6149.9300175348408</c:v>
                </c:pt>
                <c:pt idx="122">
                  <c:v>6149.9300175348408</c:v>
                </c:pt>
                <c:pt idx="123">
                  <c:v>6149.9300175348408</c:v>
                </c:pt>
                <c:pt idx="124">
                  <c:v>6149.9300175348408</c:v>
                </c:pt>
                <c:pt idx="125">
                  <c:v>6149.9300175348408</c:v>
                </c:pt>
                <c:pt idx="126">
                  <c:v>6149.9300175348408</c:v>
                </c:pt>
                <c:pt idx="127">
                  <c:v>6149.9300175348408</c:v>
                </c:pt>
                <c:pt idx="128">
                  <c:v>6149.9300175348408</c:v>
                </c:pt>
                <c:pt idx="129">
                  <c:v>6149.9300175348408</c:v>
                </c:pt>
                <c:pt idx="130">
                  <c:v>6149.9300175348408</c:v>
                </c:pt>
                <c:pt idx="131">
                  <c:v>6149.9300175348408</c:v>
                </c:pt>
                <c:pt idx="132">
                  <c:v>6149.9300175348408</c:v>
                </c:pt>
                <c:pt idx="133">
                  <c:v>6149.9300175348408</c:v>
                </c:pt>
                <c:pt idx="134">
                  <c:v>6149.9300175348408</c:v>
                </c:pt>
                <c:pt idx="135">
                  <c:v>6149.9300175348408</c:v>
                </c:pt>
                <c:pt idx="136">
                  <c:v>6149.9300175348408</c:v>
                </c:pt>
                <c:pt idx="137">
                  <c:v>6149.9300175348408</c:v>
                </c:pt>
                <c:pt idx="138">
                  <c:v>6150.9883169872019</c:v>
                </c:pt>
                <c:pt idx="139">
                  <c:v>6152.0044708469795</c:v>
                </c:pt>
                <c:pt idx="140">
                  <c:v>6153.0206247067572</c:v>
                </c:pt>
                <c:pt idx="141">
                  <c:v>6154.0367785665348</c:v>
                </c:pt>
                <c:pt idx="142">
                  <c:v>6155.0529324263125</c:v>
                </c:pt>
                <c:pt idx="143">
                  <c:v>6155.0529324263125</c:v>
                </c:pt>
                <c:pt idx="144">
                  <c:v>6155.0529324263125</c:v>
                </c:pt>
                <c:pt idx="145">
                  <c:v>6155.0529324263125</c:v>
                </c:pt>
                <c:pt idx="146">
                  <c:v>6187.6701830901702</c:v>
                </c:pt>
                <c:pt idx="147">
                  <c:v>6314.0272867146023</c:v>
                </c:pt>
                <c:pt idx="148">
                  <c:v>6440.4263577744596</c:v>
                </c:pt>
                <c:pt idx="149">
                  <c:v>6600.8623902537256</c:v>
                </c:pt>
                <c:pt idx="150">
                  <c:v>6762.9106547274514</c:v>
                </c:pt>
                <c:pt idx="151">
                  <c:v>6800.6426841298826</c:v>
                </c:pt>
                <c:pt idx="152">
                  <c:v>6838.569148308432</c:v>
                </c:pt>
                <c:pt idx="153">
                  <c:v>6876.2814252615162</c:v>
                </c:pt>
                <c:pt idx="154">
                  <c:v>6913.8012546639829</c:v>
                </c:pt>
                <c:pt idx="155">
                  <c:v>6951.2515312765308</c:v>
                </c:pt>
                <c:pt idx="156">
                  <c:v>6988.7018078890787</c:v>
                </c:pt>
                <c:pt idx="157">
                  <c:v>7033.3970182790599</c:v>
                </c:pt>
                <c:pt idx="158">
                  <c:v>7078.2103068674269</c:v>
                </c:pt>
                <c:pt idx="159">
                  <c:v>7087.5567616610888</c:v>
                </c:pt>
                <c:pt idx="160">
                  <c:v>7097.1874890755716</c:v>
                </c:pt>
                <c:pt idx="161">
                  <c:v>7106.8182164900545</c:v>
                </c:pt>
                <c:pt idx="162">
                  <c:v>7116.4489439045374</c:v>
                </c:pt>
                <c:pt idx="163">
                  <c:v>7118.1825067078325</c:v>
                </c:pt>
                <c:pt idx="164">
                  <c:v>7119.9160695111277</c:v>
                </c:pt>
                <c:pt idx="165">
                  <c:v>7121.7304346393403</c:v>
                </c:pt>
                <c:pt idx="166">
                  <c:v>7121.8112369642577</c:v>
                </c:pt>
                <c:pt idx="167">
                  <c:v>7121.892039289175</c:v>
                </c:pt>
                <c:pt idx="168">
                  <c:v>7121.9728416140924</c:v>
                </c:pt>
                <c:pt idx="169">
                  <c:v>7122.0536439390098</c:v>
                </c:pt>
                <c:pt idx="170">
                  <c:v>7122.1344462639272</c:v>
                </c:pt>
                <c:pt idx="171">
                  <c:v>7122.2152485888446</c:v>
                </c:pt>
                <c:pt idx="172">
                  <c:v>7122.296050913762</c:v>
                </c:pt>
                <c:pt idx="173">
                  <c:v>7122.3768532386794</c:v>
                </c:pt>
                <c:pt idx="174">
                  <c:v>7122.4576555635967</c:v>
                </c:pt>
                <c:pt idx="175">
                  <c:v>7122.4576555635967</c:v>
                </c:pt>
                <c:pt idx="176">
                  <c:v>7122.4576555635967</c:v>
                </c:pt>
                <c:pt idx="177">
                  <c:v>7122.6927691613264</c:v>
                </c:pt>
                <c:pt idx="178">
                  <c:v>7122.927882759056</c:v>
                </c:pt>
                <c:pt idx="179">
                  <c:v>7123.1629963567857</c:v>
                </c:pt>
                <c:pt idx="180">
                  <c:v>7123.3981099545153</c:v>
                </c:pt>
                <c:pt idx="181">
                  <c:v>7123.633223552245</c:v>
                </c:pt>
                <c:pt idx="182">
                  <c:v>7123.8683371499746</c:v>
                </c:pt>
                <c:pt idx="183">
                  <c:v>7123.8683371499746</c:v>
                </c:pt>
                <c:pt idx="184">
                  <c:v>7123.8683371499746</c:v>
                </c:pt>
                <c:pt idx="185">
                  <c:v>7123.8683371499746</c:v>
                </c:pt>
                <c:pt idx="186">
                  <c:v>7123.8683371499746</c:v>
                </c:pt>
                <c:pt idx="187">
                  <c:v>7123.8683371499746</c:v>
                </c:pt>
                <c:pt idx="188">
                  <c:v>7123.8683371499746</c:v>
                </c:pt>
                <c:pt idx="189">
                  <c:v>7123.8683371499746</c:v>
                </c:pt>
                <c:pt idx="190">
                  <c:v>7123.8683371499746</c:v>
                </c:pt>
                <c:pt idx="191">
                  <c:v>7123.8683371499746</c:v>
                </c:pt>
                <c:pt idx="192">
                  <c:v>7123.8683371499746</c:v>
                </c:pt>
                <c:pt idx="193">
                  <c:v>7123.8683371499746</c:v>
                </c:pt>
                <c:pt idx="194">
                  <c:v>7123.8683371499746</c:v>
                </c:pt>
                <c:pt idx="195">
                  <c:v>7123.8683371499746</c:v>
                </c:pt>
                <c:pt idx="196">
                  <c:v>7125.2396912233398</c:v>
                </c:pt>
                <c:pt idx="197">
                  <c:v>7131.8083689868972</c:v>
                </c:pt>
                <c:pt idx="198">
                  <c:v>7138.3770467504546</c:v>
                </c:pt>
                <c:pt idx="199">
                  <c:v>7144.3266936074961</c:v>
                </c:pt>
                <c:pt idx="200">
                  <c:v>7150.2763404645375</c:v>
                </c:pt>
                <c:pt idx="201">
                  <c:v>7156.2259873215789</c:v>
                </c:pt>
                <c:pt idx="202">
                  <c:v>7162.1756341786204</c:v>
                </c:pt>
                <c:pt idx="203">
                  <c:v>7168.1252810356618</c:v>
                </c:pt>
                <c:pt idx="204">
                  <c:v>7174.0749278927033</c:v>
                </c:pt>
                <c:pt idx="205">
                  <c:v>7180.0245747497447</c:v>
                </c:pt>
                <c:pt idx="206">
                  <c:v>7184.7693252698045</c:v>
                </c:pt>
                <c:pt idx="207">
                  <c:v>7184.9357830061881</c:v>
                </c:pt>
                <c:pt idx="208">
                  <c:v>7185.1022407425717</c:v>
                </c:pt>
                <c:pt idx="209">
                  <c:v>7185.2686984789552</c:v>
                </c:pt>
                <c:pt idx="210">
                  <c:v>7185.4351562153388</c:v>
                </c:pt>
                <c:pt idx="211">
                  <c:v>7185.6016139517224</c:v>
                </c:pt>
                <c:pt idx="212">
                  <c:v>7185.7680716881059</c:v>
                </c:pt>
                <c:pt idx="213">
                  <c:v>7185.9345294244895</c:v>
                </c:pt>
                <c:pt idx="214">
                  <c:v>7186.1866680327976</c:v>
                </c:pt>
                <c:pt idx="215">
                  <c:v>7186.4388066411057</c:v>
                </c:pt>
                <c:pt idx="216">
                  <c:v>7186.6909452494137</c:v>
                </c:pt>
                <c:pt idx="217">
                  <c:v>7186.9430838577218</c:v>
                </c:pt>
                <c:pt idx="218">
                  <c:v>7187.1952224660299</c:v>
                </c:pt>
                <c:pt idx="219">
                  <c:v>7187.2809033379544</c:v>
                </c:pt>
                <c:pt idx="220">
                  <c:v>7187.366584209879</c:v>
                </c:pt>
                <c:pt idx="221">
                  <c:v>7187.4522650818035</c:v>
                </c:pt>
                <c:pt idx="222">
                  <c:v>7187.537945953728</c:v>
                </c:pt>
                <c:pt idx="223">
                  <c:v>7187.6236268256525</c:v>
                </c:pt>
                <c:pt idx="224">
                  <c:v>7187.7093076975771</c:v>
                </c:pt>
                <c:pt idx="225">
                  <c:v>7187.7949885695016</c:v>
                </c:pt>
                <c:pt idx="226">
                  <c:v>7188.9104096805077</c:v>
                </c:pt>
                <c:pt idx="227">
                  <c:v>7189.9401499195892</c:v>
                </c:pt>
                <c:pt idx="228">
                  <c:v>7190.9698901586708</c:v>
                </c:pt>
                <c:pt idx="229">
                  <c:v>7191.9996303977523</c:v>
                </c:pt>
                <c:pt idx="230">
                  <c:v>7193.0293706368338</c:v>
                </c:pt>
                <c:pt idx="231">
                  <c:v>7194.0591108759154</c:v>
                </c:pt>
                <c:pt idx="232">
                  <c:v>7194.0591108759154</c:v>
                </c:pt>
                <c:pt idx="233">
                  <c:v>7197.2178263943124</c:v>
                </c:pt>
                <c:pt idx="234">
                  <c:v>7200.4077016051815</c:v>
                </c:pt>
                <c:pt idx="235">
                  <c:v>7203.6551221678801</c:v>
                </c:pt>
                <c:pt idx="236">
                  <c:v>7206.9025427305787</c:v>
                </c:pt>
                <c:pt idx="237">
                  <c:v>7210.1499632932773</c:v>
                </c:pt>
                <c:pt idx="238">
                  <c:v>7213.3973838559759</c:v>
                </c:pt>
                <c:pt idx="239">
                  <c:v>7214.0555805535632</c:v>
                </c:pt>
                <c:pt idx="240">
                  <c:v>7214.7137772511505</c:v>
                </c:pt>
                <c:pt idx="241">
                  <c:v>7238.1478756010829</c:v>
                </c:pt>
                <c:pt idx="242">
                  <c:v>7262.2163545290223</c:v>
                </c:pt>
                <c:pt idx="243">
                  <c:v>7285.9647561749534</c:v>
                </c:pt>
                <c:pt idx="244">
                  <c:v>7309.7131578208846</c:v>
                </c:pt>
                <c:pt idx="245">
                  <c:v>7333.4615594668157</c:v>
                </c:pt>
                <c:pt idx="246">
                  <c:v>7337.2442529458285</c:v>
                </c:pt>
                <c:pt idx="247">
                  <c:v>7341.0269464248413</c:v>
                </c:pt>
                <c:pt idx="248">
                  <c:v>7344.8096399038541</c:v>
                </c:pt>
                <c:pt idx="249">
                  <c:v>7344.8096399038541</c:v>
                </c:pt>
                <c:pt idx="250">
                  <c:v>7344.8096399038541</c:v>
                </c:pt>
                <c:pt idx="251">
                  <c:v>7344.8096399038541</c:v>
                </c:pt>
                <c:pt idx="252">
                  <c:v>7344.8096399038541</c:v>
                </c:pt>
                <c:pt idx="253">
                  <c:v>7344.8096399038541</c:v>
                </c:pt>
                <c:pt idx="254">
                  <c:v>7344.8096399038541</c:v>
                </c:pt>
                <c:pt idx="255">
                  <c:v>7344.8096399038541</c:v>
                </c:pt>
                <c:pt idx="256">
                  <c:v>7352.2811664057035</c:v>
                </c:pt>
                <c:pt idx="257">
                  <c:v>7359.752692907553</c:v>
                </c:pt>
                <c:pt idx="258">
                  <c:v>7365.8869526107737</c:v>
                </c:pt>
                <c:pt idx="259">
                  <c:v>7372.0212123139945</c:v>
                </c:pt>
                <c:pt idx="260">
                  <c:v>7378.1554720172153</c:v>
                </c:pt>
                <c:pt idx="261">
                  <c:v>7384.2897317204361</c:v>
                </c:pt>
                <c:pt idx="262">
                  <c:v>7390.4239914236568</c:v>
                </c:pt>
                <c:pt idx="263">
                  <c:v>7390.4239914236568</c:v>
                </c:pt>
                <c:pt idx="264">
                  <c:v>7390.4239914236568</c:v>
                </c:pt>
                <c:pt idx="265">
                  <c:v>7390.4239914236568</c:v>
                </c:pt>
                <c:pt idx="266">
                  <c:v>7390.4239914236568</c:v>
                </c:pt>
                <c:pt idx="267">
                  <c:v>7390.4239914236568</c:v>
                </c:pt>
                <c:pt idx="268">
                  <c:v>7390.4239914236568</c:v>
                </c:pt>
                <c:pt idx="269">
                  <c:v>7392.531106051154</c:v>
                </c:pt>
                <c:pt idx="270">
                  <c:v>7394.6382206786511</c:v>
                </c:pt>
                <c:pt idx="271">
                  <c:v>7396.7453353061483</c:v>
                </c:pt>
                <c:pt idx="272">
                  <c:v>7398.8524499336454</c:v>
                </c:pt>
                <c:pt idx="273">
                  <c:v>7398.8524499336454</c:v>
                </c:pt>
                <c:pt idx="274">
                  <c:v>7398.8524499336454</c:v>
                </c:pt>
                <c:pt idx="275">
                  <c:v>7398.8524499336454</c:v>
                </c:pt>
                <c:pt idx="276">
                  <c:v>7398.8524499336454</c:v>
                </c:pt>
                <c:pt idx="277">
                  <c:v>7431.4696951491869</c:v>
                </c:pt>
                <c:pt idx="278">
                  <c:v>7476.4444967963218</c:v>
                </c:pt>
                <c:pt idx="279">
                  <c:v>7523.3554849943857</c:v>
                </c:pt>
                <c:pt idx="280">
                  <c:v>7572.676418306115</c:v>
                </c:pt>
                <c:pt idx="281">
                  <c:v>7611.3337339133823</c:v>
                </c:pt>
                <c:pt idx="282">
                  <c:v>7649.9910495206495</c:v>
                </c:pt>
                <c:pt idx="283">
                  <c:v>7684.7821335670942</c:v>
                </c:pt>
                <c:pt idx="284">
                  <c:v>7719.5732176135389</c:v>
                </c:pt>
                <c:pt idx="285">
                  <c:v>7754.3643016599835</c:v>
                </c:pt>
                <c:pt idx="286">
                  <c:v>7756.5381404908858</c:v>
                </c:pt>
                <c:pt idx="287">
                  <c:v>7756.9812006938755</c:v>
                </c:pt>
                <c:pt idx="288">
                  <c:v>7757.4242608968652</c:v>
                </c:pt>
                <c:pt idx="289">
                  <c:v>7757.867321099855</c:v>
                </c:pt>
                <c:pt idx="290">
                  <c:v>7758.3103813028447</c:v>
                </c:pt>
                <c:pt idx="291">
                  <c:v>7758.7534415058344</c:v>
                </c:pt>
                <c:pt idx="292">
                  <c:v>7759.1965017088241</c:v>
                </c:pt>
                <c:pt idx="293">
                  <c:v>7759.6395619118139</c:v>
                </c:pt>
                <c:pt idx="294">
                  <c:v>7760.0826221148036</c:v>
                </c:pt>
                <c:pt idx="295">
                  <c:v>7760.5256823177933</c:v>
                </c:pt>
                <c:pt idx="296">
                  <c:v>7760.9687425207831</c:v>
                </c:pt>
                <c:pt idx="297">
                  <c:v>7767.2538364372376</c:v>
                </c:pt>
                <c:pt idx="298">
                  <c:v>7767.6968966402274</c:v>
                </c:pt>
                <c:pt idx="299">
                  <c:v>7768.1399568432171</c:v>
                </c:pt>
                <c:pt idx="300">
                  <c:v>7768.5830170462068</c:v>
                </c:pt>
                <c:pt idx="301">
                  <c:v>7769.0260772491965</c:v>
                </c:pt>
                <c:pt idx="302">
                  <c:v>7769.4691374521863</c:v>
                </c:pt>
                <c:pt idx="303">
                  <c:v>7769.912197655176</c:v>
                </c:pt>
                <c:pt idx="304">
                  <c:v>7770.3552578581657</c:v>
                </c:pt>
                <c:pt idx="305">
                  <c:v>7810.8738523336451</c:v>
                </c:pt>
                <c:pt idx="306">
                  <c:v>7851.3924468091245</c:v>
                </c:pt>
                <c:pt idx="307">
                  <c:v>7891.9110412846039</c:v>
                </c:pt>
                <c:pt idx="308">
                  <c:v>7932.4296357600833</c:v>
                </c:pt>
                <c:pt idx="309">
                  <c:v>7972.9482302355627</c:v>
                </c:pt>
                <c:pt idx="310">
                  <c:v>8013.4668247110421</c:v>
                </c:pt>
                <c:pt idx="311">
                  <c:v>8013.4668247110421</c:v>
                </c:pt>
                <c:pt idx="312">
                  <c:v>8013.4668247110421</c:v>
                </c:pt>
                <c:pt idx="313">
                  <c:v>8013.4668247110421</c:v>
                </c:pt>
                <c:pt idx="314">
                  <c:v>8013.4668247110421</c:v>
                </c:pt>
                <c:pt idx="315">
                  <c:v>8013.4668247110421</c:v>
                </c:pt>
                <c:pt idx="316">
                  <c:v>8013.4668247110421</c:v>
                </c:pt>
                <c:pt idx="317">
                  <c:v>8013.4668247110421</c:v>
                </c:pt>
                <c:pt idx="318">
                  <c:v>8013.4668247110421</c:v>
                </c:pt>
                <c:pt idx="319">
                  <c:v>8013.4668247110421</c:v>
                </c:pt>
                <c:pt idx="320">
                  <c:v>8013.4668247110421</c:v>
                </c:pt>
                <c:pt idx="321">
                  <c:v>8013.4668247110421</c:v>
                </c:pt>
                <c:pt idx="322">
                  <c:v>8013.4668247110421</c:v>
                </c:pt>
                <c:pt idx="323">
                  <c:v>8013.4668247110421</c:v>
                </c:pt>
                <c:pt idx="324">
                  <c:v>8013.4668247110421</c:v>
                </c:pt>
                <c:pt idx="325">
                  <c:v>8013.4668247110421</c:v>
                </c:pt>
                <c:pt idx="326">
                  <c:v>8013.4668247110421</c:v>
                </c:pt>
                <c:pt idx="327">
                  <c:v>8013.4668247110421</c:v>
                </c:pt>
                <c:pt idx="328">
                  <c:v>8013.4668247110421</c:v>
                </c:pt>
                <c:pt idx="329">
                  <c:v>8013.4668247110421</c:v>
                </c:pt>
                <c:pt idx="330">
                  <c:v>8013.5257613103495</c:v>
                </c:pt>
                <c:pt idx="331">
                  <c:v>8013.5846979096568</c:v>
                </c:pt>
                <c:pt idx="332">
                  <c:v>8013.6436345089642</c:v>
                </c:pt>
                <c:pt idx="333">
                  <c:v>8013.7025711082715</c:v>
                </c:pt>
                <c:pt idx="334">
                  <c:v>8013.7615077075789</c:v>
                </c:pt>
                <c:pt idx="335">
                  <c:v>8013.8204443068862</c:v>
                </c:pt>
                <c:pt idx="336">
                  <c:v>8013.8793809061935</c:v>
                </c:pt>
                <c:pt idx="337">
                  <c:v>8013.8793809061935</c:v>
                </c:pt>
                <c:pt idx="338">
                  <c:v>8013.8793809061935</c:v>
                </c:pt>
                <c:pt idx="339">
                  <c:v>8013.8793809061935</c:v>
                </c:pt>
                <c:pt idx="340">
                  <c:v>8013.8793809061935</c:v>
                </c:pt>
                <c:pt idx="341">
                  <c:v>8014.8081726401997</c:v>
                </c:pt>
                <c:pt idx="342">
                  <c:v>8079.8359250886351</c:v>
                </c:pt>
                <c:pt idx="343">
                  <c:v>8144.3949129001367</c:v>
                </c:pt>
                <c:pt idx="344">
                  <c:v>8208.9539007116382</c:v>
                </c:pt>
                <c:pt idx="345">
                  <c:v>8272.1642982799021</c:v>
                </c:pt>
                <c:pt idx="346">
                  <c:v>8361.3888681444059</c:v>
                </c:pt>
                <c:pt idx="347">
                  <c:v>8422.5126919398426</c:v>
                </c:pt>
                <c:pt idx="348">
                  <c:v>8483.6365157352793</c:v>
                </c:pt>
                <c:pt idx="349">
                  <c:v>8559.7390198158409</c:v>
                </c:pt>
                <c:pt idx="350">
                  <c:v>8607.6608497503912</c:v>
                </c:pt>
                <c:pt idx="351">
                  <c:v>8617.5936875359421</c:v>
                </c:pt>
                <c:pt idx="352">
                  <c:v>8627.526525321493</c:v>
                </c:pt>
                <c:pt idx="353">
                  <c:v>8631.7445914499585</c:v>
                </c:pt>
                <c:pt idx="354">
                  <c:v>8637.0642781971455</c:v>
                </c:pt>
                <c:pt idx="355">
                  <c:v>8638.165898815867</c:v>
                </c:pt>
                <c:pt idx="356">
                  <c:v>8639.2675194345884</c:v>
                </c:pt>
                <c:pt idx="357">
                  <c:v>8640.3691400533098</c:v>
                </c:pt>
                <c:pt idx="358">
                  <c:v>8640.5308485276237</c:v>
                </c:pt>
                <c:pt idx="359">
                  <c:v>8640.6925570019375</c:v>
                </c:pt>
                <c:pt idx="360">
                  <c:v>8640.8542654762514</c:v>
                </c:pt>
                <c:pt idx="361">
                  <c:v>8641.0159739505652</c:v>
                </c:pt>
                <c:pt idx="362">
                  <c:v>8641.0159739505652</c:v>
                </c:pt>
                <c:pt idx="363">
                  <c:v>8641.0159739505652</c:v>
                </c:pt>
                <c:pt idx="364">
                  <c:v>8641.0159739505652</c:v>
                </c:pt>
                <c:pt idx="365">
                  <c:v>8641.0159739505652</c:v>
                </c:pt>
                <c:pt idx="366">
                  <c:v>8641.1026916718056</c:v>
                </c:pt>
                <c:pt idx="367">
                  <c:v>8641.1894093930459</c:v>
                </c:pt>
                <c:pt idx="368">
                  <c:v>8641.2761271142863</c:v>
                </c:pt>
                <c:pt idx="369">
                  <c:v>8641.3628448355266</c:v>
                </c:pt>
                <c:pt idx="370">
                  <c:v>8641.449562556767</c:v>
                </c:pt>
                <c:pt idx="371">
                  <c:v>8641.5362802780073</c:v>
                </c:pt>
                <c:pt idx="372">
                  <c:v>8641.6229979992477</c:v>
                </c:pt>
                <c:pt idx="373">
                  <c:v>8641.709715720488</c:v>
                </c:pt>
                <c:pt idx="374">
                  <c:v>8641.709715720488</c:v>
                </c:pt>
                <c:pt idx="375">
                  <c:v>8641.709715720488</c:v>
                </c:pt>
                <c:pt idx="376">
                  <c:v>8641.709715720488</c:v>
                </c:pt>
                <c:pt idx="377">
                  <c:v>8641.709715720488</c:v>
                </c:pt>
                <c:pt idx="378">
                  <c:v>8641.709715720488</c:v>
                </c:pt>
                <c:pt idx="379">
                  <c:v>8641.709715720488</c:v>
                </c:pt>
                <c:pt idx="380">
                  <c:v>8641.709715720488</c:v>
                </c:pt>
                <c:pt idx="381">
                  <c:v>8641.709715720488</c:v>
                </c:pt>
                <c:pt idx="382">
                  <c:v>8641.709715720488</c:v>
                </c:pt>
                <c:pt idx="383">
                  <c:v>8641.709715720488</c:v>
                </c:pt>
                <c:pt idx="384">
                  <c:v>8641.709715720488</c:v>
                </c:pt>
                <c:pt idx="385">
                  <c:v>8641.709715720488</c:v>
                </c:pt>
                <c:pt idx="386">
                  <c:v>8641.709715720488</c:v>
                </c:pt>
                <c:pt idx="387">
                  <c:v>8641.709715720488</c:v>
                </c:pt>
                <c:pt idx="388">
                  <c:v>8641.709715720488</c:v>
                </c:pt>
                <c:pt idx="389">
                  <c:v>8641.709715720488</c:v>
                </c:pt>
                <c:pt idx="390">
                  <c:v>8641.709715720488</c:v>
                </c:pt>
                <c:pt idx="391">
                  <c:v>8641.709715720488</c:v>
                </c:pt>
                <c:pt idx="392">
                  <c:v>8641.709715720488</c:v>
                </c:pt>
                <c:pt idx="393">
                  <c:v>8641.709715720488</c:v>
                </c:pt>
                <c:pt idx="394">
                  <c:v>8641.709715720488</c:v>
                </c:pt>
                <c:pt idx="395">
                  <c:v>8641.709715720488</c:v>
                </c:pt>
                <c:pt idx="396">
                  <c:v>8641.709715720488</c:v>
                </c:pt>
                <c:pt idx="397">
                  <c:v>8641.709715720488</c:v>
                </c:pt>
                <c:pt idx="398">
                  <c:v>8641.709715720488</c:v>
                </c:pt>
                <c:pt idx="399">
                  <c:v>8641.709715720488</c:v>
                </c:pt>
                <c:pt idx="400">
                  <c:v>8641.709715720488</c:v>
                </c:pt>
                <c:pt idx="401">
                  <c:v>8641.7588622739695</c:v>
                </c:pt>
                <c:pt idx="402">
                  <c:v>8641.808008827451</c:v>
                </c:pt>
                <c:pt idx="403">
                  <c:v>8641.8571553809325</c:v>
                </c:pt>
                <c:pt idx="404">
                  <c:v>8641.9063019344139</c:v>
                </c:pt>
                <c:pt idx="405">
                  <c:v>8641.9554484878954</c:v>
                </c:pt>
                <c:pt idx="406">
                  <c:v>8642.0045950413769</c:v>
                </c:pt>
                <c:pt idx="407">
                  <c:v>8642.0537415948584</c:v>
                </c:pt>
                <c:pt idx="408">
                  <c:v>8642.1028881483398</c:v>
                </c:pt>
                <c:pt idx="409">
                  <c:v>8642.1520347018213</c:v>
                </c:pt>
                <c:pt idx="410">
                  <c:v>8642.1520347018213</c:v>
                </c:pt>
                <c:pt idx="411">
                  <c:v>8642.1520347018213</c:v>
                </c:pt>
                <c:pt idx="412">
                  <c:v>8642.1520347018213</c:v>
                </c:pt>
                <c:pt idx="413">
                  <c:v>8642.1520347018213</c:v>
                </c:pt>
                <c:pt idx="414">
                  <c:v>8642.1520347018213</c:v>
                </c:pt>
                <c:pt idx="415">
                  <c:v>8642.1520347018213</c:v>
                </c:pt>
                <c:pt idx="416">
                  <c:v>8642.1520347018213</c:v>
                </c:pt>
                <c:pt idx="417">
                  <c:v>8642.1520347018213</c:v>
                </c:pt>
                <c:pt idx="418">
                  <c:v>8642.1520347018213</c:v>
                </c:pt>
                <c:pt idx="419">
                  <c:v>8642.1520347018213</c:v>
                </c:pt>
                <c:pt idx="420">
                  <c:v>8642.1520347018213</c:v>
                </c:pt>
                <c:pt idx="421">
                  <c:v>8642.1520347018213</c:v>
                </c:pt>
                <c:pt idx="422">
                  <c:v>8642.1520347018213</c:v>
                </c:pt>
                <c:pt idx="423">
                  <c:v>8642.1520347018213</c:v>
                </c:pt>
                <c:pt idx="424">
                  <c:v>8642.1520347018213</c:v>
                </c:pt>
                <c:pt idx="425">
                  <c:v>8642.1520347018213</c:v>
                </c:pt>
                <c:pt idx="426">
                  <c:v>8642.1520347018213</c:v>
                </c:pt>
                <c:pt idx="427">
                  <c:v>8642.1520347018213</c:v>
                </c:pt>
                <c:pt idx="428">
                  <c:v>8642.1520347018213</c:v>
                </c:pt>
                <c:pt idx="429">
                  <c:v>8642.1520347018213</c:v>
                </c:pt>
                <c:pt idx="430">
                  <c:v>8642.1520347018213</c:v>
                </c:pt>
                <c:pt idx="431">
                  <c:v>8642.1520347018213</c:v>
                </c:pt>
                <c:pt idx="432">
                  <c:v>8642.1520347018213</c:v>
                </c:pt>
                <c:pt idx="433">
                  <c:v>8642.1520347018213</c:v>
                </c:pt>
                <c:pt idx="434">
                  <c:v>8642.1520347018213</c:v>
                </c:pt>
                <c:pt idx="435">
                  <c:v>8642.1520347018213</c:v>
                </c:pt>
                <c:pt idx="436">
                  <c:v>8642.1520347018213</c:v>
                </c:pt>
                <c:pt idx="437">
                  <c:v>8642.1520347018213</c:v>
                </c:pt>
                <c:pt idx="438">
                  <c:v>8642.1520347018213</c:v>
                </c:pt>
                <c:pt idx="439">
                  <c:v>8642.1520347018213</c:v>
                </c:pt>
                <c:pt idx="440">
                  <c:v>8642.1520347018213</c:v>
                </c:pt>
                <c:pt idx="441">
                  <c:v>8642.1520347018213</c:v>
                </c:pt>
                <c:pt idx="442">
                  <c:v>8642.4087962144695</c:v>
                </c:pt>
                <c:pt idx="443">
                  <c:v>8642.6655577271176</c:v>
                </c:pt>
                <c:pt idx="444">
                  <c:v>8642.6655577271176</c:v>
                </c:pt>
                <c:pt idx="445">
                  <c:v>8642.6655577271176</c:v>
                </c:pt>
                <c:pt idx="446">
                  <c:v>8642.6655577271176</c:v>
                </c:pt>
                <c:pt idx="447">
                  <c:v>8642.6655577271176</c:v>
                </c:pt>
                <c:pt idx="448">
                  <c:v>8642.6655577271176</c:v>
                </c:pt>
                <c:pt idx="449">
                  <c:v>8642.6655577271176</c:v>
                </c:pt>
                <c:pt idx="450">
                  <c:v>8642.6655577271176</c:v>
                </c:pt>
                <c:pt idx="451">
                  <c:v>8642.6655577271176</c:v>
                </c:pt>
                <c:pt idx="452">
                  <c:v>8642.6655577271176</c:v>
                </c:pt>
                <c:pt idx="453">
                  <c:v>8642.6655577271176</c:v>
                </c:pt>
                <c:pt idx="454">
                  <c:v>8642.6655577271176</c:v>
                </c:pt>
                <c:pt idx="455">
                  <c:v>8642.6655577271176</c:v>
                </c:pt>
                <c:pt idx="456">
                  <c:v>8642.6655577271176</c:v>
                </c:pt>
                <c:pt idx="457">
                  <c:v>8642.6655577271176</c:v>
                </c:pt>
                <c:pt idx="458">
                  <c:v>8642.6655577271176</c:v>
                </c:pt>
                <c:pt idx="459">
                  <c:v>8675.2828029426601</c:v>
                </c:pt>
                <c:pt idx="460">
                  <c:v>8749.6234423971619</c:v>
                </c:pt>
                <c:pt idx="461">
                  <c:v>8971.4542846444692</c:v>
                </c:pt>
                <c:pt idx="462">
                  <c:v>9226.538495592391</c:v>
                </c:pt>
                <c:pt idx="463">
                  <c:v>9310.7457681248543</c:v>
                </c:pt>
                <c:pt idx="464">
                  <c:v>9320.118946549499</c:v>
                </c:pt>
                <c:pt idx="465">
                  <c:v>9325.132980031336</c:v>
                </c:pt>
                <c:pt idx="466">
                  <c:v>9331.8686820594448</c:v>
                </c:pt>
                <c:pt idx="467">
                  <c:v>9338.6043840875536</c:v>
                </c:pt>
                <c:pt idx="468">
                  <c:v>9345.3400861156624</c:v>
                </c:pt>
                <c:pt idx="469">
                  <c:v>9354.9480056573993</c:v>
                </c:pt>
                <c:pt idx="470">
                  <c:v>9362.0825748599709</c:v>
                </c:pt>
                <c:pt idx="471">
                  <c:v>9363.6441105456779</c:v>
                </c:pt>
                <c:pt idx="472">
                  <c:v>9364.9172096176462</c:v>
                </c:pt>
                <c:pt idx="473">
                  <c:v>9365.8942948802178</c:v>
                </c:pt>
                <c:pt idx="474">
                  <c:v>9366.8713801427893</c:v>
                </c:pt>
                <c:pt idx="475">
                  <c:v>9367.8360642969237</c:v>
                </c:pt>
                <c:pt idx="476">
                  <c:v>9368.8007484510581</c:v>
                </c:pt>
                <c:pt idx="477">
                  <c:v>9369.7654326051925</c:v>
                </c:pt>
                <c:pt idx="478">
                  <c:v>9370.7301167593268</c:v>
                </c:pt>
                <c:pt idx="479">
                  <c:v>9371.6948009134612</c:v>
                </c:pt>
                <c:pt idx="480">
                  <c:v>9372.6594850675956</c:v>
                </c:pt>
                <c:pt idx="481">
                  <c:v>9373.62416922173</c:v>
                </c:pt>
                <c:pt idx="482">
                  <c:v>9374.5888533758643</c:v>
                </c:pt>
                <c:pt idx="483">
                  <c:v>9375.5535375299987</c:v>
                </c:pt>
                <c:pt idx="484">
                  <c:v>9376.5182216841331</c:v>
                </c:pt>
                <c:pt idx="485">
                  <c:v>9377.4829058382675</c:v>
                </c:pt>
                <c:pt idx="486">
                  <c:v>9378.4475899924018</c:v>
                </c:pt>
                <c:pt idx="487">
                  <c:v>9379.4122741465362</c:v>
                </c:pt>
                <c:pt idx="488">
                  <c:v>9380.3769583006706</c:v>
                </c:pt>
                <c:pt idx="489">
                  <c:v>9381.341642454805</c:v>
                </c:pt>
                <c:pt idx="490">
                  <c:v>9382.3063266089393</c:v>
                </c:pt>
                <c:pt idx="491">
                  <c:v>9383.2710107630737</c:v>
                </c:pt>
                <c:pt idx="492">
                  <c:v>9384.2356949172081</c:v>
                </c:pt>
                <c:pt idx="493">
                  <c:v>9385.2003790713425</c:v>
                </c:pt>
                <c:pt idx="494">
                  <c:v>9386.0170563207794</c:v>
                </c:pt>
                <c:pt idx="495">
                  <c:v>9386.8337335702163</c:v>
                </c:pt>
                <c:pt idx="496">
                  <c:v>9387.6504108196532</c:v>
                </c:pt>
                <c:pt idx="497">
                  <c:v>9388.4670880690901</c:v>
                </c:pt>
                <c:pt idx="498">
                  <c:v>9389.283765318527</c:v>
                </c:pt>
                <c:pt idx="499">
                  <c:v>9390.1004425679639</c:v>
                </c:pt>
                <c:pt idx="500">
                  <c:v>9390.9171198174008</c:v>
                </c:pt>
                <c:pt idx="501">
                  <c:v>9391.7337970668377</c:v>
                </c:pt>
                <c:pt idx="502">
                  <c:v>9392.5504743162746</c:v>
                </c:pt>
                <c:pt idx="503">
                  <c:v>9393.3671515657115</c:v>
                </c:pt>
                <c:pt idx="504">
                  <c:v>9394.1838288151484</c:v>
                </c:pt>
                <c:pt idx="505">
                  <c:v>9395.0005060645854</c:v>
                </c:pt>
                <c:pt idx="506">
                  <c:v>9395.8171833140223</c:v>
                </c:pt>
                <c:pt idx="507">
                  <c:v>9396.6338605634592</c:v>
                </c:pt>
                <c:pt idx="508">
                  <c:v>9397.4505378128961</c:v>
                </c:pt>
                <c:pt idx="509">
                  <c:v>9398.267215062333</c:v>
                </c:pt>
                <c:pt idx="510">
                  <c:v>9399.0838923117699</c:v>
                </c:pt>
                <c:pt idx="511">
                  <c:v>9399.9005695612068</c:v>
                </c:pt>
                <c:pt idx="512">
                  <c:v>9400.7172468106437</c:v>
                </c:pt>
                <c:pt idx="513">
                  <c:v>9401.5339240600806</c:v>
                </c:pt>
                <c:pt idx="514">
                  <c:v>9402.3506013095175</c:v>
                </c:pt>
                <c:pt idx="515">
                  <c:v>9403.1672785589544</c:v>
                </c:pt>
                <c:pt idx="516">
                  <c:v>9403.9839558083913</c:v>
                </c:pt>
                <c:pt idx="517">
                  <c:v>9404.8006330578282</c:v>
                </c:pt>
                <c:pt idx="518">
                  <c:v>9405.6173103072651</c:v>
                </c:pt>
                <c:pt idx="519">
                  <c:v>9406.433987556702</c:v>
                </c:pt>
                <c:pt idx="520">
                  <c:v>9407.250664806139</c:v>
                </c:pt>
                <c:pt idx="521">
                  <c:v>9408.0673420555759</c:v>
                </c:pt>
                <c:pt idx="522">
                  <c:v>9408.8840193050128</c:v>
                </c:pt>
                <c:pt idx="523">
                  <c:v>9409.7006965544497</c:v>
                </c:pt>
                <c:pt idx="524">
                  <c:v>9410.5173738038866</c:v>
                </c:pt>
                <c:pt idx="525">
                  <c:v>9411.3340510533235</c:v>
                </c:pt>
                <c:pt idx="526">
                  <c:v>9412.1507283027604</c:v>
                </c:pt>
                <c:pt idx="527">
                  <c:v>9412.9674055521973</c:v>
                </c:pt>
                <c:pt idx="528">
                  <c:v>9413.7840828016342</c:v>
                </c:pt>
                <c:pt idx="529">
                  <c:v>9414.6007600510711</c:v>
                </c:pt>
                <c:pt idx="530">
                  <c:v>9415.417437300508</c:v>
                </c:pt>
                <c:pt idx="531">
                  <c:v>9416.2341145499449</c:v>
                </c:pt>
                <c:pt idx="532">
                  <c:v>9417.0507917993818</c:v>
                </c:pt>
                <c:pt idx="533">
                  <c:v>9417.8674690488187</c:v>
                </c:pt>
                <c:pt idx="534">
                  <c:v>9418.6841462982557</c:v>
                </c:pt>
                <c:pt idx="535">
                  <c:v>9419.5008235476926</c:v>
                </c:pt>
                <c:pt idx="536">
                  <c:v>9420.3175007971295</c:v>
                </c:pt>
                <c:pt idx="537">
                  <c:v>9421.1341780465664</c:v>
                </c:pt>
                <c:pt idx="538">
                  <c:v>9421.9508552960033</c:v>
                </c:pt>
                <c:pt idx="539">
                  <c:v>9422.7675325454402</c:v>
                </c:pt>
                <c:pt idx="540">
                  <c:v>9423.5842097948771</c:v>
                </c:pt>
                <c:pt idx="541">
                  <c:v>9424.400887044314</c:v>
                </c:pt>
                <c:pt idx="542">
                  <c:v>9425.2175642937509</c:v>
                </c:pt>
                <c:pt idx="543">
                  <c:v>9426.0342415431878</c:v>
                </c:pt>
                <c:pt idx="544">
                  <c:v>9426.8509187926247</c:v>
                </c:pt>
                <c:pt idx="545">
                  <c:v>9427.6675960420616</c:v>
                </c:pt>
                <c:pt idx="546">
                  <c:v>9428.4842732914985</c:v>
                </c:pt>
                <c:pt idx="547">
                  <c:v>9429.3009505409354</c:v>
                </c:pt>
                <c:pt idx="548">
                  <c:v>9430.1176277903724</c:v>
                </c:pt>
                <c:pt idx="549">
                  <c:v>9430.9343050398093</c:v>
                </c:pt>
                <c:pt idx="550">
                  <c:v>9431.7509822892462</c:v>
                </c:pt>
                <c:pt idx="551">
                  <c:v>9432.5676595386831</c:v>
                </c:pt>
                <c:pt idx="552">
                  <c:v>9433.38433678812</c:v>
                </c:pt>
                <c:pt idx="553">
                  <c:v>9434.2010140375569</c:v>
                </c:pt>
                <c:pt idx="554">
                  <c:v>9435.0176912869938</c:v>
                </c:pt>
                <c:pt idx="555">
                  <c:v>9435.8343685364307</c:v>
                </c:pt>
                <c:pt idx="556">
                  <c:v>9436.6510457858676</c:v>
                </c:pt>
                <c:pt idx="557">
                  <c:v>9437.4677230353045</c:v>
                </c:pt>
                <c:pt idx="558">
                  <c:v>9438.2844002847414</c:v>
                </c:pt>
                <c:pt idx="559">
                  <c:v>9439.1010775341783</c:v>
                </c:pt>
                <c:pt idx="560">
                  <c:v>9439.9177547836152</c:v>
                </c:pt>
                <c:pt idx="561">
                  <c:v>9440.7344320330521</c:v>
                </c:pt>
                <c:pt idx="562">
                  <c:v>9441.5511092824891</c:v>
                </c:pt>
                <c:pt idx="563">
                  <c:v>9442.367786531926</c:v>
                </c:pt>
                <c:pt idx="564">
                  <c:v>9443.1844637813629</c:v>
                </c:pt>
                <c:pt idx="565">
                  <c:v>9444.0011410307998</c:v>
                </c:pt>
                <c:pt idx="566">
                  <c:v>9444.8178182802367</c:v>
                </c:pt>
                <c:pt idx="567">
                  <c:v>9445.6344955296736</c:v>
                </c:pt>
                <c:pt idx="568">
                  <c:v>9446.4511727791105</c:v>
                </c:pt>
                <c:pt idx="569">
                  <c:v>9447.2678500285474</c:v>
                </c:pt>
                <c:pt idx="570">
                  <c:v>9448.0845272779843</c:v>
                </c:pt>
                <c:pt idx="571">
                  <c:v>9448.9012045274212</c:v>
                </c:pt>
                <c:pt idx="572">
                  <c:v>9449.7178817768581</c:v>
                </c:pt>
                <c:pt idx="573">
                  <c:v>9450.534559026295</c:v>
                </c:pt>
                <c:pt idx="574">
                  <c:v>9452.3557137719072</c:v>
                </c:pt>
                <c:pt idx="575">
                  <c:v>9488.8887064970677</c:v>
                </c:pt>
                <c:pt idx="576">
                  <c:v>9525.4216992222282</c:v>
                </c:pt>
                <c:pt idx="577">
                  <c:v>9529.7081312480823</c:v>
                </c:pt>
                <c:pt idx="578">
                  <c:v>9531.2214661448506</c:v>
                </c:pt>
                <c:pt idx="579">
                  <c:v>9532.734801041619</c:v>
                </c:pt>
                <c:pt idx="580">
                  <c:v>9534.2481359383873</c:v>
                </c:pt>
                <c:pt idx="581">
                  <c:v>9535.7614708351557</c:v>
                </c:pt>
                <c:pt idx="582">
                  <c:v>9537.1201726360396</c:v>
                </c:pt>
                <c:pt idx="583">
                  <c:v>9538.4788744369234</c:v>
                </c:pt>
                <c:pt idx="584">
                  <c:v>9539.8375762378073</c:v>
                </c:pt>
                <c:pt idx="585">
                  <c:v>9541.1962780386912</c:v>
                </c:pt>
                <c:pt idx="586">
                  <c:v>9542.554979839575</c:v>
                </c:pt>
                <c:pt idx="587">
                  <c:v>9543.9136816404589</c:v>
                </c:pt>
                <c:pt idx="588">
                  <c:v>9545.2723834413428</c:v>
                </c:pt>
                <c:pt idx="589">
                  <c:v>9546.6310852422266</c:v>
                </c:pt>
                <c:pt idx="590">
                  <c:v>9547.9897870431105</c:v>
                </c:pt>
                <c:pt idx="591">
                  <c:v>9549.3484888439943</c:v>
                </c:pt>
                <c:pt idx="592">
                  <c:v>9550.1651660934313</c:v>
                </c:pt>
                <c:pt idx="593">
                  <c:v>9550.9818433428682</c:v>
                </c:pt>
                <c:pt idx="594">
                  <c:v>9551.7985205923051</c:v>
                </c:pt>
                <c:pt idx="595">
                  <c:v>9552.615197841742</c:v>
                </c:pt>
                <c:pt idx="596">
                  <c:v>9553.4318750911789</c:v>
                </c:pt>
                <c:pt idx="597">
                  <c:v>9554.2485523406158</c:v>
                </c:pt>
                <c:pt idx="598">
                  <c:v>9555.0652295900527</c:v>
                </c:pt>
                <c:pt idx="599">
                  <c:v>9555.8819068394896</c:v>
                </c:pt>
                <c:pt idx="600">
                  <c:v>9556.6985840889265</c:v>
                </c:pt>
                <c:pt idx="601">
                  <c:v>9557.5152613383634</c:v>
                </c:pt>
                <c:pt idx="602">
                  <c:v>9558.3319385878003</c:v>
                </c:pt>
                <c:pt idx="603">
                  <c:v>9559.1486158372372</c:v>
                </c:pt>
                <c:pt idx="604">
                  <c:v>9559.9652930866741</c:v>
                </c:pt>
                <c:pt idx="605">
                  <c:v>9560.781970336111</c:v>
                </c:pt>
                <c:pt idx="606">
                  <c:v>9561.598647585548</c:v>
                </c:pt>
                <c:pt idx="607">
                  <c:v>9562.4153248349849</c:v>
                </c:pt>
                <c:pt idx="608">
                  <c:v>9563.2320020844218</c:v>
                </c:pt>
                <c:pt idx="609">
                  <c:v>9564.0486793338587</c:v>
                </c:pt>
                <c:pt idx="610">
                  <c:v>9564.8653565832956</c:v>
                </c:pt>
                <c:pt idx="611">
                  <c:v>9565.6820338327325</c:v>
                </c:pt>
                <c:pt idx="612">
                  <c:v>9566.4987110821694</c:v>
                </c:pt>
                <c:pt idx="613">
                  <c:v>9567.3153883316063</c:v>
                </c:pt>
                <c:pt idx="614">
                  <c:v>9568.1320655810432</c:v>
                </c:pt>
                <c:pt idx="615">
                  <c:v>9568.9487428304801</c:v>
                </c:pt>
                <c:pt idx="616">
                  <c:v>9569.765420079917</c:v>
                </c:pt>
                <c:pt idx="617">
                  <c:v>9570.5820973293539</c:v>
                </c:pt>
                <c:pt idx="618">
                  <c:v>9571.3987745787908</c:v>
                </c:pt>
                <c:pt idx="619">
                  <c:v>9572.2154518282277</c:v>
                </c:pt>
                <c:pt idx="620">
                  <c:v>9573.0321290776646</c:v>
                </c:pt>
                <c:pt idx="621">
                  <c:v>9573.8488063271016</c:v>
                </c:pt>
                <c:pt idx="622">
                  <c:v>9574.6654835765385</c:v>
                </c:pt>
                <c:pt idx="623">
                  <c:v>9575.4821608259754</c:v>
                </c:pt>
                <c:pt idx="624">
                  <c:v>9576.7001659169182</c:v>
                </c:pt>
                <c:pt idx="625">
                  <c:v>9577.918171007861</c:v>
                </c:pt>
                <c:pt idx="626">
                  <c:v>9579.1361760988038</c:v>
                </c:pt>
                <c:pt idx="627">
                  <c:v>9580.3541811897467</c:v>
                </c:pt>
                <c:pt idx="628">
                  <c:v>9581.5721862806895</c:v>
                </c:pt>
                <c:pt idx="629">
                  <c:v>9582.7901913716323</c:v>
                </c:pt>
                <c:pt idx="630">
                  <c:v>9584.0081964625751</c:v>
                </c:pt>
                <c:pt idx="631">
                  <c:v>9585.226201553518</c:v>
                </c:pt>
                <c:pt idx="632">
                  <c:v>9586.4442066444608</c:v>
                </c:pt>
                <c:pt idx="633">
                  <c:v>9587.6622117354036</c:v>
                </c:pt>
                <c:pt idx="634">
                  <c:v>9588.8802168263464</c:v>
                </c:pt>
                <c:pt idx="635">
                  <c:v>9590.0982219172893</c:v>
                </c:pt>
                <c:pt idx="636">
                  <c:v>9591.3162270082321</c:v>
                </c:pt>
                <c:pt idx="637">
                  <c:v>9592.5342320991749</c:v>
                </c:pt>
                <c:pt idx="638">
                  <c:v>9593.7522371901177</c:v>
                </c:pt>
                <c:pt idx="639">
                  <c:v>9594.9702422810606</c:v>
                </c:pt>
                <c:pt idx="640">
                  <c:v>9596.1882473720034</c:v>
                </c:pt>
                <c:pt idx="641">
                  <c:v>9597.4062524629462</c:v>
                </c:pt>
                <c:pt idx="642">
                  <c:v>9598.624257553889</c:v>
                </c:pt>
                <c:pt idx="643">
                  <c:v>9599.8422626448319</c:v>
                </c:pt>
                <c:pt idx="644">
                  <c:v>9601.0602677357747</c:v>
                </c:pt>
                <c:pt idx="645">
                  <c:v>9602.2782728267175</c:v>
                </c:pt>
                <c:pt idx="646">
                  <c:v>9603.4962779176603</c:v>
                </c:pt>
                <c:pt idx="647">
                  <c:v>9604.7142830086032</c:v>
                </c:pt>
                <c:pt idx="648">
                  <c:v>9605.932288099546</c:v>
                </c:pt>
                <c:pt idx="649">
                  <c:v>9607.1502931904888</c:v>
                </c:pt>
                <c:pt idx="650">
                  <c:v>9608.3682982814316</c:v>
                </c:pt>
                <c:pt idx="651">
                  <c:v>9609.5863033723745</c:v>
                </c:pt>
                <c:pt idx="652">
                  <c:v>9610.8043084633173</c:v>
                </c:pt>
                <c:pt idx="653">
                  <c:v>9612.0223135542601</c:v>
                </c:pt>
                <c:pt idx="654">
                  <c:v>9613.2403186452029</c:v>
                </c:pt>
                <c:pt idx="655">
                  <c:v>9614.4583237361458</c:v>
                </c:pt>
                <c:pt idx="656">
                  <c:v>9615.6763288270886</c:v>
                </c:pt>
                <c:pt idx="657">
                  <c:v>9616.8943339180314</c:v>
                </c:pt>
                <c:pt idx="658">
                  <c:v>9618.1123390089742</c:v>
                </c:pt>
                <c:pt idx="659">
                  <c:v>9619.3303440999171</c:v>
                </c:pt>
                <c:pt idx="660">
                  <c:v>9620.5483491908599</c:v>
                </c:pt>
                <c:pt idx="661">
                  <c:v>9621.7663542818027</c:v>
                </c:pt>
                <c:pt idx="662">
                  <c:v>9622.9843593727455</c:v>
                </c:pt>
                <c:pt idx="663">
                  <c:v>9624.2023644636884</c:v>
                </c:pt>
                <c:pt idx="664">
                  <c:v>9625.4203695546312</c:v>
                </c:pt>
                <c:pt idx="665">
                  <c:v>9626.504598698406</c:v>
                </c:pt>
                <c:pt idx="666">
                  <c:v>9627.5888278421808</c:v>
                </c:pt>
                <c:pt idx="667">
                  <c:v>9628.6730569859556</c:v>
                </c:pt>
                <c:pt idx="668">
                  <c:v>9629.7572861297303</c:v>
                </c:pt>
                <c:pt idx="669">
                  <c:v>9630.8415152735051</c:v>
                </c:pt>
                <c:pt idx="670">
                  <c:v>9631.9257444172799</c:v>
                </c:pt>
                <c:pt idx="671">
                  <c:v>9633.0099735610547</c:v>
                </c:pt>
                <c:pt idx="672">
                  <c:v>9634.5243406385944</c:v>
                </c:pt>
                <c:pt idx="673">
                  <c:v>9636.038707716134</c:v>
                </c:pt>
                <c:pt idx="674">
                  <c:v>9637.1229368599088</c:v>
                </c:pt>
                <c:pt idx="675">
                  <c:v>9638.2071660036836</c:v>
                </c:pt>
                <c:pt idx="676">
                  <c:v>9639.2913951474584</c:v>
                </c:pt>
                <c:pt idx="677">
                  <c:v>9640.3756242912332</c:v>
                </c:pt>
                <c:pt idx="678">
                  <c:v>9641.459853435008</c:v>
                </c:pt>
                <c:pt idx="679">
                  <c:v>9642.5440825787828</c:v>
                </c:pt>
                <c:pt idx="680">
                  <c:v>9643.6283117225576</c:v>
                </c:pt>
                <c:pt idx="681">
                  <c:v>9644.7125408663323</c:v>
                </c:pt>
                <c:pt idx="682">
                  <c:v>9645.7967700101071</c:v>
                </c:pt>
                <c:pt idx="683">
                  <c:v>9646.8809991538819</c:v>
                </c:pt>
                <c:pt idx="684">
                  <c:v>9647.9652282976567</c:v>
                </c:pt>
                <c:pt idx="685">
                  <c:v>9649.0494574414315</c:v>
                </c:pt>
                <c:pt idx="686">
                  <c:v>9650.1336865852063</c:v>
                </c:pt>
                <c:pt idx="687">
                  <c:v>9651.2179157289811</c:v>
                </c:pt>
                <c:pt idx="688">
                  <c:v>9652.3021448727559</c:v>
                </c:pt>
                <c:pt idx="689">
                  <c:v>9653.3863740165307</c:v>
                </c:pt>
                <c:pt idx="690">
                  <c:v>9654.4706031603055</c:v>
                </c:pt>
                <c:pt idx="691">
                  <c:v>9655.5548323040803</c:v>
                </c:pt>
                <c:pt idx="692">
                  <c:v>9656.6390614478551</c:v>
                </c:pt>
                <c:pt idx="693">
                  <c:v>9657.7232905916298</c:v>
                </c:pt>
                <c:pt idx="694">
                  <c:v>9658.8075197354046</c:v>
                </c:pt>
                <c:pt idx="695">
                  <c:v>9659.8917488791794</c:v>
                </c:pt>
                <c:pt idx="696">
                  <c:v>9660.9759780229542</c:v>
                </c:pt>
                <c:pt idx="697">
                  <c:v>9662.060207166729</c:v>
                </c:pt>
                <c:pt idx="698">
                  <c:v>9663.1444363105038</c:v>
                </c:pt>
                <c:pt idx="699">
                  <c:v>9664.2286654542786</c:v>
                </c:pt>
                <c:pt idx="700">
                  <c:v>9665.3128945980534</c:v>
                </c:pt>
                <c:pt idx="701">
                  <c:v>9666.3971237418282</c:v>
                </c:pt>
                <c:pt idx="702">
                  <c:v>9667.481352885603</c:v>
                </c:pt>
                <c:pt idx="703">
                  <c:v>9668.5655820293778</c:v>
                </c:pt>
                <c:pt idx="704">
                  <c:v>9669.6498111731526</c:v>
                </c:pt>
                <c:pt idx="705">
                  <c:v>9670.7340403169273</c:v>
                </c:pt>
                <c:pt idx="706">
                  <c:v>9671.8182694607021</c:v>
                </c:pt>
                <c:pt idx="707">
                  <c:v>9672.9024986044769</c:v>
                </c:pt>
                <c:pt idx="708">
                  <c:v>9673.9867277482517</c:v>
                </c:pt>
                <c:pt idx="709">
                  <c:v>9675.0709568920265</c:v>
                </c:pt>
                <c:pt idx="710">
                  <c:v>9676.7182973975541</c:v>
                </c:pt>
                <c:pt idx="711">
                  <c:v>9677.8025265413289</c:v>
                </c:pt>
                <c:pt idx="712">
                  <c:v>9678.8867556851037</c:v>
                </c:pt>
                <c:pt idx="713">
                  <c:v>9679.9709848288785</c:v>
                </c:pt>
                <c:pt idx="714">
                  <c:v>9681.0552139726533</c:v>
                </c:pt>
                <c:pt idx="715">
                  <c:v>9682.1394431164281</c:v>
                </c:pt>
                <c:pt idx="716">
                  <c:v>9683.2236722602029</c:v>
                </c:pt>
                <c:pt idx="717">
                  <c:v>9684.3079014039777</c:v>
                </c:pt>
                <c:pt idx="718">
                  <c:v>9685.7969206810922</c:v>
                </c:pt>
                <c:pt idx="719">
                  <c:v>9687.2859399582067</c:v>
                </c:pt>
                <c:pt idx="720">
                  <c:v>9688.4766944081894</c:v>
                </c:pt>
                <c:pt idx="721">
                  <c:v>9689.5609235519642</c:v>
                </c:pt>
                <c:pt idx="722">
                  <c:v>9690.6451526957389</c:v>
                </c:pt>
                <c:pt idx="723">
                  <c:v>9691.7293818395137</c:v>
                </c:pt>
                <c:pt idx="724">
                  <c:v>9692.8136109832885</c:v>
                </c:pt>
                <c:pt idx="725">
                  <c:v>9693.8978401270633</c:v>
                </c:pt>
                <c:pt idx="726">
                  <c:v>9694.9820692708381</c:v>
                </c:pt>
                <c:pt idx="727">
                  <c:v>9696.0662984146129</c:v>
                </c:pt>
                <c:pt idx="728">
                  <c:v>9697.1505275583877</c:v>
                </c:pt>
                <c:pt idx="729">
                  <c:v>9698.1009807549926</c:v>
                </c:pt>
                <c:pt idx="730">
                  <c:v>9699.0514339515976</c:v>
                </c:pt>
                <c:pt idx="731">
                  <c:v>9700.0018871482025</c:v>
                </c:pt>
                <c:pt idx="732">
                  <c:v>9700.9523403448075</c:v>
                </c:pt>
                <c:pt idx="733">
                  <c:v>9701.9027935414124</c:v>
                </c:pt>
                <c:pt idx="734">
                  <c:v>9702.8532467380173</c:v>
                </c:pt>
                <c:pt idx="735">
                  <c:v>9703.8036999346223</c:v>
                </c:pt>
                <c:pt idx="736">
                  <c:v>9704.7541531312272</c:v>
                </c:pt>
                <c:pt idx="737">
                  <c:v>9705.7046063278322</c:v>
                </c:pt>
                <c:pt idx="738">
                  <c:v>9706.6550595244371</c:v>
                </c:pt>
                <c:pt idx="739">
                  <c:v>9707.605512721042</c:v>
                </c:pt>
                <c:pt idx="740">
                  <c:v>9708.555965917647</c:v>
                </c:pt>
                <c:pt idx="741">
                  <c:v>9709.5064191142519</c:v>
                </c:pt>
                <c:pt idx="742">
                  <c:v>9710.4568723108569</c:v>
                </c:pt>
                <c:pt idx="743">
                  <c:v>9711.4073255074618</c:v>
                </c:pt>
                <c:pt idx="744">
                  <c:v>9712.3577787040667</c:v>
                </c:pt>
                <c:pt idx="745">
                  <c:v>9713.3082319006717</c:v>
                </c:pt>
                <c:pt idx="746">
                  <c:v>9714.2586850972766</c:v>
                </c:pt>
                <c:pt idx="747">
                  <c:v>9715.2091382938816</c:v>
                </c:pt>
                <c:pt idx="748">
                  <c:v>9716.1595914904865</c:v>
                </c:pt>
                <c:pt idx="749">
                  <c:v>9717.1100446870914</c:v>
                </c:pt>
                <c:pt idx="750">
                  <c:v>9718.0604978836964</c:v>
                </c:pt>
                <c:pt idx="751">
                  <c:v>9719.0109510803013</c:v>
                </c:pt>
                <c:pt idx="752">
                  <c:v>9719.9614042769063</c:v>
                </c:pt>
                <c:pt idx="753">
                  <c:v>9720.9118574735112</c:v>
                </c:pt>
                <c:pt idx="754">
                  <c:v>9721.8623106701161</c:v>
                </c:pt>
                <c:pt idx="755">
                  <c:v>9722.8127638667211</c:v>
                </c:pt>
                <c:pt idx="756">
                  <c:v>9723.763217063326</c:v>
                </c:pt>
                <c:pt idx="757">
                  <c:v>9724.713670259931</c:v>
                </c:pt>
                <c:pt idx="758">
                  <c:v>9725.6641234565359</c:v>
                </c:pt>
                <c:pt idx="759">
                  <c:v>9726.6145766531408</c:v>
                </c:pt>
                <c:pt idx="760">
                  <c:v>9727.5650298497458</c:v>
                </c:pt>
                <c:pt idx="761">
                  <c:v>9728.5154830463507</c:v>
                </c:pt>
                <c:pt idx="762">
                  <c:v>9729.4659362429556</c:v>
                </c:pt>
                <c:pt idx="763">
                  <c:v>9730.4163894395606</c:v>
                </c:pt>
                <c:pt idx="764">
                  <c:v>9731.3668426361655</c:v>
                </c:pt>
                <c:pt idx="765">
                  <c:v>9732.3172958327705</c:v>
                </c:pt>
                <c:pt idx="766">
                  <c:v>9733.2677490293754</c:v>
                </c:pt>
                <c:pt idx="767">
                  <c:v>9734.2182022259803</c:v>
                </c:pt>
                <c:pt idx="768">
                  <c:v>9735.1686554225853</c:v>
                </c:pt>
                <c:pt idx="769">
                  <c:v>9736.1191086191902</c:v>
                </c:pt>
                <c:pt idx="770">
                  <c:v>9737.0695618157952</c:v>
                </c:pt>
                <c:pt idx="771">
                  <c:v>9738.0200150124001</c:v>
                </c:pt>
                <c:pt idx="772">
                  <c:v>9738.970468209005</c:v>
                </c:pt>
                <c:pt idx="773">
                  <c:v>9739.92092140561</c:v>
                </c:pt>
                <c:pt idx="774">
                  <c:v>9740.8713746022149</c:v>
                </c:pt>
                <c:pt idx="775">
                  <c:v>9741.8218277988199</c:v>
                </c:pt>
                <c:pt idx="776">
                  <c:v>9742.7722809954248</c:v>
                </c:pt>
                <c:pt idx="777">
                  <c:v>9743.7227341920297</c:v>
                </c:pt>
                <c:pt idx="778">
                  <c:v>9744.6731873886347</c:v>
                </c:pt>
                <c:pt idx="779">
                  <c:v>9745.6236405852396</c:v>
                </c:pt>
                <c:pt idx="780">
                  <c:v>9746.5740937818446</c:v>
                </c:pt>
                <c:pt idx="781">
                  <c:v>9747.5245469784495</c:v>
                </c:pt>
                <c:pt idx="782">
                  <c:v>9748.4750001750544</c:v>
                </c:pt>
                <c:pt idx="783">
                  <c:v>9749.4254533716594</c:v>
                </c:pt>
                <c:pt idx="784">
                  <c:v>9750.3759065682643</c:v>
                </c:pt>
                <c:pt idx="785">
                  <c:v>9751.1925838177012</c:v>
                </c:pt>
                <c:pt idx="786">
                  <c:v>9752.0092610671381</c:v>
                </c:pt>
                <c:pt idx="787">
                  <c:v>9752.825938316575</c:v>
                </c:pt>
                <c:pt idx="788">
                  <c:v>9753.642615566012</c:v>
                </c:pt>
                <c:pt idx="789">
                  <c:v>9754.4592928154489</c:v>
                </c:pt>
                <c:pt idx="790">
                  <c:v>9755.2759700648858</c:v>
                </c:pt>
                <c:pt idx="791">
                  <c:v>9756.0926473143227</c:v>
                </c:pt>
                <c:pt idx="792">
                  <c:v>9756.9093245637596</c:v>
                </c:pt>
                <c:pt idx="793">
                  <c:v>9757.7260018131965</c:v>
                </c:pt>
                <c:pt idx="794">
                  <c:v>9758.5426790626334</c:v>
                </c:pt>
                <c:pt idx="795">
                  <c:v>9759.3593563120703</c:v>
                </c:pt>
                <c:pt idx="796">
                  <c:v>9760.1760335615072</c:v>
                </c:pt>
                <c:pt idx="797">
                  <c:v>9760.9927108109441</c:v>
                </c:pt>
                <c:pt idx="798">
                  <c:v>9761.809388060381</c:v>
                </c:pt>
                <c:pt idx="799">
                  <c:v>9762.6260653098179</c:v>
                </c:pt>
                <c:pt idx="800">
                  <c:v>9763.4427425592548</c:v>
                </c:pt>
                <c:pt idx="801">
                  <c:v>9764.2594198086917</c:v>
                </c:pt>
                <c:pt idx="802">
                  <c:v>9765.0760970581287</c:v>
                </c:pt>
                <c:pt idx="803">
                  <c:v>9765.8927743075656</c:v>
                </c:pt>
                <c:pt idx="804">
                  <c:v>9766.7094515570025</c:v>
                </c:pt>
                <c:pt idx="805">
                  <c:v>9767.5261288064394</c:v>
                </c:pt>
                <c:pt idx="806">
                  <c:v>9768.3428060558763</c:v>
                </c:pt>
                <c:pt idx="807">
                  <c:v>9769.1594833053132</c:v>
                </c:pt>
                <c:pt idx="808">
                  <c:v>9769.9761605547501</c:v>
                </c:pt>
                <c:pt idx="809">
                  <c:v>9770.792837804187</c:v>
                </c:pt>
                <c:pt idx="810">
                  <c:v>9771.9862005475297</c:v>
                </c:pt>
                <c:pt idx="811">
                  <c:v>9773.1795632908725</c:v>
                </c:pt>
                <c:pt idx="812">
                  <c:v>9774.3729260342152</c:v>
                </c:pt>
                <c:pt idx="813">
                  <c:v>9775.5662887775579</c:v>
                </c:pt>
                <c:pt idx="814">
                  <c:v>9776.7596515209007</c:v>
                </c:pt>
                <c:pt idx="815">
                  <c:v>9777.9530142642434</c:v>
                </c:pt>
                <c:pt idx="816">
                  <c:v>9779.1463770075861</c:v>
                </c:pt>
                <c:pt idx="817">
                  <c:v>9780.3397397509289</c:v>
                </c:pt>
                <c:pt idx="818">
                  <c:v>9781.5331024942716</c:v>
                </c:pt>
                <c:pt idx="819">
                  <c:v>9782.7264652376143</c:v>
                </c:pt>
                <c:pt idx="820">
                  <c:v>9783.9198279809571</c:v>
                </c:pt>
                <c:pt idx="821">
                  <c:v>9785.1131907242998</c:v>
                </c:pt>
                <c:pt idx="822">
                  <c:v>9786.3065534676425</c:v>
                </c:pt>
                <c:pt idx="823">
                  <c:v>9787.4999162109852</c:v>
                </c:pt>
                <c:pt idx="824">
                  <c:v>9788.693278954328</c:v>
                </c:pt>
                <c:pt idx="825">
                  <c:v>9789.0699644482338</c:v>
                </c:pt>
                <c:pt idx="826">
                  <c:v>9789.4466499421396</c:v>
                </c:pt>
                <c:pt idx="827">
                  <c:v>9789.8233354360455</c:v>
                </c:pt>
                <c:pt idx="828">
                  <c:v>9790.2000209299513</c:v>
                </c:pt>
                <c:pt idx="829">
                  <c:v>9790.5767064238571</c:v>
                </c:pt>
                <c:pt idx="830">
                  <c:v>9790.9533919177629</c:v>
                </c:pt>
                <c:pt idx="831">
                  <c:v>9791.3300774116688</c:v>
                </c:pt>
                <c:pt idx="832">
                  <c:v>9791.7067629055746</c:v>
                </c:pt>
                <c:pt idx="833">
                  <c:v>9791.7067629055746</c:v>
                </c:pt>
                <c:pt idx="834">
                  <c:v>9791.7067629055746</c:v>
                </c:pt>
                <c:pt idx="835">
                  <c:v>9791.7067629055746</c:v>
                </c:pt>
                <c:pt idx="836">
                  <c:v>9791.7067629055746</c:v>
                </c:pt>
                <c:pt idx="837">
                  <c:v>9791.7067629055746</c:v>
                </c:pt>
                <c:pt idx="838">
                  <c:v>9791.7067629055746</c:v>
                </c:pt>
                <c:pt idx="839">
                  <c:v>9791.7067629055746</c:v>
                </c:pt>
                <c:pt idx="840">
                  <c:v>9791.7067629055746</c:v>
                </c:pt>
                <c:pt idx="841">
                  <c:v>9791.7067629055746</c:v>
                </c:pt>
                <c:pt idx="842">
                  <c:v>9791.7067629055746</c:v>
                </c:pt>
                <c:pt idx="843">
                  <c:v>9791.7067629055746</c:v>
                </c:pt>
                <c:pt idx="844">
                  <c:v>9791.7067629055746</c:v>
                </c:pt>
                <c:pt idx="845">
                  <c:v>9791.7067629055746</c:v>
                </c:pt>
                <c:pt idx="846">
                  <c:v>9791.7067629055746</c:v>
                </c:pt>
                <c:pt idx="847">
                  <c:v>9791.7067629055746</c:v>
                </c:pt>
                <c:pt idx="848">
                  <c:v>9791.7067629055746</c:v>
                </c:pt>
                <c:pt idx="849">
                  <c:v>9791.7067629055746</c:v>
                </c:pt>
                <c:pt idx="850">
                  <c:v>9791.7067629055746</c:v>
                </c:pt>
                <c:pt idx="851">
                  <c:v>9791.7067629055746</c:v>
                </c:pt>
                <c:pt idx="852">
                  <c:v>9791.7067629055746</c:v>
                </c:pt>
                <c:pt idx="853">
                  <c:v>9791.7067629055746</c:v>
                </c:pt>
                <c:pt idx="854">
                  <c:v>9791.7067629055746</c:v>
                </c:pt>
                <c:pt idx="855">
                  <c:v>9791.7067629055746</c:v>
                </c:pt>
                <c:pt idx="856">
                  <c:v>9791.7067629055746</c:v>
                </c:pt>
                <c:pt idx="857">
                  <c:v>9791.7067629055746</c:v>
                </c:pt>
                <c:pt idx="858">
                  <c:v>9791.7067629055746</c:v>
                </c:pt>
                <c:pt idx="859">
                  <c:v>9791.7067629055746</c:v>
                </c:pt>
                <c:pt idx="860">
                  <c:v>9791.7067629055746</c:v>
                </c:pt>
                <c:pt idx="861">
                  <c:v>9791.7067629055746</c:v>
                </c:pt>
                <c:pt idx="862">
                  <c:v>9791.7067629055746</c:v>
                </c:pt>
                <c:pt idx="863">
                  <c:v>9791.7067629055746</c:v>
                </c:pt>
                <c:pt idx="864">
                  <c:v>9791.7067629055746</c:v>
                </c:pt>
                <c:pt idx="865">
                  <c:v>9824.324008121117</c:v>
                </c:pt>
                <c:pt idx="866">
                  <c:v>9856.9412533366594</c:v>
                </c:pt>
                <c:pt idx="867">
                  <c:v>9889.5584985522019</c:v>
                </c:pt>
                <c:pt idx="868">
                  <c:v>9922.1757437677443</c:v>
                </c:pt>
                <c:pt idx="869">
                  <c:v>9954.7929889832867</c:v>
                </c:pt>
                <c:pt idx="870">
                  <c:v>9987.4102341988291</c:v>
                </c:pt>
                <c:pt idx="871">
                  <c:v>9987.4102341988291</c:v>
                </c:pt>
                <c:pt idx="872">
                  <c:v>9987.4102341988291</c:v>
                </c:pt>
                <c:pt idx="873">
                  <c:v>9987.4102341988291</c:v>
                </c:pt>
                <c:pt idx="874">
                  <c:v>9987.4102341988291</c:v>
                </c:pt>
                <c:pt idx="875">
                  <c:v>9987.4102341988291</c:v>
                </c:pt>
                <c:pt idx="876">
                  <c:v>9987.4102341988291</c:v>
                </c:pt>
                <c:pt idx="877">
                  <c:v>9987.4102341988291</c:v>
                </c:pt>
                <c:pt idx="878">
                  <c:v>9987.4102341988291</c:v>
                </c:pt>
                <c:pt idx="879">
                  <c:v>9987.4102341988291</c:v>
                </c:pt>
                <c:pt idx="880">
                  <c:v>9987.4102341988291</c:v>
                </c:pt>
                <c:pt idx="881">
                  <c:v>9987.4102341988291</c:v>
                </c:pt>
                <c:pt idx="882">
                  <c:v>9987.4102341988291</c:v>
                </c:pt>
                <c:pt idx="883">
                  <c:v>9987.4102341988291</c:v>
                </c:pt>
                <c:pt idx="884">
                  <c:v>9987.4102341988291</c:v>
                </c:pt>
                <c:pt idx="885">
                  <c:v>9987.4102341988291</c:v>
                </c:pt>
                <c:pt idx="886">
                  <c:v>9987.4102341988291</c:v>
                </c:pt>
                <c:pt idx="887">
                  <c:v>9987.4102341988291</c:v>
                </c:pt>
                <c:pt idx="888">
                  <c:v>9987.4102341988291</c:v>
                </c:pt>
                <c:pt idx="889">
                  <c:v>9987.4102341988291</c:v>
                </c:pt>
                <c:pt idx="890">
                  <c:v>9987.4102341988291</c:v>
                </c:pt>
                <c:pt idx="891">
                  <c:v>9987.4102341988291</c:v>
                </c:pt>
                <c:pt idx="892">
                  <c:v>9987.4102341988291</c:v>
                </c:pt>
                <c:pt idx="893">
                  <c:v>9987.4102341988291</c:v>
                </c:pt>
                <c:pt idx="894">
                  <c:v>9987.4102341988291</c:v>
                </c:pt>
                <c:pt idx="895">
                  <c:v>9987.4102341988291</c:v>
                </c:pt>
                <c:pt idx="896">
                  <c:v>9987.4102341988291</c:v>
                </c:pt>
                <c:pt idx="897">
                  <c:v>9987.4102341988291</c:v>
                </c:pt>
                <c:pt idx="898">
                  <c:v>9987.4102341988291</c:v>
                </c:pt>
                <c:pt idx="899">
                  <c:v>9987.4102341988291</c:v>
                </c:pt>
                <c:pt idx="900">
                  <c:v>9987.4102341988291</c:v>
                </c:pt>
                <c:pt idx="901">
                  <c:v>9987.4102341988291</c:v>
                </c:pt>
                <c:pt idx="902">
                  <c:v>9987.4102341988291</c:v>
                </c:pt>
                <c:pt idx="903">
                  <c:v>9987.4102341988291</c:v>
                </c:pt>
                <c:pt idx="904">
                  <c:v>9987.4102341988291</c:v>
                </c:pt>
                <c:pt idx="905">
                  <c:v>9987.4102341988291</c:v>
                </c:pt>
                <c:pt idx="906">
                  <c:v>9987.4102341988291</c:v>
                </c:pt>
                <c:pt idx="907">
                  <c:v>9987.4102341988291</c:v>
                </c:pt>
                <c:pt idx="908">
                  <c:v>9987.4102341988291</c:v>
                </c:pt>
                <c:pt idx="909">
                  <c:v>9987.4102341988291</c:v>
                </c:pt>
                <c:pt idx="910">
                  <c:v>10021.072259634924</c:v>
                </c:pt>
                <c:pt idx="911">
                  <c:v>10054.734285071019</c:v>
                </c:pt>
                <c:pt idx="912">
                  <c:v>10088.396310507114</c:v>
                </c:pt>
                <c:pt idx="913">
                  <c:v>10088.396310507114</c:v>
                </c:pt>
                <c:pt idx="914">
                  <c:v>10088.396310507114</c:v>
                </c:pt>
                <c:pt idx="915">
                  <c:v>10088.396310507114</c:v>
                </c:pt>
                <c:pt idx="916">
                  <c:v>10088.396310507114</c:v>
                </c:pt>
                <c:pt idx="917">
                  <c:v>10088.396310507114</c:v>
                </c:pt>
                <c:pt idx="918">
                  <c:v>10091.220344790319</c:v>
                </c:pt>
                <c:pt idx="919">
                  <c:v>10141.629478504059</c:v>
                </c:pt>
                <c:pt idx="920">
                  <c:v>10192.038612217799</c:v>
                </c:pt>
                <c:pt idx="921">
                  <c:v>10239.540714791352</c:v>
                </c:pt>
                <c:pt idx="922">
                  <c:v>10278.481236682133</c:v>
                </c:pt>
                <c:pt idx="923">
                  <c:v>10278.481236682133</c:v>
                </c:pt>
                <c:pt idx="924">
                  <c:v>10278.481236682133</c:v>
                </c:pt>
                <c:pt idx="925">
                  <c:v>10278.481236682133</c:v>
                </c:pt>
                <c:pt idx="926">
                  <c:v>10278.857423445303</c:v>
                </c:pt>
                <c:pt idx="927">
                  <c:v>10279.233610208472</c:v>
                </c:pt>
                <c:pt idx="928">
                  <c:v>10279.609796971641</c:v>
                </c:pt>
                <c:pt idx="929">
                  <c:v>10279.98598373481</c:v>
                </c:pt>
                <c:pt idx="930">
                  <c:v>10280.36217049798</c:v>
                </c:pt>
                <c:pt idx="931">
                  <c:v>10280.738357261149</c:v>
                </c:pt>
                <c:pt idx="932">
                  <c:v>10281.114544024318</c:v>
                </c:pt>
                <c:pt idx="933">
                  <c:v>10281.490730787487</c:v>
                </c:pt>
                <c:pt idx="934">
                  <c:v>10281.866917550657</c:v>
                </c:pt>
                <c:pt idx="935">
                  <c:v>10282.243104313826</c:v>
                </c:pt>
                <c:pt idx="936">
                  <c:v>10282.619291076995</c:v>
                </c:pt>
                <c:pt idx="937">
                  <c:v>10282.619291076995</c:v>
                </c:pt>
                <c:pt idx="938">
                  <c:v>10282.619291076995</c:v>
                </c:pt>
                <c:pt idx="939">
                  <c:v>10282.619291076995</c:v>
                </c:pt>
                <c:pt idx="940">
                  <c:v>10282.619291076995</c:v>
                </c:pt>
                <c:pt idx="941">
                  <c:v>10282.619291076995</c:v>
                </c:pt>
                <c:pt idx="942">
                  <c:v>10282.786712689856</c:v>
                </c:pt>
                <c:pt idx="943">
                  <c:v>10282.954134302718</c:v>
                </c:pt>
                <c:pt idx="944">
                  <c:v>10283.28897752844</c:v>
                </c:pt>
                <c:pt idx="945">
                  <c:v>10283.456399141302</c:v>
                </c:pt>
                <c:pt idx="946">
                  <c:v>10283.623820754163</c:v>
                </c:pt>
                <c:pt idx="947">
                  <c:v>10283.791242367024</c:v>
                </c:pt>
                <c:pt idx="948">
                  <c:v>10283.958663979885</c:v>
                </c:pt>
                <c:pt idx="949">
                  <c:v>10284.126085592747</c:v>
                </c:pt>
                <c:pt idx="950">
                  <c:v>10284.293507205608</c:v>
                </c:pt>
                <c:pt idx="951">
                  <c:v>10284.293507205608</c:v>
                </c:pt>
                <c:pt idx="952">
                  <c:v>10289.91479432807</c:v>
                </c:pt>
                <c:pt idx="953">
                  <c:v>10295.536081450531</c:v>
                </c:pt>
                <c:pt idx="954">
                  <c:v>10301.157368572993</c:v>
                </c:pt>
                <c:pt idx="955">
                  <c:v>10306.778655695454</c:v>
                </c:pt>
                <c:pt idx="956">
                  <c:v>10312.399942817916</c:v>
                </c:pt>
                <c:pt idx="957">
                  <c:v>10318.021229940377</c:v>
                </c:pt>
                <c:pt idx="958">
                  <c:v>10323.642517062839</c:v>
                </c:pt>
                <c:pt idx="959">
                  <c:v>10323.642517062839</c:v>
                </c:pt>
                <c:pt idx="960">
                  <c:v>10323.642517062839</c:v>
                </c:pt>
                <c:pt idx="961">
                  <c:v>10323.642517062839</c:v>
                </c:pt>
                <c:pt idx="962">
                  <c:v>10323.67219951384</c:v>
                </c:pt>
                <c:pt idx="963">
                  <c:v>10325.137880575312</c:v>
                </c:pt>
                <c:pt idx="964">
                  <c:v>10326.603561636784</c:v>
                </c:pt>
                <c:pt idx="965">
                  <c:v>10455.296604872481</c:v>
                </c:pt>
                <c:pt idx="966">
                  <c:v>10582.930341438483</c:v>
                </c:pt>
                <c:pt idx="967">
                  <c:v>10717.566789905448</c:v>
                </c:pt>
                <c:pt idx="968">
                  <c:v>10873.592053773067</c:v>
                </c:pt>
                <c:pt idx="969">
                  <c:v>10896.558530400136</c:v>
                </c:pt>
                <c:pt idx="970">
                  <c:v>10919.408173289536</c:v>
                </c:pt>
                <c:pt idx="971">
                  <c:v>10942.257816178935</c:v>
                </c:pt>
                <c:pt idx="972">
                  <c:v>10973.495749235522</c:v>
                </c:pt>
                <c:pt idx="973">
                  <c:v>11011.799097425725</c:v>
                </c:pt>
                <c:pt idx="974">
                  <c:v>11095.345311561827</c:v>
                </c:pt>
                <c:pt idx="975">
                  <c:v>11177.977413899924</c:v>
                </c:pt>
                <c:pt idx="976">
                  <c:v>11244.201668142203</c:v>
                </c:pt>
                <c:pt idx="977">
                  <c:v>11274.721605850915</c:v>
                </c:pt>
                <c:pt idx="978">
                  <c:v>11305.241543559627</c:v>
                </c:pt>
                <c:pt idx="979">
                  <c:v>11369.931892472752</c:v>
                </c:pt>
                <c:pt idx="980">
                  <c:v>11434.622241385878</c:v>
                </c:pt>
                <c:pt idx="981">
                  <c:v>11458.537398283612</c:v>
                </c:pt>
                <c:pt idx="982">
                  <c:v>11484.421627655991</c:v>
                </c:pt>
                <c:pt idx="983">
                  <c:v>11602.200728029489</c:v>
                </c:pt>
                <c:pt idx="984">
                  <c:v>11793.856732820845</c:v>
                </c:pt>
                <c:pt idx="985">
                  <c:v>11955.369075533843</c:v>
                </c:pt>
                <c:pt idx="986">
                  <c:v>12208.372163464106</c:v>
                </c:pt>
                <c:pt idx="987">
                  <c:v>12423.752268061549</c:v>
                </c:pt>
                <c:pt idx="988">
                  <c:v>12641.65038358379</c:v>
                </c:pt>
                <c:pt idx="989">
                  <c:v>12828.914659246504</c:v>
                </c:pt>
                <c:pt idx="990">
                  <c:v>12954.998242961841</c:v>
                </c:pt>
                <c:pt idx="991">
                  <c:v>13111.197291335531</c:v>
                </c:pt>
                <c:pt idx="992">
                  <c:v>13266.843815785918</c:v>
                </c:pt>
                <c:pt idx="993">
                  <c:v>13457.951962759429</c:v>
                </c:pt>
                <c:pt idx="994">
                  <c:v>13649.06010973294</c:v>
                </c:pt>
                <c:pt idx="995">
                  <c:v>13840.168256706451</c:v>
                </c:pt>
                <c:pt idx="996">
                  <c:v>14029.944221337362</c:v>
                </c:pt>
                <c:pt idx="997">
                  <c:v>14219.720185968274</c:v>
                </c:pt>
                <c:pt idx="998">
                  <c:v>14352.396800437002</c:v>
                </c:pt>
                <c:pt idx="999">
                  <c:v>14418.624718796264</c:v>
                </c:pt>
                <c:pt idx="1000">
                  <c:v>14484.485139494698</c:v>
                </c:pt>
                <c:pt idx="1001">
                  <c:v>14493.736047254672</c:v>
                </c:pt>
                <c:pt idx="1002">
                  <c:v>14502.683281377771</c:v>
                </c:pt>
                <c:pt idx="1003">
                  <c:v>14511.63051550087</c:v>
                </c:pt>
                <c:pt idx="1004">
                  <c:v>14520.57774962397</c:v>
                </c:pt>
                <c:pt idx="1005">
                  <c:v>14529.874774714881</c:v>
                </c:pt>
                <c:pt idx="1006">
                  <c:v>14538.472217870167</c:v>
                </c:pt>
                <c:pt idx="1007">
                  <c:v>14547.069661025453</c:v>
                </c:pt>
                <c:pt idx="1008">
                  <c:v>14555.667104180739</c:v>
                </c:pt>
                <c:pt idx="1009">
                  <c:v>14560.626840798106</c:v>
                </c:pt>
                <c:pt idx="1010">
                  <c:v>14565.586577415474</c:v>
                </c:pt>
                <c:pt idx="1011">
                  <c:v>14570.546314032841</c:v>
                </c:pt>
                <c:pt idx="1012">
                  <c:v>14575.506050650209</c:v>
                </c:pt>
                <c:pt idx="1013">
                  <c:v>14580.465787267576</c:v>
                </c:pt>
                <c:pt idx="1014">
                  <c:v>14585.425523884944</c:v>
                </c:pt>
                <c:pt idx="1015">
                  <c:v>14590.317872290489</c:v>
                </c:pt>
                <c:pt idx="1016">
                  <c:v>14628.445469553846</c:v>
                </c:pt>
                <c:pt idx="1017">
                  <c:v>14662.48520535995</c:v>
                </c:pt>
                <c:pt idx="1018">
                  <c:v>14741.968741088163</c:v>
                </c:pt>
                <c:pt idx="1019">
                  <c:v>14822.08581572908</c:v>
                </c:pt>
                <c:pt idx="1020">
                  <c:v>14902.798758127687</c:v>
                </c:pt>
                <c:pt idx="1021">
                  <c:v>14983.511700526293</c:v>
                </c:pt>
                <c:pt idx="1022">
                  <c:v>14991.815521808032</c:v>
                </c:pt>
                <c:pt idx="1023">
                  <c:v>14996.06113469907</c:v>
                </c:pt>
                <c:pt idx="1024">
                  <c:v>15000.804079018277</c:v>
                </c:pt>
                <c:pt idx="1025">
                  <c:v>15005.547023337484</c:v>
                </c:pt>
                <c:pt idx="1026">
                  <c:v>15009.940176688877</c:v>
                </c:pt>
                <c:pt idx="1027">
                  <c:v>15014.33333004027</c:v>
                </c:pt>
                <c:pt idx="1028">
                  <c:v>15018.726483391663</c:v>
                </c:pt>
                <c:pt idx="1029">
                  <c:v>15023.119636743057</c:v>
                </c:pt>
                <c:pt idx="1030">
                  <c:v>15027.51279009445</c:v>
                </c:pt>
                <c:pt idx="1031">
                  <c:v>15031.905943445843</c:v>
                </c:pt>
                <c:pt idx="1032">
                  <c:v>15035.259682201964</c:v>
                </c:pt>
                <c:pt idx="1033">
                  <c:v>15036.741835806301</c:v>
                </c:pt>
                <c:pt idx="1034">
                  <c:v>15038.223989410637</c:v>
                </c:pt>
                <c:pt idx="1035">
                  <c:v>15039.706143014973</c:v>
                </c:pt>
                <c:pt idx="1036">
                  <c:v>15041.18829661931</c:v>
                </c:pt>
                <c:pt idx="1037">
                  <c:v>15042.670450223646</c:v>
                </c:pt>
                <c:pt idx="1038">
                  <c:v>15043.843732793388</c:v>
                </c:pt>
                <c:pt idx="1039">
                  <c:v>15045.01701536313</c:v>
                </c:pt>
                <c:pt idx="1040">
                  <c:v>15046.558988895389</c:v>
                </c:pt>
                <c:pt idx="1041">
                  <c:v>15048.100962427648</c:v>
                </c:pt>
                <c:pt idx="1042">
                  <c:v>15049.642935959908</c:v>
                </c:pt>
                <c:pt idx="1043">
                  <c:v>15051.184909492167</c:v>
                </c:pt>
                <c:pt idx="1044">
                  <c:v>15052.726883024427</c:v>
                </c:pt>
                <c:pt idx="1045">
                  <c:v>15054.268856556686</c:v>
                </c:pt>
                <c:pt idx="1046">
                  <c:v>15055.810830088945</c:v>
                </c:pt>
                <c:pt idx="1047">
                  <c:v>15056.984112658687</c:v>
                </c:pt>
                <c:pt idx="1048">
                  <c:v>15058.157395228429</c:v>
                </c:pt>
                <c:pt idx="1049">
                  <c:v>15059.330677798171</c:v>
                </c:pt>
                <c:pt idx="1050">
                  <c:v>15060.503960367912</c:v>
                </c:pt>
                <c:pt idx="1051">
                  <c:v>15061.677242937654</c:v>
                </c:pt>
                <c:pt idx="1052">
                  <c:v>15062.850525507396</c:v>
                </c:pt>
                <c:pt idx="1053">
                  <c:v>15064.023808077138</c:v>
                </c:pt>
                <c:pt idx="1054">
                  <c:v>15065.19709064688</c:v>
                </c:pt>
                <c:pt idx="1055">
                  <c:v>15065.19709064688</c:v>
                </c:pt>
                <c:pt idx="1056">
                  <c:v>15065.19709064688</c:v>
                </c:pt>
                <c:pt idx="1057">
                  <c:v>15065.19709064688</c:v>
                </c:pt>
                <c:pt idx="1058">
                  <c:v>15065.19709064688</c:v>
                </c:pt>
                <c:pt idx="1059">
                  <c:v>15065.19709064688</c:v>
                </c:pt>
                <c:pt idx="1060">
                  <c:v>15065.19709064688</c:v>
                </c:pt>
                <c:pt idx="1061">
                  <c:v>15065.19709064688</c:v>
                </c:pt>
                <c:pt idx="1062">
                  <c:v>15065.19709064688</c:v>
                </c:pt>
                <c:pt idx="1063">
                  <c:v>15065.19709064688</c:v>
                </c:pt>
                <c:pt idx="1064">
                  <c:v>15065.19709064688</c:v>
                </c:pt>
                <c:pt idx="1065">
                  <c:v>15065.19709064688</c:v>
                </c:pt>
                <c:pt idx="1066">
                  <c:v>15065.19709064688</c:v>
                </c:pt>
                <c:pt idx="1067">
                  <c:v>15065.19709064688</c:v>
                </c:pt>
                <c:pt idx="1068">
                  <c:v>15065.19709064688</c:v>
                </c:pt>
                <c:pt idx="1069">
                  <c:v>15065.19709064688</c:v>
                </c:pt>
                <c:pt idx="1070">
                  <c:v>15065.19709064688</c:v>
                </c:pt>
                <c:pt idx="1071">
                  <c:v>15065.19709064688</c:v>
                </c:pt>
                <c:pt idx="1072">
                  <c:v>15065.19709064688</c:v>
                </c:pt>
                <c:pt idx="1073">
                  <c:v>15065.19709064688</c:v>
                </c:pt>
                <c:pt idx="1074">
                  <c:v>15065.19709064688</c:v>
                </c:pt>
                <c:pt idx="1075">
                  <c:v>15065.19709064688</c:v>
                </c:pt>
                <c:pt idx="1076">
                  <c:v>15065.19709064688</c:v>
                </c:pt>
                <c:pt idx="1077">
                  <c:v>15065.19709064688</c:v>
                </c:pt>
                <c:pt idx="1078">
                  <c:v>15065.19709064688</c:v>
                </c:pt>
                <c:pt idx="1079">
                  <c:v>15065.19709064688</c:v>
                </c:pt>
                <c:pt idx="1080">
                  <c:v>15065.19709064688</c:v>
                </c:pt>
                <c:pt idx="1081">
                  <c:v>15065.19709064688</c:v>
                </c:pt>
                <c:pt idx="1082">
                  <c:v>15065.19709064688</c:v>
                </c:pt>
                <c:pt idx="1083">
                  <c:v>15065.19709064688</c:v>
                </c:pt>
                <c:pt idx="1084">
                  <c:v>15065.19709064688</c:v>
                </c:pt>
                <c:pt idx="1085">
                  <c:v>15065.19709064688</c:v>
                </c:pt>
                <c:pt idx="1086">
                  <c:v>15065.19709064688</c:v>
                </c:pt>
                <c:pt idx="1087">
                  <c:v>15065.19709064688</c:v>
                </c:pt>
                <c:pt idx="1088">
                  <c:v>15065.19709064688</c:v>
                </c:pt>
                <c:pt idx="1089">
                  <c:v>15065.19709064688</c:v>
                </c:pt>
                <c:pt idx="1090">
                  <c:v>15065.19709064688</c:v>
                </c:pt>
                <c:pt idx="1091">
                  <c:v>15065.19709064688</c:v>
                </c:pt>
                <c:pt idx="1092">
                  <c:v>15065.19709064688</c:v>
                </c:pt>
                <c:pt idx="1093">
                  <c:v>15065.19709064688</c:v>
                </c:pt>
                <c:pt idx="1094">
                  <c:v>15065.19709064688</c:v>
                </c:pt>
                <c:pt idx="1095">
                  <c:v>15065.19709064688</c:v>
                </c:pt>
                <c:pt idx="1096">
                  <c:v>15065.19709064688</c:v>
                </c:pt>
                <c:pt idx="1097">
                  <c:v>15065.19709064688</c:v>
                </c:pt>
                <c:pt idx="1098">
                  <c:v>15065.19709064688</c:v>
                </c:pt>
                <c:pt idx="1099">
                  <c:v>15065.19709064688</c:v>
                </c:pt>
                <c:pt idx="1100">
                  <c:v>15065.19709064688</c:v>
                </c:pt>
                <c:pt idx="1101">
                  <c:v>15065.19709064688</c:v>
                </c:pt>
                <c:pt idx="1102">
                  <c:v>15065.19709064688</c:v>
                </c:pt>
                <c:pt idx="1103">
                  <c:v>15065.19709064688</c:v>
                </c:pt>
                <c:pt idx="1104">
                  <c:v>15065.19709064688</c:v>
                </c:pt>
                <c:pt idx="1105">
                  <c:v>15065.19709064688</c:v>
                </c:pt>
                <c:pt idx="1106">
                  <c:v>15065.19709064688</c:v>
                </c:pt>
                <c:pt idx="1107">
                  <c:v>15065.19709064688</c:v>
                </c:pt>
                <c:pt idx="1108">
                  <c:v>15065.19709064688</c:v>
                </c:pt>
                <c:pt idx="1109">
                  <c:v>15065.19709064688</c:v>
                </c:pt>
                <c:pt idx="1110">
                  <c:v>15065.231671242951</c:v>
                </c:pt>
                <c:pt idx="1111">
                  <c:v>15065.231671242951</c:v>
                </c:pt>
                <c:pt idx="1112">
                  <c:v>15065.231671242951</c:v>
                </c:pt>
                <c:pt idx="1113">
                  <c:v>15065.231671242951</c:v>
                </c:pt>
                <c:pt idx="1114">
                  <c:v>15065.231671242951</c:v>
                </c:pt>
                <c:pt idx="1115">
                  <c:v>15065.231671242951</c:v>
                </c:pt>
                <c:pt idx="1116">
                  <c:v>15065.231671242951</c:v>
                </c:pt>
                <c:pt idx="1117">
                  <c:v>15065.231671242951</c:v>
                </c:pt>
                <c:pt idx="1118">
                  <c:v>15065.231671242951</c:v>
                </c:pt>
                <c:pt idx="1119">
                  <c:v>15065.231671242951</c:v>
                </c:pt>
                <c:pt idx="1120">
                  <c:v>15065.231671242951</c:v>
                </c:pt>
                <c:pt idx="1121">
                  <c:v>15065.231671242951</c:v>
                </c:pt>
                <c:pt idx="1122">
                  <c:v>15065.231671242951</c:v>
                </c:pt>
                <c:pt idx="1123">
                  <c:v>15065.231671242951</c:v>
                </c:pt>
                <c:pt idx="1124">
                  <c:v>15065.231671242951</c:v>
                </c:pt>
                <c:pt idx="1125">
                  <c:v>15065.231671242951</c:v>
                </c:pt>
                <c:pt idx="1126">
                  <c:v>15065.231671242951</c:v>
                </c:pt>
                <c:pt idx="1127">
                  <c:v>15065.231671242951</c:v>
                </c:pt>
                <c:pt idx="1128">
                  <c:v>15065.231671242951</c:v>
                </c:pt>
                <c:pt idx="1129">
                  <c:v>15065.231671242951</c:v>
                </c:pt>
                <c:pt idx="1130">
                  <c:v>15065.231671242951</c:v>
                </c:pt>
                <c:pt idx="1131">
                  <c:v>15065.231671242951</c:v>
                </c:pt>
                <c:pt idx="1132">
                  <c:v>15065.231671242951</c:v>
                </c:pt>
                <c:pt idx="1133">
                  <c:v>15065.231671242951</c:v>
                </c:pt>
                <c:pt idx="1134">
                  <c:v>15065.231671242951</c:v>
                </c:pt>
                <c:pt idx="1135">
                  <c:v>15065.231671242951</c:v>
                </c:pt>
                <c:pt idx="1136">
                  <c:v>15065.231671242951</c:v>
                </c:pt>
                <c:pt idx="1137">
                  <c:v>15065.231671242951</c:v>
                </c:pt>
                <c:pt idx="1138">
                  <c:v>15065.231671242951</c:v>
                </c:pt>
                <c:pt idx="1139">
                  <c:v>15065.231671242951</c:v>
                </c:pt>
                <c:pt idx="1140">
                  <c:v>15065.231671242951</c:v>
                </c:pt>
                <c:pt idx="1141">
                  <c:v>15065.231671242951</c:v>
                </c:pt>
                <c:pt idx="1142">
                  <c:v>15065.231671242951</c:v>
                </c:pt>
                <c:pt idx="1143">
                  <c:v>15065.231671242951</c:v>
                </c:pt>
                <c:pt idx="1144">
                  <c:v>15065.231671242951</c:v>
                </c:pt>
                <c:pt idx="1145">
                  <c:v>15065.231671242951</c:v>
                </c:pt>
                <c:pt idx="1146">
                  <c:v>15065.231671242951</c:v>
                </c:pt>
                <c:pt idx="1147">
                  <c:v>15065.231671242951</c:v>
                </c:pt>
                <c:pt idx="1148">
                  <c:v>15065.231671242951</c:v>
                </c:pt>
                <c:pt idx="1149">
                  <c:v>15065.231671242951</c:v>
                </c:pt>
                <c:pt idx="1150">
                  <c:v>15065.231671242951</c:v>
                </c:pt>
                <c:pt idx="1151">
                  <c:v>15065.231671242951</c:v>
                </c:pt>
                <c:pt idx="1152">
                  <c:v>15065.231671242951</c:v>
                </c:pt>
                <c:pt idx="1153">
                  <c:v>15065.231671242951</c:v>
                </c:pt>
                <c:pt idx="1154">
                  <c:v>15065.231671242951</c:v>
                </c:pt>
                <c:pt idx="1155">
                  <c:v>15065.231671242951</c:v>
                </c:pt>
                <c:pt idx="1156">
                  <c:v>15065.231671242951</c:v>
                </c:pt>
                <c:pt idx="1157">
                  <c:v>15065.231671242951</c:v>
                </c:pt>
                <c:pt idx="1158">
                  <c:v>15065.231671242951</c:v>
                </c:pt>
                <c:pt idx="1159">
                  <c:v>15065.231671242951</c:v>
                </c:pt>
                <c:pt idx="1160">
                  <c:v>15065.231671242951</c:v>
                </c:pt>
                <c:pt idx="1161">
                  <c:v>15065.231671242951</c:v>
                </c:pt>
                <c:pt idx="1162">
                  <c:v>15065.231671242951</c:v>
                </c:pt>
                <c:pt idx="1163">
                  <c:v>15065.231671242951</c:v>
                </c:pt>
                <c:pt idx="1164">
                  <c:v>15065.231671242951</c:v>
                </c:pt>
                <c:pt idx="1165">
                  <c:v>15065.231671242951</c:v>
                </c:pt>
                <c:pt idx="1166">
                  <c:v>15065.450468242305</c:v>
                </c:pt>
                <c:pt idx="1167">
                  <c:v>15065.669265241659</c:v>
                </c:pt>
                <c:pt idx="1168">
                  <c:v>15065.888062241012</c:v>
                </c:pt>
                <c:pt idx="1169">
                  <c:v>15065.888062241012</c:v>
                </c:pt>
                <c:pt idx="1170">
                  <c:v>15065.888062241012</c:v>
                </c:pt>
                <c:pt idx="1171">
                  <c:v>15065.888062241012</c:v>
                </c:pt>
                <c:pt idx="1172">
                  <c:v>15065.888062241012</c:v>
                </c:pt>
                <c:pt idx="1173">
                  <c:v>15065.888062241012</c:v>
                </c:pt>
                <c:pt idx="1174">
                  <c:v>15065.888062241012</c:v>
                </c:pt>
                <c:pt idx="1175">
                  <c:v>15065.888062241012</c:v>
                </c:pt>
                <c:pt idx="1176">
                  <c:v>15065.888062241012</c:v>
                </c:pt>
                <c:pt idx="1177">
                  <c:v>15065.888062241012</c:v>
                </c:pt>
                <c:pt idx="1178">
                  <c:v>15065.888062241012</c:v>
                </c:pt>
                <c:pt idx="1179">
                  <c:v>15065.888062241012</c:v>
                </c:pt>
                <c:pt idx="1180">
                  <c:v>15065.888062241012</c:v>
                </c:pt>
                <c:pt idx="1181">
                  <c:v>15065.888062241012</c:v>
                </c:pt>
                <c:pt idx="1182">
                  <c:v>15065.888062241012</c:v>
                </c:pt>
                <c:pt idx="1183">
                  <c:v>15065.888062241012</c:v>
                </c:pt>
                <c:pt idx="1184">
                  <c:v>15065.888062241012</c:v>
                </c:pt>
                <c:pt idx="1185">
                  <c:v>15065.888062241012</c:v>
                </c:pt>
                <c:pt idx="1186">
                  <c:v>15065.888062241012</c:v>
                </c:pt>
                <c:pt idx="1187">
                  <c:v>15065.888062241012</c:v>
                </c:pt>
                <c:pt idx="1188">
                  <c:v>15065.888062241012</c:v>
                </c:pt>
                <c:pt idx="1189">
                  <c:v>15065.888062241012</c:v>
                </c:pt>
                <c:pt idx="1190">
                  <c:v>15065.888062241012</c:v>
                </c:pt>
                <c:pt idx="1191">
                  <c:v>15065.888062241012</c:v>
                </c:pt>
                <c:pt idx="1192">
                  <c:v>15065.888062241012</c:v>
                </c:pt>
                <c:pt idx="1193">
                  <c:v>15065.888062241012</c:v>
                </c:pt>
                <c:pt idx="1194">
                  <c:v>15065.888062241012</c:v>
                </c:pt>
                <c:pt idx="1195">
                  <c:v>15065.888062241012</c:v>
                </c:pt>
                <c:pt idx="1196">
                  <c:v>15065.888062241012</c:v>
                </c:pt>
                <c:pt idx="1197">
                  <c:v>15065.888062241012</c:v>
                </c:pt>
                <c:pt idx="1198">
                  <c:v>15065.888062241012</c:v>
                </c:pt>
                <c:pt idx="1199">
                  <c:v>15065.888062241012</c:v>
                </c:pt>
                <c:pt idx="1200">
                  <c:v>15065.888062241012</c:v>
                </c:pt>
                <c:pt idx="1201">
                  <c:v>15065.888062241012</c:v>
                </c:pt>
                <c:pt idx="1202">
                  <c:v>15065.888062241012</c:v>
                </c:pt>
                <c:pt idx="1203">
                  <c:v>15065.888062241012</c:v>
                </c:pt>
                <c:pt idx="1204">
                  <c:v>15065.888062241012</c:v>
                </c:pt>
                <c:pt idx="1205">
                  <c:v>15065.888062241012</c:v>
                </c:pt>
                <c:pt idx="1206">
                  <c:v>15065.888062241012</c:v>
                </c:pt>
                <c:pt idx="1207">
                  <c:v>15065.888062241012</c:v>
                </c:pt>
                <c:pt idx="1208">
                  <c:v>15065.888062241012</c:v>
                </c:pt>
                <c:pt idx="1209">
                  <c:v>15065.888062241012</c:v>
                </c:pt>
                <c:pt idx="1210">
                  <c:v>15065.888062241012</c:v>
                </c:pt>
                <c:pt idx="1211">
                  <c:v>15065.888062241012</c:v>
                </c:pt>
                <c:pt idx="1212">
                  <c:v>15065.888062241012</c:v>
                </c:pt>
                <c:pt idx="1213">
                  <c:v>15065.888062241012</c:v>
                </c:pt>
                <c:pt idx="1214">
                  <c:v>15065.888062241012</c:v>
                </c:pt>
                <c:pt idx="1215">
                  <c:v>15065.888062241012</c:v>
                </c:pt>
                <c:pt idx="1216">
                  <c:v>15065.888062241012</c:v>
                </c:pt>
                <c:pt idx="1217">
                  <c:v>15065.888062241012</c:v>
                </c:pt>
                <c:pt idx="1218">
                  <c:v>15065.888062241012</c:v>
                </c:pt>
                <c:pt idx="1219">
                  <c:v>15065.888062241012</c:v>
                </c:pt>
                <c:pt idx="1220">
                  <c:v>15065.888062241012</c:v>
                </c:pt>
                <c:pt idx="1221">
                  <c:v>15065.888062241012</c:v>
                </c:pt>
                <c:pt idx="1222">
                  <c:v>15065.888062241012</c:v>
                </c:pt>
                <c:pt idx="1223">
                  <c:v>15065.888062241012</c:v>
                </c:pt>
                <c:pt idx="1224">
                  <c:v>15065.888062241012</c:v>
                </c:pt>
                <c:pt idx="1225">
                  <c:v>15065.888062241012</c:v>
                </c:pt>
                <c:pt idx="1226">
                  <c:v>15065.888062241012</c:v>
                </c:pt>
                <c:pt idx="1227">
                  <c:v>15065.888062241012</c:v>
                </c:pt>
                <c:pt idx="1228">
                  <c:v>15065.888062241012</c:v>
                </c:pt>
                <c:pt idx="1229">
                  <c:v>15065.888062241012</c:v>
                </c:pt>
                <c:pt idx="1230">
                  <c:v>15065.888062241012</c:v>
                </c:pt>
                <c:pt idx="1231">
                  <c:v>15065.888062241012</c:v>
                </c:pt>
                <c:pt idx="1232">
                  <c:v>15065.888062241012</c:v>
                </c:pt>
                <c:pt idx="1233">
                  <c:v>15065.888062241012</c:v>
                </c:pt>
                <c:pt idx="1234">
                  <c:v>15065.888062241012</c:v>
                </c:pt>
                <c:pt idx="1235">
                  <c:v>15065.888062241012</c:v>
                </c:pt>
                <c:pt idx="1236">
                  <c:v>15065.888062241012</c:v>
                </c:pt>
                <c:pt idx="1237">
                  <c:v>15065.888062241012</c:v>
                </c:pt>
                <c:pt idx="1238">
                  <c:v>15065.888062241012</c:v>
                </c:pt>
                <c:pt idx="1239">
                  <c:v>15065.888062241012</c:v>
                </c:pt>
                <c:pt idx="1240">
                  <c:v>15065.888062241012</c:v>
                </c:pt>
                <c:pt idx="1241">
                  <c:v>15065.888062241012</c:v>
                </c:pt>
                <c:pt idx="1242">
                  <c:v>15065.888062241012</c:v>
                </c:pt>
                <c:pt idx="1243">
                  <c:v>15065.888062241012</c:v>
                </c:pt>
                <c:pt idx="1244">
                  <c:v>15065.888062241012</c:v>
                </c:pt>
                <c:pt idx="1245">
                  <c:v>15065.888062241012</c:v>
                </c:pt>
                <c:pt idx="1246">
                  <c:v>15065.888062241012</c:v>
                </c:pt>
                <c:pt idx="1247">
                  <c:v>15065.888062241012</c:v>
                </c:pt>
                <c:pt idx="1248">
                  <c:v>15065.888062241012</c:v>
                </c:pt>
                <c:pt idx="1249">
                  <c:v>15065.888062241012</c:v>
                </c:pt>
                <c:pt idx="1250">
                  <c:v>15065.888062241012</c:v>
                </c:pt>
                <c:pt idx="1251">
                  <c:v>15065.888062241012</c:v>
                </c:pt>
                <c:pt idx="1252">
                  <c:v>15065.888062241012</c:v>
                </c:pt>
                <c:pt idx="1253">
                  <c:v>15065.888062241012</c:v>
                </c:pt>
                <c:pt idx="1254">
                  <c:v>15065.888062241012</c:v>
                </c:pt>
                <c:pt idx="1255">
                  <c:v>15065.888062241012</c:v>
                </c:pt>
                <c:pt idx="1256">
                  <c:v>15065.888062241012</c:v>
                </c:pt>
                <c:pt idx="1257">
                  <c:v>15065.888062241012</c:v>
                </c:pt>
                <c:pt idx="1258">
                  <c:v>15065.888062241012</c:v>
                </c:pt>
                <c:pt idx="1259">
                  <c:v>15065.888062241012</c:v>
                </c:pt>
                <c:pt idx="1260">
                  <c:v>15065.888062241012</c:v>
                </c:pt>
                <c:pt idx="1261">
                  <c:v>15065.888062241012</c:v>
                </c:pt>
                <c:pt idx="1262">
                  <c:v>15065.888062241012</c:v>
                </c:pt>
                <c:pt idx="1263">
                  <c:v>15065.888062241012</c:v>
                </c:pt>
                <c:pt idx="1264">
                  <c:v>15065.888062241012</c:v>
                </c:pt>
                <c:pt idx="1265">
                  <c:v>15065.888062241012</c:v>
                </c:pt>
                <c:pt idx="1266">
                  <c:v>15065.888062241012</c:v>
                </c:pt>
                <c:pt idx="1267">
                  <c:v>15065.888062241012</c:v>
                </c:pt>
                <c:pt idx="1268">
                  <c:v>15065.888062241012</c:v>
                </c:pt>
                <c:pt idx="1269">
                  <c:v>15065.888062241012</c:v>
                </c:pt>
                <c:pt idx="1270">
                  <c:v>15065.888062241012</c:v>
                </c:pt>
                <c:pt idx="1271">
                  <c:v>15065.888062241012</c:v>
                </c:pt>
                <c:pt idx="1272">
                  <c:v>15065.888062241012</c:v>
                </c:pt>
                <c:pt idx="1273">
                  <c:v>15065.888062241012</c:v>
                </c:pt>
                <c:pt idx="1274">
                  <c:v>15065.888062241012</c:v>
                </c:pt>
                <c:pt idx="1275">
                  <c:v>15065.888062241012</c:v>
                </c:pt>
                <c:pt idx="1276">
                  <c:v>15065.888062241012</c:v>
                </c:pt>
                <c:pt idx="1277">
                  <c:v>15065.888062241012</c:v>
                </c:pt>
                <c:pt idx="1278">
                  <c:v>15065.888062241012</c:v>
                </c:pt>
                <c:pt idx="1279">
                  <c:v>15065.888062241012</c:v>
                </c:pt>
                <c:pt idx="1280">
                  <c:v>15065.888062241012</c:v>
                </c:pt>
                <c:pt idx="1281">
                  <c:v>15065.888062241012</c:v>
                </c:pt>
                <c:pt idx="1282">
                  <c:v>15065.888062241012</c:v>
                </c:pt>
                <c:pt idx="1283">
                  <c:v>15065.888062241012</c:v>
                </c:pt>
                <c:pt idx="1284">
                  <c:v>15065.888062241012</c:v>
                </c:pt>
                <c:pt idx="1285">
                  <c:v>15065.888062241012</c:v>
                </c:pt>
                <c:pt idx="1286">
                  <c:v>15065.888062241012</c:v>
                </c:pt>
                <c:pt idx="1287">
                  <c:v>15065.888062241012</c:v>
                </c:pt>
                <c:pt idx="1288">
                  <c:v>15065.888062241012</c:v>
                </c:pt>
                <c:pt idx="1289">
                  <c:v>15065.888062241012</c:v>
                </c:pt>
                <c:pt idx="1290">
                  <c:v>15065.888062241012</c:v>
                </c:pt>
                <c:pt idx="1291">
                  <c:v>15065.888062241012</c:v>
                </c:pt>
                <c:pt idx="1292">
                  <c:v>15065.888062241012</c:v>
                </c:pt>
                <c:pt idx="1293">
                  <c:v>15065.888062241012</c:v>
                </c:pt>
                <c:pt idx="1294">
                  <c:v>15065.888062241012</c:v>
                </c:pt>
                <c:pt idx="1295">
                  <c:v>15065.888062241012</c:v>
                </c:pt>
                <c:pt idx="1296">
                  <c:v>15065.888062241012</c:v>
                </c:pt>
                <c:pt idx="1297">
                  <c:v>15065.888062241012</c:v>
                </c:pt>
                <c:pt idx="1298">
                  <c:v>15065.888062241012</c:v>
                </c:pt>
                <c:pt idx="1299">
                  <c:v>15065.888062241012</c:v>
                </c:pt>
                <c:pt idx="1300">
                  <c:v>15065.888062241012</c:v>
                </c:pt>
                <c:pt idx="1301">
                  <c:v>15065.888062241012</c:v>
                </c:pt>
                <c:pt idx="1302">
                  <c:v>15065.888062241012</c:v>
                </c:pt>
                <c:pt idx="1303">
                  <c:v>15065.888062241012</c:v>
                </c:pt>
                <c:pt idx="1304">
                  <c:v>15065.888062241012</c:v>
                </c:pt>
                <c:pt idx="1305">
                  <c:v>15065.888062241012</c:v>
                </c:pt>
                <c:pt idx="1306">
                  <c:v>15065.888062241012</c:v>
                </c:pt>
                <c:pt idx="1307">
                  <c:v>15065.888062241012</c:v>
                </c:pt>
                <c:pt idx="1308">
                  <c:v>15065.888062241012</c:v>
                </c:pt>
                <c:pt idx="1309">
                  <c:v>15065.888062241012</c:v>
                </c:pt>
                <c:pt idx="1310">
                  <c:v>15065.888062241012</c:v>
                </c:pt>
                <c:pt idx="1311">
                  <c:v>15065.888062241012</c:v>
                </c:pt>
                <c:pt idx="1312">
                  <c:v>15065.888062241012</c:v>
                </c:pt>
                <c:pt idx="1313">
                  <c:v>15065.888062241012</c:v>
                </c:pt>
                <c:pt idx="1314">
                  <c:v>15065.888062241012</c:v>
                </c:pt>
                <c:pt idx="1315">
                  <c:v>15065.888062241012</c:v>
                </c:pt>
                <c:pt idx="1316">
                  <c:v>15065.888062241012</c:v>
                </c:pt>
                <c:pt idx="1317">
                  <c:v>15065.888062241012</c:v>
                </c:pt>
                <c:pt idx="1318">
                  <c:v>15065.888062241012</c:v>
                </c:pt>
                <c:pt idx="1319">
                  <c:v>15065.888062241012</c:v>
                </c:pt>
                <c:pt idx="1320">
                  <c:v>15065.888062241012</c:v>
                </c:pt>
                <c:pt idx="1321">
                  <c:v>15065.888062241012</c:v>
                </c:pt>
                <c:pt idx="1322">
                  <c:v>15065.888062241012</c:v>
                </c:pt>
                <c:pt idx="1323">
                  <c:v>15065.888062241012</c:v>
                </c:pt>
                <c:pt idx="1324">
                  <c:v>15065.888062241012</c:v>
                </c:pt>
                <c:pt idx="1325">
                  <c:v>15065.888062241012</c:v>
                </c:pt>
                <c:pt idx="1326">
                  <c:v>15065.888062241012</c:v>
                </c:pt>
                <c:pt idx="1327">
                  <c:v>15065.888062241012</c:v>
                </c:pt>
                <c:pt idx="1328">
                  <c:v>15065.888062241012</c:v>
                </c:pt>
                <c:pt idx="1329">
                  <c:v>15065.888062241012</c:v>
                </c:pt>
                <c:pt idx="1330">
                  <c:v>15065.888062241012</c:v>
                </c:pt>
                <c:pt idx="1331">
                  <c:v>15065.888062241012</c:v>
                </c:pt>
                <c:pt idx="1332">
                  <c:v>15065.888062241012</c:v>
                </c:pt>
                <c:pt idx="1333">
                  <c:v>15065.888062241012</c:v>
                </c:pt>
                <c:pt idx="1334">
                  <c:v>15065.888062241012</c:v>
                </c:pt>
                <c:pt idx="1335">
                  <c:v>15065.888062241012</c:v>
                </c:pt>
                <c:pt idx="1336">
                  <c:v>15065.888062241012</c:v>
                </c:pt>
                <c:pt idx="1337">
                  <c:v>15065.888062241012</c:v>
                </c:pt>
                <c:pt idx="1338">
                  <c:v>15065.888062241012</c:v>
                </c:pt>
                <c:pt idx="1339">
                  <c:v>15065.888062241012</c:v>
                </c:pt>
                <c:pt idx="1340">
                  <c:v>15065.888062241012</c:v>
                </c:pt>
                <c:pt idx="1341">
                  <c:v>15065.888062241012</c:v>
                </c:pt>
                <c:pt idx="1342">
                  <c:v>15065.888062241012</c:v>
                </c:pt>
                <c:pt idx="1343">
                  <c:v>15065.940075963317</c:v>
                </c:pt>
                <c:pt idx="1344">
                  <c:v>15065.992089685622</c:v>
                </c:pt>
                <c:pt idx="1345">
                  <c:v>15066.044103407927</c:v>
                </c:pt>
                <c:pt idx="1346">
                  <c:v>15066.096117130232</c:v>
                </c:pt>
                <c:pt idx="1347">
                  <c:v>15066.148130852536</c:v>
                </c:pt>
                <c:pt idx="1348">
                  <c:v>15066.200144574841</c:v>
                </c:pt>
                <c:pt idx="1349">
                  <c:v>15066.252158297146</c:v>
                </c:pt>
                <c:pt idx="1350">
                  <c:v>15066.304172019451</c:v>
                </c:pt>
                <c:pt idx="1351">
                  <c:v>15066.356185741755</c:v>
                </c:pt>
                <c:pt idx="1352">
                  <c:v>15066.398180572411</c:v>
                </c:pt>
                <c:pt idx="1353">
                  <c:v>15066.398180572411</c:v>
                </c:pt>
                <c:pt idx="1354">
                  <c:v>15066.398180572411</c:v>
                </c:pt>
                <c:pt idx="1355">
                  <c:v>15066.398180572411</c:v>
                </c:pt>
                <c:pt idx="1356">
                  <c:v>15066.398180572411</c:v>
                </c:pt>
                <c:pt idx="1357">
                  <c:v>15066.398180572411</c:v>
                </c:pt>
                <c:pt idx="1358">
                  <c:v>15066.398180572411</c:v>
                </c:pt>
                <c:pt idx="1359">
                  <c:v>15066.398180572411</c:v>
                </c:pt>
                <c:pt idx="1360">
                  <c:v>15066.398180572411</c:v>
                </c:pt>
                <c:pt idx="1361">
                  <c:v>15066.398180572411</c:v>
                </c:pt>
                <c:pt idx="1362">
                  <c:v>15066.398180572411</c:v>
                </c:pt>
                <c:pt idx="1363">
                  <c:v>15066.398180572411</c:v>
                </c:pt>
                <c:pt idx="1364">
                  <c:v>15066.398180572411</c:v>
                </c:pt>
                <c:pt idx="1365">
                  <c:v>15066.398180572411</c:v>
                </c:pt>
                <c:pt idx="1366">
                  <c:v>15066.398180572411</c:v>
                </c:pt>
                <c:pt idx="1367">
                  <c:v>15066.398180572411</c:v>
                </c:pt>
                <c:pt idx="1368">
                  <c:v>15066.398180572411</c:v>
                </c:pt>
                <c:pt idx="1369">
                  <c:v>15066.398180572411</c:v>
                </c:pt>
                <c:pt idx="1370">
                  <c:v>15066.398180572411</c:v>
                </c:pt>
                <c:pt idx="1371">
                  <c:v>15066.398180572411</c:v>
                </c:pt>
                <c:pt idx="1372">
                  <c:v>15066.398180572411</c:v>
                </c:pt>
                <c:pt idx="1373">
                  <c:v>15066.398180572411</c:v>
                </c:pt>
                <c:pt idx="1374">
                  <c:v>15066.398180572411</c:v>
                </c:pt>
                <c:pt idx="1375">
                  <c:v>15066.398180572411</c:v>
                </c:pt>
                <c:pt idx="1376">
                  <c:v>15066.398180572411</c:v>
                </c:pt>
                <c:pt idx="1377">
                  <c:v>15066.398180572411</c:v>
                </c:pt>
                <c:pt idx="1378">
                  <c:v>15066.398180572411</c:v>
                </c:pt>
                <c:pt idx="1379">
                  <c:v>15066.398180572411</c:v>
                </c:pt>
                <c:pt idx="1380">
                  <c:v>15066.398180572411</c:v>
                </c:pt>
                <c:pt idx="1381">
                  <c:v>15066.398180572411</c:v>
                </c:pt>
                <c:pt idx="1382">
                  <c:v>15066.398180572411</c:v>
                </c:pt>
                <c:pt idx="1383">
                  <c:v>15066.398180572411</c:v>
                </c:pt>
                <c:pt idx="1384">
                  <c:v>15066.398180572411</c:v>
                </c:pt>
                <c:pt idx="1385">
                  <c:v>15066.398180572411</c:v>
                </c:pt>
                <c:pt idx="1386">
                  <c:v>15066.398180572411</c:v>
                </c:pt>
                <c:pt idx="1387">
                  <c:v>15066.398180572411</c:v>
                </c:pt>
                <c:pt idx="1388">
                  <c:v>15066.398180572411</c:v>
                </c:pt>
                <c:pt idx="1389">
                  <c:v>15066.398180572411</c:v>
                </c:pt>
                <c:pt idx="1390">
                  <c:v>15066.398180572411</c:v>
                </c:pt>
                <c:pt idx="1391">
                  <c:v>15066.398180572411</c:v>
                </c:pt>
                <c:pt idx="1392">
                  <c:v>15066.398180572411</c:v>
                </c:pt>
                <c:pt idx="1393">
                  <c:v>15066.398180572411</c:v>
                </c:pt>
                <c:pt idx="1394">
                  <c:v>15066.398180572411</c:v>
                </c:pt>
                <c:pt idx="1395">
                  <c:v>15066.398180572411</c:v>
                </c:pt>
                <c:pt idx="1396">
                  <c:v>15066.398180572411</c:v>
                </c:pt>
                <c:pt idx="1397">
                  <c:v>15066.398180572411</c:v>
                </c:pt>
                <c:pt idx="1398">
                  <c:v>15066.398180572411</c:v>
                </c:pt>
                <c:pt idx="1399">
                  <c:v>15066.398180572411</c:v>
                </c:pt>
                <c:pt idx="1400">
                  <c:v>15066.398180572411</c:v>
                </c:pt>
                <c:pt idx="1401">
                  <c:v>15066.398180572411</c:v>
                </c:pt>
                <c:pt idx="1402">
                  <c:v>15066.398180572411</c:v>
                </c:pt>
                <c:pt idx="1403">
                  <c:v>15066.398180572411</c:v>
                </c:pt>
                <c:pt idx="1404">
                  <c:v>15066.398180572411</c:v>
                </c:pt>
                <c:pt idx="1405">
                  <c:v>15066.398180572411</c:v>
                </c:pt>
                <c:pt idx="1406">
                  <c:v>15066.398180572411</c:v>
                </c:pt>
                <c:pt idx="1407">
                  <c:v>15066.398180572411</c:v>
                </c:pt>
                <c:pt idx="1408">
                  <c:v>15066.398180572411</c:v>
                </c:pt>
                <c:pt idx="1409">
                  <c:v>15066.398180572411</c:v>
                </c:pt>
                <c:pt idx="1410">
                  <c:v>15066.398180572411</c:v>
                </c:pt>
                <c:pt idx="1411">
                  <c:v>15066.398180572411</c:v>
                </c:pt>
                <c:pt idx="1412">
                  <c:v>15066.398180572411</c:v>
                </c:pt>
                <c:pt idx="1413">
                  <c:v>15066.398180572411</c:v>
                </c:pt>
                <c:pt idx="1414">
                  <c:v>15066.398180572411</c:v>
                </c:pt>
                <c:pt idx="1415">
                  <c:v>15066.398180572411</c:v>
                </c:pt>
                <c:pt idx="1416">
                  <c:v>15066.398180572411</c:v>
                </c:pt>
                <c:pt idx="1417">
                  <c:v>15066.398180572411</c:v>
                </c:pt>
                <c:pt idx="1418">
                  <c:v>15066.398180572411</c:v>
                </c:pt>
                <c:pt idx="1419">
                  <c:v>15066.398180572411</c:v>
                </c:pt>
                <c:pt idx="1420">
                  <c:v>15066.398180572411</c:v>
                </c:pt>
                <c:pt idx="1421">
                  <c:v>15066.398180572411</c:v>
                </c:pt>
                <c:pt idx="1422">
                  <c:v>15066.398180572411</c:v>
                </c:pt>
                <c:pt idx="1423">
                  <c:v>15066.398180572411</c:v>
                </c:pt>
                <c:pt idx="1424">
                  <c:v>15066.398180572411</c:v>
                </c:pt>
                <c:pt idx="1425">
                  <c:v>15066.398180572411</c:v>
                </c:pt>
                <c:pt idx="1426">
                  <c:v>15066.398180572411</c:v>
                </c:pt>
                <c:pt idx="1427">
                  <c:v>15066.398180572411</c:v>
                </c:pt>
                <c:pt idx="1428">
                  <c:v>15066.398180572411</c:v>
                </c:pt>
                <c:pt idx="1429">
                  <c:v>15066.398180572411</c:v>
                </c:pt>
                <c:pt idx="1430">
                  <c:v>15066.398180572411</c:v>
                </c:pt>
                <c:pt idx="1431">
                  <c:v>15066.398180572411</c:v>
                </c:pt>
                <c:pt idx="1432">
                  <c:v>15066.398180572411</c:v>
                </c:pt>
                <c:pt idx="1433">
                  <c:v>15066.398180572411</c:v>
                </c:pt>
                <c:pt idx="1434">
                  <c:v>15066.398180572411</c:v>
                </c:pt>
                <c:pt idx="1435">
                  <c:v>15066.398180572411</c:v>
                </c:pt>
                <c:pt idx="1436">
                  <c:v>15066.398180572411</c:v>
                </c:pt>
                <c:pt idx="1437">
                  <c:v>15066.398180572411</c:v>
                </c:pt>
                <c:pt idx="1438">
                  <c:v>15066.398180572411</c:v>
                </c:pt>
                <c:pt idx="1439">
                  <c:v>15066.398180572411</c:v>
                </c:pt>
                <c:pt idx="1440">
                  <c:v>15066.398180572411</c:v>
                </c:pt>
                <c:pt idx="1441">
                  <c:v>15066.398180572411</c:v>
                </c:pt>
                <c:pt idx="1442">
                  <c:v>15066.398180572411</c:v>
                </c:pt>
                <c:pt idx="1443">
                  <c:v>15066.398180572411</c:v>
                </c:pt>
                <c:pt idx="1444">
                  <c:v>15066.398180572411</c:v>
                </c:pt>
                <c:pt idx="1445">
                  <c:v>15066.398180572411</c:v>
                </c:pt>
                <c:pt idx="1446">
                  <c:v>15066.398180572411</c:v>
                </c:pt>
                <c:pt idx="1447">
                  <c:v>15066.398180572411</c:v>
                </c:pt>
                <c:pt idx="1448">
                  <c:v>15066.398180572411</c:v>
                </c:pt>
                <c:pt idx="1449">
                  <c:v>15066.398180572411</c:v>
                </c:pt>
                <c:pt idx="1450">
                  <c:v>15066.398180572411</c:v>
                </c:pt>
                <c:pt idx="1451">
                  <c:v>15066.398180572411</c:v>
                </c:pt>
                <c:pt idx="1452">
                  <c:v>15066.398180572411</c:v>
                </c:pt>
                <c:pt idx="1453">
                  <c:v>15066.398180572411</c:v>
                </c:pt>
                <c:pt idx="1454">
                  <c:v>15066.398180572411</c:v>
                </c:pt>
                <c:pt idx="1455">
                  <c:v>15066.398180572411</c:v>
                </c:pt>
                <c:pt idx="1456">
                  <c:v>15066.398180572411</c:v>
                </c:pt>
                <c:pt idx="1457">
                  <c:v>15066.398180572411</c:v>
                </c:pt>
                <c:pt idx="1458">
                  <c:v>15066.398180572411</c:v>
                </c:pt>
                <c:pt idx="1459">
                  <c:v>15066.398180572411</c:v>
                </c:pt>
                <c:pt idx="1460">
                  <c:v>15066.398180572411</c:v>
                </c:pt>
                <c:pt idx="1461">
                  <c:v>15066.398180572411</c:v>
                </c:pt>
                <c:pt idx="1462">
                  <c:v>15066.398180572411</c:v>
                </c:pt>
                <c:pt idx="1463">
                  <c:v>15066.398180572411</c:v>
                </c:pt>
                <c:pt idx="1464">
                  <c:v>15066.398180572411</c:v>
                </c:pt>
                <c:pt idx="1465">
                  <c:v>15066.398180572411</c:v>
                </c:pt>
                <c:pt idx="1466">
                  <c:v>15066.398180572411</c:v>
                </c:pt>
                <c:pt idx="1467">
                  <c:v>15066.398180572411</c:v>
                </c:pt>
                <c:pt idx="1468">
                  <c:v>15066.398180572411</c:v>
                </c:pt>
                <c:pt idx="1469">
                  <c:v>15066.398180572411</c:v>
                </c:pt>
                <c:pt idx="1470">
                  <c:v>15066.398180572411</c:v>
                </c:pt>
                <c:pt idx="1471">
                  <c:v>15066.398180572411</c:v>
                </c:pt>
                <c:pt idx="1472">
                  <c:v>15066.398180572411</c:v>
                </c:pt>
                <c:pt idx="1473">
                  <c:v>15066.398180572411</c:v>
                </c:pt>
                <c:pt idx="1474">
                  <c:v>15066.398180572411</c:v>
                </c:pt>
                <c:pt idx="1475">
                  <c:v>15066.398180572411</c:v>
                </c:pt>
                <c:pt idx="1476">
                  <c:v>15066.398180572411</c:v>
                </c:pt>
                <c:pt idx="1477">
                  <c:v>15066.398180572411</c:v>
                </c:pt>
                <c:pt idx="1478">
                  <c:v>15066.398180572411</c:v>
                </c:pt>
                <c:pt idx="1479">
                  <c:v>15066.398180572411</c:v>
                </c:pt>
                <c:pt idx="1480">
                  <c:v>15066.398180572411</c:v>
                </c:pt>
                <c:pt idx="1481">
                  <c:v>15066.398180572411</c:v>
                </c:pt>
                <c:pt idx="1482">
                  <c:v>15066.398180572411</c:v>
                </c:pt>
                <c:pt idx="1483">
                  <c:v>15066.398180572411</c:v>
                </c:pt>
                <c:pt idx="1484">
                  <c:v>15066.398180572411</c:v>
                </c:pt>
                <c:pt idx="1485">
                  <c:v>15066.398180572411</c:v>
                </c:pt>
                <c:pt idx="1486">
                  <c:v>15066.398180572411</c:v>
                </c:pt>
                <c:pt idx="1487">
                  <c:v>15066.398180572411</c:v>
                </c:pt>
                <c:pt idx="1488">
                  <c:v>15066.398180572411</c:v>
                </c:pt>
                <c:pt idx="1489">
                  <c:v>15066.648742193278</c:v>
                </c:pt>
                <c:pt idx="1490">
                  <c:v>15066.899303814145</c:v>
                </c:pt>
                <c:pt idx="1491">
                  <c:v>15067.149865435013</c:v>
                </c:pt>
                <c:pt idx="1492">
                  <c:v>15067.40042705588</c:v>
                </c:pt>
                <c:pt idx="1493">
                  <c:v>15067.650988676747</c:v>
                </c:pt>
                <c:pt idx="1494">
                  <c:v>15067.901550297614</c:v>
                </c:pt>
                <c:pt idx="1495">
                  <c:v>15067.901550297614</c:v>
                </c:pt>
                <c:pt idx="1496">
                  <c:v>15067.901550297614</c:v>
                </c:pt>
                <c:pt idx="1497">
                  <c:v>15067.901550297614</c:v>
                </c:pt>
                <c:pt idx="1498">
                  <c:v>15067.901550297614</c:v>
                </c:pt>
                <c:pt idx="1499">
                  <c:v>15067.901550297614</c:v>
                </c:pt>
                <c:pt idx="1500">
                  <c:v>15067.901550297614</c:v>
                </c:pt>
                <c:pt idx="1501">
                  <c:v>15067.901550297614</c:v>
                </c:pt>
                <c:pt idx="1502">
                  <c:v>15067.901550297614</c:v>
                </c:pt>
                <c:pt idx="1503">
                  <c:v>15067.927143220824</c:v>
                </c:pt>
                <c:pt idx="1504">
                  <c:v>15067.952736144034</c:v>
                </c:pt>
                <c:pt idx="1505">
                  <c:v>15067.978329067244</c:v>
                </c:pt>
                <c:pt idx="1506">
                  <c:v>15068.003921990454</c:v>
                </c:pt>
                <c:pt idx="1507">
                  <c:v>15068.029514913664</c:v>
                </c:pt>
                <c:pt idx="1508">
                  <c:v>15068.055107836874</c:v>
                </c:pt>
                <c:pt idx="1509">
                  <c:v>15068.080700760083</c:v>
                </c:pt>
                <c:pt idx="1510">
                  <c:v>15068.106293683293</c:v>
                </c:pt>
                <c:pt idx="1511">
                  <c:v>15068.131886606503</c:v>
                </c:pt>
                <c:pt idx="1512">
                  <c:v>15068.167749656914</c:v>
                </c:pt>
                <c:pt idx="1513">
                  <c:v>15068.178019784114</c:v>
                </c:pt>
                <c:pt idx="1514">
                  <c:v>15068.188289911315</c:v>
                </c:pt>
                <c:pt idx="1515">
                  <c:v>15068.198560038516</c:v>
                </c:pt>
                <c:pt idx="1516">
                  <c:v>15068.208830165717</c:v>
                </c:pt>
                <c:pt idx="1517">
                  <c:v>15068.219100292918</c:v>
                </c:pt>
                <c:pt idx="1518">
                  <c:v>15068.229370420118</c:v>
                </c:pt>
                <c:pt idx="1519">
                  <c:v>15068.229370420118</c:v>
                </c:pt>
                <c:pt idx="1520">
                  <c:v>15068.229370420118</c:v>
                </c:pt>
                <c:pt idx="1521">
                  <c:v>15068.229370420118</c:v>
                </c:pt>
                <c:pt idx="1522">
                  <c:v>15068.229370420118</c:v>
                </c:pt>
                <c:pt idx="1523">
                  <c:v>15068.229370420118</c:v>
                </c:pt>
                <c:pt idx="1524">
                  <c:v>15068.229370420118</c:v>
                </c:pt>
                <c:pt idx="1525">
                  <c:v>15068.229370420118</c:v>
                </c:pt>
                <c:pt idx="1526">
                  <c:v>15068.229370420118</c:v>
                </c:pt>
                <c:pt idx="1527">
                  <c:v>15068.229370420118</c:v>
                </c:pt>
                <c:pt idx="1528">
                  <c:v>15068.229370420118</c:v>
                </c:pt>
                <c:pt idx="1529">
                  <c:v>15068.229370420118</c:v>
                </c:pt>
                <c:pt idx="1530">
                  <c:v>15068.229370420118</c:v>
                </c:pt>
                <c:pt idx="1531">
                  <c:v>15068.229370420118</c:v>
                </c:pt>
                <c:pt idx="1532">
                  <c:v>15068.229370420118</c:v>
                </c:pt>
                <c:pt idx="1533">
                  <c:v>15068.229370420118</c:v>
                </c:pt>
                <c:pt idx="1534">
                  <c:v>15068.229370420118</c:v>
                </c:pt>
                <c:pt idx="1535">
                  <c:v>15068.229370420118</c:v>
                </c:pt>
                <c:pt idx="1536">
                  <c:v>15068.229370420118</c:v>
                </c:pt>
                <c:pt idx="1537">
                  <c:v>15068.229370420118</c:v>
                </c:pt>
                <c:pt idx="1538">
                  <c:v>15068.229370420118</c:v>
                </c:pt>
                <c:pt idx="1539">
                  <c:v>15068.229370420118</c:v>
                </c:pt>
                <c:pt idx="1540">
                  <c:v>15068.229370420118</c:v>
                </c:pt>
                <c:pt idx="1541">
                  <c:v>15068.229370420118</c:v>
                </c:pt>
                <c:pt idx="1542">
                  <c:v>15068.229370420118</c:v>
                </c:pt>
                <c:pt idx="1543">
                  <c:v>15068.229370420118</c:v>
                </c:pt>
                <c:pt idx="1544">
                  <c:v>15068.229370420118</c:v>
                </c:pt>
                <c:pt idx="1545">
                  <c:v>15068.229370420118</c:v>
                </c:pt>
                <c:pt idx="1546">
                  <c:v>15068.229370420118</c:v>
                </c:pt>
                <c:pt idx="1547">
                  <c:v>15068.229370420118</c:v>
                </c:pt>
                <c:pt idx="1548">
                  <c:v>15068.229370420118</c:v>
                </c:pt>
                <c:pt idx="1549">
                  <c:v>15068.229370420118</c:v>
                </c:pt>
                <c:pt idx="1550">
                  <c:v>15068.229370420118</c:v>
                </c:pt>
                <c:pt idx="1551">
                  <c:v>15068.229370420118</c:v>
                </c:pt>
                <c:pt idx="1552">
                  <c:v>15068.229370420118</c:v>
                </c:pt>
                <c:pt idx="1553">
                  <c:v>15068.229370420118</c:v>
                </c:pt>
                <c:pt idx="1554">
                  <c:v>15068.229370420118</c:v>
                </c:pt>
                <c:pt idx="1555">
                  <c:v>15068.229370420118</c:v>
                </c:pt>
                <c:pt idx="1556">
                  <c:v>15068.229370420118</c:v>
                </c:pt>
                <c:pt idx="1557">
                  <c:v>15068.229370420118</c:v>
                </c:pt>
                <c:pt idx="1558">
                  <c:v>15068.229370420118</c:v>
                </c:pt>
                <c:pt idx="1559">
                  <c:v>15068.229370420118</c:v>
                </c:pt>
                <c:pt idx="1560">
                  <c:v>15068.229370420118</c:v>
                </c:pt>
                <c:pt idx="1561">
                  <c:v>15068.229370420118</c:v>
                </c:pt>
                <c:pt idx="1562">
                  <c:v>15068.229370420118</c:v>
                </c:pt>
                <c:pt idx="1563">
                  <c:v>15068.229370420118</c:v>
                </c:pt>
                <c:pt idx="1564">
                  <c:v>15068.229370420118</c:v>
                </c:pt>
                <c:pt idx="1565">
                  <c:v>15068.229370420118</c:v>
                </c:pt>
                <c:pt idx="1566">
                  <c:v>15068.229370420118</c:v>
                </c:pt>
                <c:pt idx="1567">
                  <c:v>15068.229370420118</c:v>
                </c:pt>
                <c:pt idx="1568">
                  <c:v>15068.229370420118</c:v>
                </c:pt>
                <c:pt idx="1569">
                  <c:v>15068.229370420118</c:v>
                </c:pt>
                <c:pt idx="1570">
                  <c:v>15068.229370420118</c:v>
                </c:pt>
                <c:pt idx="1571">
                  <c:v>15068.229370420118</c:v>
                </c:pt>
                <c:pt idx="1572">
                  <c:v>15068.229370420118</c:v>
                </c:pt>
                <c:pt idx="1573">
                  <c:v>15068.229370420118</c:v>
                </c:pt>
                <c:pt idx="1574">
                  <c:v>15068.229370420118</c:v>
                </c:pt>
                <c:pt idx="1575">
                  <c:v>15068.229370420118</c:v>
                </c:pt>
                <c:pt idx="1576">
                  <c:v>15068.229370420118</c:v>
                </c:pt>
                <c:pt idx="1577">
                  <c:v>15068.229370420118</c:v>
                </c:pt>
                <c:pt idx="1578">
                  <c:v>15068.229370420118</c:v>
                </c:pt>
                <c:pt idx="1579">
                  <c:v>15068.229370420118</c:v>
                </c:pt>
                <c:pt idx="1580">
                  <c:v>15068.229370420118</c:v>
                </c:pt>
                <c:pt idx="1581">
                  <c:v>15068.229370420118</c:v>
                </c:pt>
                <c:pt idx="1582">
                  <c:v>15068.229370420118</c:v>
                </c:pt>
                <c:pt idx="1583">
                  <c:v>15068.229370420118</c:v>
                </c:pt>
                <c:pt idx="1584">
                  <c:v>15068.229370420118</c:v>
                </c:pt>
                <c:pt idx="1585">
                  <c:v>15068.229370420118</c:v>
                </c:pt>
                <c:pt idx="1586">
                  <c:v>15068.229370420118</c:v>
                </c:pt>
                <c:pt idx="1587">
                  <c:v>15068.229370420118</c:v>
                </c:pt>
                <c:pt idx="1588">
                  <c:v>15068.229370420118</c:v>
                </c:pt>
                <c:pt idx="1589">
                  <c:v>15068.229370420118</c:v>
                </c:pt>
                <c:pt idx="1590">
                  <c:v>15068.229370420118</c:v>
                </c:pt>
                <c:pt idx="1591">
                  <c:v>15068.229370420118</c:v>
                </c:pt>
                <c:pt idx="1592">
                  <c:v>15068.229370420118</c:v>
                </c:pt>
                <c:pt idx="1593">
                  <c:v>15068.229370420118</c:v>
                </c:pt>
                <c:pt idx="1594">
                  <c:v>15068.229370420118</c:v>
                </c:pt>
                <c:pt idx="1595">
                  <c:v>15068.229370420118</c:v>
                </c:pt>
                <c:pt idx="1596">
                  <c:v>15068.229370420118</c:v>
                </c:pt>
                <c:pt idx="1597">
                  <c:v>15068.229370420118</c:v>
                </c:pt>
                <c:pt idx="1598">
                  <c:v>15068.229370420118</c:v>
                </c:pt>
                <c:pt idx="1599">
                  <c:v>15068.229370420118</c:v>
                </c:pt>
                <c:pt idx="1600">
                  <c:v>15068.229370420118</c:v>
                </c:pt>
                <c:pt idx="1601">
                  <c:v>15068.229370420118</c:v>
                </c:pt>
                <c:pt idx="1602">
                  <c:v>15068.229370420118</c:v>
                </c:pt>
                <c:pt idx="1603">
                  <c:v>15068.229370420118</c:v>
                </c:pt>
                <c:pt idx="1604">
                  <c:v>15068.229370420118</c:v>
                </c:pt>
                <c:pt idx="1605">
                  <c:v>15068.229370420118</c:v>
                </c:pt>
                <c:pt idx="1606">
                  <c:v>15068.229370420118</c:v>
                </c:pt>
                <c:pt idx="1607">
                  <c:v>15068.229370420118</c:v>
                </c:pt>
                <c:pt idx="1608">
                  <c:v>15068.229370420118</c:v>
                </c:pt>
                <c:pt idx="1609">
                  <c:v>15068.229370420118</c:v>
                </c:pt>
                <c:pt idx="1610">
                  <c:v>15068.229370420118</c:v>
                </c:pt>
                <c:pt idx="1611">
                  <c:v>15068.229370420118</c:v>
                </c:pt>
                <c:pt idx="1612">
                  <c:v>15068.229370420118</c:v>
                </c:pt>
                <c:pt idx="1613">
                  <c:v>15068.229370420118</c:v>
                </c:pt>
                <c:pt idx="1614">
                  <c:v>15068.229370420118</c:v>
                </c:pt>
                <c:pt idx="1615">
                  <c:v>15068.229370420118</c:v>
                </c:pt>
                <c:pt idx="1616">
                  <c:v>15068.229370420118</c:v>
                </c:pt>
                <c:pt idx="1617">
                  <c:v>15068.229370420118</c:v>
                </c:pt>
                <c:pt idx="1618">
                  <c:v>15068.229370420118</c:v>
                </c:pt>
                <c:pt idx="1619">
                  <c:v>15068.229370420118</c:v>
                </c:pt>
                <c:pt idx="1620">
                  <c:v>15068.229370420118</c:v>
                </c:pt>
                <c:pt idx="1621">
                  <c:v>15068.229370420118</c:v>
                </c:pt>
                <c:pt idx="1622">
                  <c:v>15068.229370420118</c:v>
                </c:pt>
                <c:pt idx="1623">
                  <c:v>15068.229370420118</c:v>
                </c:pt>
                <c:pt idx="1624">
                  <c:v>15068.229370420118</c:v>
                </c:pt>
                <c:pt idx="1625">
                  <c:v>15068.229370420118</c:v>
                </c:pt>
                <c:pt idx="1626">
                  <c:v>15068.229370420118</c:v>
                </c:pt>
                <c:pt idx="1627">
                  <c:v>15068.229370420118</c:v>
                </c:pt>
                <c:pt idx="1628">
                  <c:v>15068.229370420118</c:v>
                </c:pt>
                <c:pt idx="1629">
                  <c:v>15068.229370420118</c:v>
                </c:pt>
                <c:pt idx="1630">
                  <c:v>15068.229370420118</c:v>
                </c:pt>
                <c:pt idx="1631">
                  <c:v>15068.229370420118</c:v>
                </c:pt>
                <c:pt idx="1632">
                  <c:v>15068.229370420118</c:v>
                </c:pt>
                <c:pt idx="1633">
                  <c:v>15068.229370420118</c:v>
                </c:pt>
                <c:pt idx="1634">
                  <c:v>15068.229370420118</c:v>
                </c:pt>
                <c:pt idx="1635">
                  <c:v>15068.229370420118</c:v>
                </c:pt>
                <c:pt idx="1636">
                  <c:v>15068.229370420118</c:v>
                </c:pt>
                <c:pt idx="1637">
                  <c:v>15068.229370420118</c:v>
                </c:pt>
                <c:pt idx="1638">
                  <c:v>15068.229370420118</c:v>
                </c:pt>
                <c:pt idx="1639">
                  <c:v>15068.229370420118</c:v>
                </c:pt>
                <c:pt idx="1640">
                  <c:v>15068.229370420118</c:v>
                </c:pt>
                <c:pt idx="1641">
                  <c:v>15068.229370420118</c:v>
                </c:pt>
                <c:pt idx="1642">
                  <c:v>15068.229370420118</c:v>
                </c:pt>
                <c:pt idx="1643">
                  <c:v>15068.229370420118</c:v>
                </c:pt>
                <c:pt idx="1644">
                  <c:v>15068.229370420118</c:v>
                </c:pt>
                <c:pt idx="1645">
                  <c:v>15068.229370420118</c:v>
                </c:pt>
                <c:pt idx="1646">
                  <c:v>15068.229370420118</c:v>
                </c:pt>
                <c:pt idx="1647">
                  <c:v>15068.229370420118</c:v>
                </c:pt>
                <c:pt idx="1648">
                  <c:v>15068.229370420118</c:v>
                </c:pt>
                <c:pt idx="1649">
                  <c:v>15068.229370420118</c:v>
                </c:pt>
                <c:pt idx="1650">
                  <c:v>15068.229370420118</c:v>
                </c:pt>
                <c:pt idx="1651">
                  <c:v>15068.229370420118</c:v>
                </c:pt>
                <c:pt idx="1652">
                  <c:v>15068.229370420118</c:v>
                </c:pt>
                <c:pt idx="1653">
                  <c:v>15068.229370420118</c:v>
                </c:pt>
                <c:pt idx="1654">
                  <c:v>15068.229370420118</c:v>
                </c:pt>
                <c:pt idx="1655">
                  <c:v>15068.229370420118</c:v>
                </c:pt>
                <c:pt idx="1656">
                  <c:v>15068.229370420118</c:v>
                </c:pt>
                <c:pt idx="1657">
                  <c:v>15068.229370420118</c:v>
                </c:pt>
                <c:pt idx="1658">
                  <c:v>15068.229370420118</c:v>
                </c:pt>
                <c:pt idx="1659">
                  <c:v>15068.229370420118</c:v>
                </c:pt>
                <c:pt idx="1660">
                  <c:v>15068.229370420118</c:v>
                </c:pt>
                <c:pt idx="1661">
                  <c:v>15068.229370420118</c:v>
                </c:pt>
                <c:pt idx="1662">
                  <c:v>15068.229370420118</c:v>
                </c:pt>
                <c:pt idx="1663">
                  <c:v>15068.229370420118</c:v>
                </c:pt>
                <c:pt idx="1664">
                  <c:v>15068.229370420118</c:v>
                </c:pt>
                <c:pt idx="1665">
                  <c:v>15068.229370420118</c:v>
                </c:pt>
                <c:pt idx="1666">
                  <c:v>15068.229370420118</c:v>
                </c:pt>
                <c:pt idx="1667">
                  <c:v>15068.229370420118</c:v>
                </c:pt>
                <c:pt idx="1668">
                  <c:v>15068.229370420118</c:v>
                </c:pt>
                <c:pt idx="1669">
                  <c:v>15068.332524000034</c:v>
                </c:pt>
                <c:pt idx="1670">
                  <c:v>15068.43567757995</c:v>
                </c:pt>
                <c:pt idx="1671">
                  <c:v>15068.43567757995</c:v>
                </c:pt>
                <c:pt idx="1672">
                  <c:v>15068.43567757995</c:v>
                </c:pt>
                <c:pt idx="1673">
                  <c:v>15068.43567757995</c:v>
                </c:pt>
                <c:pt idx="1674">
                  <c:v>15068.43567757995</c:v>
                </c:pt>
                <c:pt idx="1675">
                  <c:v>15068.43567757995</c:v>
                </c:pt>
                <c:pt idx="1676">
                  <c:v>15068.43567757995</c:v>
                </c:pt>
                <c:pt idx="1677">
                  <c:v>15068.43567757995</c:v>
                </c:pt>
                <c:pt idx="1678">
                  <c:v>15068.43567757995</c:v>
                </c:pt>
                <c:pt idx="1679">
                  <c:v>15068.43567757995</c:v>
                </c:pt>
                <c:pt idx="1680">
                  <c:v>15068.43567757995</c:v>
                </c:pt>
                <c:pt idx="1681">
                  <c:v>15068.43567757995</c:v>
                </c:pt>
                <c:pt idx="1682">
                  <c:v>15068.43567757995</c:v>
                </c:pt>
                <c:pt idx="1683">
                  <c:v>15068.43567757995</c:v>
                </c:pt>
                <c:pt idx="1684">
                  <c:v>15068.43567757995</c:v>
                </c:pt>
                <c:pt idx="1685">
                  <c:v>15068.43567757995</c:v>
                </c:pt>
                <c:pt idx="1686">
                  <c:v>15068.43567757995</c:v>
                </c:pt>
                <c:pt idx="1687">
                  <c:v>15068.43567757995</c:v>
                </c:pt>
                <c:pt idx="1688">
                  <c:v>15068.43567757995</c:v>
                </c:pt>
                <c:pt idx="1689">
                  <c:v>15068.43567757995</c:v>
                </c:pt>
                <c:pt idx="1690">
                  <c:v>15068.43567757995</c:v>
                </c:pt>
                <c:pt idx="1691">
                  <c:v>15068.43567757995</c:v>
                </c:pt>
                <c:pt idx="1692">
                  <c:v>15068.43567757995</c:v>
                </c:pt>
                <c:pt idx="1693">
                  <c:v>15068.43567757995</c:v>
                </c:pt>
                <c:pt idx="1694">
                  <c:v>15068.43567757995</c:v>
                </c:pt>
                <c:pt idx="1695">
                  <c:v>15068.43567757995</c:v>
                </c:pt>
                <c:pt idx="1696">
                  <c:v>15068.43567757995</c:v>
                </c:pt>
                <c:pt idx="1697">
                  <c:v>15068.43567757995</c:v>
                </c:pt>
                <c:pt idx="1698">
                  <c:v>15068.43567757995</c:v>
                </c:pt>
                <c:pt idx="1699">
                  <c:v>15068.43567757995</c:v>
                </c:pt>
                <c:pt idx="1700">
                  <c:v>15068.43567757995</c:v>
                </c:pt>
                <c:pt idx="1701">
                  <c:v>15068.43567757995</c:v>
                </c:pt>
                <c:pt idx="1702">
                  <c:v>15068.961423069492</c:v>
                </c:pt>
                <c:pt idx="1703">
                  <c:v>15069.487168559033</c:v>
                </c:pt>
                <c:pt idx="1704">
                  <c:v>15070.012914048575</c:v>
                </c:pt>
                <c:pt idx="1705">
                  <c:v>15070.538659538117</c:v>
                </c:pt>
                <c:pt idx="1706">
                  <c:v>15071.064405027659</c:v>
                </c:pt>
                <c:pt idx="1707">
                  <c:v>15071.590150517201</c:v>
                </c:pt>
                <c:pt idx="1708">
                  <c:v>15072.115896006742</c:v>
                </c:pt>
                <c:pt idx="1709">
                  <c:v>15072.641641496284</c:v>
                </c:pt>
                <c:pt idx="1710">
                  <c:v>15073.167386985826</c:v>
                </c:pt>
                <c:pt idx="1711">
                  <c:v>15073.167386985826</c:v>
                </c:pt>
                <c:pt idx="1712">
                  <c:v>15073.167386985826</c:v>
                </c:pt>
                <c:pt idx="1713">
                  <c:v>15073.167386985826</c:v>
                </c:pt>
                <c:pt idx="1714">
                  <c:v>15073.167386985826</c:v>
                </c:pt>
                <c:pt idx="1715">
                  <c:v>15073.167386985826</c:v>
                </c:pt>
                <c:pt idx="1716">
                  <c:v>15073.167386985826</c:v>
                </c:pt>
                <c:pt idx="1717">
                  <c:v>15073.167386985826</c:v>
                </c:pt>
                <c:pt idx="1718">
                  <c:v>15073.167386985826</c:v>
                </c:pt>
                <c:pt idx="1719">
                  <c:v>15073.167386985826</c:v>
                </c:pt>
                <c:pt idx="1720">
                  <c:v>15073.167386985826</c:v>
                </c:pt>
                <c:pt idx="1721">
                  <c:v>15073.167386985826</c:v>
                </c:pt>
                <c:pt idx="1722">
                  <c:v>15073.167386985826</c:v>
                </c:pt>
                <c:pt idx="1723">
                  <c:v>15073.167386985826</c:v>
                </c:pt>
                <c:pt idx="1724">
                  <c:v>15073.167386985826</c:v>
                </c:pt>
                <c:pt idx="1725">
                  <c:v>15073.167386985826</c:v>
                </c:pt>
                <c:pt idx="1726">
                  <c:v>15073.167386985826</c:v>
                </c:pt>
                <c:pt idx="1727">
                  <c:v>15073.167386985826</c:v>
                </c:pt>
                <c:pt idx="1728">
                  <c:v>15073.167386985826</c:v>
                </c:pt>
                <c:pt idx="1729">
                  <c:v>15073.167386985826</c:v>
                </c:pt>
                <c:pt idx="1730">
                  <c:v>15073.167386985826</c:v>
                </c:pt>
                <c:pt idx="1731">
                  <c:v>15073.167386985826</c:v>
                </c:pt>
                <c:pt idx="1732">
                  <c:v>15073.167386985826</c:v>
                </c:pt>
                <c:pt idx="1733">
                  <c:v>15099.181559282066</c:v>
                </c:pt>
                <c:pt idx="1734">
                  <c:v>15125.195731578306</c:v>
                </c:pt>
                <c:pt idx="1735">
                  <c:v>15151.209903874545</c:v>
                </c:pt>
                <c:pt idx="1736">
                  <c:v>15177.224076170785</c:v>
                </c:pt>
                <c:pt idx="1737">
                  <c:v>15177.224076170785</c:v>
                </c:pt>
                <c:pt idx="1738">
                  <c:v>15177.224076170785</c:v>
                </c:pt>
                <c:pt idx="1739">
                  <c:v>15177.224076170785</c:v>
                </c:pt>
                <c:pt idx="1740">
                  <c:v>15177.224076170785</c:v>
                </c:pt>
                <c:pt idx="1741">
                  <c:v>15177.224076170785</c:v>
                </c:pt>
                <c:pt idx="1742">
                  <c:v>15177.224076170785</c:v>
                </c:pt>
                <c:pt idx="1743">
                  <c:v>15177.224076170785</c:v>
                </c:pt>
                <c:pt idx="1744">
                  <c:v>15177.224076170785</c:v>
                </c:pt>
                <c:pt idx="1745">
                  <c:v>15177.224076170785</c:v>
                </c:pt>
                <c:pt idx="1746">
                  <c:v>15177.224076170785</c:v>
                </c:pt>
                <c:pt idx="1747">
                  <c:v>15177.224076170785</c:v>
                </c:pt>
                <c:pt idx="1748">
                  <c:v>15177.224076170785</c:v>
                </c:pt>
                <c:pt idx="1749">
                  <c:v>15177.224076170785</c:v>
                </c:pt>
                <c:pt idx="1750">
                  <c:v>15177.224076170785</c:v>
                </c:pt>
                <c:pt idx="1751">
                  <c:v>15177.224076170785</c:v>
                </c:pt>
                <c:pt idx="1752">
                  <c:v>15177.224076170785</c:v>
                </c:pt>
                <c:pt idx="1753">
                  <c:v>15177.224076170785</c:v>
                </c:pt>
                <c:pt idx="1754">
                  <c:v>15177.224076170785</c:v>
                </c:pt>
                <c:pt idx="1755">
                  <c:v>15177.224076170785</c:v>
                </c:pt>
                <c:pt idx="1756">
                  <c:v>15177.224076170785</c:v>
                </c:pt>
                <c:pt idx="1757">
                  <c:v>15177.224076170785</c:v>
                </c:pt>
                <c:pt idx="1758">
                  <c:v>15177.224076170785</c:v>
                </c:pt>
                <c:pt idx="1759">
                  <c:v>15177.224076170785</c:v>
                </c:pt>
                <c:pt idx="1760">
                  <c:v>15177.224076170785</c:v>
                </c:pt>
                <c:pt idx="1761">
                  <c:v>15177.224076170785</c:v>
                </c:pt>
                <c:pt idx="1762">
                  <c:v>15177.224076170785</c:v>
                </c:pt>
                <c:pt idx="1763">
                  <c:v>15177.224076170785</c:v>
                </c:pt>
                <c:pt idx="1764">
                  <c:v>15177.224076170785</c:v>
                </c:pt>
                <c:pt idx="1765">
                  <c:v>15177.224076170785</c:v>
                </c:pt>
                <c:pt idx="1766">
                  <c:v>15177.224076170785</c:v>
                </c:pt>
                <c:pt idx="1767">
                  <c:v>15177.224076170785</c:v>
                </c:pt>
                <c:pt idx="1768">
                  <c:v>15177.224076170785</c:v>
                </c:pt>
                <c:pt idx="1769">
                  <c:v>15177.224076170785</c:v>
                </c:pt>
                <c:pt idx="1770">
                  <c:v>15177.224076170785</c:v>
                </c:pt>
                <c:pt idx="1771">
                  <c:v>15177.224076170785</c:v>
                </c:pt>
                <c:pt idx="1772">
                  <c:v>15177.224076170785</c:v>
                </c:pt>
                <c:pt idx="1773">
                  <c:v>15177.224076170785</c:v>
                </c:pt>
                <c:pt idx="1774">
                  <c:v>15177.224076170785</c:v>
                </c:pt>
                <c:pt idx="1775">
                  <c:v>15177.224076170785</c:v>
                </c:pt>
                <c:pt idx="1776">
                  <c:v>15177.224076170785</c:v>
                </c:pt>
                <c:pt idx="1777">
                  <c:v>15177.224076170785</c:v>
                </c:pt>
                <c:pt idx="1778">
                  <c:v>15177.224076170785</c:v>
                </c:pt>
                <c:pt idx="1779">
                  <c:v>15177.224076170785</c:v>
                </c:pt>
                <c:pt idx="1780">
                  <c:v>15177.224076170785</c:v>
                </c:pt>
                <c:pt idx="1781">
                  <c:v>15177.224076170785</c:v>
                </c:pt>
                <c:pt idx="1782">
                  <c:v>15177.224076170785</c:v>
                </c:pt>
                <c:pt idx="1783">
                  <c:v>15177.224076170785</c:v>
                </c:pt>
                <c:pt idx="1784">
                  <c:v>15177.224076170785</c:v>
                </c:pt>
                <c:pt idx="1785">
                  <c:v>15177.224076170785</c:v>
                </c:pt>
                <c:pt idx="1786">
                  <c:v>15177.224076170785</c:v>
                </c:pt>
                <c:pt idx="1787">
                  <c:v>15177.224076170785</c:v>
                </c:pt>
                <c:pt idx="1788">
                  <c:v>15177.224076170785</c:v>
                </c:pt>
                <c:pt idx="1789">
                  <c:v>15177.224076170785</c:v>
                </c:pt>
                <c:pt idx="1790">
                  <c:v>15177.224076170785</c:v>
                </c:pt>
                <c:pt idx="1791">
                  <c:v>15177.224076170785</c:v>
                </c:pt>
                <c:pt idx="1792">
                  <c:v>15177.224076170785</c:v>
                </c:pt>
                <c:pt idx="1793">
                  <c:v>15177.224076170785</c:v>
                </c:pt>
                <c:pt idx="1794">
                  <c:v>15177.224076170785</c:v>
                </c:pt>
                <c:pt idx="1795">
                  <c:v>15177.224076170785</c:v>
                </c:pt>
                <c:pt idx="1796">
                  <c:v>15177.224076170785</c:v>
                </c:pt>
                <c:pt idx="1797">
                  <c:v>15177.224076170785</c:v>
                </c:pt>
                <c:pt idx="1798">
                  <c:v>15177.224076170785</c:v>
                </c:pt>
                <c:pt idx="1799">
                  <c:v>15177.224076170785</c:v>
                </c:pt>
                <c:pt idx="1800">
                  <c:v>15177.224076170785</c:v>
                </c:pt>
                <c:pt idx="1801">
                  <c:v>15177.224076170785</c:v>
                </c:pt>
                <c:pt idx="1802">
                  <c:v>15177.224076170785</c:v>
                </c:pt>
                <c:pt idx="1803">
                  <c:v>15177.224076170785</c:v>
                </c:pt>
                <c:pt idx="1804">
                  <c:v>15177.224076170785</c:v>
                </c:pt>
                <c:pt idx="1805">
                  <c:v>15177.224076170785</c:v>
                </c:pt>
                <c:pt idx="1806">
                  <c:v>15177.224076170785</c:v>
                </c:pt>
                <c:pt idx="1807">
                  <c:v>15177.224076170785</c:v>
                </c:pt>
                <c:pt idx="1808">
                  <c:v>15177.224076170785</c:v>
                </c:pt>
                <c:pt idx="1809">
                  <c:v>15177.224076170785</c:v>
                </c:pt>
                <c:pt idx="1810">
                  <c:v>15177.224076170785</c:v>
                </c:pt>
                <c:pt idx="1811">
                  <c:v>15177.224076170785</c:v>
                </c:pt>
                <c:pt idx="1812">
                  <c:v>15177.224076170785</c:v>
                </c:pt>
                <c:pt idx="1813">
                  <c:v>15177.224076170785</c:v>
                </c:pt>
                <c:pt idx="1814">
                  <c:v>15177.224076170785</c:v>
                </c:pt>
                <c:pt idx="1815">
                  <c:v>15177.224076170785</c:v>
                </c:pt>
                <c:pt idx="1816">
                  <c:v>15177.224076170785</c:v>
                </c:pt>
                <c:pt idx="1817">
                  <c:v>15177.224076170785</c:v>
                </c:pt>
                <c:pt idx="1818">
                  <c:v>15177.224076170785</c:v>
                </c:pt>
                <c:pt idx="1819">
                  <c:v>15177.224076170785</c:v>
                </c:pt>
                <c:pt idx="1820">
                  <c:v>15177.224076170785</c:v>
                </c:pt>
                <c:pt idx="1821">
                  <c:v>15177.224076170785</c:v>
                </c:pt>
                <c:pt idx="1822">
                  <c:v>15177.224076170785</c:v>
                </c:pt>
                <c:pt idx="1823">
                  <c:v>15177.224076170785</c:v>
                </c:pt>
                <c:pt idx="1824">
                  <c:v>15177.481438501785</c:v>
                </c:pt>
                <c:pt idx="1825">
                  <c:v>15177.738800832785</c:v>
                </c:pt>
                <c:pt idx="1826">
                  <c:v>15177.996163163785</c:v>
                </c:pt>
                <c:pt idx="1827">
                  <c:v>15178.253525494785</c:v>
                </c:pt>
                <c:pt idx="1828">
                  <c:v>15178.510887825785</c:v>
                </c:pt>
                <c:pt idx="1829">
                  <c:v>15178.768250156785</c:v>
                </c:pt>
                <c:pt idx="1830">
                  <c:v>15179.025612487785</c:v>
                </c:pt>
                <c:pt idx="1831">
                  <c:v>15179.025612487785</c:v>
                </c:pt>
                <c:pt idx="1832">
                  <c:v>15179.025612487785</c:v>
                </c:pt>
                <c:pt idx="1833">
                  <c:v>15179.025612487785</c:v>
                </c:pt>
                <c:pt idx="1834">
                  <c:v>15179.025612487785</c:v>
                </c:pt>
                <c:pt idx="1835">
                  <c:v>15179.025612487785</c:v>
                </c:pt>
                <c:pt idx="1836">
                  <c:v>15179.025612487785</c:v>
                </c:pt>
                <c:pt idx="1837">
                  <c:v>15179.025612487785</c:v>
                </c:pt>
                <c:pt idx="1838">
                  <c:v>15179.025612487785</c:v>
                </c:pt>
                <c:pt idx="1839">
                  <c:v>15179.025612487785</c:v>
                </c:pt>
                <c:pt idx="1840">
                  <c:v>15179.025612487785</c:v>
                </c:pt>
                <c:pt idx="1841">
                  <c:v>15179.025612487785</c:v>
                </c:pt>
                <c:pt idx="1842">
                  <c:v>15179.025612487785</c:v>
                </c:pt>
                <c:pt idx="1843">
                  <c:v>15179.025612487785</c:v>
                </c:pt>
                <c:pt idx="1844">
                  <c:v>15179.025612487785</c:v>
                </c:pt>
                <c:pt idx="1845">
                  <c:v>15179.025612487785</c:v>
                </c:pt>
                <c:pt idx="1846">
                  <c:v>15179.025612487785</c:v>
                </c:pt>
                <c:pt idx="1847">
                  <c:v>15179.025612487785</c:v>
                </c:pt>
                <c:pt idx="1848">
                  <c:v>15179.025612487785</c:v>
                </c:pt>
                <c:pt idx="1849">
                  <c:v>15179.025612487785</c:v>
                </c:pt>
                <c:pt idx="1850">
                  <c:v>15179.025612487785</c:v>
                </c:pt>
                <c:pt idx="1851">
                  <c:v>15179.025612487785</c:v>
                </c:pt>
                <c:pt idx="1852">
                  <c:v>15179.025612487785</c:v>
                </c:pt>
                <c:pt idx="1853">
                  <c:v>15179.025612487785</c:v>
                </c:pt>
                <c:pt idx="1854">
                  <c:v>15179.025612487785</c:v>
                </c:pt>
                <c:pt idx="1855">
                  <c:v>15179.025612487785</c:v>
                </c:pt>
                <c:pt idx="1856">
                  <c:v>15179.025612487785</c:v>
                </c:pt>
                <c:pt idx="1857">
                  <c:v>15179.025612487785</c:v>
                </c:pt>
                <c:pt idx="1858">
                  <c:v>15179.025612487785</c:v>
                </c:pt>
                <c:pt idx="1859">
                  <c:v>15179.025612487785</c:v>
                </c:pt>
                <c:pt idx="1860">
                  <c:v>15179.025612487785</c:v>
                </c:pt>
                <c:pt idx="1861">
                  <c:v>15179.025612487785</c:v>
                </c:pt>
                <c:pt idx="1862">
                  <c:v>15179.025612487785</c:v>
                </c:pt>
                <c:pt idx="1863">
                  <c:v>15179.025612487785</c:v>
                </c:pt>
                <c:pt idx="1864">
                  <c:v>15179.025612487785</c:v>
                </c:pt>
                <c:pt idx="1865">
                  <c:v>15179.025612487785</c:v>
                </c:pt>
                <c:pt idx="1866">
                  <c:v>15179.025612487785</c:v>
                </c:pt>
                <c:pt idx="1867">
                  <c:v>15179.025612487785</c:v>
                </c:pt>
                <c:pt idx="1868">
                  <c:v>15179.025612487785</c:v>
                </c:pt>
                <c:pt idx="1869">
                  <c:v>15179.025612487785</c:v>
                </c:pt>
                <c:pt idx="1870">
                  <c:v>15179.025612487785</c:v>
                </c:pt>
                <c:pt idx="1871">
                  <c:v>15179.025612487785</c:v>
                </c:pt>
                <c:pt idx="1872">
                  <c:v>15179.025612487785</c:v>
                </c:pt>
                <c:pt idx="1873">
                  <c:v>15179.025612487785</c:v>
                </c:pt>
                <c:pt idx="1874">
                  <c:v>15179.025612487785</c:v>
                </c:pt>
                <c:pt idx="1875">
                  <c:v>15179.025612487785</c:v>
                </c:pt>
                <c:pt idx="1876">
                  <c:v>15179.025612487785</c:v>
                </c:pt>
                <c:pt idx="1877">
                  <c:v>15179.025612487785</c:v>
                </c:pt>
                <c:pt idx="1878">
                  <c:v>15179.025612487785</c:v>
                </c:pt>
                <c:pt idx="1879">
                  <c:v>15179.025612487785</c:v>
                </c:pt>
                <c:pt idx="1880">
                  <c:v>15179.025612487785</c:v>
                </c:pt>
                <c:pt idx="1881">
                  <c:v>15179.025612487785</c:v>
                </c:pt>
                <c:pt idx="1882">
                  <c:v>15179.025612487785</c:v>
                </c:pt>
                <c:pt idx="1883">
                  <c:v>15179.025612487785</c:v>
                </c:pt>
                <c:pt idx="1884">
                  <c:v>15179.025612487785</c:v>
                </c:pt>
                <c:pt idx="1885">
                  <c:v>15207.486625425037</c:v>
                </c:pt>
                <c:pt idx="1886">
                  <c:v>15210.829894921308</c:v>
                </c:pt>
                <c:pt idx="1887">
                  <c:v>15214.173164417578</c:v>
                </c:pt>
                <c:pt idx="1888">
                  <c:v>15214.491590501861</c:v>
                </c:pt>
                <c:pt idx="1889">
                  <c:v>15216.827834175965</c:v>
                </c:pt>
                <c:pt idx="1890">
                  <c:v>15219.16407785007</c:v>
                </c:pt>
                <c:pt idx="1891">
                  <c:v>15221.500321524174</c:v>
                </c:pt>
                <c:pt idx="1892">
                  <c:v>15223.836565198279</c:v>
                </c:pt>
                <c:pt idx="1893">
                  <c:v>15226.606743791885</c:v>
                </c:pt>
                <c:pt idx="1894">
                  <c:v>15227.359104795667</c:v>
                </c:pt>
                <c:pt idx="1895">
                  <c:v>15227.793039715167</c:v>
                </c:pt>
                <c:pt idx="1896">
                  <c:v>15228.226974634666</c:v>
                </c:pt>
                <c:pt idx="1897">
                  <c:v>15228.226974634666</c:v>
                </c:pt>
                <c:pt idx="1898">
                  <c:v>15228.226974634666</c:v>
                </c:pt>
                <c:pt idx="1899">
                  <c:v>15228.226974634666</c:v>
                </c:pt>
                <c:pt idx="1900">
                  <c:v>15228.226974634666</c:v>
                </c:pt>
                <c:pt idx="1901">
                  <c:v>15228.226974634666</c:v>
                </c:pt>
                <c:pt idx="1902">
                  <c:v>15228.226974634666</c:v>
                </c:pt>
                <c:pt idx="1903">
                  <c:v>15228.226974634666</c:v>
                </c:pt>
                <c:pt idx="1904">
                  <c:v>15228.226974634666</c:v>
                </c:pt>
                <c:pt idx="1905">
                  <c:v>15228.226974634666</c:v>
                </c:pt>
                <c:pt idx="1906">
                  <c:v>15228.226974634666</c:v>
                </c:pt>
                <c:pt idx="1907">
                  <c:v>15228.226974634666</c:v>
                </c:pt>
                <c:pt idx="1908">
                  <c:v>15228.226974634666</c:v>
                </c:pt>
                <c:pt idx="1909">
                  <c:v>15228.226974634666</c:v>
                </c:pt>
                <c:pt idx="1910">
                  <c:v>15228.226974634666</c:v>
                </c:pt>
                <c:pt idx="1911">
                  <c:v>15228.226974634666</c:v>
                </c:pt>
                <c:pt idx="1912">
                  <c:v>15228.226974634666</c:v>
                </c:pt>
                <c:pt idx="1913">
                  <c:v>15228.226974634666</c:v>
                </c:pt>
                <c:pt idx="1914">
                  <c:v>15228.226974634666</c:v>
                </c:pt>
                <c:pt idx="1915">
                  <c:v>15228.226974634666</c:v>
                </c:pt>
                <c:pt idx="1916">
                  <c:v>15228.226974634666</c:v>
                </c:pt>
                <c:pt idx="1917">
                  <c:v>15228.226974634666</c:v>
                </c:pt>
                <c:pt idx="1918">
                  <c:v>15228.226974634666</c:v>
                </c:pt>
                <c:pt idx="1919">
                  <c:v>15228.226974634666</c:v>
                </c:pt>
                <c:pt idx="1920">
                  <c:v>15228.226974634666</c:v>
                </c:pt>
                <c:pt idx="1921">
                  <c:v>15228.226974634666</c:v>
                </c:pt>
                <c:pt idx="1922">
                  <c:v>15228.226974634666</c:v>
                </c:pt>
                <c:pt idx="1923">
                  <c:v>15228.226974634666</c:v>
                </c:pt>
                <c:pt idx="1924">
                  <c:v>15228.226974634666</c:v>
                </c:pt>
                <c:pt idx="1925">
                  <c:v>15228.226974634666</c:v>
                </c:pt>
                <c:pt idx="1926">
                  <c:v>15228.226974634666</c:v>
                </c:pt>
                <c:pt idx="1927">
                  <c:v>15228.226974634666</c:v>
                </c:pt>
                <c:pt idx="1928">
                  <c:v>15228.226974634666</c:v>
                </c:pt>
                <c:pt idx="1929">
                  <c:v>15228.226974634666</c:v>
                </c:pt>
                <c:pt idx="1930">
                  <c:v>15228.226974634666</c:v>
                </c:pt>
                <c:pt idx="1931">
                  <c:v>15228.226974634666</c:v>
                </c:pt>
                <c:pt idx="1932">
                  <c:v>15228.226974634666</c:v>
                </c:pt>
                <c:pt idx="1933">
                  <c:v>15228.226974634666</c:v>
                </c:pt>
                <c:pt idx="1934">
                  <c:v>15228.226974634666</c:v>
                </c:pt>
                <c:pt idx="1935">
                  <c:v>15228.226974634666</c:v>
                </c:pt>
                <c:pt idx="1936">
                  <c:v>15228.226974634666</c:v>
                </c:pt>
                <c:pt idx="1937">
                  <c:v>15228.226974634666</c:v>
                </c:pt>
                <c:pt idx="1938">
                  <c:v>15228.226974634666</c:v>
                </c:pt>
                <c:pt idx="1939">
                  <c:v>15228.226974634666</c:v>
                </c:pt>
                <c:pt idx="1940">
                  <c:v>15228.226974634666</c:v>
                </c:pt>
                <c:pt idx="1941">
                  <c:v>15228.226974634666</c:v>
                </c:pt>
                <c:pt idx="1942">
                  <c:v>15228.226974634666</c:v>
                </c:pt>
                <c:pt idx="1943">
                  <c:v>15228.226974634666</c:v>
                </c:pt>
                <c:pt idx="1944">
                  <c:v>15228.226974634666</c:v>
                </c:pt>
                <c:pt idx="1945">
                  <c:v>15228.226974634666</c:v>
                </c:pt>
                <c:pt idx="1946">
                  <c:v>15228.226974634666</c:v>
                </c:pt>
                <c:pt idx="1947">
                  <c:v>15228.226974634666</c:v>
                </c:pt>
                <c:pt idx="1948">
                  <c:v>15228.226974634666</c:v>
                </c:pt>
                <c:pt idx="1949">
                  <c:v>15228.226974634666</c:v>
                </c:pt>
                <c:pt idx="1950">
                  <c:v>15228.226974634666</c:v>
                </c:pt>
                <c:pt idx="1951">
                  <c:v>15228.226974634666</c:v>
                </c:pt>
                <c:pt idx="1952">
                  <c:v>15228.226974634666</c:v>
                </c:pt>
                <c:pt idx="1953">
                  <c:v>15228.226974634666</c:v>
                </c:pt>
                <c:pt idx="1954">
                  <c:v>15228.226974634666</c:v>
                </c:pt>
                <c:pt idx="1955">
                  <c:v>15228.226974634666</c:v>
                </c:pt>
                <c:pt idx="1956">
                  <c:v>15228.226974634666</c:v>
                </c:pt>
                <c:pt idx="1957">
                  <c:v>15228.226974634666</c:v>
                </c:pt>
                <c:pt idx="1958">
                  <c:v>15228.226974634666</c:v>
                </c:pt>
                <c:pt idx="1959">
                  <c:v>15228.226974634666</c:v>
                </c:pt>
                <c:pt idx="1960">
                  <c:v>15228.226974634666</c:v>
                </c:pt>
                <c:pt idx="1961">
                  <c:v>15228.226974634666</c:v>
                </c:pt>
                <c:pt idx="1962">
                  <c:v>15228.226974634666</c:v>
                </c:pt>
                <c:pt idx="1963">
                  <c:v>15228.226974634666</c:v>
                </c:pt>
                <c:pt idx="1964">
                  <c:v>15228.226974634666</c:v>
                </c:pt>
                <c:pt idx="1965">
                  <c:v>15228.226974634666</c:v>
                </c:pt>
                <c:pt idx="1966">
                  <c:v>15228.226974634666</c:v>
                </c:pt>
                <c:pt idx="1967">
                  <c:v>15228.226974634666</c:v>
                </c:pt>
                <c:pt idx="1968">
                  <c:v>15228.226974634666</c:v>
                </c:pt>
                <c:pt idx="1969">
                  <c:v>15228.226974634666</c:v>
                </c:pt>
                <c:pt idx="1970">
                  <c:v>15228.226974634666</c:v>
                </c:pt>
                <c:pt idx="1971">
                  <c:v>15228.226974634666</c:v>
                </c:pt>
                <c:pt idx="1972">
                  <c:v>15228.226974634666</c:v>
                </c:pt>
                <c:pt idx="1973">
                  <c:v>15228.226974634666</c:v>
                </c:pt>
                <c:pt idx="1974">
                  <c:v>15228.532209094397</c:v>
                </c:pt>
                <c:pt idx="1975">
                  <c:v>15229.159287978393</c:v>
                </c:pt>
                <c:pt idx="1976">
                  <c:v>15230.29734870082</c:v>
                </c:pt>
                <c:pt idx="1977">
                  <c:v>15231.22562000765</c:v>
                </c:pt>
                <c:pt idx="1978">
                  <c:v>15232.15389131448</c:v>
                </c:pt>
                <c:pt idx="1979">
                  <c:v>15232.680245818829</c:v>
                </c:pt>
                <c:pt idx="1980">
                  <c:v>15233.206600323178</c:v>
                </c:pt>
                <c:pt idx="1981">
                  <c:v>15236.703473483396</c:v>
                </c:pt>
                <c:pt idx="1982">
                  <c:v>15240.074661900509</c:v>
                </c:pt>
                <c:pt idx="1983">
                  <c:v>15243.445850317623</c:v>
                </c:pt>
                <c:pt idx="1984">
                  <c:v>15246.624189872462</c:v>
                </c:pt>
                <c:pt idx="1985">
                  <c:v>15249.452454513787</c:v>
                </c:pt>
                <c:pt idx="1986">
                  <c:v>15251.558509907594</c:v>
                </c:pt>
                <c:pt idx="1987">
                  <c:v>15253.399282491213</c:v>
                </c:pt>
                <c:pt idx="1988">
                  <c:v>15255.240055074832</c:v>
                </c:pt>
                <c:pt idx="1989">
                  <c:v>15257.08082765845</c:v>
                </c:pt>
                <c:pt idx="1990">
                  <c:v>15257.602611093802</c:v>
                </c:pt>
                <c:pt idx="1991">
                  <c:v>15257.790352532511</c:v>
                </c:pt>
                <c:pt idx="1992">
                  <c:v>15257.790352532511</c:v>
                </c:pt>
                <c:pt idx="1993">
                  <c:v>15257.790352532511</c:v>
                </c:pt>
                <c:pt idx="1994">
                  <c:v>15257.790352532511</c:v>
                </c:pt>
                <c:pt idx="1995">
                  <c:v>15257.790352532511</c:v>
                </c:pt>
                <c:pt idx="1996">
                  <c:v>15257.790352532511</c:v>
                </c:pt>
                <c:pt idx="1997">
                  <c:v>15257.790352532511</c:v>
                </c:pt>
                <c:pt idx="1998">
                  <c:v>15257.790352532511</c:v>
                </c:pt>
                <c:pt idx="1999">
                  <c:v>15257.790352532511</c:v>
                </c:pt>
                <c:pt idx="2000">
                  <c:v>15257.790352532511</c:v>
                </c:pt>
                <c:pt idx="2001">
                  <c:v>15257.790352532511</c:v>
                </c:pt>
                <c:pt idx="2002">
                  <c:v>15257.790352532511</c:v>
                </c:pt>
                <c:pt idx="2003">
                  <c:v>15257.790352532511</c:v>
                </c:pt>
                <c:pt idx="2004">
                  <c:v>15257.790352532511</c:v>
                </c:pt>
                <c:pt idx="2005">
                  <c:v>15257.790352532511</c:v>
                </c:pt>
                <c:pt idx="2006">
                  <c:v>15257.790352532511</c:v>
                </c:pt>
                <c:pt idx="2007">
                  <c:v>15257.790352532511</c:v>
                </c:pt>
                <c:pt idx="2008">
                  <c:v>15257.790352532511</c:v>
                </c:pt>
                <c:pt idx="2009">
                  <c:v>15257.790352532511</c:v>
                </c:pt>
                <c:pt idx="2010">
                  <c:v>15257.790352532511</c:v>
                </c:pt>
                <c:pt idx="2011">
                  <c:v>15257.790352532511</c:v>
                </c:pt>
                <c:pt idx="2012">
                  <c:v>15257.790352532511</c:v>
                </c:pt>
                <c:pt idx="2013">
                  <c:v>15257.790352532511</c:v>
                </c:pt>
                <c:pt idx="2014">
                  <c:v>15257.790352532511</c:v>
                </c:pt>
                <c:pt idx="2015">
                  <c:v>15257.790352532511</c:v>
                </c:pt>
                <c:pt idx="2016">
                  <c:v>15257.790352532511</c:v>
                </c:pt>
                <c:pt idx="2017">
                  <c:v>15257.790352532511</c:v>
                </c:pt>
                <c:pt idx="2018">
                  <c:v>15257.790352532511</c:v>
                </c:pt>
                <c:pt idx="2019">
                  <c:v>15257.790352532511</c:v>
                </c:pt>
                <c:pt idx="2020">
                  <c:v>15257.790352532511</c:v>
                </c:pt>
                <c:pt idx="2021">
                  <c:v>15257.790352532511</c:v>
                </c:pt>
                <c:pt idx="2022">
                  <c:v>15257.790352532511</c:v>
                </c:pt>
                <c:pt idx="2023">
                  <c:v>15257.790352532511</c:v>
                </c:pt>
                <c:pt idx="2024">
                  <c:v>15257.790352532511</c:v>
                </c:pt>
                <c:pt idx="2025">
                  <c:v>15257.790352532511</c:v>
                </c:pt>
                <c:pt idx="2026">
                  <c:v>15257.790352532511</c:v>
                </c:pt>
                <c:pt idx="2027">
                  <c:v>15257.790352532511</c:v>
                </c:pt>
                <c:pt idx="2028">
                  <c:v>15257.790352532511</c:v>
                </c:pt>
                <c:pt idx="2029">
                  <c:v>15257.790352532511</c:v>
                </c:pt>
                <c:pt idx="2030">
                  <c:v>15257.790352532511</c:v>
                </c:pt>
                <c:pt idx="2031">
                  <c:v>15257.790352532511</c:v>
                </c:pt>
                <c:pt idx="2032">
                  <c:v>15257.790352532511</c:v>
                </c:pt>
                <c:pt idx="2033">
                  <c:v>15257.790352532511</c:v>
                </c:pt>
                <c:pt idx="2034">
                  <c:v>15257.790352532511</c:v>
                </c:pt>
                <c:pt idx="2035">
                  <c:v>15257.790352532511</c:v>
                </c:pt>
                <c:pt idx="2036">
                  <c:v>15257.790352532511</c:v>
                </c:pt>
                <c:pt idx="2037">
                  <c:v>15257.790352532511</c:v>
                </c:pt>
                <c:pt idx="2038">
                  <c:v>15257.790352532511</c:v>
                </c:pt>
                <c:pt idx="2039">
                  <c:v>15257.790352532511</c:v>
                </c:pt>
                <c:pt idx="2040">
                  <c:v>15257.790352532511</c:v>
                </c:pt>
                <c:pt idx="2041">
                  <c:v>15257.790352532511</c:v>
                </c:pt>
                <c:pt idx="2042">
                  <c:v>15257.790352532511</c:v>
                </c:pt>
                <c:pt idx="2043">
                  <c:v>15257.790352532511</c:v>
                </c:pt>
                <c:pt idx="2044">
                  <c:v>15257.790352532511</c:v>
                </c:pt>
                <c:pt idx="2045">
                  <c:v>15257.790352532511</c:v>
                </c:pt>
                <c:pt idx="2046">
                  <c:v>15257.790352532511</c:v>
                </c:pt>
                <c:pt idx="2047">
                  <c:v>15257.790352532511</c:v>
                </c:pt>
                <c:pt idx="2048">
                  <c:v>15257.790352532511</c:v>
                </c:pt>
                <c:pt idx="2049">
                  <c:v>15257.790352532511</c:v>
                </c:pt>
                <c:pt idx="2050">
                  <c:v>15257.790352532511</c:v>
                </c:pt>
                <c:pt idx="2051">
                  <c:v>15257.790352532511</c:v>
                </c:pt>
                <c:pt idx="2052">
                  <c:v>15257.790352532511</c:v>
                </c:pt>
                <c:pt idx="2053">
                  <c:v>15257.790352532511</c:v>
                </c:pt>
                <c:pt idx="2054">
                  <c:v>15257.790352532511</c:v>
                </c:pt>
                <c:pt idx="2055">
                  <c:v>15257.790352532511</c:v>
                </c:pt>
                <c:pt idx="2056">
                  <c:v>15257.790352532511</c:v>
                </c:pt>
                <c:pt idx="2057">
                  <c:v>15257.790352532511</c:v>
                </c:pt>
                <c:pt idx="2058">
                  <c:v>15257.790352532511</c:v>
                </c:pt>
                <c:pt idx="2059">
                  <c:v>15257.790352532511</c:v>
                </c:pt>
                <c:pt idx="2060">
                  <c:v>15257.790352532511</c:v>
                </c:pt>
                <c:pt idx="2061">
                  <c:v>15257.790352532511</c:v>
                </c:pt>
                <c:pt idx="2062">
                  <c:v>15257.790352532511</c:v>
                </c:pt>
                <c:pt idx="2063">
                  <c:v>15257.790352532511</c:v>
                </c:pt>
                <c:pt idx="2064">
                  <c:v>15257.790352532511</c:v>
                </c:pt>
                <c:pt idx="2065">
                  <c:v>15257.790352532511</c:v>
                </c:pt>
                <c:pt idx="2066">
                  <c:v>15257.790352532511</c:v>
                </c:pt>
                <c:pt idx="2067">
                  <c:v>15257.790352532511</c:v>
                </c:pt>
                <c:pt idx="2068">
                  <c:v>15257.790352532511</c:v>
                </c:pt>
                <c:pt idx="2069">
                  <c:v>15257.790352532511</c:v>
                </c:pt>
                <c:pt idx="2070">
                  <c:v>15257.790352532511</c:v>
                </c:pt>
                <c:pt idx="2071">
                  <c:v>15257.790352532511</c:v>
                </c:pt>
                <c:pt idx="2072">
                  <c:v>15257.790352532511</c:v>
                </c:pt>
                <c:pt idx="2073">
                  <c:v>15257.790352532511</c:v>
                </c:pt>
                <c:pt idx="2074">
                  <c:v>15257.790352532511</c:v>
                </c:pt>
                <c:pt idx="2075">
                  <c:v>15257.790352532511</c:v>
                </c:pt>
                <c:pt idx="2076">
                  <c:v>15257.790352532511</c:v>
                </c:pt>
                <c:pt idx="2077">
                  <c:v>15257.790352532511</c:v>
                </c:pt>
                <c:pt idx="2078">
                  <c:v>15257.790352532511</c:v>
                </c:pt>
                <c:pt idx="2079">
                  <c:v>15257.790352532511</c:v>
                </c:pt>
                <c:pt idx="2080">
                  <c:v>15257.790352532511</c:v>
                </c:pt>
                <c:pt idx="2081">
                  <c:v>15257.790352532511</c:v>
                </c:pt>
                <c:pt idx="2082">
                  <c:v>15257.790352532511</c:v>
                </c:pt>
                <c:pt idx="2083">
                  <c:v>15257.790352532511</c:v>
                </c:pt>
                <c:pt idx="2084">
                  <c:v>15257.790352532511</c:v>
                </c:pt>
                <c:pt idx="2085">
                  <c:v>15257.790352532511</c:v>
                </c:pt>
                <c:pt idx="2086">
                  <c:v>15257.790352532511</c:v>
                </c:pt>
                <c:pt idx="2087">
                  <c:v>15257.790352532511</c:v>
                </c:pt>
                <c:pt idx="2088">
                  <c:v>15257.790352532511</c:v>
                </c:pt>
                <c:pt idx="2089">
                  <c:v>15257.790352532511</c:v>
                </c:pt>
                <c:pt idx="2090">
                  <c:v>15257.790352532511</c:v>
                </c:pt>
                <c:pt idx="2091">
                  <c:v>15257.790352532511</c:v>
                </c:pt>
                <c:pt idx="2092">
                  <c:v>15257.790352532511</c:v>
                </c:pt>
                <c:pt idx="2093">
                  <c:v>15257.790352532511</c:v>
                </c:pt>
                <c:pt idx="2094">
                  <c:v>15257.790352532511</c:v>
                </c:pt>
                <c:pt idx="2095">
                  <c:v>15257.790352532511</c:v>
                </c:pt>
                <c:pt idx="2096">
                  <c:v>15257.790352532511</c:v>
                </c:pt>
                <c:pt idx="2097">
                  <c:v>15257.790352532511</c:v>
                </c:pt>
                <c:pt idx="2098">
                  <c:v>15257.790352532511</c:v>
                </c:pt>
                <c:pt idx="2099">
                  <c:v>15257.790352532511</c:v>
                </c:pt>
                <c:pt idx="2100">
                  <c:v>15257.790352532511</c:v>
                </c:pt>
                <c:pt idx="2101">
                  <c:v>15257.790352532511</c:v>
                </c:pt>
                <c:pt idx="2102">
                  <c:v>15257.790352532511</c:v>
                </c:pt>
                <c:pt idx="2103">
                  <c:v>15257.790352532511</c:v>
                </c:pt>
                <c:pt idx="2104">
                  <c:v>15257.790352532511</c:v>
                </c:pt>
                <c:pt idx="2105">
                  <c:v>15257.790352532511</c:v>
                </c:pt>
                <c:pt idx="2106">
                  <c:v>15257.790352532511</c:v>
                </c:pt>
                <c:pt idx="2107">
                  <c:v>15257.790352532511</c:v>
                </c:pt>
                <c:pt idx="2108">
                  <c:v>15257.790352532511</c:v>
                </c:pt>
                <c:pt idx="2109">
                  <c:v>15257.790352532511</c:v>
                </c:pt>
                <c:pt idx="2110">
                  <c:v>15257.790352532511</c:v>
                </c:pt>
                <c:pt idx="2111">
                  <c:v>15257.790352532511</c:v>
                </c:pt>
                <c:pt idx="2112">
                  <c:v>15257.790352532511</c:v>
                </c:pt>
                <c:pt idx="2113">
                  <c:v>15257.790352532511</c:v>
                </c:pt>
                <c:pt idx="2114">
                  <c:v>15257.790352532511</c:v>
                </c:pt>
                <c:pt idx="2115">
                  <c:v>15257.790352532511</c:v>
                </c:pt>
                <c:pt idx="2116">
                  <c:v>15257.790352532511</c:v>
                </c:pt>
                <c:pt idx="2117">
                  <c:v>15257.790352532511</c:v>
                </c:pt>
                <c:pt idx="2118">
                  <c:v>15257.790352532511</c:v>
                </c:pt>
                <c:pt idx="2119">
                  <c:v>15257.790352532511</c:v>
                </c:pt>
                <c:pt idx="2120">
                  <c:v>15257.790352532511</c:v>
                </c:pt>
                <c:pt idx="2121">
                  <c:v>15257.790352532511</c:v>
                </c:pt>
                <c:pt idx="2122">
                  <c:v>15257.790352532511</c:v>
                </c:pt>
                <c:pt idx="2123">
                  <c:v>15257.790352532511</c:v>
                </c:pt>
                <c:pt idx="2124">
                  <c:v>15257.790352532511</c:v>
                </c:pt>
                <c:pt idx="2125">
                  <c:v>15257.790352532511</c:v>
                </c:pt>
                <c:pt idx="2126">
                  <c:v>15257.790352532511</c:v>
                </c:pt>
                <c:pt idx="2127">
                  <c:v>15257.790352532511</c:v>
                </c:pt>
                <c:pt idx="2128">
                  <c:v>15257.790352532511</c:v>
                </c:pt>
                <c:pt idx="2129">
                  <c:v>15257.790352532511</c:v>
                </c:pt>
                <c:pt idx="2130">
                  <c:v>15257.790352532511</c:v>
                </c:pt>
                <c:pt idx="2131">
                  <c:v>15257.790352532511</c:v>
                </c:pt>
                <c:pt idx="2132">
                  <c:v>15257.790352532511</c:v>
                </c:pt>
                <c:pt idx="2133">
                  <c:v>15257.790352532511</c:v>
                </c:pt>
                <c:pt idx="2134">
                  <c:v>15257.790352532511</c:v>
                </c:pt>
                <c:pt idx="2135">
                  <c:v>15257.790352532511</c:v>
                </c:pt>
                <c:pt idx="2136">
                  <c:v>15257.790352532511</c:v>
                </c:pt>
                <c:pt idx="2137">
                  <c:v>15257.790352532511</c:v>
                </c:pt>
                <c:pt idx="2138">
                  <c:v>15257.790352532511</c:v>
                </c:pt>
                <c:pt idx="2139">
                  <c:v>15257.790352532511</c:v>
                </c:pt>
                <c:pt idx="2140">
                  <c:v>15257.790352532511</c:v>
                </c:pt>
                <c:pt idx="2141">
                  <c:v>15257.790352532511</c:v>
                </c:pt>
                <c:pt idx="2142">
                  <c:v>15257.790352532511</c:v>
                </c:pt>
                <c:pt idx="2143">
                  <c:v>15257.790352532511</c:v>
                </c:pt>
                <c:pt idx="2144">
                  <c:v>15257.790352532511</c:v>
                </c:pt>
                <c:pt idx="2145">
                  <c:v>15257.790352532511</c:v>
                </c:pt>
                <c:pt idx="2146">
                  <c:v>15257.790352532511</c:v>
                </c:pt>
                <c:pt idx="2147">
                  <c:v>15257.790352532511</c:v>
                </c:pt>
                <c:pt idx="2148">
                  <c:v>15257.790352532511</c:v>
                </c:pt>
                <c:pt idx="2149">
                  <c:v>15257.790352532511</c:v>
                </c:pt>
                <c:pt idx="2150">
                  <c:v>15257.790352532511</c:v>
                </c:pt>
                <c:pt idx="2151">
                  <c:v>15257.790352532511</c:v>
                </c:pt>
                <c:pt idx="2152">
                  <c:v>15257.790352532511</c:v>
                </c:pt>
                <c:pt idx="2153">
                  <c:v>15257.790352532511</c:v>
                </c:pt>
                <c:pt idx="2154">
                  <c:v>15257.790352532511</c:v>
                </c:pt>
                <c:pt idx="2155">
                  <c:v>15257.790352532511</c:v>
                </c:pt>
                <c:pt idx="2156">
                  <c:v>15257.790352532511</c:v>
                </c:pt>
                <c:pt idx="2157">
                  <c:v>15257.790352532511</c:v>
                </c:pt>
                <c:pt idx="2158">
                  <c:v>15257.790352532511</c:v>
                </c:pt>
                <c:pt idx="2159">
                  <c:v>15257.790352532511</c:v>
                </c:pt>
                <c:pt idx="2160">
                  <c:v>15257.790352532511</c:v>
                </c:pt>
                <c:pt idx="2161">
                  <c:v>15257.790352532511</c:v>
                </c:pt>
                <c:pt idx="2162">
                  <c:v>15257.790352532511</c:v>
                </c:pt>
                <c:pt idx="2163">
                  <c:v>15257.790352532511</c:v>
                </c:pt>
                <c:pt idx="2164">
                  <c:v>15257.790352532511</c:v>
                </c:pt>
                <c:pt idx="2165">
                  <c:v>15257.790352532511</c:v>
                </c:pt>
                <c:pt idx="2166">
                  <c:v>15257.790352532511</c:v>
                </c:pt>
                <c:pt idx="2167">
                  <c:v>15257.790352532511</c:v>
                </c:pt>
                <c:pt idx="2168">
                  <c:v>15257.790352532511</c:v>
                </c:pt>
                <c:pt idx="2169">
                  <c:v>15257.790352532511</c:v>
                </c:pt>
                <c:pt idx="2170">
                  <c:v>15257.790352532511</c:v>
                </c:pt>
                <c:pt idx="2171">
                  <c:v>15257.790352532511</c:v>
                </c:pt>
                <c:pt idx="2172">
                  <c:v>15257.790352532511</c:v>
                </c:pt>
                <c:pt idx="2173">
                  <c:v>15257.790352532511</c:v>
                </c:pt>
                <c:pt idx="2174">
                  <c:v>15257.790352532511</c:v>
                </c:pt>
                <c:pt idx="2175">
                  <c:v>15257.790352532511</c:v>
                </c:pt>
                <c:pt idx="2176">
                  <c:v>15257.790352532511</c:v>
                </c:pt>
                <c:pt idx="2177">
                  <c:v>15257.790352532511</c:v>
                </c:pt>
                <c:pt idx="2178">
                  <c:v>15257.790352532511</c:v>
                </c:pt>
                <c:pt idx="2179">
                  <c:v>15257.790352532511</c:v>
                </c:pt>
                <c:pt idx="2180">
                  <c:v>15257.790352532511</c:v>
                </c:pt>
                <c:pt idx="2181">
                  <c:v>15257.790352532511</c:v>
                </c:pt>
                <c:pt idx="2182">
                  <c:v>15257.790352532511</c:v>
                </c:pt>
                <c:pt idx="2183">
                  <c:v>15257.790352532511</c:v>
                </c:pt>
                <c:pt idx="2184">
                  <c:v>15257.790352532511</c:v>
                </c:pt>
                <c:pt idx="2185">
                  <c:v>15257.790352532511</c:v>
                </c:pt>
                <c:pt idx="2186">
                  <c:v>15257.790352532511</c:v>
                </c:pt>
                <c:pt idx="2187">
                  <c:v>15257.790352532511</c:v>
                </c:pt>
                <c:pt idx="2188">
                  <c:v>15257.790352532511</c:v>
                </c:pt>
                <c:pt idx="2189">
                  <c:v>15257.790352532511</c:v>
                </c:pt>
                <c:pt idx="2190">
                  <c:v>15257.790352532511</c:v>
                </c:pt>
                <c:pt idx="2191">
                  <c:v>15257.790352532511</c:v>
                </c:pt>
                <c:pt idx="2192">
                  <c:v>15257.790352532511</c:v>
                </c:pt>
                <c:pt idx="2193">
                  <c:v>15257.790352532511</c:v>
                </c:pt>
                <c:pt idx="2194">
                  <c:v>15257.790352532511</c:v>
                </c:pt>
                <c:pt idx="2195">
                  <c:v>15257.790352532511</c:v>
                </c:pt>
                <c:pt idx="2196">
                  <c:v>15257.790352532511</c:v>
                </c:pt>
                <c:pt idx="2197">
                  <c:v>15257.790352532511</c:v>
                </c:pt>
                <c:pt idx="2198">
                  <c:v>15257.790352532511</c:v>
                </c:pt>
                <c:pt idx="2199">
                  <c:v>15257.790352532511</c:v>
                </c:pt>
                <c:pt idx="2200">
                  <c:v>15257.790352532511</c:v>
                </c:pt>
                <c:pt idx="2201">
                  <c:v>15257.790352532511</c:v>
                </c:pt>
                <c:pt idx="2202">
                  <c:v>15257.790352532511</c:v>
                </c:pt>
                <c:pt idx="2203">
                  <c:v>15257.790352532511</c:v>
                </c:pt>
                <c:pt idx="2204">
                  <c:v>15257.790352532511</c:v>
                </c:pt>
                <c:pt idx="2205">
                  <c:v>15257.790352532511</c:v>
                </c:pt>
                <c:pt idx="2206">
                  <c:v>15257.790352532511</c:v>
                </c:pt>
                <c:pt idx="2207">
                  <c:v>15257.790352532511</c:v>
                </c:pt>
                <c:pt idx="2208">
                  <c:v>15257.790352532511</c:v>
                </c:pt>
                <c:pt idx="2209">
                  <c:v>15257.790352532511</c:v>
                </c:pt>
                <c:pt idx="2210">
                  <c:v>15257.790352532511</c:v>
                </c:pt>
                <c:pt idx="2211">
                  <c:v>15257.790352532511</c:v>
                </c:pt>
                <c:pt idx="2212">
                  <c:v>15257.790352532511</c:v>
                </c:pt>
                <c:pt idx="2213">
                  <c:v>15257.790352532511</c:v>
                </c:pt>
                <c:pt idx="2214">
                  <c:v>15257.790352532511</c:v>
                </c:pt>
                <c:pt idx="2215">
                  <c:v>15257.790352532511</c:v>
                </c:pt>
                <c:pt idx="2216">
                  <c:v>15257.790352532511</c:v>
                </c:pt>
                <c:pt idx="2217">
                  <c:v>15257.790352532511</c:v>
                </c:pt>
                <c:pt idx="2218">
                  <c:v>15257.790352532511</c:v>
                </c:pt>
                <c:pt idx="2219">
                  <c:v>15257.790352532511</c:v>
                </c:pt>
                <c:pt idx="2220">
                  <c:v>15257.790352532511</c:v>
                </c:pt>
                <c:pt idx="2221">
                  <c:v>15257.790352532511</c:v>
                </c:pt>
                <c:pt idx="2222">
                  <c:v>15257.790352532511</c:v>
                </c:pt>
                <c:pt idx="2223">
                  <c:v>15257.790352532511</c:v>
                </c:pt>
                <c:pt idx="2224">
                  <c:v>15257.790352532511</c:v>
                </c:pt>
                <c:pt idx="2225">
                  <c:v>15257.790352532511</c:v>
                </c:pt>
                <c:pt idx="2226">
                  <c:v>15257.790352532511</c:v>
                </c:pt>
                <c:pt idx="2227">
                  <c:v>15257.790352532511</c:v>
                </c:pt>
                <c:pt idx="2228">
                  <c:v>15257.790352532511</c:v>
                </c:pt>
                <c:pt idx="2229">
                  <c:v>15257.790352532511</c:v>
                </c:pt>
                <c:pt idx="2230">
                  <c:v>15257.945458266373</c:v>
                </c:pt>
                <c:pt idx="2231">
                  <c:v>15258.100564000235</c:v>
                </c:pt>
                <c:pt idx="2232">
                  <c:v>15258.255669734097</c:v>
                </c:pt>
                <c:pt idx="2233">
                  <c:v>15258.410775467959</c:v>
                </c:pt>
                <c:pt idx="2234">
                  <c:v>15258.565881201821</c:v>
                </c:pt>
                <c:pt idx="2235">
                  <c:v>15258.565881201821</c:v>
                </c:pt>
                <c:pt idx="2236">
                  <c:v>15258.565881201821</c:v>
                </c:pt>
                <c:pt idx="2237">
                  <c:v>15258.565881201821</c:v>
                </c:pt>
                <c:pt idx="2238">
                  <c:v>15258.565881201821</c:v>
                </c:pt>
                <c:pt idx="2239">
                  <c:v>15258.565881201821</c:v>
                </c:pt>
                <c:pt idx="2240">
                  <c:v>15258.565881201821</c:v>
                </c:pt>
                <c:pt idx="2241">
                  <c:v>15258.565881201821</c:v>
                </c:pt>
                <c:pt idx="2242">
                  <c:v>15258.565881201821</c:v>
                </c:pt>
                <c:pt idx="2243">
                  <c:v>15258.565881201821</c:v>
                </c:pt>
                <c:pt idx="2244">
                  <c:v>15258.565881201821</c:v>
                </c:pt>
                <c:pt idx="2245">
                  <c:v>15258.565881201821</c:v>
                </c:pt>
                <c:pt idx="2246">
                  <c:v>15258.565881201821</c:v>
                </c:pt>
                <c:pt idx="2247">
                  <c:v>15258.565881201821</c:v>
                </c:pt>
                <c:pt idx="2248">
                  <c:v>15258.565881201821</c:v>
                </c:pt>
                <c:pt idx="2249">
                  <c:v>15258.565881201821</c:v>
                </c:pt>
                <c:pt idx="2250">
                  <c:v>15258.565881201821</c:v>
                </c:pt>
                <c:pt idx="2251">
                  <c:v>15258.565881201821</c:v>
                </c:pt>
                <c:pt idx="2252">
                  <c:v>15258.565881201821</c:v>
                </c:pt>
                <c:pt idx="2253">
                  <c:v>15258.565881201821</c:v>
                </c:pt>
                <c:pt idx="2254">
                  <c:v>15258.565881201821</c:v>
                </c:pt>
                <c:pt idx="2255">
                  <c:v>15258.565881201821</c:v>
                </c:pt>
                <c:pt idx="2256">
                  <c:v>15258.565881201821</c:v>
                </c:pt>
                <c:pt idx="2257">
                  <c:v>15258.565881201821</c:v>
                </c:pt>
                <c:pt idx="2258">
                  <c:v>15258.565881201821</c:v>
                </c:pt>
                <c:pt idx="2259">
                  <c:v>15258.565881201821</c:v>
                </c:pt>
                <c:pt idx="2260">
                  <c:v>15258.565881201821</c:v>
                </c:pt>
                <c:pt idx="2261">
                  <c:v>15258.565881201821</c:v>
                </c:pt>
                <c:pt idx="2262">
                  <c:v>15258.565881201821</c:v>
                </c:pt>
                <c:pt idx="2263">
                  <c:v>15258.565881201821</c:v>
                </c:pt>
                <c:pt idx="2264">
                  <c:v>15258.565881201821</c:v>
                </c:pt>
                <c:pt idx="2265">
                  <c:v>15258.565881201821</c:v>
                </c:pt>
                <c:pt idx="2266">
                  <c:v>15258.565881201821</c:v>
                </c:pt>
                <c:pt idx="2267">
                  <c:v>15258.565881201821</c:v>
                </c:pt>
                <c:pt idx="2268">
                  <c:v>15258.565881201821</c:v>
                </c:pt>
                <c:pt idx="2269">
                  <c:v>15258.565881201821</c:v>
                </c:pt>
                <c:pt idx="2270">
                  <c:v>15258.565881201821</c:v>
                </c:pt>
                <c:pt idx="2271">
                  <c:v>15258.565881201821</c:v>
                </c:pt>
                <c:pt idx="2272">
                  <c:v>15258.565881201821</c:v>
                </c:pt>
                <c:pt idx="2273">
                  <c:v>15258.565881201821</c:v>
                </c:pt>
                <c:pt idx="2274">
                  <c:v>15258.565881201821</c:v>
                </c:pt>
                <c:pt idx="2275">
                  <c:v>15258.565881201821</c:v>
                </c:pt>
                <c:pt idx="2276">
                  <c:v>15258.565881201821</c:v>
                </c:pt>
                <c:pt idx="2277">
                  <c:v>15258.565881201821</c:v>
                </c:pt>
                <c:pt idx="2278">
                  <c:v>15258.565881201821</c:v>
                </c:pt>
                <c:pt idx="2279">
                  <c:v>15258.565881201821</c:v>
                </c:pt>
                <c:pt idx="2280">
                  <c:v>15258.565881201821</c:v>
                </c:pt>
                <c:pt idx="2281">
                  <c:v>15258.565881201821</c:v>
                </c:pt>
                <c:pt idx="2282">
                  <c:v>15258.565881201821</c:v>
                </c:pt>
                <c:pt idx="2283">
                  <c:v>15258.565881201821</c:v>
                </c:pt>
                <c:pt idx="2284">
                  <c:v>15258.565881201821</c:v>
                </c:pt>
                <c:pt idx="2285">
                  <c:v>15258.565881201821</c:v>
                </c:pt>
                <c:pt idx="2286">
                  <c:v>15258.565881201821</c:v>
                </c:pt>
                <c:pt idx="2287">
                  <c:v>15258.565881201821</c:v>
                </c:pt>
                <c:pt idx="2288">
                  <c:v>15258.565881201821</c:v>
                </c:pt>
                <c:pt idx="2289">
                  <c:v>15258.565881201821</c:v>
                </c:pt>
                <c:pt idx="2290">
                  <c:v>15258.565881201821</c:v>
                </c:pt>
                <c:pt idx="2291">
                  <c:v>15258.565881201821</c:v>
                </c:pt>
                <c:pt idx="2292">
                  <c:v>15258.565881201821</c:v>
                </c:pt>
                <c:pt idx="2293">
                  <c:v>15258.565881201821</c:v>
                </c:pt>
                <c:pt idx="2294">
                  <c:v>15258.565881201821</c:v>
                </c:pt>
                <c:pt idx="2295">
                  <c:v>15258.565881201821</c:v>
                </c:pt>
                <c:pt idx="2296">
                  <c:v>15258.565881201821</c:v>
                </c:pt>
                <c:pt idx="2297">
                  <c:v>15258.565881201821</c:v>
                </c:pt>
                <c:pt idx="2298">
                  <c:v>15258.565881201821</c:v>
                </c:pt>
                <c:pt idx="2299">
                  <c:v>15258.565881201821</c:v>
                </c:pt>
                <c:pt idx="2300">
                  <c:v>15258.565881201821</c:v>
                </c:pt>
                <c:pt idx="2301">
                  <c:v>15258.565881201821</c:v>
                </c:pt>
                <c:pt idx="2302">
                  <c:v>15258.565881201821</c:v>
                </c:pt>
                <c:pt idx="2303">
                  <c:v>15258.565881201821</c:v>
                </c:pt>
                <c:pt idx="2304">
                  <c:v>15258.565881201821</c:v>
                </c:pt>
                <c:pt idx="2305">
                  <c:v>15258.565881201821</c:v>
                </c:pt>
                <c:pt idx="2306">
                  <c:v>15258.946670897883</c:v>
                </c:pt>
                <c:pt idx="2307">
                  <c:v>15259.327460593946</c:v>
                </c:pt>
                <c:pt idx="2308">
                  <c:v>15259.327460593946</c:v>
                </c:pt>
                <c:pt idx="2309">
                  <c:v>15259.327460593946</c:v>
                </c:pt>
                <c:pt idx="2310">
                  <c:v>15259.327460593946</c:v>
                </c:pt>
                <c:pt idx="2311">
                  <c:v>15259.327460593946</c:v>
                </c:pt>
                <c:pt idx="2312">
                  <c:v>15259.327460593946</c:v>
                </c:pt>
                <c:pt idx="2313">
                  <c:v>15259.327460593946</c:v>
                </c:pt>
                <c:pt idx="2314">
                  <c:v>15259.327460593946</c:v>
                </c:pt>
                <c:pt idx="2315">
                  <c:v>15259.327460593946</c:v>
                </c:pt>
                <c:pt idx="2316">
                  <c:v>15259.327460593946</c:v>
                </c:pt>
                <c:pt idx="2317">
                  <c:v>15259.327460593946</c:v>
                </c:pt>
                <c:pt idx="2318">
                  <c:v>15259.394112913298</c:v>
                </c:pt>
                <c:pt idx="2319">
                  <c:v>15259.46076523265</c:v>
                </c:pt>
                <c:pt idx="2320">
                  <c:v>15259.527417552003</c:v>
                </c:pt>
                <c:pt idx="2321">
                  <c:v>15259.594069871355</c:v>
                </c:pt>
                <c:pt idx="2322">
                  <c:v>15259.660722190707</c:v>
                </c:pt>
                <c:pt idx="2323">
                  <c:v>15259.727374510059</c:v>
                </c:pt>
                <c:pt idx="2324">
                  <c:v>15259.794026829411</c:v>
                </c:pt>
                <c:pt idx="2325">
                  <c:v>15259.860679148764</c:v>
                </c:pt>
                <c:pt idx="2326">
                  <c:v>15259.927331468116</c:v>
                </c:pt>
                <c:pt idx="2327">
                  <c:v>15259.927331468116</c:v>
                </c:pt>
                <c:pt idx="2328">
                  <c:v>15259.927331468116</c:v>
                </c:pt>
                <c:pt idx="2329">
                  <c:v>15259.927331468116</c:v>
                </c:pt>
                <c:pt idx="2330">
                  <c:v>15259.927331468116</c:v>
                </c:pt>
                <c:pt idx="2331">
                  <c:v>15259.927331468116</c:v>
                </c:pt>
                <c:pt idx="2332">
                  <c:v>15259.927331468116</c:v>
                </c:pt>
                <c:pt idx="2333">
                  <c:v>15259.927331468116</c:v>
                </c:pt>
                <c:pt idx="2334">
                  <c:v>15259.927331468116</c:v>
                </c:pt>
                <c:pt idx="2335">
                  <c:v>15259.927331468116</c:v>
                </c:pt>
                <c:pt idx="2336">
                  <c:v>15259.927331468116</c:v>
                </c:pt>
                <c:pt idx="2337">
                  <c:v>15259.927331468116</c:v>
                </c:pt>
                <c:pt idx="2338">
                  <c:v>15259.927331468116</c:v>
                </c:pt>
                <c:pt idx="2339">
                  <c:v>15259.927331468116</c:v>
                </c:pt>
                <c:pt idx="2340">
                  <c:v>15259.927331468116</c:v>
                </c:pt>
                <c:pt idx="2341">
                  <c:v>15259.927331468116</c:v>
                </c:pt>
                <c:pt idx="2342">
                  <c:v>15260.576249076959</c:v>
                </c:pt>
                <c:pt idx="2343">
                  <c:v>15264.8732780626</c:v>
                </c:pt>
                <c:pt idx="2344">
                  <c:v>15284.146953487048</c:v>
                </c:pt>
                <c:pt idx="2345">
                  <c:v>15307.848982802496</c:v>
                </c:pt>
                <c:pt idx="2346">
                  <c:v>15333.546131909263</c:v>
                </c:pt>
                <c:pt idx="2347">
                  <c:v>15357.526443084251</c:v>
                </c:pt>
                <c:pt idx="2348">
                  <c:v>15381.506754259239</c:v>
                </c:pt>
                <c:pt idx="2349">
                  <c:v>15406.122048999379</c:v>
                </c:pt>
                <c:pt idx="2350">
                  <c:v>15423.153700984185</c:v>
                </c:pt>
                <c:pt idx="2351">
                  <c:v>15437.517558767553</c:v>
                </c:pt>
                <c:pt idx="2352">
                  <c:v>15454.282029328004</c:v>
                </c:pt>
                <c:pt idx="2353">
                  <c:v>15463.211382291091</c:v>
                </c:pt>
                <c:pt idx="2354">
                  <c:v>15471.45277528569</c:v>
                </c:pt>
                <c:pt idx="2355">
                  <c:v>15478.650768519912</c:v>
                </c:pt>
                <c:pt idx="2356">
                  <c:v>15485.848761754134</c:v>
                </c:pt>
                <c:pt idx="2357">
                  <c:v>15496.121318765528</c:v>
                </c:pt>
                <c:pt idx="2358">
                  <c:v>15507.062293914661</c:v>
                </c:pt>
                <c:pt idx="2359">
                  <c:v>15514.598465853755</c:v>
                </c:pt>
                <c:pt idx="2360">
                  <c:v>15522.68484175903</c:v>
                </c:pt>
                <c:pt idx="2361">
                  <c:v>15529.129826777382</c:v>
                </c:pt>
                <c:pt idx="2362">
                  <c:v>15535.574811795734</c:v>
                </c:pt>
                <c:pt idx="2363">
                  <c:v>15542.019796814086</c:v>
                </c:pt>
                <c:pt idx="2364">
                  <c:v>15548.464781832437</c:v>
                </c:pt>
                <c:pt idx="2365">
                  <c:v>15556.52497792794</c:v>
                </c:pt>
                <c:pt idx="2366">
                  <c:v>15563.948427935602</c:v>
                </c:pt>
                <c:pt idx="2367">
                  <c:v>15571.63298994574</c:v>
                </c:pt>
                <c:pt idx="2368">
                  <c:v>15580.173707127315</c:v>
                </c:pt>
                <c:pt idx="2369">
                  <c:v>15583.838640984648</c:v>
                </c:pt>
                <c:pt idx="2370">
                  <c:v>15587.242952902567</c:v>
                </c:pt>
                <c:pt idx="2371">
                  <c:v>15590.647264820485</c:v>
                </c:pt>
                <c:pt idx="2372">
                  <c:v>15594.051576738404</c:v>
                </c:pt>
                <c:pt idx="2373">
                  <c:v>15597.455888656323</c:v>
                </c:pt>
                <c:pt idx="2374">
                  <c:v>15600.860200574241</c:v>
                </c:pt>
                <c:pt idx="2375">
                  <c:v>15604.18254446709</c:v>
                </c:pt>
                <c:pt idx="2376">
                  <c:v>15607.243776357464</c:v>
                </c:pt>
                <c:pt idx="2377">
                  <c:v>15608.575606370059</c:v>
                </c:pt>
                <c:pt idx="2378">
                  <c:v>15609.907436382655</c:v>
                </c:pt>
                <c:pt idx="2379">
                  <c:v>15611.239266395251</c:v>
                </c:pt>
                <c:pt idx="2380">
                  <c:v>15612.571096407846</c:v>
                </c:pt>
                <c:pt idx="2381">
                  <c:v>15613.902926420442</c:v>
                </c:pt>
                <c:pt idx="2382">
                  <c:v>15615.234756433038</c:v>
                </c:pt>
                <c:pt idx="2383">
                  <c:v>15616.206238515326</c:v>
                </c:pt>
                <c:pt idx="2384">
                  <c:v>15617.177720597614</c:v>
                </c:pt>
                <c:pt idx="2385">
                  <c:v>15618.149202679902</c:v>
                </c:pt>
                <c:pt idx="2386">
                  <c:v>15619.120684762191</c:v>
                </c:pt>
                <c:pt idx="2387">
                  <c:v>15620.092166844479</c:v>
                </c:pt>
                <c:pt idx="2388">
                  <c:v>15621.063648926767</c:v>
                </c:pt>
                <c:pt idx="2389">
                  <c:v>15622.035131009055</c:v>
                </c:pt>
                <c:pt idx="2390">
                  <c:v>15623.006613091344</c:v>
                </c:pt>
                <c:pt idx="2391">
                  <c:v>15623.978095173632</c:v>
                </c:pt>
                <c:pt idx="2392">
                  <c:v>15624.94957725592</c:v>
                </c:pt>
                <c:pt idx="2393">
                  <c:v>15625.921059338209</c:v>
                </c:pt>
                <c:pt idx="2394">
                  <c:v>15626.892541420497</c:v>
                </c:pt>
                <c:pt idx="2395">
                  <c:v>15627.864023502785</c:v>
                </c:pt>
                <c:pt idx="2396">
                  <c:v>15628.835505585073</c:v>
                </c:pt>
                <c:pt idx="2397">
                  <c:v>15629.806987667362</c:v>
                </c:pt>
                <c:pt idx="2398">
                  <c:v>15630.77846974965</c:v>
                </c:pt>
                <c:pt idx="2399">
                  <c:v>15631.749951831938</c:v>
                </c:pt>
                <c:pt idx="2400">
                  <c:v>15632.721433914227</c:v>
                </c:pt>
                <c:pt idx="2401">
                  <c:v>15632.721433914227</c:v>
                </c:pt>
                <c:pt idx="2402">
                  <c:v>15632.721433914227</c:v>
                </c:pt>
                <c:pt idx="2403">
                  <c:v>15632.721433914227</c:v>
                </c:pt>
                <c:pt idx="2404">
                  <c:v>15632.721433914227</c:v>
                </c:pt>
                <c:pt idx="2405">
                  <c:v>15632.721433914227</c:v>
                </c:pt>
                <c:pt idx="2406">
                  <c:v>15632.721433914227</c:v>
                </c:pt>
                <c:pt idx="2407">
                  <c:v>15632.721433914227</c:v>
                </c:pt>
                <c:pt idx="2408">
                  <c:v>15632.721433914227</c:v>
                </c:pt>
                <c:pt idx="2409">
                  <c:v>15632.721433914227</c:v>
                </c:pt>
                <c:pt idx="2410">
                  <c:v>15632.721433914227</c:v>
                </c:pt>
                <c:pt idx="2411">
                  <c:v>15632.721433914227</c:v>
                </c:pt>
                <c:pt idx="2412">
                  <c:v>15632.721433914227</c:v>
                </c:pt>
                <c:pt idx="2413">
                  <c:v>15633.096316870879</c:v>
                </c:pt>
                <c:pt idx="2414">
                  <c:v>15633.471199827531</c:v>
                </c:pt>
                <c:pt idx="2415">
                  <c:v>15633.471199827531</c:v>
                </c:pt>
                <c:pt idx="2416">
                  <c:v>15633.471199827531</c:v>
                </c:pt>
                <c:pt idx="2417">
                  <c:v>15633.471199827531</c:v>
                </c:pt>
                <c:pt idx="2418">
                  <c:v>15633.471199827531</c:v>
                </c:pt>
                <c:pt idx="2419">
                  <c:v>15633.471199827531</c:v>
                </c:pt>
                <c:pt idx="2420">
                  <c:v>15633.471199827531</c:v>
                </c:pt>
                <c:pt idx="2421">
                  <c:v>15633.471199827531</c:v>
                </c:pt>
                <c:pt idx="2422">
                  <c:v>15633.471199827531</c:v>
                </c:pt>
                <c:pt idx="2423">
                  <c:v>15633.471199827531</c:v>
                </c:pt>
                <c:pt idx="2424">
                  <c:v>15633.471199827531</c:v>
                </c:pt>
                <c:pt idx="2425">
                  <c:v>15633.471199827531</c:v>
                </c:pt>
                <c:pt idx="2426">
                  <c:v>15633.471199827531</c:v>
                </c:pt>
                <c:pt idx="2427">
                  <c:v>15633.471199827531</c:v>
                </c:pt>
                <c:pt idx="2428">
                  <c:v>15633.471199827531</c:v>
                </c:pt>
                <c:pt idx="2429">
                  <c:v>15634.290153766089</c:v>
                </c:pt>
                <c:pt idx="2430">
                  <c:v>15635.109107704648</c:v>
                </c:pt>
                <c:pt idx="2431">
                  <c:v>15635.669301118369</c:v>
                </c:pt>
                <c:pt idx="2432">
                  <c:v>15636.789687945811</c:v>
                </c:pt>
                <c:pt idx="2433">
                  <c:v>15638.105085498097</c:v>
                </c:pt>
                <c:pt idx="2434">
                  <c:v>15639.420483050382</c:v>
                </c:pt>
                <c:pt idx="2435">
                  <c:v>15640.735880602668</c:v>
                </c:pt>
                <c:pt idx="2436">
                  <c:v>15642.051278154953</c:v>
                </c:pt>
                <c:pt idx="2437">
                  <c:v>15643.781378158794</c:v>
                </c:pt>
                <c:pt idx="2438">
                  <c:v>15646.030306275365</c:v>
                </c:pt>
                <c:pt idx="2439">
                  <c:v>15653.751608057528</c:v>
                </c:pt>
                <c:pt idx="2440">
                  <c:v>15662.740929517462</c:v>
                </c:pt>
                <c:pt idx="2441">
                  <c:v>15673.107592954781</c:v>
                </c:pt>
                <c:pt idx="2442">
                  <c:v>15682.563538001672</c:v>
                </c:pt>
                <c:pt idx="2443">
                  <c:v>15692.019483048563</c:v>
                </c:pt>
                <c:pt idx="2444">
                  <c:v>15701.475428095455</c:v>
                </c:pt>
                <c:pt idx="2445">
                  <c:v>15710.253431678453</c:v>
                </c:pt>
                <c:pt idx="2446">
                  <c:v>15718.862096628556</c:v>
                </c:pt>
                <c:pt idx="2447">
                  <c:v>15723.333291614066</c:v>
                </c:pt>
                <c:pt idx="2448">
                  <c:v>15727.238846067725</c:v>
                </c:pt>
                <c:pt idx="2449">
                  <c:v>15729.851542763541</c:v>
                </c:pt>
                <c:pt idx="2450">
                  <c:v>15732.464239459357</c:v>
                </c:pt>
                <c:pt idx="2451">
                  <c:v>15735.076936155174</c:v>
                </c:pt>
                <c:pt idx="2452">
                  <c:v>15737.68963285099</c:v>
                </c:pt>
                <c:pt idx="2453">
                  <c:v>15740.302329546807</c:v>
                </c:pt>
                <c:pt idx="2454">
                  <c:v>15742.164632901036</c:v>
                </c:pt>
                <c:pt idx="2455">
                  <c:v>15744.026936255266</c:v>
                </c:pt>
                <c:pt idx="2456">
                  <c:v>15745.889239609496</c:v>
                </c:pt>
                <c:pt idx="2457">
                  <c:v>15746.436145411441</c:v>
                </c:pt>
                <c:pt idx="2458">
                  <c:v>15746.983051213385</c:v>
                </c:pt>
                <c:pt idx="2459">
                  <c:v>15747.529957015329</c:v>
                </c:pt>
                <c:pt idx="2460">
                  <c:v>15748.076862817274</c:v>
                </c:pt>
                <c:pt idx="2461">
                  <c:v>15748.623768619218</c:v>
                </c:pt>
                <c:pt idx="2462">
                  <c:v>15749.170674421162</c:v>
                </c:pt>
                <c:pt idx="2463">
                  <c:v>15749.717580223107</c:v>
                </c:pt>
                <c:pt idx="2464">
                  <c:v>15750.264486025051</c:v>
                </c:pt>
                <c:pt idx="2465">
                  <c:v>15750.811391826996</c:v>
                </c:pt>
                <c:pt idx="2466">
                  <c:v>15751.35829762894</c:v>
                </c:pt>
                <c:pt idx="2467">
                  <c:v>15751.905203430884</c:v>
                </c:pt>
                <c:pt idx="2468">
                  <c:v>15752.452109232829</c:v>
                </c:pt>
                <c:pt idx="2469">
                  <c:v>15752.999015034773</c:v>
                </c:pt>
                <c:pt idx="2470">
                  <c:v>15753.545920836717</c:v>
                </c:pt>
                <c:pt idx="2471">
                  <c:v>15754.092826638662</c:v>
                </c:pt>
                <c:pt idx="2472">
                  <c:v>15754.639732440606</c:v>
                </c:pt>
                <c:pt idx="2473">
                  <c:v>15755.186638242551</c:v>
                </c:pt>
                <c:pt idx="2474">
                  <c:v>15755.733544044495</c:v>
                </c:pt>
                <c:pt idx="2475">
                  <c:v>15756.280449846439</c:v>
                </c:pt>
                <c:pt idx="2476">
                  <c:v>15756.827355648384</c:v>
                </c:pt>
                <c:pt idx="2477">
                  <c:v>15757.374261450328</c:v>
                </c:pt>
                <c:pt idx="2478">
                  <c:v>15757.921167252272</c:v>
                </c:pt>
                <c:pt idx="2479">
                  <c:v>15758.468073054217</c:v>
                </c:pt>
                <c:pt idx="2480">
                  <c:v>15759.014978856161</c:v>
                </c:pt>
                <c:pt idx="2481">
                  <c:v>15759.561884658106</c:v>
                </c:pt>
                <c:pt idx="2482">
                  <c:v>15760.10879046005</c:v>
                </c:pt>
                <c:pt idx="2483">
                  <c:v>15760.655696261994</c:v>
                </c:pt>
                <c:pt idx="2484">
                  <c:v>15761.202602063939</c:v>
                </c:pt>
                <c:pt idx="2485">
                  <c:v>15761.749507865883</c:v>
                </c:pt>
                <c:pt idx="2486">
                  <c:v>15762.296413667827</c:v>
                </c:pt>
                <c:pt idx="2487">
                  <c:v>15762.843319469772</c:v>
                </c:pt>
                <c:pt idx="2488">
                  <c:v>15763.390225271716</c:v>
                </c:pt>
                <c:pt idx="2489">
                  <c:v>15763.937131073661</c:v>
                </c:pt>
                <c:pt idx="2490">
                  <c:v>15764.484036875605</c:v>
                </c:pt>
                <c:pt idx="2491">
                  <c:v>15765.030942677549</c:v>
                </c:pt>
                <c:pt idx="2492">
                  <c:v>15765.577848479494</c:v>
                </c:pt>
                <c:pt idx="2493">
                  <c:v>15766.124754281438</c:v>
                </c:pt>
                <c:pt idx="2494">
                  <c:v>15766.671660083382</c:v>
                </c:pt>
                <c:pt idx="2495">
                  <c:v>15767.218565885327</c:v>
                </c:pt>
                <c:pt idx="2496">
                  <c:v>15767.765471687271</c:v>
                </c:pt>
                <c:pt idx="2497">
                  <c:v>15768.312377489216</c:v>
                </c:pt>
                <c:pt idx="2498">
                  <c:v>15768.85928329116</c:v>
                </c:pt>
                <c:pt idx="2499">
                  <c:v>15769.406189093104</c:v>
                </c:pt>
                <c:pt idx="2500">
                  <c:v>15769.953094895049</c:v>
                </c:pt>
                <c:pt idx="2501">
                  <c:v>15770.500000696993</c:v>
                </c:pt>
                <c:pt idx="2502">
                  <c:v>15771.046906498937</c:v>
                </c:pt>
                <c:pt idx="2503">
                  <c:v>15771.046906498937</c:v>
                </c:pt>
                <c:pt idx="2504">
                  <c:v>15771.046906498937</c:v>
                </c:pt>
                <c:pt idx="2505">
                  <c:v>15771.046906498937</c:v>
                </c:pt>
                <c:pt idx="2506">
                  <c:v>15771.046906498937</c:v>
                </c:pt>
                <c:pt idx="2507">
                  <c:v>15771.046906498937</c:v>
                </c:pt>
                <c:pt idx="2508">
                  <c:v>15771.046906498937</c:v>
                </c:pt>
                <c:pt idx="2509">
                  <c:v>15771.046906498937</c:v>
                </c:pt>
                <c:pt idx="2510">
                  <c:v>15771.046906498937</c:v>
                </c:pt>
                <c:pt idx="2511">
                  <c:v>15771.046906498937</c:v>
                </c:pt>
                <c:pt idx="2512">
                  <c:v>15771.046906498937</c:v>
                </c:pt>
                <c:pt idx="2513">
                  <c:v>15771.046906498937</c:v>
                </c:pt>
                <c:pt idx="2514">
                  <c:v>15771.046906498937</c:v>
                </c:pt>
                <c:pt idx="2515">
                  <c:v>15771.046906498937</c:v>
                </c:pt>
                <c:pt idx="2516">
                  <c:v>15771.046906498937</c:v>
                </c:pt>
                <c:pt idx="2517">
                  <c:v>15771.046906498937</c:v>
                </c:pt>
                <c:pt idx="2518">
                  <c:v>15771.046906498937</c:v>
                </c:pt>
                <c:pt idx="2519">
                  <c:v>15771.046906498937</c:v>
                </c:pt>
                <c:pt idx="2520">
                  <c:v>15771.046906498937</c:v>
                </c:pt>
                <c:pt idx="2521">
                  <c:v>15771.046906498937</c:v>
                </c:pt>
                <c:pt idx="2522">
                  <c:v>15771.046906498937</c:v>
                </c:pt>
                <c:pt idx="2523">
                  <c:v>15771.046906498937</c:v>
                </c:pt>
                <c:pt idx="2524">
                  <c:v>15771.046906498937</c:v>
                </c:pt>
                <c:pt idx="2525">
                  <c:v>15771.046906498937</c:v>
                </c:pt>
                <c:pt idx="2526">
                  <c:v>15771.046906498937</c:v>
                </c:pt>
                <c:pt idx="2527">
                  <c:v>15771.046906498937</c:v>
                </c:pt>
                <c:pt idx="2528">
                  <c:v>15771.046906498937</c:v>
                </c:pt>
                <c:pt idx="2529">
                  <c:v>15771.046906498937</c:v>
                </c:pt>
                <c:pt idx="2530">
                  <c:v>15771.046906498937</c:v>
                </c:pt>
                <c:pt idx="2531">
                  <c:v>15771.046906498937</c:v>
                </c:pt>
                <c:pt idx="2532">
                  <c:v>15771.046906498937</c:v>
                </c:pt>
                <c:pt idx="2533">
                  <c:v>15771.046906498937</c:v>
                </c:pt>
                <c:pt idx="2534">
                  <c:v>15771.046906498937</c:v>
                </c:pt>
                <c:pt idx="2535">
                  <c:v>15771.046906498937</c:v>
                </c:pt>
                <c:pt idx="2536">
                  <c:v>15771.046906498937</c:v>
                </c:pt>
                <c:pt idx="2537">
                  <c:v>15771.046906498937</c:v>
                </c:pt>
                <c:pt idx="2538">
                  <c:v>15771.046906498937</c:v>
                </c:pt>
                <c:pt idx="2539">
                  <c:v>15771.046906498937</c:v>
                </c:pt>
                <c:pt idx="2540">
                  <c:v>15771.046906498937</c:v>
                </c:pt>
                <c:pt idx="2541">
                  <c:v>15771.046906498937</c:v>
                </c:pt>
                <c:pt idx="2542">
                  <c:v>15771.046906498937</c:v>
                </c:pt>
                <c:pt idx="2543">
                  <c:v>15771.046906498937</c:v>
                </c:pt>
                <c:pt idx="2544">
                  <c:v>15771.046906498937</c:v>
                </c:pt>
                <c:pt idx="2545">
                  <c:v>15771.046906498937</c:v>
                </c:pt>
                <c:pt idx="2546">
                  <c:v>15771.046906498937</c:v>
                </c:pt>
                <c:pt idx="2547">
                  <c:v>15771.046906498937</c:v>
                </c:pt>
                <c:pt idx="2548">
                  <c:v>15771.046906498937</c:v>
                </c:pt>
                <c:pt idx="2549">
                  <c:v>15771.046906498937</c:v>
                </c:pt>
                <c:pt idx="2550">
                  <c:v>15771.046906498937</c:v>
                </c:pt>
                <c:pt idx="2551">
                  <c:v>15771.046906498937</c:v>
                </c:pt>
                <c:pt idx="2552">
                  <c:v>15771.046906498937</c:v>
                </c:pt>
                <c:pt idx="2553">
                  <c:v>15771.046906498937</c:v>
                </c:pt>
                <c:pt idx="2554">
                  <c:v>15771.046906498937</c:v>
                </c:pt>
                <c:pt idx="2555">
                  <c:v>15771.046906498937</c:v>
                </c:pt>
                <c:pt idx="2556">
                  <c:v>15771.046906498937</c:v>
                </c:pt>
                <c:pt idx="2557">
                  <c:v>15771.046906498937</c:v>
                </c:pt>
                <c:pt idx="2558">
                  <c:v>15771.046906498937</c:v>
                </c:pt>
                <c:pt idx="2559">
                  <c:v>15771.046906498937</c:v>
                </c:pt>
                <c:pt idx="2560">
                  <c:v>15771.046906498937</c:v>
                </c:pt>
                <c:pt idx="2561">
                  <c:v>15771.046906498937</c:v>
                </c:pt>
                <c:pt idx="2562">
                  <c:v>15771.046906498937</c:v>
                </c:pt>
                <c:pt idx="2563">
                  <c:v>15771.046906498937</c:v>
                </c:pt>
                <c:pt idx="2564">
                  <c:v>15771.046906498937</c:v>
                </c:pt>
                <c:pt idx="2565">
                  <c:v>15771.046906498937</c:v>
                </c:pt>
                <c:pt idx="2566">
                  <c:v>15771.046906498937</c:v>
                </c:pt>
                <c:pt idx="2567">
                  <c:v>15771.046906498937</c:v>
                </c:pt>
                <c:pt idx="2568">
                  <c:v>15771.046906498937</c:v>
                </c:pt>
                <c:pt idx="2569">
                  <c:v>15771.046906498937</c:v>
                </c:pt>
                <c:pt idx="2570">
                  <c:v>15771.046906498937</c:v>
                </c:pt>
                <c:pt idx="2571">
                  <c:v>15771.046906498937</c:v>
                </c:pt>
                <c:pt idx="2572">
                  <c:v>15771.046906498937</c:v>
                </c:pt>
                <c:pt idx="2573">
                  <c:v>15771.046906498937</c:v>
                </c:pt>
                <c:pt idx="2574">
                  <c:v>15771.046906498937</c:v>
                </c:pt>
                <c:pt idx="2575">
                  <c:v>15771.046906498937</c:v>
                </c:pt>
                <c:pt idx="2576">
                  <c:v>15771.046906498937</c:v>
                </c:pt>
                <c:pt idx="2577">
                  <c:v>15771.046906498937</c:v>
                </c:pt>
                <c:pt idx="2578">
                  <c:v>15771.046906498937</c:v>
                </c:pt>
                <c:pt idx="2579">
                  <c:v>15771.046906498937</c:v>
                </c:pt>
                <c:pt idx="2580">
                  <c:v>15771.046906498937</c:v>
                </c:pt>
                <c:pt idx="2581">
                  <c:v>15771.046906498937</c:v>
                </c:pt>
                <c:pt idx="2582">
                  <c:v>15771.046906498937</c:v>
                </c:pt>
                <c:pt idx="2583">
                  <c:v>15771.046906498937</c:v>
                </c:pt>
                <c:pt idx="2584">
                  <c:v>15771.046906498937</c:v>
                </c:pt>
                <c:pt idx="2585">
                  <c:v>15771.046906498937</c:v>
                </c:pt>
                <c:pt idx="2586">
                  <c:v>15771.046906498937</c:v>
                </c:pt>
                <c:pt idx="2587">
                  <c:v>15771.046906498937</c:v>
                </c:pt>
                <c:pt idx="2588">
                  <c:v>15771.046906498937</c:v>
                </c:pt>
                <c:pt idx="2589">
                  <c:v>15771.046906498937</c:v>
                </c:pt>
                <c:pt idx="2590">
                  <c:v>15771.046906498937</c:v>
                </c:pt>
                <c:pt idx="2591">
                  <c:v>15771.046906498937</c:v>
                </c:pt>
                <c:pt idx="2592">
                  <c:v>15771.046906498937</c:v>
                </c:pt>
                <c:pt idx="2593">
                  <c:v>15771.046906498937</c:v>
                </c:pt>
                <c:pt idx="2594">
                  <c:v>15771.046906498937</c:v>
                </c:pt>
                <c:pt idx="2595">
                  <c:v>15771.046906498937</c:v>
                </c:pt>
                <c:pt idx="2596">
                  <c:v>15771.046906498937</c:v>
                </c:pt>
                <c:pt idx="2597">
                  <c:v>15771.398086194095</c:v>
                </c:pt>
                <c:pt idx="2598">
                  <c:v>15771.749265889252</c:v>
                </c:pt>
                <c:pt idx="2599">
                  <c:v>15772.100445584409</c:v>
                </c:pt>
                <c:pt idx="2600">
                  <c:v>15772.100445584409</c:v>
                </c:pt>
                <c:pt idx="2601">
                  <c:v>15772.100445584409</c:v>
                </c:pt>
                <c:pt idx="2602">
                  <c:v>15772.100445584409</c:v>
                </c:pt>
                <c:pt idx="2603">
                  <c:v>15772.100445584409</c:v>
                </c:pt>
                <c:pt idx="2604">
                  <c:v>15772.100445584409</c:v>
                </c:pt>
                <c:pt idx="2605">
                  <c:v>15772.100445584409</c:v>
                </c:pt>
                <c:pt idx="2606">
                  <c:v>15772.100445584409</c:v>
                </c:pt>
                <c:pt idx="2607">
                  <c:v>15772.100445584409</c:v>
                </c:pt>
                <c:pt idx="2608">
                  <c:v>15772.100445584409</c:v>
                </c:pt>
                <c:pt idx="2609">
                  <c:v>15772.100445584409</c:v>
                </c:pt>
                <c:pt idx="2610">
                  <c:v>15772.100445584409</c:v>
                </c:pt>
                <c:pt idx="2611">
                  <c:v>15772.100445584409</c:v>
                </c:pt>
                <c:pt idx="2612">
                  <c:v>15772.100445584409</c:v>
                </c:pt>
                <c:pt idx="2613">
                  <c:v>15772.100445584409</c:v>
                </c:pt>
                <c:pt idx="2614">
                  <c:v>15772.100445584409</c:v>
                </c:pt>
                <c:pt idx="2615">
                  <c:v>15772.100445584409</c:v>
                </c:pt>
                <c:pt idx="2616">
                  <c:v>15772.100445584409</c:v>
                </c:pt>
                <c:pt idx="2617">
                  <c:v>15772.100445584409</c:v>
                </c:pt>
                <c:pt idx="2618">
                  <c:v>15772.100445584409</c:v>
                </c:pt>
                <c:pt idx="2619">
                  <c:v>15772.100445584409</c:v>
                </c:pt>
                <c:pt idx="2620">
                  <c:v>15772.100445584409</c:v>
                </c:pt>
                <c:pt idx="2621">
                  <c:v>15772.100445584409</c:v>
                </c:pt>
                <c:pt idx="2622">
                  <c:v>15772.445088141756</c:v>
                </c:pt>
                <c:pt idx="2623">
                  <c:v>15842.363963573031</c:v>
                </c:pt>
                <c:pt idx="2624">
                  <c:v>15912.282839004305</c:v>
                </c:pt>
                <c:pt idx="2625">
                  <c:v>15947.456182937218</c:v>
                </c:pt>
                <c:pt idx="2626">
                  <c:v>15983.2837617435</c:v>
                </c:pt>
                <c:pt idx="2627">
                  <c:v>15985.088828576789</c:v>
                </c:pt>
                <c:pt idx="2628">
                  <c:v>15986.893895410078</c:v>
                </c:pt>
                <c:pt idx="2629">
                  <c:v>15989.777714121985</c:v>
                </c:pt>
                <c:pt idx="2630">
                  <c:v>15991.853647655709</c:v>
                </c:pt>
                <c:pt idx="2631">
                  <c:v>15993.411669107829</c:v>
                </c:pt>
                <c:pt idx="2632">
                  <c:v>15996.392815612835</c:v>
                </c:pt>
                <c:pt idx="2633">
                  <c:v>15998.788210968707</c:v>
                </c:pt>
                <c:pt idx="2634">
                  <c:v>16001.183606324579</c:v>
                </c:pt>
                <c:pt idx="2635">
                  <c:v>16003.579001680451</c:v>
                </c:pt>
                <c:pt idx="2636">
                  <c:v>16005.974397036323</c:v>
                </c:pt>
                <c:pt idx="2637">
                  <c:v>16008.369792392195</c:v>
                </c:pt>
                <c:pt idx="2638">
                  <c:v>16010.763074050303</c:v>
                </c:pt>
                <c:pt idx="2639">
                  <c:v>16010.763074050303</c:v>
                </c:pt>
                <c:pt idx="2640">
                  <c:v>16010.763074050303</c:v>
                </c:pt>
                <c:pt idx="2641">
                  <c:v>16010.763074050303</c:v>
                </c:pt>
                <c:pt idx="2642">
                  <c:v>16010.763074050303</c:v>
                </c:pt>
                <c:pt idx="2643">
                  <c:v>16010.763074050303</c:v>
                </c:pt>
                <c:pt idx="2644">
                  <c:v>16010.763074050303</c:v>
                </c:pt>
                <c:pt idx="2645">
                  <c:v>16010.763074050303</c:v>
                </c:pt>
                <c:pt idx="2646">
                  <c:v>16010.763074050303</c:v>
                </c:pt>
                <c:pt idx="2647">
                  <c:v>16010.763074050303</c:v>
                </c:pt>
                <c:pt idx="2648">
                  <c:v>16010.763074050303</c:v>
                </c:pt>
                <c:pt idx="2649">
                  <c:v>16010.763074050303</c:v>
                </c:pt>
                <c:pt idx="2650">
                  <c:v>16010.763074050303</c:v>
                </c:pt>
                <c:pt idx="2651">
                  <c:v>16010.763074050303</c:v>
                </c:pt>
                <c:pt idx="2652">
                  <c:v>16010.763074050303</c:v>
                </c:pt>
                <c:pt idx="2653">
                  <c:v>16010.904033807052</c:v>
                </c:pt>
                <c:pt idx="2654">
                  <c:v>16011.051388121619</c:v>
                </c:pt>
                <c:pt idx="2655">
                  <c:v>16012.946389029907</c:v>
                </c:pt>
                <c:pt idx="2656">
                  <c:v>16014.843909647958</c:v>
                </c:pt>
                <c:pt idx="2657">
                  <c:v>16017.748441485464</c:v>
                </c:pt>
                <c:pt idx="2658">
                  <c:v>16020.994506714829</c:v>
                </c:pt>
                <c:pt idx="2659">
                  <c:v>16028.446727298211</c:v>
                </c:pt>
                <c:pt idx="2660">
                  <c:v>16035.898947881593</c:v>
                </c:pt>
                <c:pt idx="2661">
                  <c:v>16043.502109045057</c:v>
                </c:pt>
                <c:pt idx="2662">
                  <c:v>16048.391392616502</c:v>
                </c:pt>
                <c:pt idx="2663">
                  <c:v>16051.740995020804</c:v>
                </c:pt>
                <c:pt idx="2664">
                  <c:v>16055.086458043299</c:v>
                </c:pt>
                <c:pt idx="2665">
                  <c:v>16058.431921065794</c:v>
                </c:pt>
                <c:pt idx="2666">
                  <c:v>16063.260753769342</c:v>
                </c:pt>
                <c:pt idx="2667">
                  <c:v>16068.08958647289</c:v>
                </c:pt>
                <c:pt idx="2668">
                  <c:v>16072.918419176438</c:v>
                </c:pt>
                <c:pt idx="2669">
                  <c:v>16077.747251879986</c:v>
                </c:pt>
                <c:pt idx="2670">
                  <c:v>16082.429283385258</c:v>
                </c:pt>
                <c:pt idx="2671">
                  <c:v>16082.595748657977</c:v>
                </c:pt>
                <c:pt idx="2672">
                  <c:v>16082.762213930697</c:v>
                </c:pt>
                <c:pt idx="2673">
                  <c:v>16082.928679203416</c:v>
                </c:pt>
                <c:pt idx="2674">
                  <c:v>16083.095144476136</c:v>
                </c:pt>
                <c:pt idx="2675">
                  <c:v>16083.261609748855</c:v>
                </c:pt>
                <c:pt idx="2676">
                  <c:v>16083.428075021575</c:v>
                </c:pt>
                <c:pt idx="2677">
                  <c:v>16083.594540294294</c:v>
                </c:pt>
                <c:pt idx="2678">
                  <c:v>16083.761005567014</c:v>
                </c:pt>
                <c:pt idx="2679">
                  <c:v>16083.927470839733</c:v>
                </c:pt>
                <c:pt idx="2680">
                  <c:v>16084.144687360837</c:v>
                </c:pt>
                <c:pt idx="2681">
                  <c:v>16084.311152633556</c:v>
                </c:pt>
                <c:pt idx="2682">
                  <c:v>16084.311152633556</c:v>
                </c:pt>
                <c:pt idx="2683">
                  <c:v>16084.311152633556</c:v>
                </c:pt>
                <c:pt idx="2684">
                  <c:v>16084.311152633556</c:v>
                </c:pt>
                <c:pt idx="2685">
                  <c:v>16084.311152633556</c:v>
                </c:pt>
                <c:pt idx="2686">
                  <c:v>16084.311152633556</c:v>
                </c:pt>
                <c:pt idx="2687">
                  <c:v>16084.311152633556</c:v>
                </c:pt>
                <c:pt idx="2688">
                  <c:v>16084.311152633556</c:v>
                </c:pt>
                <c:pt idx="2689">
                  <c:v>16084.311152633556</c:v>
                </c:pt>
                <c:pt idx="2690">
                  <c:v>16084.311152633556</c:v>
                </c:pt>
                <c:pt idx="2691">
                  <c:v>16084.311152633556</c:v>
                </c:pt>
                <c:pt idx="2692">
                  <c:v>16084.311152633556</c:v>
                </c:pt>
                <c:pt idx="2693">
                  <c:v>16084.311152633556</c:v>
                </c:pt>
                <c:pt idx="2694">
                  <c:v>16084.311152633556</c:v>
                </c:pt>
                <c:pt idx="2695">
                  <c:v>16084.311152633556</c:v>
                </c:pt>
                <c:pt idx="2696">
                  <c:v>16084.311152633556</c:v>
                </c:pt>
                <c:pt idx="2697">
                  <c:v>16084.311152633556</c:v>
                </c:pt>
                <c:pt idx="2698">
                  <c:v>16086.149262403089</c:v>
                </c:pt>
                <c:pt idx="2699">
                  <c:v>16087.987372172622</c:v>
                </c:pt>
                <c:pt idx="2700">
                  <c:v>16089.825481942155</c:v>
                </c:pt>
                <c:pt idx="2701">
                  <c:v>16091.914090647906</c:v>
                </c:pt>
                <c:pt idx="2702">
                  <c:v>16095.957748530082</c:v>
                </c:pt>
                <c:pt idx="2703">
                  <c:v>16098.489086992042</c:v>
                </c:pt>
                <c:pt idx="2704">
                  <c:v>16165.576591171608</c:v>
                </c:pt>
                <c:pt idx="2705">
                  <c:v>16232.664095351174</c:v>
                </c:pt>
                <c:pt idx="2706">
                  <c:v>16299.75159953074</c:v>
                </c:pt>
                <c:pt idx="2707">
                  <c:v>16366.839103710307</c:v>
                </c:pt>
                <c:pt idx="2708">
                  <c:v>16433.926607889873</c:v>
                </c:pt>
                <c:pt idx="2709">
                  <c:v>16505.648074051962</c:v>
                </c:pt>
                <c:pt idx="2710">
                  <c:v>16511.078994918917</c:v>
                </c:pt>
                <c:pt idx="2711">
                  <c:v>16516.509915785871</c:v>
                </c:pt>
                <c:pt idx="2712">
                  <c:v>16517.255454355021</c:v>
                </c:pt>
                <c:pt idx="2713">
                  <c:v>16517.698184111232</c:v>
                </c:pt>
                <c:pt idx="2714">
                  <c:v>16518.140913867443</c:v>
                </c:pt>
                <c:pt idx="2715">
                  <c:v>16518.583643623653</c:v>
                </c:pt>
                <c:pt idx="2716">
                  <c:v>16519.026373379864</c:v>
                </c:pt>
                <c:pt idx="2717">
                  <c:v>16519.469103136074</c:v>
                </c:pt>
                <c:pt idx="2718">
                  <c:v>16519.911832892285</c:v>
                </c:pt>
                <c:pt idx="2719">
                  <c:v>16520.354562648496</c:v>
                </c:pt>
                <c:pt idx="2720">
                  <c:v>16520.797292404706</c:v>
                </c:pt>
                <c:pt idx="2721">
                  <c:v>16521.387895817195</c:v>
                </c:pt>
                <c:pt idx="2722">
                  <c:v>16522.14278656432</c:v>
                </c:pt>
                <c:pt idx="2723">
                  <c:v>16522.897677311445</c:v>
                </c:pt>
                <c:pt idx="2724">
                  <c:v>16523.652568058569</c:v>
                </c:pt>
                <c:pt idx="2725">
                  <c:v>16524.407458805694</c:v>
                </c:pt>
                <c:pt idx="2726">
                  <c:v>16525.162349552818</c:v>
                </c:pt>
                <c:pt idx="2727">
                  <c:v>16525.917240299943</c:v>
                </c:pt>
                <c:pt idx="2728">
                  <c:v>16526.672131047068</c:v>
                </c:pt>
                <c:pt idx="2729">
                  <c:v>16527.310082387303</c:v>
                </c:pt>
                <c:pt idx="2730">
                  <c:v>16527.948033727538</c:v>
                </c:pt>
                <c:pt idx="2731">
                  <c:v>16528.585985067773</c:v>
                </c:pt>
                <c:pt idx="2732">
                  <c:v>16529.223936408009</c:v>
                </c:pt>
                <c:pt idx="2733">
                  <c:v>16530.550866358008</c:v>
                </c:pt>
                <c:pt idx="2734">
                  <c:v>16533.028110512827</c:v>
                </c:pt>
                <c:pt idx="2735">
                  <c:v>16535.179564318329</c:v>
                </c:pt>
                <c:pt idx="2736">
                  <c:v>16538.866916476392</c:v>
                </c:pt>
                <c:pt idx="2737">
                  <c:v>16540.97185876872</c:v>
                </c:pt>
                <c:pt idx="2738">
                  <c:v>16542.115419646365</c:v>
                </c:pt>
                <c:pt idx="2739">
                  <c:v>16543.25898052401</c:v>
                </c:pt>
                <c:pt idx="2740">
                  <c:v>16544.402541401654</c:v>
                </c:pt>
                <c:pt idx="2741">
                  <c:v>16546.565148746286</c:v>
                </c:pt>
                <c:pt idx="2742">
                  <c:v>16551.892744792553</c:v>
                </c:pt>
                <c:pt idx="2743">
                  <c:v>16559.162822927836</c:v>
                </c:pt>
                <c:pt idx="2744">
                  <c:v>16565.007533297739</c:v>
                </c:pt>
                <c:pt idx="2745">
                  <c:v>16568.152042316931</c:v>
                </c:pt>
                <c:pt idx="2746">
                  <c:v>16571.296551336123</c:v>
                </c:pt>
                <c:pt idx="2747">
                  <c:v>16574.441060355315</c:v>
                </c:pt>
                <c:pt idx="2748">
                  <c:v>16577.585569374507</c:v>
                </c:pt>
                <c:pt idx="2749">
                  <c:v>16580.730078393699</c:v>
                </c:pt>
                <c:pt idx="2750">
                  <c:v>16583.812728008936</c:v>
                </c:pt>
                <c:pt idx="2751">
                  <c:v>16587.555383022278</c:v>
                </c:pt>
                <c:pt idx="2752">
                  <c:v>16590.638032637515</c:v>
                </c:pt>
                <c:pt idx="2753">
                  <c:v>16592.355588722115</c:v>
                </c:pt>
                <c:pt idx="2754">
                  <c:v>16594.073144806716</c:v>
                </c:pt>
                <c:pt idx="2755">
                  <c:v>16595.790700891317</c:v>
                </c:pt>
                <c:pt idx="2756">
                  <c:v>16597.508256975918</c:v>
                </c:pt>
                <c:pt idx="2757">
                  <c:v>16599.225813060519</c:v>
                </c:pt>
                <c:pt idx="2758">
                  <c:v>16600.94336914512</c:v>
                </c:pt>
                <c:pt idx="2759">
                  <c:v>16602.4104262935</c:v>
                </c:pt>
                <c:pt idx="2760">
                  <c:v>16603.87748344188</c:v>
                </c:pt>
                <c:pt idx="2761">
                  <c:v>16605.34454059026</c:v>
                </c:pt>
                <c:pt idx="2762">
                  <c:v>16606.811597738641</c:v>
                </c:pt>
                <c:pt idx="2763">
                  <c:v>16608.176691269276</c:v>
                </c:pt>
                <c:pt idx="2764">
                  <c:v>16609.541784799912</c:v>
                </c:pt>
                <c:pt idx="2765">
                  <c:v>16610.906878330548</c:v>
                </c:pt>
                <c:pt idx="2766">
                  <c:v>16612.271971861184</c:v>
                </c:pt>
                <c:pt idx="2767">
                  <c:v>16613.63706539182</c:v>
                </c:pt>
                <c:pt idx="2768">
                  <c:v>16615.002158922456</c:v>
                </c:pt>
                <c:pt idx="2769">
                  <c:v>16616.367252453092</c:v>
                </c:pt>
                <c:pt idx="2770">
                  <c:v>16617.732345983728</c:v>
                </c:pt>
                <c:pt idx="2771">
                  <c:v>16619.097439514364</c:v>
                </c:pt>
                <c:pt idx="2772">
                  <c:v>16620.462533045</c:v>
                </c:pt>
                <c:pt idx="2773">
                  <c:v>16621.827626575636</c:v>
                </c:pt>
                <c:pt idx="2774">
                  <c:v>16623.192720106272</c:v>
                </c:pt>
                <c:pt idx="2775">
                  <c:v>16624.557813636908</c:v>
                </c:pt>
                <c:pt idx="2776">
                  <c:v>16625.922907167544</c:v>
                </c:pt>
                <c:pt idx="2777">
                  <c:v>16627.28800069818</c:v>
                </c:pt>
                <c:pt idx="2778">
                  <c:v>16628.653094228815</c:v>
                </c:pt>
                <c:pt idx="2779">
                  <c:v>16630.018187759451</c:v>
                </c:pt>
                <c:pt idx="2780">
                  <c:v>16631.383281290087</c:v>
                </c:pt>
                <c:pt idx="2781">
                  <c:v>16632.748374820723</c:v>
                </c:pt>
                <c:pt idx="2782">
                  <c:v>16634.113468351359</c:v>
                </c:pt>
                <c:pt idx="2783">
                  <c:v>16635.478561881995</c:v>
                </c:pt>
                <c:pt idx="2784">
                  <c:v>16636.843655412631</c:v>
                </c:pt>
                <c:pt idx="2785">
                  <c:v>16638.208748943267</c:v>
                </c:pt>
                <c:pt idx="2786">
                  <c:v>16639.573842473903</c:v>
                </c:pt>
                <c:pt idx="2787">
                  <c:v>16640.938936004539</c:v>
                </c:pt>
                <c:pt idx="2788">
                  <c:v>16642.304029535175</c:v>
                </c:pt>
                <c:pt idx="2789">
                  <c:v>16643.669123065811</c:v>
                </c:pt>
                <c:pt idx="2790">
                  <c:v>16645.034216596447</c:v>
                </c:pt>
                <c:pt idx="2791">
                  <c:v>16646.399310127083</c:v>
                </c:pt>
                <c:pt idx="2792">
                  <c:v>16682.664461198467</c:v>
                </c:pt>
                <c:pt idx="2793">
                  <c:v>16733.364813785051</c:v>
                </c:pt>
                <c:pt idx="2794">
                  <c:v>16919.161752900858</c:v>
                </c:pt>
                <c:pt idx="2795">
                  <c:v>17070.532769246165</c:v>
                </c:pt>
                <c:pt idx="2796">
                  <c:v>17220.766251443634</c:v>
                </c:pt>
                <c:pt idx="2797">
                  <c:v>17482.690943109425</c:v>
                </c:pt>
                <c:pt idx="2798">
                  <c:v>17638.042487042596</c:v>
                </c:pt>
                <c:pt idx="2799">
                  <c:v>17788.843450123368</c:v>
                </c:pt>
                <c:pt idx="2800">
                  <c:v>18002.603789837987</c:v>
                </c:pt>
                <c:pt idx="2801">
                  <c:v>18153.394848437809</c:v>
                </c:pt>
                <c:pt idx="2802">
                  <c:v>18264.888435497105</c:v>
                </c:pt>
                <c:pt idx="2803">
                  <c:v>18375.903877142075</c:v>
                </c:pt>
                <c:pt idx="2804">
                  <c:v>18486.919318787044</c:v>
                </c:pt>
                <c:pt idx="2805">
                  <c:v>18630.423986717997</c:v>
                </c:pt>
                <c:pt idx="2806">
                  <c:v>18812.874962427548</c:v>
                </c:pt>
                <c:pt idx="2807">
                  <c:v>18899.96391098369</c:v>
                </c:pt>
                <c:pt idx="2808">
                  <c:v>18985.495347212098</c:v>
                </c:pt>
                <c:pt idx="2809">
                  <c:v>19030.378849251116</c:v>
                </c:pt>
                <c:pt idx="2810">
                  <c:v>19075.262351290134</c:v>
                </c:pt>
                <c:pt idx="2811">
                  <c:v>19123.705331750338</c:v>
                </c:pt>
                <c:pt idx="2812">
                  <c:v>19172.148312210542</c:v>
                </c:pt>
                <c:pt idx="2813">
                  <c:v>19217.620824703121</c:v>
                </c:pt>
                <c:pt idx="2814">
                  <c:v>19266.795901388574</c:v>
                </c:pt>
                <c:pt idx="2815">
                  <c:v>19319.588571362016</c:v>
                </c:pt>
                <c:pt idx="2816">
                  <c:v>19421.058127079807</c:v>
                </c:pt>
                <c:pt idx="2817">
                  <c:v>19521.401543969267</c:v>
                </c:pt>
                <c:pt idx="2818">
                  <c:v>19671.873255641025</c:v>
                </c:pt>
                <c:pt idx="2819">
                  <c:v>19824.165671823277</c:v>
                </c:pt>
                <c:pt idx="2820">
                  <c:v>19976.458088005529</c:v>
                </c:pt>
                <c:pt idx="2821">
                  <c:v>20130.588153629749</c:v>
                </c:pt>
                <c:pt idx="2822">
                  <c:v>20276.84164069371</c:v>
                </c:pt>
                <c:pt idx="2823">
                  <c:v>20460.936868843019</c:v>
                </c:pt>
                <c:pt idx="2824">
                  <c:v>20599.497259746589</c:v>
                </c:pt>
                <c:pt idx="2825">
                  <c:v>20687.950216189103</c:v>
                </c:pt>
                <c:pt idx="2826">
                  <c:v>20745.70333716934</c:v>
                </c:pt>
                <c:pt idx="2827">
                  <c:v>20803.456458149576</c:v>
                </c:pt>
                <c:pt idx="2828">
                  <c:v>20861.209579129812</c:v>
                </c:pt>
                <c:pt idx="2829">
                  <c:v>20961.904658460131</c:v>
                </c:pt>
                <c:pt idx="2830">
                  <c:v>21066.929075489603</c:v>
                </c:pt>
                <c:pt idx="2831">
                  <c:v>21168.272220646617</c:v>
                </c:pt>
                <c:pt idx="2832">
                  <c:v>21270.961106937666</c:v>
                </c:pt>
                <c:pt idx="2833">
                  <c:v>21363.715530073743</c:v>
                </c:pt>
                <c:pt idx="2834">
                  <c:v>21456.514268157967</c:v>
                </c:pt>
                <c:pt idx="2835">
                  <c:v>21549.170703025458</c:v>
                </c:pt>
                <c:pt idx="2836">
                  <c:v>21641.827137892949</c:v>
                </c:pt>
                <c:pt idx="2837">
                  <c:v>21734.48357276044</c:v>
                </c:pt>
                <c:pt idx="2838">
                  <c:v>21826.014773142462</c:v>
                </c:pt>
                <c:pt idx="2839">
                  <c:v>21958.331916975865</c:v>
                </c:pt>
                <c:pt idx="2840">
                  <c:v>22088.88259903379</c:v>
                </c:pt>
                <c:pt idx="2841">
                  <c:v>22219.433281091715</c:v>
                </c:pt>
                <c:pt idx="2842">
                  <c:v>22355.322723315141</c:v>
                </c:pt>
                <c:pt idx="2843">
                  <c:v>22540.564961567856</c:v>
                </c:pt>
                <c:pt idx="2844">
                  <c:v>22725.024734415027</c:v>
                </c:pt>
                <c:pt idx="2845">
                  <c:v>22889.032078637021</c:v>
                </c:pt>
                <c:pt idx="2846">
                  <c:v>22971.572877682742</c:v>
                </c:pt>
                <c:pt idx="2847">
                  <c:v>23014.021648277296</c:v>
                </c:pt>
                <c:pt idx="2848">
                  <c:v>23039.5069919696</c:v>
                </c:pt>
                <c:pt idx="2849">
                  <c:v>23059.100177629101</c:v>
                </c:pt>
                <c:pt idx="2850">
                  <c:v>23080.455913989113</c:v>
                </c:pt>
                <c:pt idx="2851">
                  <c:v>23100.771531412403</c:v>
                </c:pt>
                <c:pt idx="2852">
                  <c:v>23121.087148835693</c:v>
                </c:pt>
                <c:pt idx="2853">
                  <c:v>23151.993349956381</c:v>
                </c:pt>
                <c:pt idx="2854">
                  <c:v>23178.163014862195</c:v>
                </c:pt>
                <c:pt idx="2855">
                  <c:v>23205.346614250415</c:v>
                </c:pt>
                <c:pt idx="2856">
                  <c:v>23234.082564104829</c:v>
                </c:pt>
                <c:pt idx="2857">
                  <c:v>23257.27996311411</c:v>
                </c:pt>
                <c:pt idx="2858">
                  <c:v>23280.477362123391</c:v>
                </c:pt>
                <c:pt idx="2859">
                  <c:v>23302.144022183234</c:v>
                </c:pt>
                <c:pt idx="2860">
                  <c:v>23323.810682243078</c:v>
                </c:pt>
                <c:pt idx="2861">
                  <c:v>23358.476666813025</c:v>
                </c:pt>
                <c:pt idx="2862">
                  <c:v>23400.496283943521</c:v>
                </c:pt>
                <c:pt idx="2863">
                  <c:v>23447.984002110119</c:v>
                </c:pt>
                <c:pt idx="2864">
                  <c:v>23496.647494995992</c:v>
                </c:pt>
                <c:pt idx="2865">
                  <c:v>23540.631178694715</c:v>
                </c:pt>
                <c:pt idx="2866">
                  <c:v>23579.619045631898</c:v>
                </c:pt>
                <c:pt idx="2867">
                  <c:v>23613.002589666783</c:v>
                </c:pt>
                <c:pt idx="2868">
                  <c:v>23646.386133701668</c:v>
                </c:pt>
                <c:pt idx="2869">
                  <c:v>23681.675086219198</c:v>
                </c:pt>
                <c:pt idx="2870">
                  <c:v>23714.183883771988</c:v>
                </c:pt>
                <c:pt idx="2871">
                  <c:v>23745.024518646282</c:v>
                </c:pt>
                <c:pt idx="2872">
                  <c:v>23769.806126157022</c:v>
                </c:pt>
                <c:pt idx="2873">
                  <c:v>23786.17884306057</c:v>
                </c:pt>
                <c:pt idx="2874">
                  <c:v>23804.449910659569</c:v>
                </c:pt>
                <c:pt idx="2875">
                  <c:v>23831.170475244817</c:v>
                </c:pt>
                <c:pt idx="2876">
                  <c:v>23866.000703790731</c:v>
                </c:pt>
                <c:pt idx="2877">
                  <c:v>23911.51569300273</c:v>
                </c:pt>
                <c:pt idx="2878">
                  <c:v>23953.647421430167</c:v>
                </c:pt>
                <c:pt idx="2879">
                  <c:v>24011.39919687494</c:v>
                </c:pt>
                <c:pt idx="2880">
                  <c:v>24078.956007846176</c:v>
                </c:pt>
                <c:pt idx="2881">
                  <c:v>24127.182007904375</c:v>
                </c:pt>
                <c:pt idx="2882">
                  <c:v>24175.825920142932</c:v>
                </c:pt>
                <c:pt idx="2883">
                  <c:v>24223.384502973906</c:v>
                </c:pt>
                <c:pt idx="2884">
                  <c:v>24278.412564124759</c:v>
                </c:pt>
                <c:pt idx="2885">
                  <c:v>24329.537148181957</c:v>
                </c:pt>
                <c:pt idx="2886">
                  <c:v>24383.844522067215</c:v>
                </c:pt>
                <c:pt idx="2887">
                  <c:v>24419.833329369369</c:v>
                </c:pt>
                <c:pt idx="2888">
                  <c:v>24448.281269721108</c:v>
                </c:pt>
                <c:pt idx="2889">
                  <c:v>24472.849445777862</c:v>
                </c:pt>
                <c:pt idx="2890">
                  <c:v>24493.193981271688</c:v>
                </c:pt>
                <c:pt idx="2891">
                  <c:v>24513.848962737207</c:v>
                </c:pt>
                <c:pt idx="2892">
                  <c:v>24536.254760998156</c:v>
                </c:pt>
                <c:pt idx="2893">
                  <c:v>24562.894573666574</c:v>
                </c:pt>
                <c:pt idx="2894">
                  <c:v>24593.813286160719</c:v>
                </c:pt>
                <c:pt idx="2895">
                  <c:v>24624.902891077556</c:v>
                </c:pt>
                <c:pt idx="2896">
                  <c:v>24657.445123677964</c:v>
                </c:pt>
                <c:pt idx="2897">
                  <c:v>24689.657186752731</c:v>
                </c:pt>
                <c:pt idx="2898">
                  <c:v>24724.582636643394</c:v>
                </c:pt>
                <c:pt idx="2899">
                  <c:v>24757.866591971615</c:v>
                </c:pt>
                <c:pt idx="2900">
                  <c:v>24791.150547299836</c:v>
                </c:pt>
                <c:pt idx="2901">
                  <c:v>24837.388903594798</c:v>
                </c:pt>
                <c:pt idx="2902">
                  <c:v>24904.636661626246</c:v>
                </c:pt>
                <c:pt idx="2903">
                  <c:v>24969.816394373684</c:v>
                </c:pt>
                <c:pt idx="2904">
                  <c:v>25037.813837098161</c:v>
                </c:pt>
                <c:pt idx="2905">
                  <c:v>25068.606241859929</c:v>
                </c:pt>
                <c:pt idx="2906">
                  <c:v>25100.860947045006</c:v>
                </c:pt>
                <c:pt idx="2907">
                  <c:v>25143.643210604678</c:v>
                </c:pt>
                <c:pt idx="2908">
                  <c:v>25186.425474164349</c:v>
                </c:pt>
                <c:pt idx="2909">
                  <c:v>25231.068403154208</c:v>
                </c:pt>
                <c:pt idx="2910">
                  <c:v>25277.885810794654</c:v>
                </c:pt>
                <c:pt idx="2911">
                  <c:v>25319.332198155527</c:v>
                </c:pt>
                <c:pt idx="2912">
                  <c:v>25347.126271062101</c:v>
                </c:pt>
                <c:pt idx="2913">
                  <c:v>25362.983577464925</c:v>
                </c:pt>
                <c:pt idx="2914">
                  <c:v>25380.458126221962</c:v>
                </c:pt>
                <c:pt idx="2915">
                  <c:v>25397.821615338555</c:v>
                </c:pt>
                <c:pt idx="2916">
                  <c:v>25438.961023612839</c:v>
                </c:pt>
                <c:pt idx="2917">
                  <c:v>25524.557967337212</c:v>
                </c:pt>
                <c:pt idx="2918">
                  <c:v>25621.92328394881</c:v>
                </c:pt>
                <c:pt idx="2919">
                  <c:v>25709.160362288534</c:v>
                </c:pt>
                <c:pt idx="2920">
                  <c:v>25807.636156585639</c:v>
                </c:pt>
                <c:pt idx="2921">
                  <c:v>25854.064153805924</c:v>
                </c:pt>
                <c:pt idx="2922">
                  <c:v>25900.840509644244</c:v>
                </c:pt>
                <c:pt idx="2923">
                  <c:v>25952.728820920627</c:v>
                </c:pt>
                <c:pt idx="2924">
                  <c:v>26004.617132197011</c:v>
                </c:pt>
                <c:pt idx="2925">
                  <c:v>26077.553831709633</c:v>
                </c:pt>
                <c:pt idx="2926">
                  <c:v>26153.503505354201</c:v>
                </c:pt>
                <c:pt idx="2927">
                  <c:v>26203.215674867111</c:v>
                </c:pt>
                <c:pt idx="2928">
                  <c:v>26248.976962130873</c:v>
                </c:pt>
                <c:pt idx="2929">
                  <c:v>26293.57449626557</c:v>
                </c:pt>
                <c:pt idx="2930">
                  <c:v>26326.35054132677</c:v>
                </c:pt>
                <c:pt idx="2931">
                  <c:v>26356.230581531087</c:v>
                </c:pt>
                <c:pt idx="2932">
                  <c:v>26386.110621735403</c:v>
                </c:pt>
                <c:pt idx="2933">
                  <c:v>26418.448107091284</c:v>
                </c:pt>
                <c:pt idx="2934">
                  <c:v>26441.721636899554</c:v>
                </c:pt>
                <c:pt idx="2935">
                  <c:v>26463.430687890359</c:v>
                </c:pt>
                <c:pt idx="2936">
                  <c:v>26487.917506402904</c:v>
                </c:pt>
                <c:pt idx="2937">
                  <c:v>26509.535405863928</c:v>
                </c:pt>
                <c:pt idx="2938">
                  <c:v>26530.82072828231</c:v>
                </c:pt>
                <c:pt idx="2939">
                  <c:v>26548.906876939658</c:v>
                </c:pt>
                <c:pt idx="2940">
                  <c:v>26566.993025597007</c:v>
                </c:pt>
                <c:pt idx="2941">
                  <c:v>26595.895638124708</c:v>
                </c:pt>
                <c:pt idx="2942">
                  <c:v>26631.89848790094</c:v>
                </c:pt>
                <c:pt idx="2943">
                  <c:v>26668.213346914839</c:v>
                </c:pt>
                <c:pt idx="2944">
                  <c:v>26738.926069139277</c:v>
                </c:pt>
                <c:pt idx="2945">
                  <c:v>26874.427884671692</c:v>
                </c:pt>
                <c:pt idx="2946">
                  <c:v>26985.900978616261</c:v>
                </c:pt>
                <c:pt idx="2947">
                  <c:v>27086.476962104371</c:v>
                </c:pt>
                <c:pt idx="2948">
                  <c:v>27192.978768304918</c:v>
                </c:pt>
                <c:pt idx="2949">
                  <c:v>27300.698504103086</c:v>
                </c:pt>
                <c:pt idx="2950">
                  <c:v>27410.963518376579</c:v>
                </c:pt>
                <c:pt idx="2951">
                  <c:v>27471.743639416629</c:v>
                </c:pt>
                <c:pt idx="2952">
                  <c:v>27534.901731244721</c:v>
                </c:pt>
                <c:pt idx="2953">
                  <c:v>27598.6946596608</c:v>
                </c:pt>
                <c:pt idx="2954">
                  <c:v>27654.277026306267</c:v>
                </c:pt>
                <c:pt idx="2955">
                  <c:v>27708.957562273026</c:v>
                </c:pt>
                <c:pt idx="2956">
                  <c:v>27763.797498246742</c:v>
                </c:pt>
                <c:pt idx="2957">
                  <c:v>27857.517466496029</c:v>
                </c:pt>
                <c:pt idx="2958">
                  <c:v>27959.179852018868</c:v>
                </c:pt>
                <c:pt idx="2959">
                  <c:v>28033.788209675375</c:v>
                </c:pt>
                <c:pt idx="2960">
                  <c:v>28165.875343390911</c:v>
                </c:pt>
                <c:pt idx="2961">
                  <c:v>28281.766536665928</c:v>
                </c:pt>
                <c:pt idx="2962">
                  <c:v>28474.276124349217</c:v>
                </c:pt>
                <c:pt idx="2963">
                  <c:v>28648.534352148756</c:v>
                </c:pt>
                <c:pt idx="2964">
                  <c:v>28975.6599324546</c:v>
                </c:pt>
                <c:pt idx="2965">
                  <c:v>29245.649504810859</c:v>
                </c:pt>
                <c:pt idx="2966">
                  <c:v>29499.539796897112</c:v>
                </c:pt>
                <c:pt idx="2967">
                  <c:v>29540.168924179299</c:v>
                </c:pt>
                <c:pt idx="2968">
                  <c:v>29571.744211615394</c:v>
                </c:pt>
                <c:pt idx="2969">
                  <c:v>29583.107555477833</c:v>
                </c:pt>
                <c:pt idx="2970">
                  <c:v>29592.618837818234</c:v>
                </c:pt>
                <c:pt idx="2971">
                  <c:v>29602.02206351823</c:v>
                </c:pt>
                <c:pt idx="2972">
                  <c:v>29611.772939877494</c:v>
                </c:pt>
                <c:pt idx="2973">
                  <c:v>29628.397208607588</c:v>
                </c:pt>
                <c:pt idx="2974">
                  <c:v>29646.756420049725</c:v>
                </c:pt>
                <c:pt idx="2975">
                  <c:v>29665.033114511323</c:v>
                </c:pt>
                <c:pt idx="2976">
                  <c:v>29679.802157170478</c:v>
                </c:pt>
                <c:pt idx="2977">
                  <c:v>29699.445953449635</c:v>
                </c:pt>
                <c:pt idx="2978">
                  <c:v>29722.205067350522</c:v>
                </c:pt>
                <c:pt idx="2979">
                  <c:v>29742.523534516324</c:v>
                </c:pt>
                <c:pt idx="2980">
                  <c:v>29764.954373736051</c:v>
                </c:pt>
                <c:pt idx="2981">
                  <c:v>29831.304985663617</c:v>
                </c:pt>
                <c:pt idx="2982">
                  <c:v>29894.883189191078</c:v>
                </c:pt>
                <c:pt idx="2983">
                  <c:v>29908.880605366579</c:v>
                </c:pt>
                <c:pt idx="2984">
                  <c:v>29982.424333287941</c:v>
                </c:pt>
                <c:pt idx="2985">
                  <c:v>30054.771246013166</c:v>
                </c:pt>
                <c:pt idx="2986">
                  <c:v>30148.257638054412</c:v>
                </c:pt>
                <c:pt idx="2987">
                  <c:v>30237.845828151141</c:v>
                </c:pt>
                <c:pt idx="2988">
                  <c:v>30350.065052359139</c:v>
                </c:pt>
                <c:pt idx="2989">
                  <c:v>30496.047992011667</c:v>
                </c:pt>
                <c:pt idx="2990">
                  <c:v>30631.961668713288</c:v>
                </c:pt>
                <c:pt idx="2991">
                  <c:v>30753.205042802645</c:v>
                </c:pt>
                <c:pt idx="2992">
                  <c:v>30863.188047046366</c:v>
                </c:pt>
                <c:pt idx="2993">
                  <c:v>30903.543228591741</c:v>
                </c:pt>
                <c:pt idx="2994">
                  <c:v>30943.535693879086</c:v>
                </c:pt>
                <c:pt idx="2995">
                  <c:v>30993.355632906882</c:v>
                </c:pt>
                <c:pt idx="2996">
                  <c:v>31037.11948576225</c:v>
                </c:pt>
                <c:pt idx="2997">
                  <c:v>31087.930649645696</c:v>
                </c:pt>
                <c:pt idx="2998">
                  <c:v>31135.650535098546</c:v>
                </c:pt>
                <c:pt idx="2999">
                  <c:v>31172.800971951252</c:v>
                </c:pt>
                <c:pt idx="3000">
                  <c:v>31210.450930360334</c:v>
                </c:pt>
                <c:pt idx="3001">
                  <c:v>31241.140308513706</c:v>
                </c:pt>
                <c:pt idx="3002">
                  <c:v>31272.495372059664</c:v>
                </c:pt>
                <c:pt idx="3003">
                  <c:v>31299.664379070058</c:v>
                </c:pt>
                <c:pt idx="3004">
                  <c:v>31326.833386080452</c:v>
                </c:pt>
                <c:pt idx="3005">
                  <c:v>31356.919510372427</c:v>
                </c:pt>
                <c:pt idx="3006">
                  <c:v>31386.527612998594</c:v>
                </c:pt>
                <c:pt idx="3007">
                  <c:v>31411.002807753121</c:v>
                </c:pt>
                <c:pt idx="3008">
                  <c:v>31431.631063762241</c:v>
                </c:pt>
                <c:pt idx="3009">
                  <c:v>31452.624235197156</c:v>
                </c:pt>
                <c:pt idx="3010">
                  <c:v>31472.646057366266</c:v>
                </c:pt>
                <c:pt idx="3011">
                  <c:v>31492.605323601616</c:v>
                </c:pt>
                <c:pt idx="3012">
                  <c:v>31512.564589836966</c:v>
                </c:pt>
                <c:pt idx="3013">
                  <c:v>31534.244782058642</c:v>
                </c:pt>
                <c:pt idx="3014">
                  <c:v>31555.255976397253</c:v>
                </c:pt>
                <c:pt idx="3015">
                  <c:v>31572.189179392732</c:v>
                </c:pt>
                <c:pt idx="3016">
                  <c:v>31588.967441800356</c:v>
                </c:pt>
                <c:pt idx="3017">
                  <c:v>31600.347994134558</c:v>
                </c:pt>
                <c:pt idx="3018">
                  <c:v>31611.728546468759</c:v>
                </c:pt>
                <c:pt idx="3019">
                  <c:v>31623.100576956513</c:v>
                </c:pt>
                <c:pt idx="3020">
                  <c:v>31634.472607444266</c:v>
                </c:pt>
                <c:pt idx="3021">
                  <c:v>31649.612289762161</c:v>
                </c:pt>
                <c:pt idx="3022">
                  <c:v>31663.707971763302</c:v>
                </c:pt>
                <c:pt idx="3023">
                  <c:v>31674.33113846925</c:v>
                </c:pt>
                <c:pt idx="3024">
                  <c:v>31686.189962414624</c:v>
                </c:pt>
                <c:pt idx="3025">
                  <c:v>31696.527519128187</c:v>
                </c:pt>
                <c:pt idx="3026">
                  <c:v>31706.86507584175</c:v>
                </c:pt>
                <c:pt idx="3027">
                  <c:v>31717.202632555312</c:v>
                </c:pt>
                <c:pt idx="3028">
                  <c:v>31727.540189268875</c:v>
                </c:pt>
                <c:pt idx="3029">
                  <c:v>31742.417063145353</c:v>
                </c:pt>
                <c:pt idx="3030">
                  <c:v>31760.552950446589</c:v>
                </c:pt>
                <c:pt idx="3031">
                  <c:v>31777.403526570964</c:v>
                </c:pt>
                <c:pt idx="3032">
                  <c:v>31794.25410269534</c:v>
                </c:pt>
                <c:pt idx="3033">
                  <c:v>31807.097140776255</c:v>
                </c:pt>
                <c:pt idx="3034">
                  <c:v>31819.94017885717</c:v>
                </c:pt>
                <c:pt idx="3035">
                  <c:v>31832.783216938085</c:v>
                </c:pt>
                <c:pt idx="3036">
                  <c:v>31845.626255019</c:v>
                </c:pt>
                <c:pt idx="3037">
                  <c:v>31858.469293099915</c:v>
                </c:pt>
                <c:pt idx="3038">
                  <c:v>31871.317233502377</c:v>
                </c:pt>
                <c:pt idx="3039">
                  <c:v>31882.829042816287</c:v>
                </c:pt>
                <c:pt idx="3040">
                  <c:v>31896.274903187288</c:v>
                </c:pt>
                <c:pt idx="3041">
                  <c:v>31907.454226322287</c:v>
                </c:pt>
                <c:pt idx="3042">
                  <c:v>31919.375455001056</c:v>
                </c:pt>
                <c:pt idx="3043">
                  <c:v>31931.160971221485</c:v>
                </c:pt>
                <c:pt idx="3044">
                  <c:v>31942.946487441914</c:v>
                </c:pt>
                <c:pt idx="3045">
                  <c:v>31955.103947289117</c:v>
                </c:pt>
                <c:pt idx="3046">
                  <c:v>31968.038983539776</c:v>
                </c:pt>
                <c:pt idx="3047">
                  <c:v>31980.441021605871</c:v>
                </c:pt>
                <c:pt idx="3048">
                  <c:v>31992.843059671966</c:v>
                </c:pt>
                <c:pt idx="3049">
                  <c:v>32002.498630858594</c:v>
                </c:pt>
                <c:pt idx="3050">
                  <c:v>32012.154202045222</c:v>
                </c:pt>
                <c:pt idx="3051">
                  <c:v>32020.189725568816</c:v>
                </c:pt>
                <c:pt idx="3052">
                  <c:v>32028.225249092411</c:v>
                </c:pt>
                <c:pt idx="3053">
                  <c:v>32036.260772616006</c:v>
                </c:pt>
                <c:pt idx="3054">
                  <c:v>32044.296296139601</c:v>
                </c:pt>
                <c:pt idx="3055">
                  <c:v>32052.331819663195</c:v>
                </c:pt>
                <c:pt idx="3056">
                  <c:v>32060.36734318679</c:v>
                </c:pt>
                <c:pt idx="3057">
                  <c:v>32068.389340310026</c:v>
                </c:pt>
                <c:pt idx="3058">
                  <c:v>32076.411337433263</c:v>
                </c:pt>
                <c:pt idx="3059">
                  <c:v>32084.245666755218</c:v>
                </c:pt>
                <c:pt idx="3060">
                  <c:v>32092.079996077173</c:v>
                </c:pt>
                <c:pt idx="3061">
                  <c:v>32099.914325399128</c:v>
                </c:pt>
                <c:pt idx="3062">
                  <c:v>32107.748654721083</c:v>
                </c:pt>
                <c:pt idx="3063">
                  <c:v>32115.582984043038</c:v>
                </c:pt>
                <c:pt idx="3064">
                  <c:v>32123.417313364993</c:v>
                </c:pt>
                <c:pt idx="3065">
                  <c:v>32131.251642686948</c:v>
                </c:pt>
                <c:pt idx="3066">
                  <c:v>32139.085972008903</c:v>
                </c:pt>
                <c:pt idx="3067">
                  <c:v>32146.920301330858</c:v>
                </c:pt>
                <c:pt idx="3068">
                  <c:v>32154.754630652813</c:v>
                </c:pt>
                <c:pt idx="3069">
                  <c:v>32162.631742601498</c:v>
                </c:pt>
                <c:pt idx="3070">
                  <c:v>32169.876987313794</c:v>
                </c:pt>
                <c:pt idx="3071">
                  <c:v>32178.00193858429</c:v>
                </c:pt>
                <c:pt idx="3072">
                  <c:v>32185.414023139492</c:v>
                </c:pt>
                <c:pt idx="3073">
                  <c:v>32191.341621264204</c:v>
                </c:pt>
                <c:pt idx="3074">
                  <c:v>32197.269219388916</c:v>
                </c:pt>
                <c:pt idx="3075">
                  <c:v>32203.196817513628</c:v>
                </c:pt>
                <c:pt idx="3076">
                  <c:v>32209.12441563834</c:v>
                </c:pt>
                <c:pt idx="3077">
                  <c:v>32215.052013763052</c:v>
                </c:pt>
                <c:pt idx="3078">
                  <c:v>32222.444431859996</c:v>
                </c:pt>
                <c:pt idx="3079">
                  <c:v>32229.863437700107</c:v>
                </c:pt>
                <c:pt idx="3080">
                  <c:v>32237.282443540218</c:v>
                </c:pt>
                <c:pt idx="3081">
                  <c:v>32241.98459460145</c:v>
                </c:pt>
                <c:pt idx="3082">
                  <c:v>32246.686745662682</c:v>
                </c:pt>
                <c:pt idx="3083">
                  <c:v>32251.388896723915</c:v>
                </c:pt>
                <c:pt idx="3084">
                  <c:v>32256.091047785147</c:v>
                </c:pt>
                <c:pt idx="3085">
                  <c:v>32260.793198846379</c:v>
                </c:pt>
                <c:pt idx="3086">
                  <c:v>32265.495349907611</c:v>
                </c:pt>
                <c:pt idx="3087">
                  <c:v>32268.839073579402</c:v>
                </c:pt>
                <c:pt idx="3088">
                  <c:v>32272.182797251193</c:v>
                </c:pt>
                <c:pt idx="3089">
                  <c:v>32275.526520922984</c:v>
                </c:pt>
                <c:pt idx="3090">
                  <c:v>32278.870244594775</c:v>
                </c:pt>
                <c:pt idx="3091">
                  <c:v>32282.213968266566</c:v>
                </c:pt>
                <c:pt idx="3092">
                  <c:v>32285.557691938357</c:v>
                </c:pt>
                <c:pt idx="3093">
                  <c:v>32288.901415610148</c:v>
                </c:pt>
                <c:pt idx="3094">
                  <c:v>32292.245139281938</c:v>
                </c:pt>
                <c:pt idx="3095">
                  <c:v>32295.588862953729</c:v>
                </c:pt>
                <c:pt idx="3096">
                  <c:v>32298.93258662552</c:v>
                </c:pt>
                <c:pt idx="3097">
                  <c:v>32302.276310297311</c:v>
                </c:pt>
                <c:pt idx="3098">
                  <c:v>32305.620033969102</c:v>
                </c:pt>
                <c:pt idx="3099">
                  <c:v>32308.963757640893</c:v>
                </c:pt>
                <c:pt idx="3100">
                  <c:v>32312.365176415598</c:v>
                </c:pt>
                <c:pt idx="3101">
                  <c:v>32315.766595190304</c:v>
                </c:pt>
                <c:pt idx="3102">
                  <c:v>32319.110318862095</c:v>
                </c:pt>
                <c:pt idx="3103">
                  <c:v>32322.340476149308</c:v>
                </c:pt>
                <c:pt idx="3104">
                  <c:v>32327.065688904433</c:v>
                </c:pt>
                <c:pt idx="3105">
                  <c:v>32335.401677696522</c:v>
                </c:pt>
                <c:pt idx="3106">
                  <c:v>32345.2269640636</c:v>
                </c:pt>
                <c:pt idx="3107">
                  <c:v>32353.557194962763</c:v>
                </c:pt>
                <c:pt idx="3108">
                  <c:v>32361.887425861925</c:v>
                </c:pt>
                <c:pt idx="3109">
                  <c:v>32370.217656761088</c:v>
                </c:pt>
                <c:pt idx="3110">
                  <c:v>32376.542097565805</c:v>
                </c:pt>
                <c:pt idx="3111">
                  <c:v>32383.724538614817</c:v>
                </c:pt>
                <c:pt idx="3112">
                  <c:v>32392.323521639959</c:v>
                </c:pt>
                <c:pt idx="3113">
                  <c:v>32400.097033669681</c:v>
                </c:pt>
                <c:pt idx="3114">
                  <c:v>32488.275819965638</c:v>
                </c:pt>
                <c:pt idx="3115">
                  <c:v>32591.528584390202</c:v>
                </c:pt>
                <c:pt idx="3116">
                  <c:v>32691.857820329191</c:v>
                </c:pt>
                <c:pt idx="3117">
                  <c:v>32792.18705626818</c:v>
                </c:pt>
                <c:pt idx="3118">
                  <c:v>32892.142460907206</c:v>
                </c:pt>
                <c:pt idx="3119">
                  <c:v>32990.090801970589</c:v>
                </c:pt>
                <c:pt idx="3120">
                  <c:v>33089.56064159776</c:v>
                </c:pt>
                <c:pt idx="3121">
                  <c:v>33181.251275697599</c:v>
                </c:pt>
                <c:pt idx="3122">
                  <c:v>33272.941909797439</c:v>
                </c:pt>
                <c:pt idx="3123">
                  <c:v>33321.107889260515</c:v>
                </c:pt>
                <c:pt idx="3124">
                  <c:v>33369.193872747397</c:v>
                </c:pt>
                <c:pt idx="3125">
                  <c:v>33418.877189417544</c:v>
                </c:pt>
                <c:pt idx="3126">
                  <c:v>33467.161306178888</c:v>
                </c:pt>
                <c:pt idx="3127">
                  <c:v>33518.767529890858</c:v>
                </c:pt>
                <c:pt idx="3128">
                  <c:v>33526.975477345579</c:v>
                </c:pt>
                <c:pt idx="3129">
                  <c:v>33540.39965716489</c:v>
                </c:pt>
                <c:pt idx="3130">
                  <c:v>33553.8238369842</c:v>
                </c:pt>
                <c:pt idx="3131">
                  <c:v>33567.248016803511</c:v>
                </c:pt>
                <c:pt idx="3132">
                  <c:v>33582.299228755408</c:v>
                </c:pt>
                <c:pt idx="3133">
                  <c:v>33603.926187122008</c:v>
                </c:pt>
                <c:pt idx="3134">
                  <c:v>33615.209007352263</c:v>
                </c:pt>
                <c:pt idx="3135">
                  <c:v>33631.704270423892</c:v>
                </c:pt>
                <c:pt idx="3136">
                  <c:v>33645.609368772704</c:v>
                </c:pt>
                <c:pt idx="3137">
                  <c:v>33662.455480539626</c:v>
                </c:pt>
                <c:pt idx="3138">
                  <c:v>33684.617533359167</c:v>
                </c:pt>
                <c:pt idx="3139">
                  <c:v>33707.201584145383</c:v>
                </c:pt>
                <c:pt idx="3140">
                  <c:v>33731.078820254937</c:v>
                </c:pt>
                <c:pt idx="3141">
                  <c:v>33760.51979280018</c:v>
                </c:pt>
                <c:pt idx="3142">
                  <c:v>33783.20360106312</c:v>
                </c:pt>
                <c:pt idx="3143">
                  <c:v>33857.207489918743</c:v>
                </c:pt>
                <c:pt idx="3144">
                  <c:v>33946.546699248975</c:v>
                </c:pt>
                <c:pt idx="3145">
                  <c:v>34031.461155738318</c:v>
                </c:pt>
                <c:pt idx="3146">
                  <c:v>34124.323936093206</c:v>
                </c:pt>
                <c:pt idx="3147">
                  <c:v>34213.306925075776</c:v>
                </c:pt>
                <c:pt idx="3148">
                  <c:v>34303.48136756241</c:v>
                </c:pt>
                <c:pt idx="3149">
                  <c:v>34410.939676087088</c:v>
                </c:pt>
                <c:pt idx="3150">
                  <c:v>34499.906897560322</c:v>
                </c:pt>
                <c:pt idx="3151">
                  <c:v>34585.558575147785</c:v>
                </c:pt>
                <c:pt idx="3152">
                  <c:v>34619.05798559705</c:v>
                </c:pt>
                <c:pt idx="3153">
                  <c:v>34638.685253516443</c:v>
                </c:pt>
                <c:pt idx="3154">
                  <c:v>34658.453103346546</c:v>
                </c:pt>
                <c:pt idx="3155">
                  <c:v>34677.023698511919</c:v>
                </c:pt>
                <c:pt idx="3156">
                  <c:v>34695.594293677292</c:v>
                </c:pt>
                <c:pt idx="3157">
                  <c:v>34714.220943742825</c:v>
                </c:pt>
                <c:pt idx="3158">
                  <c:v>34730.08341061278</c:v>
                </c:pt>
                <c:pt idx="3159">
                  <c:v>34744.2290798084</c:v>
                </c:pt>
                <c:pt idx="3160">
                  <c:v>34760.310076940092</c:v>
                </c:pt>
                <c:pt idx="3161">
                  <c:v>34767.970860679983</c:v>
                </c:pt>
                <c:pt idx="3162">
                  <c:v>34776.676289310184</c:v>
                </c:pt>
                <c:pt idx="3163">
                  <c:v>34784.858122286831</c:v>
                </c:pt>
                <c:pt idx="3164">
                  <c:v>34792.877372144547</c:v>
                </c:pt>
                <c:pt idx="3165">
                  <c:v>34800.896622002263</c:v>
                </c:pt>
                <c:pt idx="3166">
                  <c:v>34809.080132038718</c:v>
                </c:pt>
                <c:pt idx="3167">
                  <c:v>34816.836679310873</c:v>
                </c:pt>
                <c:pt idx="3168">
                  <c:v>34822.934643664208</c:v>
                </c:pt>
                <c:pt idx="3169">
                  <c:v>34829.032608017544</c:v>
                </c:pt>
                <c:pt idx="3170">
                  <c:v>34835.130572370879</c:v>
                </c:pt>
                <c:pt idx="3171">
                  <c:v>34841.065953605292</c:v>
                </c:pt>
                <c:pt idx="3172">
                  <c:v>34847.001334839704</c:v>
                </c:pt>
                <c:pt idx="3173">
                  <c:v>34852.936716074117</c:v>
                </c:pt>
                <c:pt idx="3174">
                  <c:v>34859.825821366467</c:v>
                </c:pt>
                <c:pt idx="3175">
                  <c:v>34866.822318858984</c:v>
                </c:pt>
                <c:pt idx="3176">
                  <c:v>34874.271864936025</c:v>
                </c:pt>
                <c:pt idx="3177">
                  <c:v>34882.706836867656</c:v>
                </c:pt>
                <c:pt idx="3178">
                  <c:v>34891.141808799286</c:v>
                </c:pt>
                <c:pt idx="3179">
                  <c:v>34898.909168529288</c:v>
                </c:pt>
                <c:pt idx="3180">
                  <c:v>34906.67652825929</c:v>
                </c:pt>
                <c:pt idx="3181">
                  <c:v>34914.985880949513</c:v>
                </c:pt>
                <c:pt idx="3182">
                  <c:v>34920.799255602062</c:v>
                </c:pt>
                <c:pt idx="3183">
                  <c:v>34925.078122901585</c:v>
                </c:pt>
                <c:pt idx="3184">
                  <c:v>34929.356990201108</c:v>
                </c:pt>
                <c:pt idx="3185">
                  <c:v>34932.703045406284</c:v>
                </c:pt>
                <c:pt idx="3186">
                  <c:v>34935.937873644296</c:v>
                </c:pt>
                <c:pt idx="3187">
                  <c:v>34939.172701882308</c:v>
                </c:pt>
                <c:pt idx="3188">
                  <c:v>34942.407530120319</c:v>
                </c:pt>
                <c:pt idx="3189">
                  <c:v>34945.642358358331</c:v>
                </c:pt>
                <c:pt idx="3190">
                  <c:v>34948.780378794203</c:v>
                </c:pt>
                <c:pt idx="3191">
                  <c:v>34951.526697790505</c:v>
                </c:pt>
                <c:pt idx="3192">
                  <c:v>34954.273016786807</c:v>
                </c:pt>
                <c:pt idx="3193">
                  <c:v>34957.019335783109</c:v>
                </c:pt>
                <c:pt idx="3194">
                  <c:v>34959.76565477941</c:v>
                </c:pt>
                <c:pt idx="3195">
                  <c:v>34962.511973775712</c:v>
                </c:pt>
                <c:pt idx="3196">
                  <c:v>34965.258292772014</c:v>
                </c:pt>
                <c:pt idx="3197">
                  <c:v>34968.450640722527</c:v>
                </c:pt>
                <c:pt idx="3198">
                  <c:v>34971.196959718829</c:v>
                </c:pt>
                <c:pt idx="3199">
                  <c:v>34973.685068987244</c:v>
                </c:pt>
                <c:pt idx="3200">
                  <c:v>34976.17317825566</c:v>
                </c:pt>
                <c:pt idx="3201">
                  <c:v>34978.661287524075</c:v>
                </c:pt>
                <c:pt idx="3202">
                  <c:v>34981.149396792491</c:v>
                </c:pt>
                <c:pt idx="3203">
                  <c:v>34983.637506060906</c:v>
                </c:pt>
                <c:pt idx="3204">
                  <c:v>34986.125615329322</c:v>
                </c:pt>
                <c:pt idx="3205">
                  <c:v>34988.904748527122</c:v>
                </c:pt>
                <c:pt idx="3206">
                  <c:v>34991.683881724923</c:v>
                </c:pt>
                <c:pt idx="3207">
                  <c:v>34994.205600053268</c:v>
                </c:pt>
                <c:pt idx="3208">
                  <c:v>34996.727318381614</c:v>
                </c:pt>
                <c:pt idx="3209">
                  <c:v>34999.24903670996</c:v>
                </c:pt>
                <c:pt idx="3210">
                  <c:v>35001.770755038306</c:v>
                </c:pt>
                <c:pt idx="3211">
                  <c:v>35004.292473366651</c:v>
                </c:pt>
                <c:pt idx="3212">
                  <c:v>35006.814191694997</c:v>
                </c:pt>
                <c:pt idx="3213">
                  <c:v>35009.335910023343</c:v>
                </c:pt>
                <c:pt idx="3214">
                  <c:v>35012.320732865657</c:v>
                </c:pt>
                <c:pt idx="3215">
                  <c:v>35015.305555707972</c:v>
                </c:pt>
                <c:pt idx="3216">
                  <c:v>35018.457439255923</c:v>
                </c:pt>
                <c:pt idx="3217">
                  <c:v>35020.745375429513</c:v>
                </c:pt>
                <c:pt idx="3218">
                  <c:v>35023.033311603103</c:v>
                </c:pt>
                <c:pt idx="3219">
                  <c:v>35025.321247776694</c:v>
                </c:pt>
                <c:pt idx="3220">
                  <c:v>35027.609183950284</c:v>
                </c:pt>
                <c:pt idx="3221">
                  <c:v>35029.897120123875</c:v>
                </c:pt>
                <c:pt idx="3222">
                  <c:v>35032.185056297465</c:v>
                </c:pt>
                <c:pt idx="3223">
                  <c:v>35034.472992471055</c:v>
                </c:pt>
                <c:pt idx="3224">
                  <c:v>35036.760928644646</c:v>
                </c:pt>
                <c:pt idx="3225">
                  <c:v>35039.048864818236</c:v>
                </c:pt>
                <c:pt idx="3226">
                  <c:v>35041.336800991827</c:v>
                </c:pt>
                <c:pt idx="3227">
                  <c:v>35043.624737165417</c:v>
                </c:pt>
                <c:pt idx="3228">
                  <c:v>35045.912673339008</c:v>
                </c:pt>
                <c:pt idx="3229">
                  <c:v>35048.756031729339</c:v>
                </c:pt>
                <c:pt idx="3230">
                  <c:v>35051.959950113291</c:v>
                </c:pt>
                <c:pt idx="3231">
                  <c:v>35054.626850785004</c:v>
                </c:pt>
                <c:pt idx="3232">
                  <c:v>35056.950616530412</c:v>
                </c:pt>
                <c:pt idx="3233">
                  <c:v>35059.267230939426</c:v>
                </c:pt>
                <c:pt idx="3234">
                  <c:v>35061.583845348439</c:v>
                </c:pt>
                <c:pt idx="3235">
                  <c:v>35063.900459757453</c:v>
                </c:pt>
                <c:pt idx="3236">
                  <c:v>35066.217074166467</c:v>
                </c:pt>
                <c:pt idx="3237">
                  <c:v>35068.53368857548</c:v>
                </c:pt>
                <c:pt idx="3238">
                  <c:v>35070.821624749071</c:v>
                </c:pt>
                <c:pt idx="3239">
                  <c:v>35072.60161913617</c:v>
                </c:pt>
                <c:pt idx="3240">
                  <c:v>35074.38161352327</c:v>
                </c:pt>
                <c:pt idx="3241">
                  <c:v>35076.16160791037</c:v>
                </c:pt>
                <c:pt idx="3242">
                  <c:v>35077.941602297469</c:v>
                </c:pt>
                <c:pt idx="3243">
                  <c:v>35079.721596684569</c:v>
                </c:pt>
                <c:pt idx="3244">
                  <c:v>35081.501591071668</c:v>
                </c:pt>
                <c:pt idx="3245">
                  <c:v>35118.173220832672</c:v>
                </c:pt>
                <c:pt idx="3246">
                  <c:v>35155.208465850796</c:v>
                </c:pt>
                <c:pt idx="3247">
                  <c:v>35191.564171917591</c:v>
                </c:pt>
                <c:pt idx="3248">
                  <c:v>35227.998117189236</c:v>
                </c:pt>
                <c:pt idx="3249">
                  <c:v>35229.100340087774</c:v>
                </c:pt>
                <c:pt idx="3250">
                  <c:v>35230.266830980909</c:v>
                </c:pt>
                <c:pt idx="3251">
                  <c:v>35231.433321874043</c:v>
                </c:pt>
                <c:pt idx="3252">
                  <c:v>35232.599812767177</c:v>
                </c:pt>
                <c:pt idx="3253">
                  <c:v>35233.795065269129</c:v>
                </c:pt>
                <c:pt idx="3254">
                  <c:v>35234.99031777108</c:v>
                </c:pt>
                <c:pt idx="3255">
                  <c:v>35236.229134616122</c:v>
                </c:pt>
                <c:pt idx="3256">
                  <c:v>35237.779881703478</c:v>
                </c:pt>
                <c:pt idx="3257">
                  <c:v>35239.251598865856</c:v>
                </c:pt>
                <c:pt idx="3258">
                  <c:v>35240.723316028234</c:v>
                </c:pt>
                <c:pt idx="3259">
                  <c:v>35242.166230777904</c:v>
                </c:pt>
                <c:pt idx="3260">
                  <c:v>35243.609145527575</c:v>
                </c:pt>
                <c:pt idx="3261">
                  <c:v>35245.052060277245</c:v>
                </c:pt>
                <c:pt idx="3262">
                  <c:v>35246.20395109753</c:v>
                </c:pt>
                <c:pt idx="3263">
                  <c:v>35247.355841917815</c:v>
                </c:pt>
                <c:pt idx="3264">
                  <c:v>35247.911765133562</c:v>
                </c:pt>
                <c:pt idx="3265">
                  <c:v>35248.467688349308</c:v>
                </c:pt>
                <c:pt idx="3266">
                  <c:v>35249.023611565055</c:v>
                </c:pt>
                <c:pt idx="3267">
                  <c:v>35249.579534780802</c:v>
                </c:pt>
                <c:pt idx="3268">
                  <c:v>35250.135457996548</c:v>
                </c:pt>
                <c:pt idx="3269">
                  <c:v>35250.691381212295</c:v>
                </c:pt>
                <c:pt idx="3270">
                  <c:v>35251.247304428041</c:v>
                </c:pt>
                <c:pt idx="3271">
                  <c:v>35251.803227643788</c:v>
                </c:pt>
                <c:pt idx="3272">
                  <c:v>35252.359150859535</c:v>
                </c:pt>
                <c:pt idx="3273">
                  <c:v>35252.915074075281</c:v>
                </c:pt>
                <c:pt idx="3274">
                  <c:v>35253.470997291028</c:v>
                </c:pt>
                <c:pt idx="3275">
                  <c:v>35254.026920506774</c:v>
                </c:pt>
                <c:pt idx="3276">
                  <c:v>35257.69260241538</c:v>
                </c:pt>
                <c:pt idx="3277">
                  <c:v>35261.358284323986</c:v>
                </c:pt>
                <c:pt idx="3278">
                  <c:v>35264.780841987878</c:v>
                </c:pt>
                <c:pt idx="3279">
                  <c:v>35265.093640958919</c:v>
                </c:pt>
                <c:pt idx="3280">
                  <c:v>35265.40643992996</c:v>
                </c:pt>
                <c:pt idx="3281">
                  <c:v>35265.719238901002</c:v>
                </c:pt>
                <c:pt idx="3282">
                  <c:v>35266.032037872043</c:v>
                </c:pt>
                <c:pt idx="3283">
                  <c:v>35266.344836843084</c:v>
                </c:pt>
                <c:pt idx="3284">
                  <c:v>35266.657635814125</c:v>
                </c:pt>
                <c:pt idx="3285">
                  <c:v>35266.970434785166</c:v>
                </c:pt>
                <c:pt idx="3286">
                  <c:v>35267.283233756207</c:v>
                </c:pt>
                <c:pt idx="3287">
                  <c:v>35267.596032727248</c:v>
                </c:pt>
                <c:pt idx="3288">
                  <c:v>35267.908831698289</c:v>
                </c:pt>
                <c:pt idx="3289">
                  <c:v>35268.22163066933</c:v>
                </c:pt>
                <c:pt idx="3290">
                  <c:v>35268.534429640371</c:v>
                </c:pt>
                <c:pt idx="3291">
                  <c:v>35268.818467002595</c:v>
                </c:pt>
                <c:pt idx="3292">
                  <c:v>35269.102504364819</c:v>
                </c:pt>
                <c:pt idx="3293">
                  <c:v>35269.386541727043</c:v>
                </c:pt>
                <c:pt idx="3294">
                  <c:v>35269.670579089267</c:v>
                </c:pt>
                <c:pt idx="3295">
                  <c:v>35269.95461645149</c:v>
                </c:pt>
                <c:pt idx="3296">
                  <c:v>35270.238653813714</c:v>
                </c:pt>
                <c:pt idx="3297">
                  <c:v>35272.120414085584</c:v>
                </c:pt>
                <c:pt idx="3298">
                  <c:v>35274.002174357454</c:v>
                </c:pt>
                <c:pt idx="3299">
                  <c:v>35275.883934629324</c:v>
                </c:pt>
                <c:pt idx="3300">
                  <c:v>35277.765694901194</c:v>
                </c:pt>
                <c:pt idx="3301">
                  <c:v>35465.822836713545</c:v>
                </c:pt>
                <c:pt idx="3302">
                  <c:v>35653.879978525896</c:v>
                </c:pt>
                <c:pt idx="3303">
                  <c:v>35875.172421621108</c:v>
                </c:pt>
                <c:pt idx="3304">
                  <c:v>36093.328429660149</c:v>
                </c:pt>
                <c:pt idx="3305">
                  <c:v>36179.728057554712</c:v>
                </c:pt>
                <c:pt idx="3306">
                  <c:v>36242.958449509577</c:v>
                </c:pt>
                <c:pt idx="3307">
                  <c:v>36306.188841464442</c:v>
                </c:pt>
                <c:pt idx="3308">
                  <c:v>36406.645052717067</c:v>
                </c:pt>
                <c:pt idx="3309">
                  <c:v>36554.586991814635</c:v>
                </c:pt>
                <c:pt idx="3310">
                  <c:v>36711.814209187614</c:v>
                </c:pt>
                <c:pt idx="3311">
                  <c:v>36878.310684732372</c:v>
                </c:pt>
                <c:pt idx="3312">
                  <c:v>37015.500327093541</c:v>
                </c:pt>
                <c:pt idx="3313">
                  <c:v>37157.397221842104</c:v>
                </c:pt>
                <c:pt idx="3314">
                  <c:v>37295.698381853479</c:v>
                </c:pt>
                <c:pt idx="3315">
                  <c:v>37393.351063587084</c:v>
                </c:pt>
                <c:pt idx="3316">
                  <c:v>37491.00374532069</c:v>
                </c:pt>
                <c:pt idx="3317">
                  <c:v>37594.886394267851</c:v>
                </c:pt>
                <c:pt idx="3318">
                  <c:v>37644.326295697698</c:v>
                </c:pt>
                <c:pt idx="3319">
                  <c:v>37654.921970651048</c:v>
                </c:pt>
                <c:pt idx="3320">
                  <c:v>37667.647998328095</c:v>
                </c:pt>
                <c:pt idx="3321">
                  <c:v>37674.66649511682</c:v>
                </c:pt>
                <c:pt idx="3322">
                  <c:v>37686.306115370549</c:v>
                </c:pt>
                <c:pt idx="3323">
                  <c:v>37698.276748941687</c:v>
                </c:pt>
                <c:pt idx="3324">
                  <c:v>37710.329742331844</c:v>
                </c:pt>
                <c:pt idx="3325">
                  <c:v>37722.382735722</c:v>
                </c:pt>
                <c:pt idx="3326">
                  <c:v>37739.764082863607</c:v>
                </c:pt>
                <c:pt idx="3327">
                  <c:v>37757.012541478471</c:v>
                </c:pt>
                <c:pt idx="3328">
                  <c:v>37773.149755983672</c:v>
                </c:pt>
                <c:pt idx="3329">
                  <c:v>37787.39031430961</c:v>
                </c:pt>
                <c:pt idx="3330">
                  <c:v>37847.736907566235</c:v>
                </c:pt>
                <c:pt idx="3331">
                  <c:v>37906.705741095189</c:v>
                </c:pt>
                <c:pt idx="3332">
                  <c:v>37966.602683316516</c:v>
                </c:pt>
                <c:pt idx="3333">
                  <c:v>38026.499625537843</c:v>
                </c:pt>
                <c:pt idx="3334">
                  <c:v>38057.811099749742</c:v>
                </c:pt>
                <c:pt idx="3335">
                  <c:v>38081.960659326985</c:v>
                </c:pt>
                <c:pt idx="3336">
                  <c:v>38106.022199900741</c:v>
                </c:pt>
                <c:pt idx="3337">
                  <c:v>38130.557978156074</c:v>
                </c:pt>
                <c:pt idx="3338">
                  <c:v>38154.366208446118</c:v>
                </c:pt>
                <c:pt idx="3339">
                  <c:v>38178.174438736161</c:v>
                </c:pt>
                <c:pt idx="3340">
                  <c:v>38202.023053960904</c:v>
                </c:pt>
                <c:pt idx="3341">
                  <c:v>38225.871669185646</c:v>
                </c:pt>
                <c:pt idx="3342">
                  <c:v>38249.720284410389</c:v>
                </c:pt>
                <c:pt idx="3343">
                  <c:v>38273.568899635131</c:v>
                </c:pt>
                <c:pt idx="3344">
                  <c:v>38297.417514859873</c:v>
                </c:pt>
                <c:pt idx="3345">
                  <c:v>38321.266130084616</c:v>
                </c:pt>
                <c:pt idx="3346">
                  <c:v>38345.114745309358</c:v>
                </c:pt>
                <c:pt idx="3347">
                  <c:v>38368.963360534101</c:v>
                </c:pt>
                <c:pt idx="3348">
                  <c:v>38392.811975758843</c:v>
                </c:pt>
                <c:pt idx="3349">
                  <c:v>38416.660590983585</c:v>
                </c:pt>
                <c:pt idx="3350">
                  <c:v>38444.227754466512</c:v>
                </c:pt>
                <c:pt idx="3351">
                  <c:v>38457.600400091309</c:v>
                </c:pt>
                <c:pt idx="3352">
                  <c:v>38471.288019019928</c:v>
                </c:pt>
                <c:pt idx="3353">
                  <c:v>38484.660821454519</c:v>
                </c:pt>
                <c:pt idx="3354">
                  <c:v>38491.018131704033</c:v>
                </c:pt>
                <c:pt idx="3355">
                  <c:v>38497.375441953547</c:v>
                </c:pt>
                <c:pt idx="3356">
                  <c:v>38503.732752203061</c:v>
                </c:pt>
                <c:pt idx="3357">
                  <c:v>38510.090062452575</c:v>
                </c:pt>
                <c:pt idx="3358">
                  <c:v>38516.447372702089</c:v>
                </c:pt>
                <c:pt idx="3359">
                  <c:v>38522.764298016897</c:v>
                </c:pt>
                <c:pt idx="3360">
                  <c:v>38529.081223331705</c:v>
                </c:pt>
                <c:pt idx="3361">
                  <c:v>38535.398148646513</c:v>
                </c:pt>
                <c:pt idx="3362">
                  <c:v>38541.715073961321</c:v>
                </c:pt>
                <c:pt idx="3363">
                  <c:v>38548.031999276129</c:v>
                </c:pt>
                <c:pt idx="3364">
                  <c:v>38554.348924590937</c:v>
                </c:pt>
                <c:pt idx="3365">
                  <c:v>38560.665849905745</c:v>
                </c:pt>
                <c:pt idx="3366">
                  <c:v>38566.982775220553</c:v>
                </c:pt>
                <c:pt idx="3367">
                  <c:v>38573.299700535361</c:v>
                </c:pt>
                <c:pt idx="3368">
                  <c:v>38579.616625850169</c:v>
                </c:pt>
                <c:pt idx="3369">
                  <c:v>38585.933551164977</c:v>
                </c:pt>
                <c:pt idx="3370">
                  <c:v>38592.001262374077</c:v>
                </c:pt>
                <c:pt idx="3371">
                  <c:v>38598.068973583177</c:v>
                </c:pt>
                <c:pt idx="3372">
                  <c:v>38604.136684792276</c:v>
                </c:pt>
                <c:pt idx="3373">
                  <c:v>38610.253569269495</c:v>
                </c:pt>
                <c:pt idx="3374">
                  <c:v>38616.370453746713</c:v>
                </c:pt>
                <c:pt idx="3375">
                  <c:v>38622.487338223931</c:v>
                </c:pt>
                <c:pt idx="3376">
                  <c:v>38629.673148789596</c:v>
                </c:pt>
                <c:pt idx="3377">
                  <c:v>38635.558405441479</c:v>
                </c:pt>
                <c:pt idx="3378">
                  <c:v>38641.443662093363</c:v>
                </c:pt>
                <c:pt idx="3379">
                  <c:v>38647.328918745246</c:v>
                </c:pt>
                <c:pt idx="3380">
                  <c:v>38653.21417539713</c:v>
                </c:pt>
                <c:pt idx="3381">
                  <c:v>38659.099432049014</c:v>
                </c:pt>
                <c:pt idx="3382">
                  <c:v>38664.984688700897</c:v>
                </c:pt>
                <c:pt idx="3383">
                  <c:v>38670.029855663903</c:v>
                </c:pt>
                <c:pt idx="3384">
                  <c:v>38675.57017171412</c:v>
                </c:pt>
                <c:pt idx="3385">
                  <c:v>38680.602807662814</c:v>
                </c:pt>
                <c:pt idx="3386">
                  <c:v>38685.635443611507</c:v>
                </c:pt>
                <c:pt idx="3387">
                  <c:v>38690.668079560201</c:v>
                </c:pt>
                <c:pt idx="3388">
                  <c:v>38695.700715508894</c:v>
                </c:pt>
                <c:pt idx="3389">
                  <c:v>38700.733351457588</c:v>
                </c:pt>
                <c:pt idx="3390">
                  <c:v>38705.765987406281</c:v>
                </c:pt>
                <c:pt idx="3391">
                  <c:v>38710.798623354975</c:v>
                </c:pt>
                <c:pt idx="3392">
                  <c:v>38715.831259303668</c:v>
                </c:pt>
                <c:pt idx="3393">
                  <c:v>38720.863895252362</c:v>
                </c:pt>
                <c:pt idx="3394">
                  <c:v>38725.896531201055</c:v>
                </c:pt>
                <c:pt idx="3395">
                  <c:v>38730.929167149749</c:v>
                </c:pt>
                <c:pt idx="3396">
                  <c:v>38735.961803098442</c:v>
                </c:pt>
                <c:pt idx="3397">
                  <c:v>38740.994439047136</c:v>
                </c:pt>
                <c:pt idx="3398">
                  <c:v>38746.027074995829</c:v>
                </c:pt>
                <c:pt idx="3399">
                  <c:v>38751.059710944523</c:v>
                </c:pt>
                <c:pt idx="3400">
                  <c:v>38756.092346893216</c:v>
                </c:pt>
                <c:pt idx="3401">
                  <c:v>38761.12498284191</c:v>
                </c:pt>
                <c:pt idx="3402">
                  <c:v>38766.157618790603</c:v>
                </c:pt>
                <c:pt idx="3403">
                  <c:v>38771.190254739297</c:v>
                </c:pt>
                <c:pt idx="3404">
                  <c:v>38776.22289068799</c:v>
                </c:pt>
                <c:pt idx="3405">
                  <c:v>38781.304699904809</c:v>
                </c:pt>
                <c:pt idx="3406">
                  <c:v>38786.386509121628</c:v>
                </c:pt>
                <c:pt idx="3407">
                  <c:v>38787.724395816862</c:v>
                </c:pt>
                <c:pt idx="3408">
                  <c:v>38789.062282512095</c:v>
                </c:pt>
                <c:pt idx="3409">
                  <c:v>38790.350995939203</c:v>
                </c:pt>
                <c:pt idx="3410">
                  <c:v>38801.098990353094</c:v>
                </c:pt>
                <c:pt idx="3411">
                  <c:v>38811.846984766984</c:v>
                </c:pt>
                <c:pt idx="3412">
                  <c:v>38822.594979180874</c:v>
                </c:pt>
                <c:pt idx="3413">
                  <c:v>38833.833183991679</c:v>
                </c:pt>
                <c:pt idx="3414">
                  <c:v>38845.071388802484</c:v>
                </c:pt>
                <c:pt idx="3415">
                  <c:v>38847.659987080297</c:v>
                </c:pt>
                <c:pt idx="3416">
                  <c:v>38850.248585358109</c:v>
                </c:pt>
                <c:pt idx="3417">
                  <c:v>38852.837183635922</c:v>
                </c:pt>
                <c:pt idx="3418">
                  <c:v>38855.425781913735</c:v>
                </c:pt>
                <c:pt idx="3419">
                  <c:v>38857.84775737673</c:v>
                </c:pt>
                <c:pt idx="3420">
                  <c:v>38860.269732839726</c:v>
                </c:pt>
                <c:pt idx="3421">
                  <c:v>38862.740239353436</c:v>
                </c:pt>
                <c:pt idx="3422">
                  <c:v>38865.210745867145</c:v>
                </c:pt>
                <c:pt idx="3423">
                  <c:v>38867.038200741881</c:v>
                </c:pt>
                <c:pt idx="3424">
                  <c:v>38868.865655616617</c:v>
                </c:pt>
                <c:pt idx="3425">
                  <c:v>38870.643937223227</c:v>
                </c:pt>
                <c:pt idx="3426">
                  <c:v>38872.422218829837</c:v>
                </c:pt>
                <c:pt idx="3427">
                  <c:v>38874.200500436447</c:v>
                </c:pt>
                <c:pt idx="3428">
                  <c:v>38875.978782043057</c:v>
                </c:pt>
                <c:pt idx="3429">
                  <c:v>38877.757063649668</c:v>
                </c:pt>
                <c:pt idx="3430">
                  <c:v>38879.535345256278</c:v>
                </c:pt>
                <c:pt idx="3431">
                  <c:v>38881.313626862888</c:v>
                </c:pt>
                <c:pt idx="3432">
                  <c:v>38883.091908469498</c:v>
                </c:pt>
                <c:pt idx="3433">
                  <c:v>38884.858190048632</c:v>
                </c:pt>
                <c:pt idx="3434">
                  <c:v>38886.624471627765</c:v>
                </c:pt>
                <c:pt idx="3435">
                  <c:v>38888.390753206899</c:v>
                </c:pt>
                <c:pt idx="3436">
                  <c:v>38890.157034786032</c:v>
                </c:pt>
                <c:pt idx="3437">
                  <c:v>38891.923316365166</c:v>
                </c:pt>
                <c:pt idx="3438">
                  <c:v>38893.6895979443</c:v>
                </c:pt>
                <c:pt idx="3439">
                  <c:v>38895.455879523433</c:v>
                </c:pt>
                <c:pt idx="3440">
                  <c:v>38897.270692153288</c:v>
                </c:pt>
                <c:pt idx="3441">
                  <c:v>38899.036973732422</c:v>
                </c:pt>
                <c:pt idx="3442">
                  <c:v>38900.803255311555</c:v>
                </c:pt>
                <c:pt idx="3443">
                  <c:v>38902.569536890689</c:v>
                </c:pt>
                <c:pt idx="3444">
                  <c:v>38904.335818469823</c:v>
                </c:pt>
                <c:pt idx="3445">
                  <c:v>38906.102100048956</c:v>
                </c:pt>
                <c:pt idx="3446">
                  <c:v>38907.86838162809</c:v>
                </c:pt>
                <c:pt idx="3447">
                  <c:v>38909.634663207224</c:v>
                </c:pt>
                <c:pt idx="3448">
                  <c:v>38911.400944786357</c:v>
                </c:pt>
                <c:pt idx="3449">
                  <c:v>38913.167226365491</c:v>
                </c:pt>
                <c:pt idx="3450">
                  <c:v>38914.933507944625</c:v>
                </c:pt>
                <c:pt idx="3451">
                  <c:v>38916.699789523758</c:v>
                </c:pt>
                <c:pt idx="3452">
                  <c:v>38918.466071102892</c:v>
                </c:pt>
                <c:pt idx="3453">
                  <c:v>38920.232352682026</c:v>
                </c:pt>
                <c:pt idx="3454">
                  <c:v>38921.998634261159</c:v>
                </c:pt>
                <c:pt idx="3455">
                  <c:v>38923.764915840293</c:v>
                </c:pt>
                <c:pt idx="3456">
                  <c:v>38925.531197419426</c:v>
                </c:pt>
                <c:pt idx="3457">
                  <c:v>38927.29747899856</c:v>
                </c:pt>
                <c:pt idx="3458">
                  <c:v>38929.063760577694</c:v>
                </c:pt>
                <c:pt idx="3459">
                  <c:v>38930.830042156827</c:v>
                </c:pt>
                <c:pt idx="3460">
                  <c:v>38932.596323735961</c:v>
                </c:pt>
                <c:pt idx="3461">
                  <c:v>38934.362605315095</c:v>
                </c:pt>
                <c:pt idx="3462">
                  <c:v>38936.128886894228</c:v>
                </c:pt>
                <c:pt idx="3463">
                  <c:v>38937.895168473362</c:v>
                </c:pt>
                <c:pt idx="3464">
                  <c:v>38939.709981103217</c:v>
                </c:pt>
                <c:pt idx="3465">
                  <c:v>38941.47626268235</c:v>
                </c:pt>
                <c:pt idx="3466">
                  <c:v>38943.242544261484</c:v>
                </c:pt>
                <c:pt idx="3467">
                  <c:v>38945.008825840618</c:v>
                </c:pt>
                <c:pt idx="3468">
                  <c:v>38946.775107419751</c:v>
                </c:pt>
                <c:pt idx="3469">
                  <c:v>38948.541388998885</c:v>
                </c:pt>
                <c:pt idx="3470">
                  <c:v>38950.307670578019</c:v>
                </c:pt>
                <c:pt idx="3471">
                  <c:v>38952.073952157152</c:v>
                </c:pt>
                <c:pt idx="3472">
                  <c:v>38953.840233736286</c:v>
                </c:pt>
                <c:pt idx="3473">
                  <c:v>38955.557984264698</c:v>
                </c:pt>
                <c:pt idx="3474">
                  <c:v>38957.275734793111</c:v>
                </c:pt>
                <c:pt idx="3475">
                  <c:v>38958.993485321524</c:v>
                </c:pt>
                <c:pt idx="3476">
                  <c:v>38960.711235849936</c:v>
                </c:pt>
                <c:pt idx="3477">
                  <c:v>38962.428986378349</c:v>
                </c:pt>
                <c:pt idx="3478">
                  <c:v>38964.146736906761</c:v>
                </c:pt>
                <c:pt idx="3479">
                  <c:v>38965.864487435174</c:v>
                </c:pt>
                <c:pt idx="3480">
                  <c:v>38967.582237963587</c:v>
                </c:pt>
                <c:pt idx="3481">
                  <c:v>38969.299988491999</c:v>
                </c:pt>
                <c:pt idx="3482">
                  <c:v>38971.017739020412</c:v>
                </c:pt>
                <c:pt idx="3483">
                  <c:v>38972.735489548824</c:v>
                </c:pt>
                <c:pt idx="3484">
                  <c:v>38974.453240077237</c:v>
                </c:pt>
                <c:pt idx="3485">
                  <c:v>38976.170990605649</c:v>
                </c:pt>
                <c:pt idx="3486">
                  <c:v>38978.132006661639</c:v>
                </c:pt>
                <c:pt idx="3487">
                  <c:v>38980.093022717629</c:v>
                </c:pt>
                <c:pt idx="3488">
                  <c:v>38982.054038773618</c:v>
                </c:pt>
                <c:pt idx="3489">
                  <c:v>38984.044768581203</c:v>
                </c:pt>
                <c:pt idx="3490">
                  <c:v>38986.035498388788</c:v>
                </c:pt>
                <c:pt idx="3491">
                  <c:v>38988.026228196373</c:v>
                </c:pt>
                <c:pt idx="3492">
                  <c:v>38990.016958003958</c:v>
                </c:pt>
                <c:pt idx="3493">
                  <c:v>38992.007687811543</c:v>
                </c:pt>
                <c:pt idx="3494">
                  <c:v>38998.408108961477</c:v>
                </c:pt>
                <c:pt idx="3495">
                  <c:v>39006.072390667723</c:v>
                </c:pt>
                <c:pt idx="3496">
                  <c:v>39013.736672373969</c:v>
                </c:pt>
                <c:pt idx="3497">
                  <c:v>39019.915870543125</c:v>
                </c:pt>
                <c:pt idx="3498">
                  <c:v>39026.095068712282</c:v>
                </c:pt>
                <c:pt idx="3499">
                  <c:v>39032.274266881439</c:v>
                </c:pt>
                <c:pt idx="3500">
                  <c:v>39038.453465050596</c:v>
                </c:pt>
                <c:pt idx="3501">
                  <c:v>39044.632663219752</c:v>
                </c:pt>
                <c:pt idx="3502">
                  <c:v>39050.811861388909</c:v>
                </c:pt>
                <c:pt idx="3503">
                  <c:v>39051.081374146568</c:v>
                </c:pt>
                <c:pt idx="3504">
                  <c:v>39051.350886904227</c:v>
                </c:pt>
                <c:pt idx="3505">
                  <c:v>39051.620399661886</c:v>
                </c:pt>
                <c:pt idx="3506">
                  <c:v>39051.889912419545</c:v>
                </c:pt>
                <c:pt idx="3507">
                  <c:v>39053.167607851807</c:v>
                </c:pt>
                <c:pt idx="3508">
                  <c:v>39054.445303284068</c:v>
                </c:pt>
                <c:pt idx="3509">
                  <c:v>39055.72299871633</c:v>
                </c:pt>
                <c:pt idx="3510">
                  <c:v>39057.000694148592</c:v>
                </c:pt>
                <c:pt idx="3511">
                  <c:v>39058.278389580853</c:v>
                </c:pt>
                <c:pt idx="3512">
                  <c:v>39059.556085013115</c:v>
                </c:pt>
                <c:pt idx="3513">
                  <c:v>39060.833780445377</c:v>
                </c:pt>
                <c:pt idx="3514">
                  <c:v>39062.111475877638</c:v>
                </c:pt>
                <c:pt idx="3515">
                  <c:v>39063.3891713099</c:v>
                </c:pt>
                <c:pt idx="3516">
                  <c:v>39064.666866742162</c:v>
                </c:pt>
                <c:pt idx="3517">
                  <c:v>39065.944562174423</c:v>
                </c:pt>
                <c:pt idx="3518">
                  <c:v>39067.222257606685</c:v>
                </c:pt>
                <c:pt idx="3519">
                  <c:v>39067.491770364344</c:v>
                </c:pt>
                <c:pt idx="3520">
                  <c:v>39070.919540228089</c:v>
                </c:pt>
                <c:pt idx="3521">
                  <c:v>39074.252245301264</c:v>
                </c:pt>
                <c:pt idx="3522">
                  <c:v>39077.584950374439</c:v>
                </c:pt>
                <c:pt idx="3523">
                  <c:v>39080.917655447614</c:v>
                </c:pt>
                <c:pt idx="3524">
                  <c:v>39084.250360520789</c:v>
                </c:pt>
                <c:pt idx="3525">
                  <c:v>39087.583065593964</c:v>
                </c:pt>
                <c:pt idx="3526">
                  <c:v>39090.915770667139</c:v>
                </c:pt>
                <c:pt idx="3527">
                  <c:v>39094.248475740314</c:v>
                </c:pt>
                <c:pt idx="3528">
                  <c:v>39097.581180813489</c:v>
                </c:pt>
                <c:pt idx="3529">
                  <c:v>39098.078535753564</c:v>
                </c:pt>
                <c:pt idx="3530">
                  <c:v>39098.575890693639</c:v>
                </c:pt>
                <c:pt idx="3531">
                  <c:v>39099.073245633714</c:v>
                </c:pt>
                <c:pt idx="3532">
                  <c:v>39099.570600573788</c:v>
                </c:pt>
                <c:pt idx="3533">
                  <c:v>39100.067955513863</c:v>
                </c:pt>
                <c:pt idx="3534">
                  <c:v>39100.565310453938</c:v>
                </c:pt>
                <c:pt idx="3535">
                  <c:v>39101.062665394013</c:v>
                </c:pt>
                <c:pt idx="3536">
                  <c:v>39101.560020334087</c:v>
                </c:pt>
                <c:pt idx="3537">
                  <c:v>39102.031128044073</c:v>
                </c:pt>
                <c:pt idx="3538">
                  <c:v>39102.502235754058</c:v>
                </c:pt>
                <c:pt idx="3539">
                  <c:v>39102.973343464044</c:v>
                </c:pt>
                <c:pt idx="3540">
                  <c:v>39103.444451174029</c:v>
                </c:pt>
                <c:pt idx="3541">
                  <c:v>39103.915558884015</c:v>
                </c:pt>
                <c:pt idx="3542">
                  <c:v>39104.386666594</c:v>
                </c:pt>
                <c:pt idx="3543">
                  <c:v>39104.857774303986</c:v>
                </c:pt>
                <c:pt idx="3544">
                  <c:v>39105.328882013971</c:v>
                </c:pt>
                <c:pt idx="3545">
                  <c:v>39105.328882013971</c:v>
                </c:pt>
                <c:pt idx="3546">
                  <c:v>39105.328882013971</c:v>
                </c:pt>
                <c:pt idx="3547">
                  <c:v>39105.328882013971</c:v>
                </c:pt>
                <c:pt idx="3548">
                  <c:v>39105.328882013971</c:v>
                </c:pt>
                <c:pt idx="3549">
                  <c:v>39105.328882013971</c:v>
                </c:pt>
                <c:pt idx="3550">
                  <c:v>39105.328882013971</c:v>
                </c:pt>
                <c:pt idx="3551">
                  <c:v>39105.328882013971</c:v>
                </c:pt>
                <c:pt idx="3552">
                  <c:v>39105.328882013971</c:v>
                </c:pt>
                <c:pt idx="3553">
                  <c:v>39105.328882013971</c:v>
                </c:pt>
                <c:pt idx="3554">
                  <c:v>39105.328882013971</c:v>
                </c:pt>
                <c:pt idx="3555">
                  <c:v>39105.328882013971</c:v>
                </c:pt>
                <c:pt idx="3556">
                  <c:v>39105.328882013971</c:v>
                </c:pt>
                <c:pt idx="3557">
                  <c:v>39105.328882013971</c:v>
                </c:pt>
                <c:pt idx="3558">
                  <c:v>39105.328882013971</c:v>
                </c:pt>
                <c:pt idx="3559">
                  <c:v>39105.328882013971</c:v>
                </c:pt>
                <c:pt idx="3560">
                  <c:v>39105.328882013971</c:v>
                </c:pt>
                <c:pt idx="3561">
                  <c:v>39105.328882013971</c:v>
                </c:pt>
                <c:pt idx="3562">
                  <c:v>39105.328882013971</c:v>
                </c:pt>
                <c:pt idx="3563">
                  <c:v>39105.328882013971</c:v>
                </c:pt>
                <c:pt idx="3564">
                  <c:v>39105.328882013971</c:v>
                </c:pt>
                <c:pt idx="3565">
                  <c:v>39105.328882013971</c:v>
                </c:pt>
                <c:pt idx="3566">
                  <c:v>39105.328882013971</c:v>
                </c:pt>
                <c:pt idx="3567">
                  <c:v>39105.328882013971</c:v>
                </c:pt>
                <c:pt idx="3568">
                  <c:v>39105.328882013971</c:v>
                </c:pt>
                <c:pt idx="3569">
                  <c:v>39105.328882013971</c:v>
                </c:pt>
                <c:pt idx="3570">
                  <c:v>39105.896804555137</c:v>
                </c:pt>
                <c:pt idx="3571">
                  <c:v>39106.464727096303</c:v>
                </c:pt>
                <c:pt idx="3572">
                  <c:v>39107.032649637469</c:v>
                </c:pt>
                <c:pt idx="3573">
                  <c:v>39107.600572178635</c:v>
                </c:pt>
                <c:pt idx="3574">
                  <c:v>39108.168494719801</c:v>
                </c:pt>
                <c:pt idx="3575">
                  <c:v>39108.98577300366</c:v>
                </c:pt>
                <c:pt idx="3576">
                  <c:v>39109.803051287519</c:v>
                </c:pt>
                <c:pt idx="3577">
                  <c:v>39110.052407030205</c:v>
                </c:pt>
                <c:pt idx="3578">
                  <c:v>39110.301762772891</c:v>
                </c:pt>
                <c:pt idx="3579">
                  <c:v>39110.551118515577</c:v>
                </c:pt>
                <c:pt idx="3580">
                  <c:v>39110.800474258263</c:v>
                </c:pt>
                <c:pt idx="3581">
                  <c:v>39111.049830000949</c:v>
                </c:pt>
                <c:pt idx="3582">
                  <c:v>39111.299185743635</c:v>
                </c:pt>
                <c:pt idx="3583">
                  <c:v>39111.548541486321</c:v>
                </c:pt>
                <c:pt idx="3584">
                  <c:v>39111.923224659418</c:v>
                </c:pt>
                <c:pt idx="3585">
                  <c:v>39112.048552089829</c:v>
                </c:pt>
                <c:pt idx="3586">
                  <c:v>39112.17387952024</c:v>
                </c:pt>
                <c:pt idx="3587">
                  <c:v>39112.299206950651</c:v>
                </c:pt>
                <c:pt idx="3588">
                  <c:v>39112.424534381062</c:v>
                </c:pt>
                <c:pt idx="3589">
                  <c:v>39112.549861811473</c:v>
                </c:pt>
                <c:pt idx="3590">
                  <c:v>39112.675189241883</c:v>
                </c:pt>
                <c:pt idx="3591">
                  <c:v>39112.800516672294</c:v>
                </c:pt>
                <c:pt idx="3592">
                  <c:v>39112.925844102705</c:v>
                </c:pt>
                <c:pt idx="3593">
                  <c:v>39113.051171533116</c:v>
                </c:pt>
                <c:pt idx="3594">
                  <c:v>39113.176498963527</c:v>
                </c:pt>
                <c:pt idx="3595">
                  <c:v>39113.301826393938</c:v>
                </c:pt>
                <c:pt idx="3596">
                  <c:v>39113.427153824348</c:v>
                </c:pt>
                <c:pt idx="3597">
                  <c:v>39113.552481254759</c:v>
                </c:pt>
                <c:pt idx="3598">
                  <c:v>39113.67780868517</c:v>
                </c:pt>
                <c:pt idx="3599">
                  <c:v>39113.803136115581</c:v>
                </c:pt>
                <c:pt idx="3600">
                  <c:v>39113.991127261193</c:v>
                </c:pt>
                <c:pt idx="3601">
                  <c:v>39114.116454691604</c:v>
                </c:pt>
                <c:pt idx="3602">
                  <c:v>39114.241782122015</c:v>
                </c:pt>
                <c:pt idx="3603">
                  <c:v>39114.367109552426</c:v>
                </c:pt>
                <c:pt idx="3604">
                  <c:v>39114.492436982837</c:v>
                </c:pt>
                <c:pt idx="3605">
                  <c:v>39114.617764413248</c:v>
                </c:pt>
                <c:pt idx="3606">
                  <c:v>39114.743091843658</c:v>
                </c:pt>
                <c:pt idx="3607">
                  <c:v>39114.868419274069</c:v>
                </c:pt>
                <c:pt idx="3608">
                  <c:v>39114.99374670448</c:v>
                </c:pt>
                <c:pt idx="3609">
                  <c:v>39115.119074134891</c:v>
                </c:pt>
                <c:pt idx="3610">
                  <c:v>39115.244401565302</c:v>
                </c:pt>
                <c:pt idx="3611">
                  <c:v>39115.369728995713</c:v>
                </c:pt>
                <c:pt idx="3612">
                  <c:v>39115.495056426123</c:v>
                </c:pt>
                <c:pt idx="3613">
                  <c:v>39115.620383856534</c:v>
                </c:pt>
                <c:pt idx="3614">
                  <c:v>39115.745711286945</c:v>
                </c:pt>
                <c:pt idx="3615">
                  <c:v>39115.871038717356</c:v>
                </c:pt>
                <c:pt idx="3616">
                  <c:v>39115.996366147767</c:v>
                </c:pt>
                <c:pt idx="3617">
                  <c:v>39116.121693578178</c:v>
                </c:pt>
                <c:pt idx="3618">
                  <c:v>39116.247021008588</c:v>
                </c:pt>
                <c:pt idx="3619">
                  <c:v>39116.372348438999</c:v>
                </c:pt>
                <c:pt idx="3620">
                  <c:v>39116.49767586941</c:v>
                </c:pt>
                <c:pt idx="3621">
                  <c:v>39116.623003299821</c:v>
                </c:pt>
                <c:pt idx="3622">
                  <c:v>39116.748330730232</c:v>
                </c:pt>
                <c:pt idx="3623">
                  <c:v>39116.873658160643</c:v>
                </c:pt>
                <c:pt idx="3624">
                  <c:v>39116.998985591053</c:v>
                </c:pt>
                <c:pt idx="3625">
                  <c:v>39117.124313021464</c:v>
                </c:pt>
                <c:pt idx="3626">
                  <c:v>39117.249640451875</c:v>
                </c:pt>
                <c:pt idx="3627">
                  <c:v>39117.374967882286</c:v>
                </c:pt>
                <c:pt idx="3628">
                  <c:v>39117.500295312697</c:v>
                </c:pt>
                <c:pt idx="3629">
                  <c:v>39117.688286457167</c:v>
                </c:pt>
                <c:pt idx="3630">
                  <c:v>39117.876277601637</c:v>
                </c:pt>
                <c:pt idx="3631">
                  <c:v>39117.938941315697</c:v>
                </c:pt>
                <c:pt idx="3632">
                  <c:v>39118.02485397608</c:v>
                </c:pt>
                <c:pt idx="3633">
                  <c:v>39118.110766636462</c:v>
                </c:pt>
                <c:pt idx="3634">
                  <c:v>39118.196679296845</c:v>
                </c:pt>
                <c:pt idx="3635">
                  <c:v>39118.282591957228</c:v>
                </c:pt>
                <c:pt idx="3636">
                  <c:v>39118.368504617611</c:v>
                </c:pt>
                <c:pt idx="3637">
                  <c:v>39118.454417277993</c:v>
                </c:pt>
                <c:pt idx="3638">
                  <c:v>39118.540329938376</c:v>
                </c:pt>
                <c:pt idx="3639">
                  <c:v>39118.626242598759</c:v>
                </c:pt>
                <c:pt idx="3640">
                  <c:v>39118.712155259142</c:v>
                </c:pt>
                <c:pt idx="3641">
                  <c:v>39118.735404205465</c:v>
                </c:pt>
                <c:pt idx="3642">
                  <c:v>39118.758653151788</c:v>
                </c:pt>
                <c:pt idx="3643">
                  <c:v>39118.781902098111</c:v>
                </c:pt>
                <c:pt idx="3644">
                  <c:v>39118.805151044435</c:v>
                </c:pt>
                <c:pt idx="3645">
                  <c:v>39118.828399990758</c:v>
                </c:pt>
                <c:pt idx="3646">
                  <c:v>39118.851648937081</c:v>
                </c:pt>
                <c:pt idx="3647">
                  <c:v>39118.874897883405</c:v>
                </c:pt>
                <c:pt idx="3648">
                  <c:v>39118.898146829728</c:v>
                </c:pt>
                <c:pt idx="3649">
                  <c:v>39118.921395776051</c:v>
                </c:pt>
                <c:pt idx="3650">
                  <c:v>39118.944644722375</c:v>
                </c:pt>
                <c:pt idx="3651">
                  <c:v>39118.967893668698</c:v>
                </c:pt>
                <c:pt idx="3652">
                  <c:v>39118.991142615021</c:v>
                </c:pt>
                <c:pt idx="3653">
                  <c:v>39119.014391561344</c:v>
                </c:pt>
                <c:pt idx="3654">
                  <c:v>39120.078302618735</c:v>
                </c:pt>
                <c:pt idx="3655">
                  <c:v>39121.280153743821</c:v>
                </c:pt>
                <c:pt idx="3656">
                  <c:v>39121.530999626339</c:v>
                </c:pt>
                <c:pt idx="3657">
                  <c:v>39121.666682984986</c:v>
                </c:pt>
                <c:pt idx="3658">
                  <c:v>39121.802366343632</c:v>
                </c:pt>
                <c:pt idx="3659">
                  <c:v>39121.938049702279</c:v>
                </c:pt>
                <c:pt idx="3660">
                  <c:v>39122.073733060926</c:v>
                </c:pt>
                <c:pt idx="3661">
                  <c:v>39122.209416419573</c:v>
                </c:pt>
                <c:pt idx="3662">
                  <c:v>39122.34509977822</c:v>
                </c:pt>
                <c:pt idx="3663">
                  <c:v>39122.874114788072</c:v>
                </c:pt>
                <c:pt idx="3664">
                  <c:v>39123.403129797924</c:v>
                </c:pt>
                <c:pt idx="3665">
                  <c:v>39123.89644353262</c:v>
                </c:pt>
                <c:pt idx="3666">
                  <c:v>39124.389757267316</c:v>
                </c:pt>
                <c:pt idx="3667">
                  <c:v>39124.883071002012</c:v>
                </c:pt>
                <c:pt idx="3668">
                  <c:v>39125.376384736708</c:v>
                </c:pt>
                <c:pt idx="3669">
                  <c:v>39125.869698471404</c:v>
                </c:pt>
                <c:pt idx="3670">
                  <c:v>39126.3630122061</c:v>
                </c:pt>
                <c:pt idx="3671">
                  <c:v>39126.856325940797</c:v>
                </c:pt>
                <c:pt idx="3672">
                  <c:v>39127.349639675493</c:v>
                </c:pt>
                <c:pt idx="3673">
                  <c:v>39127.842953410189</c:v>
                </c:pt>
                <c:pt idx="3674">
                  <c:v>39128.336267144885</c:v>
                </c:pt>
                <c:pt idx="3675">
                  <c:v>39128.829580879581</c:v>
                </c:pt>
                <c:pt idx="3676">
                  <c:v>39129.322894614277</c:v>
                </c:pt>
                <c:pt idx="3677">
                  <c:v>39129.816208348973</c:v>
                </c:pt>
                <c:pt idx="3678">
                  <c:v>39130.309522083669</c:v>
                </c:pt>
                <c:pt idx="3679">
                  <c:v>39130.802835818366</c:v>
                </c:pt>
                <c:pt idx="3680">
                  <c:v>39131.296149553062</c:v>
                </c:pt>
                <c:pt idx="3681">
                  <c:v>39131.789463287758</c:v>
                </c:pt>
                <c:pt idx="3682">
                  <c:v>39132.282777022454</c:v>
                </c:pt>
                <c:pt idx="3683">
                  <c:v>39132.77609075715</c:v>
                </c:pt>
                <c:pt idx="3684">
                  <c:v>39133.269404491846</c:v>
                </c:pt>
                <c:pt idx="3685">
                  <c:v>39133.762718226542</c:v>
                </c:pt>
                <c:pt idx="3686">
                  <c:v>39134.256031961238</c:v>
                </c:pt>
                <c:pt idx="3687">
                  <c:v>39134.256031961238</c:v>
                </c:pt>
                <c:pt idx="3688">
                  <c:v>39134.256031961238</c:v>
                </c:pt>
                <c:pt idx="3689">
                  <c:v>39134.256031961238</c:v>
                </c:pt>
                <c:pt idx="3690">
                  <c:v>39134.256031961238</c:v>
                </c:pt>
                <c:pt idx="3691">
                  <c:v>39134.256031961238</c:v>
                </c:pt>
                <c:pt idx="3692">
                  <c:v>39134.256031961238</c:v>
                </c:pt>
                <c:pt idx="3693">
                  <c:v>39134.256031961238</c:v>
                </c:pt>
                <c:pt idx="3694">
                  <c:v>39134.256031961238</c:v>
                </c:pt>
                <c:pt idx="3695">
                  <c:v>39134.256031961238</c:v>
                </c:pt>
                <c:pt idx="3696">
                  <c:v>39134.256031961238</c:v>
                </c:pt>
                <c:pt idx="3697">
                  <c:v>39134.256031961238</c:v>
                </c:pt>
                <c:pt idx="3698">
                  <c:v>39134.256031961238</c:v>
                </c:pt>
                <c:pt idx="3699">
                  <c:v>39134.256031961238</c:v>
                </c:pt>
                <c:pt idx="3700">
                  <c:v>39134.256031961238</c:v>
                </c:pt>
                <c:pt idx="3701">
                  <c:v>39134.256031961238</c:v>
                </c:pt>
                <c:pt idx="3702">
                  <c:v>39134.256031961238</c:v>
                </c:pt>
                <c:pt idx="3703">
                  <c:v>39134.256031961238</c:v>
                </c:pt>
                <c:pt idx="3704">
                  <c:v>39134.256031961238</c:v>
                </c:pt>
                <c:pt idx="3705">
                  <c:v>39134.256031961238</c:v>
                </c:pt>
                <c:pt idx="3706">
                  <c:v>39134.256031961238</c:v>
                </c:pt>
                <c:pt idx="3707">
                  <c:v>39134.256031961238</c:v>
                </c:pt>
                <c:pt idx="3708">
                  <c:v>39134.256031961238</c:v>
                </c:pt>
                <c:pt idx="3709">
                  <c:v>39134.256031961238</c:v>
                </c:pt>
                <c:pt idx="3710">
                  <c:v>39134.256031961238</c:v>
                </c:pt>
                <c:pt idx="3711">
                  <c:v>39134.256031961238</c:v>
                </c:pt>
                <c:pt idx="3712">
                  <c:v>39134.256031961238</c:v>
                </c:pt>
                <c:pt idx="3713">
                  <c:v>39134.256031961238</c:v>
                </c:pt>
                <c:pt idx="3714">
                  <c:v>39134.256031961238</c:v>
                </c:pt>
                <c:pt idx="3715">
                  <c:v>39134.256031961238</c:v>
                </c:pt>
                <c:pt idx="3716">
                  <c:v>39134.256031961238</c:v>
                </c:pt>
                <c:pt idx="3717">
                  <c:v>39134.256031961238</c:v>
                </c:pt>
                <c:pt idx="3718">
                  <c:v>39134.256031961238</c:v>
                </c:pt>
                <c:pt idx="3719">
                  <c:v>39134.256031961238</c:v>
                </c:pt>
                <c:pt idx="3720">
                  <c:v>39134.256031961238</c:v>
                </c:pt>
                <c:pt idx="3721">
                  <c:v>39134.256031961238</c:v>
                </c:pt>
                <c:pt idx="3722">
                  <c:v>39134.256031961238</c:v>
                </c:pt>
                <c:pt idx="3723">
                  <c:v>39134.256031961238</c:v>
                </c:pt>
                <c:pt idx="3724">
                  <c:v>39134.256031961238</c:v>
                </c:pt>
                <c:pt idx="3725">
                  <c:v>39134.256031961238</c:v>
                </c:pt>
                <c:pt idx="3726">
                  <c:v>39134.256031961238</c:v>
                </c:pt>
                <c:pt idx="3727">
                  <c:v>39134.256031961238</c:v>
                </c:pt>
                <c:pt idx="3728">
                  <c:v>39134.256031961238</c:v>
                </c:pt>
                <c:pt idx="3729">
                  <c:v>39134.256031961238</c:v>
                </c:pt>
                <c:pt idx="3730">
                  <c:v>39134.256031961238</c:v>
                </c:pt>
                <c:pt idx="3731">
                  <c:v>39134.256031961238</c:v>
                </c:pt>
                <c:pt idx="3732">
                  <c:v>39134.256031961238</c:v>
                </c:pt>
                <c:pt idx="3733">
                  <c:v>39134.256031961238</c:v>
                </c:pt>
                <c:pt idx="3734">
                  <c:v>39134.256031961238</c:v>
                </c:pt>
                <c:pt idx="3735">
                  <c:v>39134.256031961238</c:v>
                </c:pt>
                <c:pt idx="3736">
                  <c:v>39134.256031961238</c:v>
                </c:pt>
                <c:pt idx="3737">
                  <c:v>39134.256031961238</c:v>
                </c:pt>
                <c:pt idx="3738">
                  <c:v>39134.256031961238</c:v>
                </c:pt>
                <c:pt idx="3739">
                  <c:v>39134.256031961238</c:v>
                </c:pt>
                <c:pt idx="3740">
                  <c:v>39134.256031961238</c:v>
                </c:pt>
                <c:pt idx="3741">
                  <c:v>39134.256031961238</c:v>
                </c:pt>
                <c:pt idx="3742">
                  <c:v>39134.256031961238</c:v>
                </c:pt>
                <c:pt idx="3743">
                  <c:v>39134.256031961238</c:v>
                </c:pt>
                <c:pt idx="3744">
                  <c:v>39134.256031961238</c:v>
                </c:pt>
                <c:pt idx="3745">
                  <c:v>39134.256031961238</c:v>
                </c:pt>
                <c:pt idx="3746">
                  <c:v>39134.256031961238</c:v>
                </c:pt>
                <c:pt idx="3747">
                  <c:v>39134.256031961238</c:v>
                </c:pt>
                <c:pt idx="3748">
                  <c:v>39134.256031961238</c:v>
                </c:pt>
                <c:pt idx="3749">
                  <c:v>39134.256031961238</c:v>
                </c:pt>
                <c:pt idx="3750">
                  <c:v>39134.256031961238</c:v>
                </c:pt>
                <c:pt idx="3751">
                  <c:v>39136.119356599316</c:v>
                </c:pt>
                <c:pt idx="3752">
                  <c:v>39137.982681237394</c:v>
                </c:pt>
                <c:pt idx="3753">
                  <c:v>39137.982681237394</c:v>
                </c:pt>
                <c:pt idx="3754">
                  <c:v>39137.982681237394</c:v>
                </c:pt>
                <c:pt idx="3755">
                  <c:v>39137.982681237394</c:v>
                </c:pt>
                <c:pt idx="3756">
                  <c:v>39137.982681237394</c:v>
                </c:pt>
                <c:pt idx="3757">
                  <c:v>39139.247482295956</c:v>
                </c:pt>
                <c:pt idx="3758">
                  <c:v>39140.512283354517</c:v>
                </c:pt>
                <c:pt idx="3759">
                  <c:v>39141.777084413079</c:v>
                </c:pt>
                <c:pt idx="3760">
                  <c:v>39141.777084413079</c:v>
                </c:pt>
                <c:pt idx="3761">
                  <c:v>39141.777084413079</c:v>
                </c:pt>
                <c:pt idx="3762">
                  <c:v>39141.777084413079</c:v>
                </c:pt>
                <c:pt idx="3763">
                  <c:v>39141.777084413079</c:v>
                </c:pt>
                <c:pt idx="3764">
                  <c:v>39141.777084413079</c:v>
                </c:pt>
                <c:pt idx="3765">
                  <c:v>39141.777084413079</c:v>
                </c:pt>
                <c:pt idx="3766">
                  <c:v>39141.777084413079</c:v>
                </c:pt>
                <c:pt idx="3767">
                  <c:v>39141.777084413079</c:v>
                </c:pt>
                <c:pt idx="3768">
                  <c:v>39141.777084413079</c:v>
                </c:pt>
                <c:pt idx="3769">
                  <c:v>39141.777084413079</c:v>
                </c:pt>
                <c:pt idx="3770">
                  <c:v>39141.777084413079</c:v>
                </c:pt>
                <c:pt idx="3771">
                  <c:v>39141.777084413079</c:v>
                </c:pt>
                <c:pt idx="3772">
                  <c:v>39141.777084413079</c:v>
                </c:pt>
                <c:pt idx="3773">
                  <c:v>39141.777084413079</c:v>
                </c:pt>
                <c:pt idx="3774">
                  <c:v>39141.777084413079</c:v>
                </c:pt>
                <c:pt idx="3775">
                  <c:v>39141.777084413079</c:v>
                </c:pt>
                <c:pt idx="3776">
                  <c:v>39141.777084413079</c:v>
                </c:pt>
                <c:pt idx="3777">
                  <c:v>39141.777084413079</c:v>
                </c:pt>
                <c:pt idx="3778">
                  <c:v>39141.777084413079</c:v>
                </c:pt>
                <c:pt idx="3779">
                  <c:v>39141.777084413079</c:v>
                </c:pt>
                <c:pt idx="3780">
                  <c:v>39141.777084413079</c:v>
                </c:pt>
                <c:pt idx="3781">
                  <c:v>39141.777084413079</c:v>
                </c:pt>
                <c:pt idx="3782">
                  <c:v>39141.777084413079</c:v>
                </c:pt>
                <c:pt idx="3783">
                  <c:v>39141.777084413079</c:v>
                </c:pt>
                <c:pt idx="3784">
                  <c:v>39141.777084413079</c:v>
                </c:pt>
                <c:pt idx="3785">
                  <c:v>39141.777084413079</c:v>
                </c:pt>
                <c:pt idx="3786">
                  <c:v>39141.777084413079</c:v>
                </c:pt>
                <c:pt idx="3787">
                  <c:v>39141.777084413079</c:v>
                </c:pt>
                <c:pt idx="3788">
                  <c:v>39141.777084413079</c:v>
                </c:pt>
                <c:pt idx="3789">
                  <c:v>39141.777084413079</c:v>
                </c:pt>
                <c:pt idx="3790">
                  <c:v>39141.777084413079</c:v>
                </c:pt>
                <c:pt idx="3791">
                  <c:v>39141.777084413079</c:v>
                </c:pt>
                <c:pt idx="3792">
                  <c:v>39141.777084413079</c:v>
                </c:pt>
                <c:pt idx="3793">
                  <c:v>39141.777084413079</c:v>
                </c:pt>
                <c:pt idx="3794">
                  <c:v>39141.777084413079</c:v>
                </c:pt>
                <c:pt idx="3795">
                  <c:v>39141.777084413079</c:v>
                </c:pt>
                <c:pt idx="3796">
                  <c:v>39141.777084413079</c:v>
                </c:pt>
                <c:pt idx="3797">
                  <c:v>39141.777084413079</c:v>
                </c:pt>
                <c:pt idx="3798">
                  <c:v>39141.777084413079</c:v>
                </c:pt>
                <c:pt idx="3799">
                  <c:v>39141.777084413079</c:v>
                </c:pt>
                <c:pt idx="3800">
                  <c:v>39141.777084413079</c:v>
                </c:pt>
                <c:pt idx="3801">
                  <c:v>39141.777084413079</c:v>
                </c:pt>
                <c:pt idx="3802">
                  <c:v>39141.777084413079</c:v>
                </c:pt>
                <c:pt idx="3803">
                  <c:v>39141.777084413079</c:v>
                </c:pt>
                <c:pt idx="3804">
                  <c:v>39141.777084413079</c:v>
                </c:pt>
                <c:pt idx="3805">
                  <c:v>39141.777084413079</c:v>
                </c:pt>
                <c:pt idx="3806">
                  <c:v>39141.777084413079</c:v>
                </c:pt>
                <c:pt idx="3807">
                  <c:v>39141.777084413079</c:v>
                </c:pt>
                <c:pt idx="3808">
                  <c:v>39141.777084413079</c:v>
                </c:pt>
                <c:pt idx="3809">
                  <c:v>39141.777084413079</c:v>
                </c:pt>
                <c:pt idx="3810">
                  <c:v>39141.777084413079</c:v>
                </c:pt>
                <c:pt idx="3811">
                  <c:v>39141.777084413079</c:v>
                </c:pt>
                <c:pt idx="3812">
                  <c:v>39141.777084413079</c:v>
                </c:pt>
                <c:pt idx="3813">
                  <c:v>39141.777084413079</c:v>
                </c:pt>
                <c:pt idx="3814">
                  <c:v>39141.777084413079</c:v>
                </c:pt>
                <c:pt idx="3815">
                  <c:v>39141.777084413079</c:v>
                </c:pt>
                <c:pt idx="3816">
                  <c:v>39141.777084413079</c:v>
                </c:pt>
                <c:pt idx="3817">
                  <c:v>39141.777084413079</c:v>
                </c:pt>
                <c:pt idx="3818">
                  <c:v>39141.777084413079</c:v>
                </c:pt>
                <c:pt idx="3819">
                  <c:v>39141.777084413079</c:v>
                </c:pt>
                <c:pt idx="3820">
                  <c:v>39141.777084413079</c:v>
                </c:pt>
                <c:pt idx="3821">
                  <c:v>39141.777084413079</c:v>
                </c:pt>
                <c:pt idx="3822">
                  <c:v>39141.777084413079</c:v>
                </c:pt>
                <c:pt idx="3823">
                  <c:v>39141.777084413079</c:v>
                </c:pt>
                <c:pt idx="3824">
                  <c:v>39141.779752159389</c:v>
                </c:pt>
                <c:pt idx="3825">
                  <c:v>39141.779752159389</c:v>
                </c:pt>
                <c:pt idx="3826">
                  <c:v>39141.779752159389</c:v>
                </c:pt>
                <c:pt idx="3827">
                  <c:v>39141.779752159389</c:v>
                </c:pt>
                <c:pt idx="3828">
                  <c:v>39141.779752159389</c:v>
                </c:pt>
                <c:pt idx="3829">
                  <c:v>39141.779752159389</c:v>
                </c:pt>
                <c:pt idx="3830">
                  <c:v>39141.779752159389</c:v>
                </c:pt>
                <c:pt idx="3831">
                  <c:v>39141.779752159389</c:v>
                </c:pt>
                <c:pt idx="3832">
                  <c:v>39141.779752159389</c:v>
                </c:pt>
                <c:pt idx="3833">
                  <c:v>39141.779752159389</c:v>
                </c:pt>
                <c:pt idx="3834">
                  <c:v>39141.779752159389</c:v>
                </c:pt>
                <c:pt idx="3835">
                  <c:v>39141.779752159389</c:v>
                </c:pt>
                <c:pt idx="3836">
                  <c:v>39141.779752159389</c:v>
                </c:pt>
                <c:pt idx="3837">
                  <c:v>39141.779752159389</c:v>
                </c:pt>
                <c:pt idx="3838">
                  <c:v>39141.779752159389</c:v>
                </c:pt>
                <c:pt idx="3839">
                  <c:v>39141.779752159389</c:v>
                </c:pt>
                <c:pt idx="3840">
                  <c:v>39141.779752159389</c:v>
                </c:pt>
                <c:pt idx="3841">
                  <c:v>39141.920572072493</c:v>
                </c:pt>
                <c:pt idx="3842">
                  <c:v>39142.061391985597</c:v>
                </c:pt>
                <c:pt idx="3843">
                  <c:v>39142.202211898701</c:v>
                </c:pt>
                <c:pt idx="3844">
                  <c:v>39142.343031811804</c:v>
                </c:pt>
                <c:pt idx="3845">
                  <c:v>39142.483851724908</c:v>
                </c:pt>
                <c:pt idx="3846">
                  <c:v>39142.624671638012</c:v>
                </c:pt>
                <c:pt idx="3847">
                  <c:v>39142.624671638012</c:v>
                </c:pt>
                <c:pt idx="3848">
                  <c:v>39142.624671638012</c:v>
                </c:pt>
                <c:pt idx="3849">
                  <c:v>39142.624671638012</c:v>
                </c:pt>
                <c:pt idx="3850">
                  <c:v>39142.624671638012</c:v>
                </c:pt>
                <c:pt idx="3851">
                  <c:v>39142.624671638012</c:v>
                </c:pt>
                <c:pt idx="3852">
                  <c:v>39142.624671638012</c:v>
                </c:pt>
                <c:pt idx="3853">
                  <c:v>39142.624671638012</c:v>
                </c:pt>
                <c:pt idx="3854">
                  <c:v>39142.624671638012</c:v>
                </c:pt>
                <c:pt idx="3855">
                  <c:v>39142.624671638012</c:v>
                </c:pt>
                <c:pt idx="3856">
                  <c:v>39142.624671638012</c:v>
                </c:pt>
                <c:pt idx="3857">
                  <c:v>39142.624671638012</c:v>
                </c:pt>
                <c:pt idx="3858">
                  <c:v>39142.624671638012</c:v>
                </c:pt>
                <c:pt idx="3859">
                  <c:v>39142.624671638012</c:v>
                </c:pt>
                <c:pt idx="3860">
                  <c:v>39142.624671638012</c:v>
                </c:pt>
                <c:pt idx="3861">
                  <c:v>39142.624671638012</c:v>
                </c:pt>
                <c:pt idx="3862">
                  <c:v>39142.624671638012</c:v>
                </c:pt>
                <c:pt idx="3863">
                  <c:v>39142.624671638012</c:v>
                </c:pt>
                <c:pt idx="3864">
                  <c:v>39142.624671638012</c:v>
                </c:pt>
                <c:pt idx="3865">
                  <c:v>39142.624671638012</c:v>
                </c:pt>
                <c:pt idx="3866">
                  <c:v>39142.624671638012</c:v>
                </c:pt>
                <c:pt idx="3867">
                  <c:v>39142.624671638012</c:v>
                </c:pt>
                <c:pt idx="3868">
                  <c:v>39142.624671638012</c:v>
                </c:pt>
                <c:pt idx="3869">
                  <c:v>39142.624671638012</c:v>
                </c:pt>
                <c:pt idx="3870">
                  <c:v>39142.624671638012</c:v>
                </c:pt>
                <c:pt idx="3871">
                  <c:v>39142.624671638012</c:v>
                </c:pt>
                <c:pt idx="3872">
                  <c:v>39142.624671638012</c:v>
                </c:pt>
                <c:pt idx="3873">
                  <c:v>39142.624671638012</c:v>
                </c:pt>
                <c:pt idx="3874">
                  <c:v>39142.624671638012</c:v>
                </c:pt>
                <c:pt idx="3875">
                  <c:v>39142.624671638012</c:v>
                </c:pt>
                <c:pt idx="3876">
                  <c:v>39142.624671638012</c:v>
                </c:pt>
                <c:pt idx="3877">
                  <c:v>39142.624671638012</c:v>
                </c:pt>
                <c:pt idx="3878">
                  <c:v>39142.624671638012</c:v>
                </c:pt>
                <c:pt idx="3879">
                  <c:v>39142.624671638012</c:v>
                </c:pt>
                <c:pt idx="3880">
                  <c:v>39142.624671638012</c:v>
                </c:pt>
                <c:pt idx="3881">
                  <c:v>39142.624671638012</c:v>
                </c:pt>
                <c:pt idx="3882">
                  <c:v>39142.624671638012</c:v>
                </c:pt>
                <c:pt idx="3883">
                  <c:v>39142.624671638012</c:v>
                </c:pt>
                <c:pt idx="3884">
                  <c:v>39142.624671638012</c:v>
                </c:pt>
                <c:pt idx="3885">
                  <c:v>39142.624671638012</c:v>
                </c:pt>
                <c:pt idx="3886">
                  <c:v>39142.624671638012</c:v>
                </c:pt>
                <c:pt idx="3887">
                  <c:v>39142.624671638012</c:v>
                </c:pt>
                <c:pt idx="3888">
                  <c:v>39142.624671638012</c:v>
                </c:pt>
                <c:pt idx="3889">
                  <c:v>39142.624671638012</c:v>
                </c:pt>
                <c:pt idx="3890">
                  <c:v>39142.624671638012</c:v>
                </c:pt>
                <c:pt idx="3891">
                  <c:v>39142.624671638012</c:v>
                </c:pt>
                <c:pt idx="3892">
                  <c:v>39142.624671638012</c:v>
                </c:pt>
                <c:pt idx="3893">
                  <c:v>39142.624671638012</c:v>
                </c:pt>
                <c:pt idx="3894">
                  <c:v>39142.624671638012</c:v>
                </c:pt>
                <c:pt idx="3895">
                  <c:v>39142.624671638012</c:v>
                </c:pt>
                <c:pt idx="3896">
                  <c:v>39142.624671638012</c:v>
                </c:pt>
                <c:pt idx="3897">
                  <c:v>39142.624671638012</c:v>
                </c:pt>
                <c:pt idx="3898">
                  <c:v>39142.624671638012</c:v>
                </c:pt>
                <c:pt idx="3899">
                  <c:v>39142.624671638012</c:v>
                </c:pt>
                <c:pt idx="3900">
                  <c:v>39142.624671638012</c:v>
                </c:pt>
                <c:pt idx="3901">
                  <c:v>39142.624671638012</c:v>
                </c:pt>
                <c:pt idx="3902">
                  <c:v>39142.624671638012</c:v>
                </c:pt>
                <c:pt idx="3903">
                  <c:v>39142.624671638012</c:v>
                </c:pt>
                <c:pt idx="3904">
                  <c:v>39142.624671638012</c:v>
                </c:pt>
                <c:pt idx="3905">
                  <c:v>39142.624671638012</c:v>
                </c:pt>
                <c:pt idx="3906">
                  <c:v>39142.624671638012</c:v>
                </c:pt>
                <c:pt idx="3907">
                  <c:v>39142.624671638012</c:v>
                </c:pt>
                <c:pt idx="3908">
                  <c:v>39142.624671638012</c:v>
                </c:pt>
                <c:pt idx="3909">
                  <c:v>39142.624671638012</c:v>
                </c:pt>
                <c:pt idx="3910">
                  <c:v>39142.624671638012</c:v>
                </c:pt>
                <c:pt idx="3911">
                  <c:v>39142.624671638012</c:v>
                </c:pt>
                <c:pt idx="3912">
                  <c:v>39142.624671638012</c:v>
                </c:pt>
                <c:pt idx="3913">
                  <c:v>39142.624671638012</c:v>
                </c:pt>
                <c:pt idx="3914">
                  <c:v>39142.624671638012</c:v>
                </c:pt>
                <c:pt idx="3915">
                  <c:v>39142.624671638012</c:v>
                </c:pt>
                <c:pt idx="3916">
                  <c:v>39142.624671638012</c:v>
                </c:pt>
                <c:pt idx="3917">
                  <c:v>39142.624671638012</c:v>
                </c:pt>
                <c:pt idx="3918">
                  <c:v>39142.624671638012</c:v>
                </c:pt>
                <c:pt idx="3919">
                  <c:v>39142.624671638012</c:v>
                </c:pt>
                <c:pt idx="3920">
                  <c:v>39142.624671638012</c:v>
                </c:pt>
                <c:pt idx="3921">
                  <c:v>39142.624671638012</c:v>
                </c:pt>
                <c:pt idx="3922">
                  <c:v>39142.624671638012</c:v>
                </c:pt>
                <c:pt idx="3923">
                  <c:v>39142.624671638012</c:v>
                </c:pt>
                <c:pt idx="3924">
                  <c:v>39142.624671638012</c:v>
                </c:pt>
                <c:pt idx="3925">
                  <c:v>39142.624671638012</c:v>
                </c:pt>
                <c:pt idx="3926">
                  <c:v>39142.624671638012</c:v>
                </c:pt>
                <c:pt idx="3927">
                  <c:v>39142.624671638012</c:v>
                </c:pt>
                <c:pt idx="3928">
                  <c:v>39180.251597674942</c:v>
                </c:pt>
                <c:pt idx="3929">
                  <c:v>39226.431114757645</c:v>
                </c:pt>
                <c:pt idx="3930">
                  <c:v>39272.610631840347</c:v>
                </c:pt>
                <c:pt idx="3931">
                  <c:v>39272.610631840347</c:v>
                </c:pt>
                <c:pt idx="3932">
                  <c:v>39272.610631840347</c:v>
                </c:pt>
                <c:pt idx="3933">
                  <c:v>39272.610631840347</c:v>
                </c:pt>
                <c:pt idx="3934">
                  <c:v>39272.610631840347</c:v>
                </c:pt>
                <c:pt idx="3935">
                  <c:v>39272.610631840347</c:v>
                </c:pt>
                <c:pt idx="3936">
                  <c:v>39272.627755480447</c:v>
                </c:pt>
                <c:pt idx="3937">
                  <c:v>39272.644879120548</c:v>
                </c:pt>
                <c:pt idx="3938">
                  <c:v>39272.662002760648</c:v>
                </c:pt>
                <c:pt idx="3939">
                  <c:v>39272.679126400748</c:v>
                </c:pt>
                <c:pt idx="3940">
                  <c:v>39272.696250040848</c:v>
                </c:pt>
                <c:pt idx="3941">
                  <c:v>39272.713373680948</c:v>
                </c:pt>
                <c:pt idx="3942">
                  <c:v>39272.730497321048</c:v>
                </c:pt>
                <c:pt idx="3943">
                  <c:v>39272.747620961149</c:v>
                </c:pt>
                <c:pt idx="3944">
                  <c:v>39272.764744601249</c:v>
                </c:pt>
                <c:pt idx="3945">
                  <c:v>39272.781868241349</c:v>
                </c:pt>
                <c:pt idx="3946">
                  <c:v>39272.798991881449</c:v>
                </c:pt>
                <c:pt idx="3947">
                  <c:v>39272.816115521549</c:v>
                </c:pt>
                <c:pt idx="3948">
                  <c:v>39272.83323916165</c:v>
                </c:pt>
                <c:pt idx="3949">
                  <c:v>39272.85036280175</c:v>
                </c:pt>
                <c:pt idx="3950">
                  <c:v>39272.86748644185</c:v>
                </c:pt>
                <c:pt idx="3951">
                  <c:v>39272.88461008195</c:v>
                </c:pt>
                <c:pt idx="3952">
                  <c:v>39272.90173372205</c:v>
                </c:pt>
                <c:pt idx="3953">
                  <c:v>39272.91885736215</c:v>
                </c:pt>
                <c:pt idx="3954">
                  <c:v>39272.935981002251</c:v>
                </c:pt>
                <c:pt idx="3955">
                  <c:v>39272.953104642351</c:v>
                </c:pt>
                <c:pt idx="3956">
                  <c:v>39272.970228282451</c:v>
                </c:pt>
                <c:pt idx="3957">
                  <c:v>39272.987351922551</c:v>
                </c:pt>
                <c:pt idx="3958">
                  <c:v>39273.004475562651</c:v>
                </c:pt>
                <c:pt idx="3959">
                  <c:v>39273.021599202752</c:v>
                </c:pt>
                <c:pt idx="3960">
                  <c:v>39273.038722842852</c:v>
                </c:pt>
                <c:pt idx="3961">
                  <c:v>39273.055846482952</c:v>
                </c:pt>
                <c:pt idx="3962">
                  <c:v>39273.072970123052</c:v>
                </c:pt>
                <c:pt idx="3963">
                  <c:v>39273.090093763152</c:v>
                </c:pt>
                <c:pt idx="3964">
                  <c:v>39273.107217403252</c:v>
                </c:pt>
                <c:pt idx="3965">
                  <c:v>39273.124341043353</c:v>
                </c:pt>
                <c:pt idx="3966">
                  <c:v>39273.141464683453</c:v>
                </c:pt>
                <c:pt idx="3967">
                  <c:v>39273.158588323553</c:v>
                </c:pt>
                <c:pt idx="3968">
                  <c:v>39273.175711963653</c:v>
                </c:pt>
                <c:pt idx="3969">
                  <c:v>39273.175711963653</c:v>
                </c:pt>
                <c:pt idx="3970">
                  <c:v>39273.175711963653</c:v>
                </c:pt>
                <c:pt idx="3971">
                  <c:v>39273.175711963653</c:v>
                </c:pt>
                <c:pt idx="3972">
                  <c:v>39273.175711963653</c:v>
                </c:pt>
                <c:pt idx="3973">
                  <c:v>39273.175711963653</c:v>
                </c:pt>
                <c:pt idx="3974">
                  <c:v>39273.175711963653</c:v>
                </c:pt>
                <c:pt idx="3975">
                  <c:v>39273.175711963653</c:v>
                </c:pt>
                <c:pt idx="3976">
                  <c:v>39273.175711963653</c:v>
                </c:pt>
                <c:pt idx="3977">
                  <c:v>39273.175711963653</c:v>
                </c:pt>
                <c:pt idx="3978">
                  <c:v>39273.175711963653</c:v>
                </c:pt>
                <c:pt idx="3979">
                  <c:v>39273.175711963653</c:v>
                </c:pt>
                <c:pt idx="3980">
                  <c:v>39273.175711963653</c:v>
                </c:pt>
                <c:pt idx="3981">
                  <c:v>39273.175711963653</c:v>
                </c:pt>
                <c:pt idx="3982">
                  <c:v>39273.175711963653</c:v>
                </c:pt>
                <c:pt idx="3983">
                  <c:v>39273.175711963653</c:v>
                </c:pt>
                <c:pt idx="3984">
                  <c:v>39273.175711963653</c:v>
                </c:pt>
                <c:pt idx="3985">
                  <c:v>39273.175711963653</c:v>
                </c:pt>
                <c:pt idx="3986">
                  <c:v>39273.175711963653</c:v>
                </c:pt>
                <c:pt idx="3987">
                  <c:v>39273.175711963653</c:v>
                </c:pt>
                <c:pt idx="3988">
                  <c:v>39273.175711963653</c:v>
                </c:pt>
                <c:pt idx="3989">
                  <c:v>39273.175711963653</c:v>
                </c:pt>
                <c:pt idx="3990">
                  <c:v>39273.175711963653</c:v>
                </c:pt>
                <c:pt idx="3991">
                  <c:v>39273.175711963653</c:v>
                </c:pt>
                <c:pt idx="3992">
                  <c:v>39273.175711963653</c:v>
                </c:pt>
                <c:pt idx="3993">
                  <c:v>39273.175711963653</c:v>
                </c:pt>
                <c:pt idx="3994">
                  <c:v>39273.175711963653</c:v>
                </c:pt>
                <c:pt idx="3995">
                  <c:v>39273.175711963653</c:v>
                </c:pt>
                <c:pt idx="3996">
                  <c:v>39273.175711963653</c:v>
                </c:pt>
                <c:pt idx="3997">
                  <c:v>39273.175711963653</c:v>
                </c:pt>
                <c:pt idx="3998">
                  <c:v>39273.175711963653</c:v>
                </c:pt>
                <c:pt idx="3999">
                  <c:v>39273.175711963653</c:v>
                </c:pt>
                <c:pt idx="4000">
                  <c:v>39273.175711963653</c:v>
                </c:pt>
                <c:pt idx="4001">
                  <c:v>39273.175711963653</c:v>
                </c:pt>
                <c:pt idx="4002">
                  <c:v>39273.175711963653</c:v>
                </c:pt>
                <c:pt idx="4003">
                  <c:v>39273.175711963653</c:v>
                </c:pt>
                <c:pt idx="4004">
                  <c:v>39273.175711963653</c:v>
                </c:pt>
                <c:pt idx="4005">
                  <c:v>39273.175711963653</c:v>
                </c:pt>
                <c:pt idx="4006">
                  <c:v>39273.175711963653</c:v>
                </c:pt>
                <c:pt idx="4007">
                  <c:v>39273.175711963653</c:v>
                </c:pt>
                <c:pt idx="4008">
                  <c:v>39273.175711963653</c:v>
                </c:pt>
                <c:pt idx="4009">
                  <c:v>39273.175711963653</c:v>
                </c:pt>
                <c:pt idx="4010">
                  <c:v>39273.175711963653</c:v>
                </c:pt>
                <c:pt idx="4011">
                  <c:v>39273.175711963653</c:v>
                </c:pt>
                <c:pt idx="4012">
                  <c:v>39273.175711963653</c:v>
                </c:pt>
                <c:pt idx="4013">
                  <c:v>39273.175711963653</c:v>
                </c:pt>
                <c:pt idx="4014">
                  <c:v>39273.175711963653</c:v>
                </c:pt>
                <c:pt idx="4015">
                  <c:v>39273.175711963653</c:v>
                </c:pt>
                <c:pt idx="4016">
                  <c:v>39273.175711963653</c:v>
                </c:pt>
                <c:pt idx="4017">
                  <c:v>39273.175711963653</c:v>
                </c:pt>
                <c:pt idx="4018">
                  <c:v>39273.175711963653</c:v>
                </c:pt>
                <c:pt idx="4019">
                  <c:v>39273.175711963653</c:v>
                </c:pt>
                <c:pt idx="4020">
                  <c:v>39273.175711963653</c:v>
                </c:pt>
                <c:pt idx="4021">
                  <c:v>39273.330989819442</c:v>
                </c:pt>
                <c:pt idx="4022">
                  <c:v>39273.486267675231</c:v>
                </c:pt>
                <c:pt idx="4023">
                  <c:v>39273.64154553102</c:v>
                </c:pt>
                <c:pt idx="4024">
                  <c:v>39273.796823386809</c:v>
                </c:pt>
                <c:pt idx="4025">
                  <c:v>39273.952101242598</c:v>
                </c:pt>
                <c:pt idx="4026">
                  <c:v>39274.107379098386</c:v>
                </c:pt>
                <c:pt idx="4027">
                  <c:v>39274.262656954175</c:v>
                </c:pt>
                <c:pt idx="4028">
                  <c:v>39274.417934809964</c:v>
                </c:pt>
                <c:pt idx="4029">
                  <c:v>39274.573212665753</c:v>
                </c:pt>
                <c:pt idx="4030">
                  <c:v>39274.728490521542</c:v>
                </c:pt>
                <c:pt idx="4031">
                  <c:v>39274.883768377331</c:v>
                </c:pt>
                <c:pt idx="4032">
                  <c:v>39275.03904623312</c:v>
                </c:pt>
                <c:pt idx="4033">
                  <c:v>39275.194324088909</c:v>
                </c:pt>
                <c:pt idx="4034">
                  <c:v>39275.349601944697</c:v>
                </c:pt>
                <c:pt idx="4035">
                  <c:v>39275.504879800486</c:v>
                </c:pt>
                <c:pt idx="4036">
                  <c:v>39275.660157656275</c:v>
                </c:pt>
                <c:pt idx="4037">
                  <c:v>39275.815435512064</c:v>
                </c:pt>
                <c:pt idx="4038">
                  <c:v>39275.970713367853</c:v>
                </c:pt>
                <c:pt idx="4039">
                  <c:v>39276.125991223642</c:v>
                </c:pt>
                <c:pt idx="4040">
                  <c:v>39276.281269079431</c:v>
                </c:pt>
                <c:pt idx="4041">
                  <c:v>39276.281269079431</c:v>
                </c:pt>
                <c:pt idx="4042">
                  <c:v>39286.060957465575</c:v>
                </c:pt>
                <c:pt idx="4043">
                  <c:v>39295.84064585172</c:v>
                </c:pt>
                <c:pt idx="4044">
                  <c:v>39369.438530495536</c:v>
                </c:pt>
                <c:pt idx="4045">
                  <c:v>39445.226563455442</c:v>
                </c:pt>
                <c:pt idx="4046">
                  <c:v>39520.007953241875</c:v>
                </c:pt>
                <c:pt idx="4047">
                  <c:v>39587.210819784923</c:v>
                </c:pt>
                <c:pt idx="4048">
                  <c:v>39654.413686327971</c:v>
                </c:pt>
                <c:pt idx="4049">
                  <c:v>39690.370881453207</c:v>
                </c:pt>
                <c:pt idx="4050">
                  <c:v>39726.328076578444</c:v>
                </c:pt>
                <c:pt idx="4051">
                  <c:v>39726.485874800244</c:v>
                </c:pt>
                <c:pt idx="4052">
                  <c:v>39726.643673022045</c:v>
                </c:pt>
                <c:pt idx="4053">
                  <c:v>39736.858775651766</c:v>
                </c:pt>
                <c:pt idx="4054">
                  <c:v>39747.073878281488</c:v>
                </c:pt>
                <c:pt idx="4055">
                  <c:v>39757.288980911209</c:v>
                </c:pt>
                <c:pt idx="4056">
                  <c:v>39776.327654475906</c:v>
                </c:pt>
                <c:pt idx="4057">
                  <c:v>39795.366328040604</c:v>
                </c:pt>
                <c:pt idx="4058">
                  <c:v>39814.405001605301</c:v>
                </c:pt>
                <c:pt idx="4059">
                  <c:v>39833.443675169998</c:v>
                </c:pt>
                <c:pt idx="4060">
                  <c:v>39852.482348734695</c:v>
                </c:pt>
                <c:pt idx="4061">
                  <c:v>39861.463717891471</c:v>
                </c:pt>
                <c:pt idx="4062">
                  <c:v>39870.445087048247</c:v>
                </c:pt>
                <c:pt idx="4063">
                  <c:v>39879.198804205051</c:v>
                </c:pt>
                <c:pt idx="4064">
                  <c:v>39887.952521361854</c:v>
                </c:pt>
                <c:pt idx="4065">
                  <c:v>39896.706238518658</c:v>
                </c:pt>
                <c:pt idx="4066">
                  <c:v>39905.459955675462</c:v>
                </c:pt>
                <c:pt idx="4067">
                  <c:v>39914.213672832266</c:v>
                </c:pt>
                <c:pt idx="4068">
                  <c:v>39922.967389989069</c:v>
                </c:pt>
                <c:pt idx="4069">
                  <c:v>39931.721107145873</c:v>
                </c:pt>
                <c:pt idx="4070">
                  <c:v>39940.474824302677</c:v>
                </c:pt>
                <c:pt idx="4071">
                  <c:v>39949.228541459481</c:v>
                </c:pt>
                <c:pt idx="4072">
                  <c:v>39957.982258616285</c:v>
                </c:pt>
                <c:pt idx="4073">
                  <c:v>39966.735975773088</c:v>
                </c:pt>
                <c:pt idx="4074">
                  <c:v>39975.489692929892</c:v>
                </c:pt>
                <c:pt idx="4075">
                  <c:v>39984.243410086696</c:v>
                </c:pt>
                <c:pt idx="4076">
                  <c:v>39992.9971272435</c:v>
                </c:pt>
                <c:pt idx="4077">
                  <c:v>40001.750844400303</c:v>
                </c:pt>
                <c:pt idx="4078">
                  <c:v>40010.504561557107</c:v>
                </c:pt>
                <c:pt idx="4079">
                  <c:v>40010.662359778908</c:v>
                </c:pt>
                <c:pt idx="4080">
                  <c:v>40010.820158000708</c:v>
                </c:pt>
                <c:pt idx="4081">
                  <c:v>40010.820158000708</c:v>
                </c:pt>
                <c:pt idx="4082">
                  <c:v>40010.820158000708</c:v>
                </c:pt>
                <c:pt idx="4083">
                  <c:v>40010.820158000708</c:v>
                </c:pt>
                <c:pt idx="4084">
                  <c:v>40010.820158000708</c:v>
                </c:pt>
                <c:pt idx="4085">
                  <c:v>40010.820158000708</c:v>
                </c:pt>
                <c:pt idx="4086">
                  <c:v>40010.820158000708</c:v>
                </c:pt>
                <c:pt idx="4087">
                  <c:v>40010.820158000708</c:v>
                </c:pt>
                <c:pt idx="4088">
                  <c:v>40010.820158000708</c:v>
                </c:pt>
                <c:pt idx="4089">
                  <c:v>40010.820158000708</c:v>
                </c:pt>
                <c:pt idx="4090">
                  <c:v>40010.820158000708</c:v>
                </c:pt>
                <c:pt idx="4091">
                  <c:v>40010.820158000708</c:v>
                </c:pt>
                <c:pt idx="4092">
                  <c:v>40010.820158000708</c:v>
                </c:pt>
                <c:pt idx="4093">
                  <c:v>40010.820158000708</c:v>
                </c:pt>
                <c:pt idx="4094">
                  <c:v>40010.820158000708</c:v>
                </c:pt>
                <c:pt idx="4095">
                  <c:v>40010.820158000708</c:v>
                </c:pt>
                <c:pt idx="4096">
                  <c:v>40010.820158000708</c:v>
                </c:pt>
                <c:pt idx="4097">
                  <c:v>40010.820158000708</c:v>
                </c:pt>
                <c:pt idx="4098">
                  <c:v>40010.820158000708</c:v>
                </c:pt>
                <c:pt idx="4099">
                  <c:v>40010.820158000708</c:v>
                </c:pt>
                <c:pt idx="4100">
                  <c:v>40010.820158000708</c:v>
                </c:pt>
                <c:pt idx="4101">
                  <c:v>40010.820158000708</c:v>
                </c:pt>
                <c:pt idx="4102">
                  <c:v>40010.820158000708</c:v>
                </c:pt>
                <c:pt idx="4103">
                  <c:v>40010.820158000708</c:v>
                </c:pt>
                <c:pt idx="4104">
                  <c:v>40010.820158000708</c:v>
                </c:pt>
                <c:pt idx="4105">
                  <c:v>40010.820158000708</c:v>
                </c:pt>
                <c:pt idx="4106">
                  <c:v>40010.820158000708</c:v>
                </c:pt>
                <c:pt idx="4107">
                  <c:v>40010.820158000708</c:v>
                </c:pt>
                <c:pt idx="4108">
                  <c:v>40010.820158000708</c:v>
                </c:pt>
                <c:pt idx="4109">
                  <c:v>40010.820158000708</c:v>
                </c:pt>
                <c:pt idx="4110">
                  <c:v>40010.820158000708</c:v>
                </c:pt>
                <c:pt idx="4111">
                  <c:v>40010.820158000708</c:v>
                </c:pt>
                <c:pt idx="4112">
                  <c:v>40010.820158000708</c:v>
                </c:pt>
                <c:pt idx="4113">
                  <c:v>40010.820158000708</c:v>
                </c:pt>
                <c:pt idx="4114">
                  <c:v>40010.820158000708</c:v>
                </c:pt>
                <c:pt idx="4115">
                  <c:v>40010.820158000708</c:v>
                </c:pt>
                <c:pt idx="4116">
                  <c:v>40010.820158000708</c:v>
                </c:pt>
                <c:pt idx="4117">
                  <c:v>40010.820158000708</c:v>
                </c:pt>
                <c:pt idx="4118">
                  <c:v>40010.820158000708</c:v>
                </c:pt>
                <c:pt idx="4119">
                  <c:v>40010.820158000708</c:v>
                </c:pt>
                <c:pt idx="4120">
                  <c:v>40010.820158000708</c:v>
                </c:pt>
                <c:pt idx="4121">
                  <c:v>40010.820158000708</c:v>
                </c:pt>
                <c:pt idx="4122">
                  <c:v>40010.820158000708</c:v>
                </c:pt>
                <c:pt idx="4123">
                  <c:v>40010.820158000708</c:v>
                </c:pt>
                <c:pt idx="4124">
                  <c:v>40010.820158000708</c:v>
                </c:pt>
                <c:pt idx="4125">
                  <c:v>40010.820158000708</c:v>
                </c:pt>
                <c:pt idx="4126">
                  <c:v>40010.820158000708</c:v>
                </c:pt>
                <c:pt idx="4127">
                  <c:v>40010.820158000708</c:v>
                </c:pt>
                <c:pt idx="4128">
                  <c:v>40010.820158000708</c:v>
                </c:pt>
                <c:pt idx="4129">
                  <c:v>40010.820158000708</c:v>
                </c:pt>
                <c:pt idx="4130">
                  <c:v>40010.820158000708</c:v>
                </c:pt>
                <c:pt idx="4131">
                  <c:v>40010.820158000708</c:v>
                </c:pt>
                <c:pt idx="4132">
                  <c:v>40010.820158000708</c:v>
                </c:pt>
                <c:pt idx="4133">
                  <c:v>40010.820158000708</c:v>
                </c:pt>
                <c:pt idx="4134">
                  <c:v>40010.820158000708</c:v>
                </c:pt>
                <c:pt idx="4135">
                  <c:v>40010.820158000708</c:v>
                </c:pt>
                <c:pt idx="4136">
                  <c:v>40010.820158000708</c:v>
                </c:pt>
                <c:pt idx="4137">
                  <c:v>40010.820158000708</c:v>
                </c:pt>
                <c:pt idx="4138">
                  <c:v>40010.820158000708</c:v>
                </c:pt>
                <c:pt idx="4139">
                  <c:v>40010.820158000708</c:v>
                </c:pt>
                <c:pt idx="4140">
                  <c:v>40010.820158000708</c:v>
                </c:pt>
                <c:pt idx="4141">
                  <c:v>40010.820158000708</c:v>
                </c:pt>
                <c:pt idx="4142">
                  <c:v>40010.997636725544</c:v>
                </c:pt>
                <c:pt idx="4143">
                  <c:v>40011.363468294323</c:v>
                </c:pt>
                <c:pt idx="4144">
                  <c:v>40012.707001520881</c:v>
                </c:pt>
                <c:pt idx="4145">
                  <c:v>40013.862181903496</c:v>
                </c:pt>
                <c:pt idx="4146">
                  <c:v>40015.017362286111</c:v>
                </c:pt>
                <c:pt idx="4147">
                  <c:v>40016.172542668726</c:v>
                </c:pt>
                <c:pt idx="4148">
                  <c:v>40017.327723051341</c:v>
                </c:pt>
                <c:pt idx="4149">
                  <c:v>40019.091501776602</c:v>
                </c:pt>
                <c:pt idx="4150">
                  <c:v>40021.96584150807</c:v>
                </c:pt>
                <c:pt idx="4151">
                  <c:v>40024.840181239539</c:v>
                </c:pt>
                <c:pt idx="4152">
                  <c:v>40035.802341484974</c:v>
                </c:pt>
                <c:pt idx="4153">
                  <c:v>40046.764501730409</c:v>
                </c:pt>
                <c:pt idx="4154">
                  <c:v>40057.726661975845</c:v>
                </c:pt>
                <c:pt idx="4155">
                  <c:v>40153.984700109366</c:v>
                </c:pt>
                <c:pt idx="4156">
                  <c:v>40250.242738242887</c:v>
                </c:pt>
                <c:pt idx="4157">
                  <c:v>40425.610341596919</c:v>
                </c:pt>
                <c:pt idx="4158">
                  <c:v>40637.020925541809</c:v>
                </c:pt>
                <c:pt idx="4159">
                  <c:v>40832.678608025577</c:v>
                </c:pt>
                <c:pt idx="4160">
                  <c:v>40981.988871451729</c:v>
                </c:pt>
                <c:pt idx="4161">
                  <c:v>41115.139000831994</c:v>
                </c:pt>
                <c:pt idx="4162">
                  <c:v>41163.855157133636</c:v>
                </c:pt>
                <c:pt idx="4163">
                  <c:v>41212.200196082791</c:v>
                </c:pt>
                <c:pt idx="4164">
                  <c:v>41260.545235031947</c:v>
                </c:pt>
                <c:pt idx="4165">
                  <c:v>41308.928248230601</c:v>
                </c:pt>
                <c:pt idx="4166">
                  <c:v>41344.513035902623</c:v>
                </c:pt>
                <c:pt idx="4167">
                  <c:v>41377.269818248693</c:v>
                </c:pt>
                <c:pt idx="4168">
                  <c:v>41476.432173235597</c:v>
                </c:pt>
                <c:pt idx="4169">
                  <c:v>41560.92693557898</c:v>
                </c:pt>
                <c:pt idx="4170">
                  <c:v>41647.779220169585</c:v>
                </c:pt>
                <c:pt idx="4171">
                  <c:v>41729.889431025622</c:v>
                </c:pt>
                <c:pt idx="4172">
                  <c:v>41850.741958663981</c:v>
                </c:pt>
                <c:pt idx="4173">
                  <c:v>41982.944055163527</c:v>
                </c:pt>
                <c:pt idx="4174">
                  <c:v>42141.423629511381</c:v>
                </c:pt>
                <c:pt idx="4175">
                  <c:v>42306.399121783419</c:v>
                </c:pt>
                <c:pt idx="4176">
                  <c:v>42490.65155854154</c:v>
                </c:pt>
                <c:pt idx="4177">
                  <c:v>42607.088789568974</c:v>
                </c:pt>
                <c:pt idx="4178">
                  <c:v>42724.455003852672</c:v>
                </c:pt>
                <c:pt idx="4179">
                  <c:v>42841.355404639602</c:v>
                </c:pt>
                <c:pt idx="4180">
                  <c:v>42959.17821527199</c:v>
                </c:pt>
                <c:pt idx="4181">
                  <c:v>43075.489426661654</c:v>
                </c:pt>
                <c:pt idx="4182">
                  <c:v>43193.914436019018</c:v>
                </c:pt>
                <c:pt idx="4183">
                  <c:v>43313.67284508812</c:v>
                </c:pt>
                <c:pt idx="4184">
                  <c:v>43436.093531366088</c:v>
                </c:pt>
                <c:pt idx="4185">
                  <c:v>43528.842558270597</c:v>
                </c:pt>
                <c:pt idx="4186">
                  <c:v>43615.956325718151</c:v>
                </c:pt>
                <c:pt idx="4187">
                  <c:v>43697.454160878689</c:v>
                </c:pt>
                <c:pt idx="4188">
                  <c:v>43778.852493836865</c:v>
                </c:pt>
                <c:pt idx="4189">
                  <c:v>43863.386060515193</c:v>
                </c:pt>
                <c:pt idx="4190">
                  <c:v>43938.560535714198</c:v>
                </c:pt>
                <c:pt idx="4191">
                  <c:v>44010.485651573479</c:v>
                </c:pt>
                <c:pt idx="4192">
                  <c:v>44081.567526459577</c:v>
                </c:pt>
                <c:pt idx="4193">
                  <c:v>44091.225309558686</c:v>
                </c:pt>
                <c:pt idx="4194">
                  <c:v>44100.382678748596</c:v>
                </c:pt>
                <c:pt idx="4195">
                  <c:v>44109.184347184062</c:v>
                </c:pt>
                <c:pt idx="4196">
                  <c:v>44117.986015619528</c:v>
                </c:pt>
                <c:pt idx="4197">
                  <c:v>44126.787684054994</c:v>
                </c:pt>
                <c:pt idx="4198">
                  <c:v>44134.916322673031</c:v>
                </c:pt>
                <c:pt idx="4199">
                  <c:v>44140.815384960551</c:v>
                </c:pt>
                <c:pt idx="4200">
                  <c:v>44146.714447248072</c:v>
                </c:pt>
                <c:pt idx="4201">
                  <c:v>44152.108359008831</c:v>
                </c:pt>
                <c:pt idx="4202">
                  <c:v>44157.50227076959</c:v>
                </c:pt>
                <c:pt idx="4203">
                  <c:v>44162.896182530349</c:v>
                </c:pt>
                <c:pt idx="4204">
                  <c:v>44168.290094291107</c:v>
                </c:pt>
                <c:pt idx="4205">
                  <c:v>44173.684006051866</c:v>
                </c:pt>
                <c:pt idx="4206">
                  <c:v>44179.077917812625</c:v>
                </c:pt>
                <c:pt idx="4207">
                  <c:v>44184.471829573384</c:v>
                </c:pt>
                <c:pt idx="4208">
                  <c:v>44189.865741334143</c:v>
                </c:pt>
                <c:pt idx="4209">
                  <c:v>44195.219014783252</c:v>
                </c:pt>
                <c:pt idx="4210">
                  <c:v>44200.572288232361</c:v>
                </c:pt>
                <c:pt idx="4211">
                  <c:v>44205.92556168147</c:v>
                </c:pt>
                <c:pt idx="4212">
                  <c:v>44211.278835130579</c:v>
                </c:pt>
                <c:pt idx="4213">
                  <c:v>44216.632108579688</c:v>
                </c:pt>
                <c:pt idx="4214">
                  <c:v>44221.291402349758</c:v>
                </c:pt>
                <c:pt idx="4215">
                  <c:v>44225.950696119828</c:v>
                </c:pt>
                <c:pt idx="4216">
                  <c:v>44230.609989889897</c:v>
                </c:pt>
                <c:pt idx="4217">
                  <c:v>44235.269283659967</c:v>
                </c:pt>
                <c:pt idx="4218">
                  <c:v>44239.928577430037</c:v>
                </c:pt>
                <c:pt idx="4219">
                  <c:v>44244.587871200107</c:v>
                </c:pt>
                <c:pt idx="4220">
                  <c:v>44249.247164970177</c:v>
                </c:pt>
                <c:pt idx="4221">
                  <c:v>44264.871009051632</c:v>
                </c:pt>
                <c:pt idx="4222">
                  <c:v>44309.335268036113</c:v>
                </c:pt>
                <c:pt idx="4223">
                  <c:v>44407.348694041699</c:v>
                </c:pt>
                <c:pt idx="4224">
                  <c:v>44511.581204204325</c:v>
                </c:pt>
                <c:pt idx="4225">
                  <c:v>44591.611738575317</c:v>
                </c:pt>
                <c:pt idx="4226">
                  <c:v>44664.285955249274</c:v>
                </c:pt>
                <c:pt idx="4227">
                  <c:v>44733.239783526638</c:v>
                </c:pt>
                <c:pt idx="4228">
                  <c:v>44821.616300884227</c:v>
                </c:pt>
                <c:pt idx="4229">
                  <c:v>44923.532249976553</c:v>
                </c:pt>
                <c:pt idx="4230">
                  <c:v>44968.9299195434</c:v>
                </c:pt>
                <c:pt idx="4231">
                  <c:v>45023.271726961291</c:v>
                </c:pt>
                <c:pt idx="4232">
                  <c:v>45074.197019595362</c:v>
                </c:pt>
                <c:pt idx="4233">
                  <c:v>45112.101784451319</c:v>
                </c:pt>
                <c:pt idx="4234">
                  <c:v>45149.069076444182</c:v>
                </c:pt>
                <c:pt idx="4235">
                  <c:v>45177.514691966047</c:v>
                </c:pt>
                <c:pt idx="4236">
                  <c:v>45205.960307487912</c:v>
                </c:pt>
                <c:pt idx="4237">
                  <c:v>45234.780377871633</c:v>
                </c:pt>
                <c:pt idx="4238">
                  <c:v>45266.442837643903</c:v>
                </c:pt>
                <c:pt idx="4239">
                  <c:v>45295.743957643339</c:v>
                </c:pt>
                <c:pt idx="4240">
                  <c:v>45327.353387933261</c:v>
                </c:pt>
                <c:pt idx="4241">
                  <c:v>45354.530999263203</c:v>
                </c:pt>
                <c:pt idx="4242">
                  <c:v>45381.708610593145</c:v>
                </c:pt>
                <c:pt idx="4243">
                  <c:v>45408.886221923087</c:v>
                </c:pt>
                <c:pt idx="4244">
                  <c:v>45436.063833253029</c:v>
                </c:pt>
                <c:pt idx="4245">
                  <c:v>45464.443817359715</c:v>
                </c:pt>
                <c:pt idx="4246">
                  <c:v>45485.401038779572</c:v>
                </c:pt>
                <c:pt idx="4247">
                  <c:v>45500.366037375548</c:v>
                </c:pt>
                <c:pt idx="4248">
                  <c:v>45517.196976144296</c:v>
                </c:pt>
                <c:pt idx="4249">
                  <c:v>45528.89419433273</c:v>
                </c:pt>
                <c:pt idx="4250">
                  <c:v>45539.698748918148</c:v>
                </c:pt>
                <c:pt idx="4251">
                  <c:v>45546.697547973374</c:v>
                </c:pt>
                <c:pt idx="4252">
                  <c:v>45553.696347028599</c:v>
                </c:pt>
                <c:pt idx="4253">
                  <c:v>45560.695146083825</c:v>
                </c:pt>
                <c:pt idx="4254">
                  <c:v>45567.394688294429</c:v>
                </c:pt>
                <c:pt idx="4255">
                  <c:v>45573.924226145922</c:v>
                </c:pt>
                <c:pt idx="4256">
                  <c:v>45580.400632680656</c:v>
                </c:pt>
                <c:pt idx="4257">
                  <c:v>45585.318841980559</c:v>
                </c:pt>
                <c:pt idx="4258">
                  <c:v>45590.237051280463</c:v>
                </c:pt>
                <c:pt idx="4259">
                  <c:v>45595.155260580366</c:v>
                </c:pt>
                <c:pt idx="4260">
                  <c:v>45600.07346988027</c:v>
                </c:pt>
                <c:pt idx="4261">
                  <c:v>45605.013441327406</c:v>
                </c:pt>
                <c:pt idx="4262">
                  <c:v>45612.227395785085</c:v>
                </c:pt>
                <c:pt idx="4263">
                  <c:v>45619.2636238103</c:v>
                </c:pt>
                <c:pt idx="4264">
                  <c:v>45626.299851835516</c:v>
                </c:pt>
                <c:pt idx="4265">
                  <c:v>45631.702050995897</c:v>
                </c:pt>
                <c:pt idx="4266">
                  <c:v>45637.104250156277</c:v>
                </c:pt>
                <c:pt idx="4267">
                  <c:v>45642.506449316657</c:v>
                </c:pt>
                <c:pt idx="4268">
                  <c:v>45647.908648477038</c:v>
                </c:pt>
                <c:pt idx="4269">
                  <c:v>45653.310847637418</c:v>
                </c:pt>
                <c:pt idx="4270">
                  <c:v>45658.713046797799</c:v>
                </c:pt>
                <c:pt idx="4271">
                  <c:v>45664.116234090921</c:v>
                </c:pt>
                <c:pt idx="4272">
                  <c:v>45669.519421384044</c:v>
                </c:pt>
                <c:pt idx="4273">
                  <c:v>45674.245564424331</c:v>
                </c:pt>
                <c:pt idx="4274">
                  <c:v>45678.971707464618</c:v>
                </c:pt>
                <c:pt idx="4275">
                  <c:v>45683.697850504905</c:v>
                </c:pt>
                <c:pt idx="4276">
                  <c:v>45688.423993545191</c:v>
                </c:pt>
                <c:pt idx="4277">
                  <c:v>45694.080204273348</c:v>
                </c:pt>
                <c:pt idx="4278">
                  <c:v>45701.081149905935</c:v>
                </c:pt>
                <c:pt idx="4279">
                  <c:v>45708.483570623888</c:v>
                </c:pt>
                <c:pt idx="4280">
                  <c:v>45715.863241061859</c:v>
                </c:pt>
                <c:pt idx="4281">
                  <c:v>45721.100983638971</c:v>
                </c:pt>
                <c:pt idx="4282">
                  <c:v>45726.338726216083</c:v>
                </c:pt>
                <c:pt idx="4283">
                  <c:v>45731.576468793195</c:v>
                </c:pt>
                <c:pt idx="4284">
                  <c:v>45736.814211370307</c:v>
                </c:pt>
                <c:pt idx="4285">
                  <c:v>45742.051953947419</c:v>
                </c:pt>
                <c:pt idx="4286">
                  <c:v>45749.777310623344</c:v>
                </c:pt>
                <c:pt idx="4287">
                  <c:v>45757.502667299268</c:v>
                </c:pt>
                <c:pt idx="4288">
                  <c:v>45764.901118460744</c:v>
                </c:pt>
                <c:pt idx="4289">
                  <c:v>45770.977584997774</c:v>
                </c:pt>
                <c:pt idx="4290">
                  <c:v>45779.141648952093</c:v>
                </c:pt>
                <c:pt idx="4291">
                  <c:v>45787.305712906411</c:v>
                </c:pt>
                <c:pt idx="4292">
                  <c:v>45795.469776860729</c:v>
                </c:pt>
                <c:pt idx="4293">
                  <c:v>45803.633840815048</c:v>
                </c:pt>
                <c:pt idx="4294">
                  <c:v>45811.797904769366</c:v>
                </c:pt>
                <c:pt idx="4295">
                  <c:v>45819.406916312393</c:v>
                </c:pt>
                <c:pt idx="4296">
                  <c:v>45827.01592785542</c:v>
                </c:pt>
                <c:pt idx="4297">
                  <c:v>45834.624939398447</c:v>
                </c:pt>
                <c:pt idx="4298">
                  <c:v>45840.146353524186</c:v>
                </c:pt>
                <c:pt idx="4299">
                  <c:v>45845.667767649924</c:v>
                </c:pt>
                <c:pt idx="4300">
                  <c:v>45851.189181775662</c:v>
                </c:pt>
                <c:pt idx="4301">
                  <c:v>45856.710595901401</c:v>
                </c:pt>
                <c:pt idx="4302">
                  <c:v>45865.13085255841</c:v>
                </c:pt>
                <c:pt idx="4303">
                  <c:v>45870.652266684148</c:v>
                </c:pt>
                <c:pt idx="4304">
                  <c:v>45876.173680809887</c:v>
                </c:pt>
                <c:pt idx="4305">
                  <c:v>45880.098156177919</c:v>
                </c:pt>
                <c:pt idx="4306">
                  <c:v>45884.022631545951</c:v>
                </c:pt>
                <c:pt idx="4307">
                  <c:v>45887.947106913984</c:v>
                </c:pt>
                <c:pt idx="4308">
                  <c:v>45891.871582282016</c:v>
                </c:pt>
                <c:pt idx="4309">
                  <c:v>45895.796057650048</c:v>
                </c:pt>
                <c:pt idx="4310">
                  <c:v>45899.72053301808</c:v>
                </c:pt>
                <c:pt idx="4311">
                  <c:v>45903.645008386113</c:v>
                </c:pt>
                <c:pt idx="4312">
                  <c:v>45907.569483754145</c:v>
                </c:pt>
                <c:pt idx="4313">
                  <c:v>45911.493959122177</c:v>
                </c:pt>
                <c:pt idx="4314">
                  <c:v>45915.41843449021</c:v>
                </c:pt>
                <c:pt idx="4315">
                  <c:v>45919.342909858242</c:v>
                </c:pt>
                <c:pt idx="4316">
                  <c:v>45923.267385226274</c:v>
                </c:pt>
                <c:pt idx="4317">
                  <c:v>45927.191860594306</c:v>
                </c:pt>
                <c:pt idx="4318">
                  <c:v>45931.116335962339</c:v>
                </c:pt>
                <c:pt idx="4319">
                  <c:v>45935.040811330371</c:v>
                </c:pt>
                <c:pt idx="4320">
                  <c:v>45938.965286698403</c:v>
                </c:pt>
                <c:pt idx="4321">
                  <c:v>45942.889762066436</c:v>
                </c:pt>
                <c:pt idx="4322">
                  <c:v>45946.814237434468</c:v>
                </c:pt>
                <c:pt idx="4323">
                  <c:v>45950.7387128025</c:v>
                </c:pt>
                <c:pt idx="4324">
                  <c:v>45954.663188170533</c:v>
                </c:pt>
                <c:pt idx="4325">
                  <c:v>45958.587663538565</c:v>
                </c:pt>
                <c:pt idx="4326">
                  <c:v>45962.512138906597</c:v>
                </c:pt>
                <c:pt idx="4327">
                  <c:v>45964.504052587108</c:v>
                </c:pt>
                <c:pt idx="4328">
                  <c:v>45966.495966267619</c:v>
                </c:pt>
                <c:pt idx="4329">
                  <c:v>45968.48787994813</c:v>
                </c:pt>
                <c:pt idx="4330">
                  <c:v>45970.479793628641</c:v>
                </c:pt>
                <c:pt idx="4331">
                  <c:v>45972.471707309152</c:v>
                </c:pt>
                <c:pt idx="4332">
                  <c:v>45974.463620989663</c:v>
                </c:pt>
                <c:pt idx="4333">
                  <c:v>45976.455534670175</c:v>
                </c:pt>
                <c:pt idx="4334">
                  <c:v>45978.470198630668</c:v>
                </c:pt>
                <c:pt idx="4335">
                  <c:v>45980.484862591162</c:v>
                </c:pt>
                <c:pt idx="4336">
                  <c:v>45982.476776271673</c:v>
                </c:pt>
                <c:pt idx="4337">
                  <c:v>45984.201056880745</c:v>
                </c:pt>
                <c:pt idx="4338">
                  <c:v>45985.925337489818</c:v>
                </c:pt>
                <c:pt idx="4339">
                  <c:v>45987.649618098891</c:v>
                </c:pt>
                <c:pt idx="4340">
                  <c:v>45989.373898707963</c:v>
                </c:pt>
                <c:pt idx="4341">
                  <c:v>45991.098179317036</c:v>
                </c:pt>
                <c:pt idx="4342">
                  <c:v>45992.822459926108</c:v>
                </c:pt>
                <c:pt idx="4343">
                  <c:v>45994.546740535181</c:v>
                </c:pt>
                <c:pt idx="4344">
                  <c:v>45996.271021144254</c:v>
                </c:pt>
                <c:pt idx="4345">
                  <c:v>45997.995301753326</c:v>
                </c:pt>
                <c:pt idx="4346">
                  <c:v>45999.719582362399</c:v>
                </c:pt>
                <c:pt idx="4347">
                  <c:v>46001.443862971471</c:v>
                </c:pt>
                <c:pt idx="4348">
                  <c:v>46003.168143580544</c:v>
                </c:pt>
                <c:pt idx="4349">
                  <c:v>46004.892424189617</c:v>
                </c:pt>
                <c:pt idx="4350">
                  <c:v>46006.616704798689</c:v>
                </c:pt>
                <c:pt idx="4351">
                  <c:v>46008.340985407762</c:v>
                </c:pt>
                <c:pt idx="4352">
                  <c:v>46010.065266016834</c:v>
                </c:pt>
                <c:pt idx="4353">
                  <c:v>46011.789546625907</c:v>
                </c:pt>
                <c:pt idx="4354">
                  <c:v>46013.51382723498</c:v>
                </c:pt>
                <c:pt idx="4355">
                  <c:v>46015.238107844052</c:v>
                </c:pt>
                <c:pt idx="4356">
                  <c:v>46016.962388453125</c:v>
                </c:pt>
                <c:pt idx="4357">
                  <c:v>46018.694202335828</c:v>
                </c:pt>
                <c:pt idx="4358">
                  <c:v>46020.426016218531</c:v>
                </c:pt>
                <c:pt idx="4359">
                  <c:v>46022.157830101234</c:v>
                </c:pt>
                <c:pt idx="4360">
                  <c:v>46023.889643983937</c:v>
                </c:pt>
                <c:pt idx="4361">
                  <c:v>46024.715353254483</c:v>
                </c:pt>
                <c:pt idx="4362">
                  <c:v>46025.54106252503</c:v>
                </c:pt>
                <c:pt idx="4363">
                  <c:v>46026.366771795576</c:v>
                </c:pt>
                <c:pt idx="4364">
                  <c:v>46027.192481066122</c:v>
                </c:pt>
                <c:pt idx="4365">
                  <c:v>46028.081087189043</c:v>
                </c:pt>
                <c:pt idx="4366">
                  <c:v>46037.449993390554</c:v>
                </c:pt>
                <c:pt idx="4367">
                  <c:v>46050.495478903715</c:v>
                </c:pt>
                <c:pt idx="4368">
                  <c:v>46071.208825427675</c:v>
                </c:pt>
                <c:pt idx="4369">
                  <c:v>46084.326123517247</c:v>
                </c:pt>
                <c:pt idx="4370">
                  <c:v>46096.356087825734</c:v>
                </c:pt>
                <c:pt idx="4371">
                  <c:v>46107.283230233435</c:v>
                </c:pt>
                <c:pt idx="4372">
                  <c:v>46118.210372641137</c:v>
                </c:pt>
                <c:pt idx="4373">
                  <c:v>46130.591281716028</c:v>
                </c:pt>
                <c:pt idx="4374">
                  <c:v>46136.389913605715</c:v>
                </c:pt>
                <c:pt idx="4375">
                  <c:v>46142.594666970967</c:v>
                </c:pt>
                <c:pt idx="4376">
                  <c:v>46149.478365100142</c:v>
                </c:pt>
                <c:pt idx="4377">
                  <c:v>46151.961332234619</c:v>
                </c:pt>
                <c:pt idx="4378">
                  <c:v>46154.444299369097</c:v>
                </c:pt>
                <c:pt idx="4379">
                  <c:v>46156.927266503575</c:v>
                </c:pt>
                <c:pt idx="4380">
                  <c:v>46159.410233638053</c:v>
                </c:pt>
                <c:pt idx="4381">
                  <c:v>46162.306946454366</c:v>
                </c:pt>
                <c:pt idx="4382">
                  <c:v>46164.305827876669</c:v>
                </c:pt>
                <c:pt idx="4383">
                  <c:v>46165.502187393591</c:v>
                </c:pt>
                <c:pt idx="4384">
                  <c:v>46166.421178010969</c:v>
                </c:pt>
                <c:pt idx="4385">
                  <c:v>46167.289761318119</c:v>
                </c:pt>
                <c:pt idx="4386">
                  <c:v>46168.15834462527</c:v>
                </c:pt>
                <c:pt idx="4387">
                  <c:v>46169.02692793242</c:v>
                </c:pt>
                <c:pt idx="4388">
                  <c:v>46169.895511239571</c:v>
                </c:pt>
                <c:pt idx="4389">
                  <c:v>46170.764094546721</c:v>
                </c:pt>
                <c:pt idx="4390">
                  <c:v>46171.655428133847</c:v>
                </c:pt>
                <c:pt idx="4391">
                  <c:v>46172.524011440997</c:v>
                </c:pt>
                <c:pt idx="4392">
                  <c:v>46173.392594748148</c:v>
                </c:pt>
                <c:pt idx="4393">
                  <c:v>46174.261178055298</c:v>
                </c:pt>
                <c:pt idx="4394">
                  <c:v>46175.129761362448</c:v>
                </c:pt>
                <c:pt idx="4395">
                  <c:v>46175.998344669599</c:v>
                </c:pt>
                <c:pt idx="4396">
                  <c:v>46176.866927976749</c:v>
                </c:pt>
                <c:pt idx="4397">
                  <c:v>46177.7355112839</c:v>
                </c:pt>
                <c:pt idx="4398">
                  <c:v>46178.60409459105</c:v>
                </c:pt>
                <c:pt idx="4399">
                  <c:v>46179.422270587973</c:v>
                </c:pt>
                <c:pt idx="4400">
                  <c:v>46180.240446584896</c:v>
                </c:pt>
                <c:pt idx="4401">
                  <c:v>46181.058622581819</c:v>
                </c:pt>
                <c:pt idx="4402">
                  <c:v>46181.876798578742</c:v>
                </c:pt>
                <c:pt idx="4403">
                  <c:v>46182.694974575665</c:v>
                </c:pt>
                <c:pt idx="4404">
                  <c:v>46183.513150572588</c:v>
                </c:pt>
                <c:pt idx="4405">
                  <c:v>46184.331326569511</c:v>
                </c:pt>
                <c:pt idx="4406">
                  <c:v>46185.149502566434</c:v>
                </c:pt>
                <c:pt idx="4407">
                  <c:v>46185.967678563356</c:v>
                </c:pt>
                <c:pt idx="4408">
                  <c:v>46186.785854560279</c:v>
                </c:pt>
                <c:pt idx="4409">
                  <c:v>46187.604030557202</c:v>
                </c:pt>
                <c:pt idx="4410">
                  <c:v>46188.422206554125</c:v>
                </c:pt>
                <c:pt idx="4411">
                  <c:v>46189.240382551048</c:v>
                </c:pt>
                <c:pt idx="4412">
                  <c:v>46190.058558547971</c:v>
                </c:pt>
                <c:pt idx="4413">
                  <c:v>46190.876734544894</c:v>
                </c:pt>
                <c:pt idx="4414">
                  <c:v>46191.694910541817</c:v>
                </c:pt>
                <c:pt idx="4415">
                  <c:v>46192.51308653874</c:v>
                </c:pt>
                <c:pt idx="4416">
                  <c:v>46193.331262535663</c:v>
                </c:pt>
                <c:pt idx="4417">
                  <c:v>46194.149438532586</c:v>
                </c:pt>
                <c:pt idx="4418">
                  <c:v>46194.967614529509</c:v>
                </c:pt>
                <c:pt idx="4419">
                  <c:v>46195.785790526432</c:v>
                </c:pt>
                <c:pt idx="4420">
                  <c:v>46196.603966523355</c:v>
                </c:pt>
                <c:pt idx="4421">
                  <c:v>46197.422142520278</c:v>
                </c:pt>
                <c:pt idx="4422">
                  <c:v>46198.240318517201</c:v>
                </c:pt>
                <c:pt idx="4423">
                  <c:v>46199.058494514124</c:v>
                </c:pt>
                <c:pt idx="4424">
                  <c:v>46199.876670511047</c:v>
                </c:pt>
                <c:pt idx="4425">
                  <c:v>46200.694846507969</c:v>
                </c:pt>
                <c:pt idx="4426">
                  <c:v>46201.513022504892</c:v>
                </c:pt>
                <c:pt idx="4427">
                  <c:v>46202.331198501815</c:v>
                </c:pt>
                <c:pt idx="4428">
                  <c:v>46203.149374498738</c:v>
                </c:pt>
                <c:pt idx="4429">
                  <c:v>46203.967550495661</c:v>
                </c:pt>
                <c:pt idx="4430">
                  <c:v>46204.785726492584</c:v>
                </c:pt>
                <c:pt idx="4431">
                  <c:v>46205.603902489507</c:v>
                </c:pt>
                <c:pt idx="4432">
                  <c:v>46206.42207848643</c:v>
                </c:pt>
                <c:pt idx="4433">
                  <c:v>46207.240254483353</c:v>
                </c:pt>
                <c:pt idx="4434">
                  <c:v>46208.058430480276</c:v>
                </c:pt>
                <c:pt idx="4435">
                  <c:v>46208.876606477199</c:v>
                </c:pt>
                <c:pt idx="4436">
                  <c:v>46209.694782474122</c:v>
                </c:pt>
                <c:pt idx="4437">
                  <c:v>46210.512958471045</c:v>
                </c:pt>
                <c:pt idx="4438">
                  <c:v>46211.331134467968</c:v>
                </c:pt>
                <c:pt idx="4439">
                  <c:v>46212.149310464891</c:v>
                </c:pt>
                <c:pt idx="4440">
                  <c:v>46212.967486461814</c:v>
                </c:pt>
                <c:pt idx="4441">
                  <c:v>46213.785662458737</c:v>
                </c:pt>
                <c:pt idx="4442">
                  <c:v>46214.60383845566</c:v>
                </c:pt>
                <c:pt idx="4443">
                  <c:v>46215.422014452583</c:v>
                </c:pt>
                <c:pt idx="4444">
                  <c:v>46216.240190449505</c:v>
                </c:pt>
                <c:pt idx="4445">
                  <c:v>46218.377194096654</c:v>
                </c:pt>
                <c:pt idx="4446">
                  <c:v>46223.476132069132</c:v>
                </c:pt>
                <c:pt idx="4447">
                  <c:v>46228.868043200637</c:v>
                </c:pt>
                <c:pt idx="4448">
                  <c:v>46235.536848231968</c:v>
                </c:pt>
                <c:pt idx="4449">
                  <c:v>46242.912304613674</c:v>
                </c:pt>
                <c:pt idx="4450">
                  <c:v>46249.135804977886</c:v>
                </c:pt>
                <c:pt idx="4451">
                  <c:v>46257.35738631944</c:v>
                </c:pt>
                <c:pt idx="4452">
                  <c:v>46265.578967660993</c:v>
                </c:pt>
                <c:pt idx="4453">
                  <c:v>46274.727269899988</c:v>
                </c:pt>
                <c:pt idx="4454">
                  <c:v>46285.991055036044</c:v>
                </c:pt>
                <c:pt idx="4455">
                  <c:v>46295.308998671964</c:v>
                </c:pt>
                <c:pt idx="4456">
                  <c:v>46305.863728082157</c:v>
                </c:pt>
                <c:pt idx="4457">
                  <c:v>46315.954102009709</c:v>
                </c:pt>
                <c:pt idx="4458">
                  <c:v>46325.391765496068</c:v>
                </c:pt>
                <c:pt idx="4459">
                  <c:v>46334.56450464965</c:v>
                </c:pt>
                <c:pt idx="4460">
                  <c:v>46343.737243803233</c:v>
                </c:pt>
                <c:pt idx="4461">
                  <c:v>46352.852680646836</c:v>
                </c:pt>
                <c:pt idx="4462">
                  <c:v>46363.531515099719</c:v>
                </c:pt>
                <c:pt idx="4463">
                  <c:v>46371.090579010641</c:v>
                </c:pt>
                <c:pt idx="4464">
                  <c:v>46378.717629013765</c:v>
                </c:pt>
                <c:pt idx="4465">
                  <c:v>46386.010842312462</c:v>
                </c:pt>
                <c:pt idx="4466">
                  <c:v>46393.105480877151</c:v>
                </c:pt>
                <c:pt idx="4467">
                  <c:v>46400.200119441841</c:v>
                </c:pt>
                <c:pt idx="4468">
                  <c:v>46407.949762824283</c:v>
                </c:pt>
                <c:pt idx="4469">
                  <c:v>46416.063825552104</c:v>
                </c:pt>
                <c:pt idx="4470">
                  <c:v>46423.622957558873</c:v>
                </c:pt>
                <c:pt idx="4471">
                  <c:v>46430.349667816503</c:v>
                </c:pt>
                <c:pt idx="4472">
                  <c:v>46437.18509594637</c:v>
                </c:pt>
                <c:pt idx="4473">
                  <c:v>46442.065664487447</c:v>
                </c:pt>
                <c:pt idx="4474">
                  <c:v>46446.946233028524</c:v>
                </c:pt>
                <c:pt idx="4475">
                  <c:v>46451.826801569601</c:v>
                </c:pt>
                <c:pt idx="4476">
                  <c:v>46456.707370110678</c:v>
                </c:pt>
                <c:pt idx="4477">
                  <c:v>46462.058479112973</c:v>
                </c:pt>
                <c:pt idx="4478">
                  <c:v>46467.21101338126</c:v>
                </c:pt>
                <c:pt idx="4479">
                  <c:v>46472.201865711948</c:v>
                </c:pt>
                <c:pt idx="4480">
                  <c:v>46477.192718042636</c:v>
                </c:pt>
                <c:pt idx="4481">
                  <c:v>46481.994940425604</c:v>
                </c:pt>
                <c:pt idx="4482">
                  <c:v>46486.598588074565</c:v>
                </c:pt>
                <c:pt idx="4483">
                  <c:v>46491.202235723526</c:v>
                </c:pt>
                <c:pt idx="4484">
                  <c:v>46495.805883372486</c:v>
                </c:pt>
                <c:pt idx="4485">
                  <c:v>46501.936756149378</c:v>
                </c:pt>
                <c:pt idx="4486">
                  <c:v>46508.323789469752</c:v>
                </c:pt>
                <c:pt idx="4487">
                  <c:v>46514.421339906927</c:v>
                </c:pt>
                <c:pt idx="4488">
                  <c:v>46520.518890344101</c:v>
                </c:pt>
                <c:pt idx="4489">
                  <c:v>46526.357197757461</c:v>
                </c:pt>
                <c:pt idx="4490">
                  <c:v>46532.195505170821</c:v>
                </c:pt>
                <c:pt idx="4491">
                  <c:v>46538.033812584181</c:v>
                </c:pt>
                <c:pt idx="4492">
                  <c:v>46543.872119997541</c:v>
                </c:pt>
                <c:pt idx="4493">
                  <c:v>46549.792726648811</c:v>
                </c:pt>
                <c:pt idx="4494">
                  <c:v>46555.761945866201</c:v>
                </c:pt>
                <c:pt idx="4495">
                  <c:v>46561.740367294282</c:v>
                </c:pt>
                <c:pt idx="4496">
                  <c:v>46567.718788722363</c:v>
                </c:pt>
                <c:pt idx="4497">
                  <c:v>46573.537792986666</c:v>
                </c:pt>
                <c:pt idx="4498">
                  <c:v>46579.35679725097</c:v>
                </c:pt>
                <c:pt idx="4499">
                  <c:v>46585.102410522071</c:v>
                </c:pt>
                <c:pt idx="4500">
                  <c:v>46590.848023793173</c:v>
                </c:pt>
                <c:pt idx="4501">
                  <c:v>46596.593637064274</c:v>
                </c:pt>
                <c:pt idx="4502">
                  <c:v>46604.119881752275</c:v>
                </c:pt>
                <c:pt idx="4503">
                  <c:v>46611.646126440275</c:v>
                </c:pt>
                <c:pt idx="4504">
                  <c:v>46619.068731309795</c:v>
                </c:pt>
                <c:pt idx="4505">
                  <c:v>46621.530566201618</c:v>
                </c:pt>
                <c:pt idx="4506">
                  <c:v>46623.992401093441</c:v>
                </c:pt>
                <c:pt idx="4507">
                  <c:v>46626.454235985264</c:v>
                </c:pt>
                <c:pt idx="4508">
                  <c:v>46628.916070877087</c:v>
                </c:pt>
                <c:pt idx="4509">
                  <c:v>46631.786128599808</c:v>
                </c:pt>
                <c:pt idx="4510">
                  <c:v>46635.064409153427</c:v>
                </c:pt>
                <c:pt idx="4511">
                  <c:v>46638.342689707046</c:v>
                </c:pt>
                <c:pt idx="4512">
                  <c:v>46641.212747429767</c:v>
                </c:pt>
                <c:pt idx="4513">
                  <c:v>46644.082805152488</c:v>
                </c:pt>
                <c:pt idx="4514">
                  <c:v>46646.952862875209</c:v>
                </c:pt>
                <c:pt idx="4515">
                  <c:v>46649.82292059793</c:v>
                </c:pt>
                <c:pt idx="4516">
                  <c:v>46652.692978320651</c:v>
                </c:pt>
                <c:pt idx="4517">
                  <c:v>46655.563036043372</c:v>
                </c:pt>
                <c:pt idx="4518">
                  <c:v>46658.433093766092</c:v>
                </c:pt>
                <c:pt idx="4519">
                  <c:v>46661.303151488813</c:v>
                </c:pt>
                <c:pt idx="4520">
                  <c:v>46664.173209211534</c:v>
                </c:pt>
                <c:pt idx="4521">
                  <c:v>46667.043266934255</c:v>
                </c:pt>
                <c:pt idx="4522">
                  <c:v>46669.913324656976</c:v>
                </c:pt>
                <c:pt idx="4523">
                  <c:v>46672.783382379697</c:v>
                </c:pt>
                <c:pt idx="4524">
                  <c:v>46675.653440102418</c:v>
                </c:pt>
                <c:pt idx="4525">
                  <c:v>46678.523497825139</c:v>
                </c:pt>
                <c:pt idx="4526">
                  <c:v>46681.39355554786</c:v>
                </c:pt>
                <c:pt idx="4527">
                  <c:v>46684.263613270581</c:v>
                </c:pt>
                <c:pt idx="4528">
                  <c:v>46687.133670993302</c:v>
                </c:pt>
                <c:pt idx="4529">
                  <c:v>46687.948254434006</c:v>
                </c:pt>
                <c:pt idx="4530">
                  <c:v>46688.76283787471</c:v>
                </c:pt>
                <c:pt idx="4531">
                  <c:v>46689.577421315415</c:v>
                </c:pt>
                <c:pt idx="4532">
                  <c:v>46690.392004756119</c:v>
                </c:pt>
                <c:pt idx="4533">
                  <c:v>46691.206588196823</c:v>
                </c:pt>
                <c:pt idx="4534">
                  <c:v>46691.927333895823</c:v>
                </c:pt>
                <c:pt idx="4535">
                  <c:v>46692.682336179707</c:v>
                </c:pt>
                <c:pt idx="4536">
                  <c:v>46693.437338463591</c:v>
                </c:pt>
                <c:pt idx="4537">
                  <c:v>46694.192340747475</c:v>
                </c:pt>
                <c:pt idx="4538">
                  <c:v>46694.947343031359</c:v>
                </c:pt>
                <c:pt idx="4539">
                  <c:v>46695.702345315243</c:v>
                </c:pt>
                <c:pt idx="4540">
                  <c:v>46696.457347599127</c:v>
                </c:pt>
                <c:pt idx="4541">
                  <c:v>46697.908450682349</c:v>
                </c:pt>
                <c:pt idx="4542">
                  <c:v>46699.359553765571</c:v>
                </c:pt>
                <c:pt idx="4543">
                  <c:v>46700.810656848793</c:v>
                </c:pt>
                <c:pt idx="4544">
                  <c:v>46702.261759932015</c:v>
                </c:pt>
                <c:pt idx="4545">
                  <c:v>46703.270383599454</c:v>
                </c:pt>
                <c:pt idx="4546">
                  <c:v>46704.279007266894</c:v>
                </c:pt>
                <c:pt idx="4547">
                  <c:v>46705.287630934334</c:v>
                </c:pt>
                <c:pt idx="4548">
                  <c:v>46706.296254601773</c:v>
                </c:pt>
                <c:pt idx="4549">
                  <c:v>46707.304878269213</c:v>
                </c:pt>
                <c:pt idx="4550">
                  <c:v>46708.313501936653</c:v>
                </c:pt>
                <c:pt idx="4551">
                  <c:v>46711.286554572798</c:v>
                </c:pt>
                <c:pt idx="4552">
                  <c:v>46713.563506409606</c:v>
                </c:pt>
                <c:pt idx="4553">
                  <c:v>46715.8278333095</c:v>
                </c:pt>
                <c:pt idx="4554">
                  <c:v>46718.092160209395</c:v>
                </c:pt>
                <c:pt idx="4555">
                  <c:v>46720.356487109289</c:v>
                </c:pt>
                <c:pt idx="4556">
                  <c:v>46722.620814009184</c:v>
                </c:pt>
                <c:pt idx="4557">
                  <c:v>46724.885140909078</c:v>
                </c:pt>
                <c:pt idx="4558">
                  <c:v>46726.950893074965</c:v>
                </c:pt>
                <c:pt idx="4559">
                  <c:v>46729.016645240852</c:v>
                </c:pt>
                <c:pt idx="4560">
                  <c:v>46731.990490661454</c:v>
                </c:pt>
                <c:pt idx="4561">
                  <c:v>46733.998055237651</c:v>
                </c:pt>
                <c:pt idx="4562">
                  <c:v>46736.005619813848</c:v>
                </c:pt>
                <c:pt idx="4563">
                  <c:v>46738.013184390045</c:v>
                </c:pt>
                <c:pt idx="4564">
                  <c:v>46740.020748966243</c:v>
                </c:pt>
                <c:pt idx="4565">
                  <c:v>46742.02831354244</c:v>
                </c:pt>
                <c:pt idx="4566">
                  <c:v>46744.035878118637</c:v>
                </c:pt>
                <c:pt idx="4567">
                  <c:v>46746.043442694834</c:v>
                </c:pt>
                <c:pt idx="4568">
                  <c:v>46748.051007271031</c:v>
                </c:pt>
                <c:pt idx="4569">
                  <c:v>46750.922698792834</c:v>
                </c:pt>
                <c:pt idx="4570">
                  <c:v>46754.397170894234</c:v>
                </c:pt>
                <c:pt idx="4571">
                  <c:v>46759.535785938475</c:v>
                </c:pt>
                <c:pt idx="4572">
                  <c:v>46764.59679939488</c:v>
                </c:pt>
                <c:pt idx="4573">
                  <c:v>46769.949762140393</c:v>
                </c:pt>
                <c:pt idx="4574">
                  <c:v>46777.855009875835</c:v>
                </c:pt>
                <c:pt idx="4575">
                  <c:v>46789.068371117115</c:v>
                </c:pt>
                <c:pt idx="4576">
                  <c:v>46802.29525724033</c:v>
                </c:pt>
                <c:pt idx="4577">
                  <c:v>46817.03608082424</c:v>
                </c:pt>
                <c:pt idx="4578">
                  <c:v>46831.312326249412</c:v>
                </c:pt>
                <c:pt idx="4579">
                  <c:v>46843.459726173736</c:v>
                </c:pt>
                <c:pt idx="4580">
                  <c:v>46855.561441687576</c:v>
                </c:pt>
                <c:pt idx="4581">
                  <c:v>46871.339936984121</c:v>
                </c:pt>
                <c:pt idx="4582">
                  <c:v>46890.020115247884</c:v>
                </c:pt>
                <c:pt idx="4583">
                  <c:v>46906.241934837664</c:v>
                </c:pt>
                <c:pt idx="4584">
                  <c:v>46922.970520942079</c:v>
                </c:pt>
                <c:pt idx="4585">
                  <c:v>46934.665259533605</c:v>
                </c:pt>
                <c:pt idx="4586">
                  <c:v>46945.721359184492</c:v>
                </c:pt>
                <c:pt idx="4587">
                  <c:v>46956.526988326557</c:v>
                </c:pt>
                <c:pt idx="4588">
                  <c:v>46967.332617468623</c:v>
                </c:pt>
                <c:pt idx="4589">
                  <c:v>46978.705921126231</c:v>
                </c:pt>
                <c:pt idx="4590">
                  <c:v>46990.209618306078</c:v>
                </c:pt>
                <c:pt idx="4591">
                  <c:v>46999.110887200448</c:v>
                </c:pt>
                <c:pt idx="4592">
                  <c:v>47006.886345373518</c:v>
                </c:pt>
                <c:pt idx="4593">
                  <c:v>47012.344423323499</c:v>
                </c:pt>
                <c:pt idx="4594">
                  <c:v>47017.80250127348</c:v>
                </c:pt>
                <c:pt idx="4595">
                  <c:v>47023.260579223461</c:v>
                </c:pt>
                <c:pt idx="4596">
                  <c:v>47028.718657173442</c:v>
                </c:pt>
                <c:pt idx="4597">
                  <c:v>47034.301943958679</c:v>
                </c:pt>
                <c:pt idx="4598">
                  <c:v>47039.530234467486</c:v>
                </c:pt>
                <c:pt idx="4599">
                  <c:v>47044.812169112229</c:v>
                </c:pt>
                <c:pt idx="4600">
                  <c:v>47050.094103756972</c:v>
                </c:pt>
                <c:pt idx="4601">
                  <c:v>47055.376038401715</c:v>
                </c:pt>
                <c:pt idx="4602">
                  <c:v>47060.441941301156</c:v>
                </c:pt>
                <c:pt idx="4603">
                  <c:v>47065.507844200598</c:v>
                </c:pt>
                <c:pt idx="4604">
                  <c:v>47070.573747100039</c:v>
                </c:pt>
                <c:pt idx="4605">
                  <c:v>47075.639649999481</c:v>
                </c:pt>
                <c:pt idx="4606">
                  <c:v>47080.705552898922</c:v>
                </c:pt>
                <c:pt idx="4607">
                  <c:v>47085.488974384818</c:v>
                </c:pt>
                <c:pt idx="4608">
                  <c:v>47091.096694456901</c:v>
                </c:pt>
                <c:pt idx="4609">
                  <c:v>47095.146253762534</c:v>
                </c:pt>
                <c:pt idx="4610">
                  <c:v>47099.195813068167</c:v>
                </c:pt>
                <c:pt idx="4611">
                  <c:v>47103.2453723738</c:v>
                </c:pt>
                <c:pt idx="4612">
                  <c:v>47107.294931679433</c:v>
                </c:pt>
                <c:pt idx="4613">
                  <c:v>47111.71286662999</c:v>
                </c:pt>
                <c:pt idx="4614">
                  <c:v>47116.130801580548</c:v>
                </c:pt>
                <c:pt idx="4615">
                  <c:v>47120.690317975736</c:v>
                </c:pt>
                <c:pt idx="4616">
                  <c:v>47125.066840390267</c:v>
                </c:pt>
                <c:pt idx="4617">
                  <c:v>47127.464156653848</c:v>
                </c:pt>
                <c:pt idx="4618">
                  <c:v>47129.86147291743</c:v>
                </c:pt>
                <c:pt idx="4619">
                  <c:v>47132.258789181011</c:v>
                </c:pt>
                <c:pt idx="4620">
                  <c:v>47134.656105444592</c:v>
                </c:pt>
                <c:pt idx="4621">
                  <c:v>47137.053421708173</c:v>
                </c:pt>
                <c:pt idx="4622">
                  <c:v>47139.450737971754</c:v>
                </c:pt>
                <c:pt idx="4623">
                  <c:v>47141.848054235335</c:v>
                </c:pt>
                <c:pt idx="4624">
                  <c:v>47144.245370498917</c:v>
                </c:pt>
                <c:pt idx="4625">
                  <c:v>47146.642686762498</c:v>
                </c:pt>
                <c:pt idx="4626">
                  <c:v>47149.040003026079</c:v>
                </c:pt>
                <c:pt idx="4627">
                  <c:v>47151.43731928966</c:v>
                </c:pt>
                <c:pt idx="4628">
                  <c:v>47153.834635553241</c:v>
                </c:pt>
                <c:pt idx="4629">
                  <c:v>47156.231951816822</c:v>
                </c:pt>
                <c:pt idx="4630">
                  <c:v>47158.629268080404</c:v>
                </c:pt>
                <c:pt idx="4631">
                  <c:v>47161.026584343985</c:v>
                </c:pt>
                <c:pt idx="4632">
                  <c:v>47163.423900607566</c:v>
                </c:pt>
                <c:pt idx="4633">
                  <c:v>47165.821216871147</c:v>
                </c:pt>
                <c:pt idx="4634">
                  <c:v>47168.218533134728</c:v>
                </c:pt>
                <c:pt idx="4635">
                  <c:v>47170.615849398309</c:v>
                </c:pt>
                <c:pt idx="4636">
                  <c:v>47173.013165661891</c:v>
                </c:pt>
                <c:pt idx="4637">
                  <c:v>47175.410481925472</c:v>
                </c:pt>
                <c:pt idx="4638">
                  <c:v>47178.418561630795</c:v>
                </c:pt>
                <c:pt idx="4639">
                  <c:v>47180.602342749931</c:v>
                </c:pt>
                <c:pt idx="4640">
                  <c:v>47182.786123869068</c:v>
                </c:pt>
                <c:pt idx="4641">
                  <c:v>47183.99076590153</c:v>
                </c:pt>
                <c:pt idx="4642">
                  <c:v>47185.195407933992</c:v>
                </c:pt>
                <c:pt idx="4643">
                  <c:v>47186.400049966454</c:v>
                </c:pt>
                <c:pt idx="4644">
                  <c:v>47187.604691998917</c:v>
                </c:pt>
                <c:pt idx="4645">
                  <c:v>47188.809334031379</c:v>
                </c:pt>
                <c:pt idx="4646">
                  <c:v>47190.013976063841</c:v>
                </c:pt>
                <c:pt idx="4647">
                  <c:v>47191.218618096304</c:v>
                </c:pt>
                <c:pt idx="4648">
                  <c:v>47193.655755778454</c:v>
                </c:pt>
                <c:pt idx="4649">
                  <c:v>47195.482130018863</c:v>
                </c:pt>
                <c:pt idx="4650">
                  <c:v>47197.308504259272</c:v>
                </c:pt>
                <c:pt idx="4651">
                  <c:v>47199.134878499681</c:v>
                </c:pt>
                <c:pt idx="4652">
                  <c:v>47200.96125274009</c:v>
                </c:pt>
                <c:pt idx="4653">
                  <c:v>47202.787626980498</c:v>
                </c:pt>
                <c:pt idx="4654">
                  <c:v>47204.614001220907</c:v>
                </c:pt>
                <c:pt idx="4655">
                  <c:v>47206.485723231497</c:v>
                </c:pt>
                <c:pt idx="4656">
                  <c:v>47209.199447951723</c:v>
                </c:pt>
                <c:pt idx="4657">
                  <c:v>47211.91317267195</c:v>
                </c:pt>
                <c:pt idx="4658">
                  <c:v>47214.626897392176</c:v>
                </c:pt>
                <c:pt idx="4659">
                  <c:v>47217.340622112402</c:v>
                </c:pt>
                <c:pt idx="4660">
                  <c:v>47220.054346832629</c:v>
                </c:pt>
                <c:pt idx="4661">
                  <c:v>47222.768071552855</c:v>
                </c:pt>
                <c:pt idx="4662">
                  <c:v>47225.481796273081</c:v>
                </c:pt>
                <c:pt idx="4663">
                  <c:v>47228.195520993308</c:v>
                </c:pt>
                <c:pt idx="4664">
                  <c:v>47230.909245713534</c:v>
                </c:pt>
                <c:pt idx="4665">
                  <c:v>47232.390474784079</c:v>
                </c:pt>
                <c:pt idx="4666">
                  <c:v>47233.871703854624</c:v>
                </c:pt>
                <c:pt idx="4667">
                  <c:v>47235.352932925169</c:v>
                </c:pt>
                <c:pt idx="4668">
                  <c:v>47236.834161995714</c:v>
                </c:pt>
                <c:pt idx="4669">
                  <c:v>47238.315391066259</c:v>
                </c:pt>
                <c:pt idx="4670">
                  <c:v>47239.796620136804</c:v>
                </c:pt>
                <c:pt idx="4671">
                  <c:v>47241.277849207348</c:v>
                </c:pt>
                <c:pt idx="4672">
                  <c:v>47242.320167020291</c:v>
                </c:pt>
                <c:pt idx="4673">
                  <c:v>47243.362484833233</c:v>
                </c:pt>
                <c:pt idx="4674">
                  <c:v>47244.404802646175</c:v>
                </c:pt>
                <c:pt idx="4675">
                  <c:v>47245.447120459117</c:v>
                </c:pt>
                <c:pt idx="4676">
                  <c:v>47246.489438272059</c:v>
                </c:pt>
                <c:pt idx="4677">
                  <c:v>47247.531756085002</c:v>
                </c:pt>
                <c:pt idx="4678">
                  <c:v>47248.574073897944</c:v>
                </c:pt>
                <c:pt idx="4679">
                  <c:v>47249.616391710886</c:v>
                </c:pt>
                <c:pt idx="4680">
                  <c:v>47250.658709523828</c:v>
                </c:pt>
                <c:pt idx="4681">
                  <c:v>47251.07965412781</c:v>
                </c:pt>
                <c:pt idx="4682">
                  <c:v>47251.500598731793</c:v>
                </c:pt>
                <c:pt idx="4683">
                  <c:v>47251.921543335775</c:v>
                </c:pt>
                <c:pt idx="4684">
                  <c:v>47252.342487939757</c:v>
                </c:pt>
                <c:pt idx="4685">
                  <c:v>47253.296024019372</c:v>
                </c:pt>
                <c:pt idx="4686">
                  <c:v>47255.031714964156</c:v>
                </c:pt>
                <c:pt idx="4687">
                  <c:v>47316.554513131283</c:v>
                </c:pt>
                <c:pt idx="4688">
                  <c:v>47387.804581013595</c:v>
                </c:pt>
                <c:pt idx="4689">
                  <c:v>47465.70121078549</c:v>
                </c:pt>
                <c:pt idx="4690">
                  <c:v>47542.20818382968</c:v>
                </c:pt>
                <c:pt idx="4691">
                  <c:v>47562.978218680568</c:v>
                </c:pt>
                <c:pt idx="4692">
                  <c:v>47585.037769819122</c:v>
                </c:pt>
                <c:pt idx="4693">
                  <c:v>47612.400066735099</c:v>
                </c:pt>
                <c:pt idx="4694">
                  <c:v>47647.884582181068</c:v>
                </c:pt>
                <c:pt idx="4695">
                  <c:v>47670.611163895643</c:v>
                </c:pt>
                <c:pt idx="4696">
                  <c:v>47693.629859016808</c:v>
                </c:pt>
                <c:pt idx="4697">
                  <c:v>47714.583539902087</c:v>
                </c:pt>
                <c:pt idx="4698">
                  <c:v>47735.537220787366</c:v>
                </c:pt>
                <c:pt idx="4699">
                  <c:v>47756.246314995115</c:v>
                </c:pt>
                <c:pt idx="4700">
                  <c:v>47776.955409202863</c:v>
                </c:pt>
                <c:pt idx="4701">
                  <c:v>47798.412447595787</c:v>
                </c:pt>
                <c:pt idx="4702">
                  <c:v>47822.324686102693</c:v>
                </c:pt>
                <c:pt idx="4703">
                  <c:v>47836.008143314262</c:v>
                </c:pt>
                <c:pt idx="4704">
                  <c:v>47850.37687693123</c:v>
                </c:pt>
                <c:pt idx="4705">
                  <c:v>47861.063027537653</c:v>
                </c:pt>
                <c:pt idx="4706">
                  <c:v>47871.749178144077</c:v>
                </c:pt>
                <c:pt idx="4707">
                  <c:v>47882.4353287505</c:v>
                </c:pt>
                <c:pt idx="4708">
                  <c:v>47893.121479356923</c:v>
                </c:pt>
                <c:pt idx="4709">
                  <c:v>47903.807629963347</c:v>
                </c:pt>
                <c:pt idx="4710">
                  <c:v>47912.921248483159</c:v>
                </c:pt>
                <c:pt idx="4711">
                  <c:v>47921.897588729676</c:v>
                </c:pt>
                <c:pt idx="4712">
                  <c:v>47931.015114903908</c:v>
                </c:pt>
                <c:pt idx="4713">
                  <c:v>47939.080505867969</c:v>
                </c:pt>
                <c:pt idx="4714">
                  <c:v>47947.145896832029</c:v>
                </c:pt>
                <c:pt idx="4715">
                  <c:v>47955.21128779609</c:v>
                </c:pt>
                <c:pt idx="4716">
                  <c:v>47963.27667876015</c:v>
                </c:pt>
                <c:pt idx="4717">
                  <c:v>47971.342069724211</c:v>
                </c:pt>
                <c:pt idx="4718">
                  <c:v>47979.507670311468</c:v>
                </c:pt>
                <c:pt idx="4719">
                  <c:v>47986.151353339468</c:v>
                </c:pt>
                <c:pt idx="4720">
                  <c:v>47993.203494318659</c:v>
                </c:pt>
                <c:pt idx="4721">
                  <c:v>47999.163025694412</c:v>
                </c:pt>
                <c:pt idx="4722">
                  <c:v>48004.912099589419</c:v>
                </c:pt>
                <c:pt idx="4723">
                  <c:v>48010.661173484426</c:v>
                </c:pt>
                <c:pt idx="4724">
                  <c:v>48016.410247379434</c:v>
                </c:pt>
                <c:pt idx="4725">
                  <c:v>48022.159321274441</c:v>
                </c:pt>
                <c:pt idx="4726">
                  <c:v>48027.908395169448</c:v>
                </c:pt>
                <c:pt idx="4727">
                  <c:v>48033.657469064456</c:v>
                </c:pt>
                <c:pt idx="4728">
                  <c:v>48039.406542959463</c:v>
                </c:pt>
                <c:pt idx="4729">
                  <c:v>48044.881052113509</c:v>
                </c:pt>
                <c:pt idx="4730">
                  <c:v>48050.355561267555</c:v>
                </c:pt>
                <c:pt idx="4731">
                  <c:v>48055.830070421602</c:v>
                </c:pt>
                <c:pt idx="4732">
                  <c:v>48061.304579575648</c:v>
                </c:pt>
                <c:pt idx="4733">
                  <c:v>48066.779088729694</c:v>
                </c:pt>
                <c:pt idx="4734">
                  <c:v>48072.25359788374</c:v>
                </c:pt>
                <c:pt idx="4735">
                  <c:v>48077.728107037787</c:v>
                </c:pt>
                <c:pt idx="4736">
                  <c:v>48083.202616191833</c:v>
                </c:pt>
                <c:pt idx="4737">
                  <c:v>48088.677125345879</c:v>
                </c:pt>
                <c:pt idx="4738">
                  <c:v>48094.151634499925</c:v>
                </c:pt>
                <c:pt idx="4739">
                  <c:v>48099.626143653972</c:v>
                </c:pt>
                <c:pt idx="4740">
                  <c:v>48105.100652808018</c:v>
                </c:pt>
                <c:pt idx="4741">
                  <c:v>48110.575161962064</c:v>
                </c:pt>
                <c:pt idx="4742">
                  <c:v>48116.04967111611</c:v>
                </c:pt>
                <c:pt idx="4743">
                  <c:v>48121.524180270157</c:v>
                </c:pt>
                <c:pt idx="4744">
                  <c:v>48126.998689424203</c:v>
                </c:pt>
                <c:pt idx="4745">
                  <c:v>48132.473198578249</c:v>
                </c:pt>
                <c:pt idx="4746">
                  <c:v>48137.947707732295</c:v>
                </c:pt>
                <c:pt idx="4747">
                  <c:v>48143.422216886342</c:v>
                </c:pt>
                <c:pt idx="4748">
                  <c:v>48148.896726040388</c:v>
                </c:pt>
                <c:pt idx="4749">
                  <c:v>48154.371235194434</c:v>
                </c:pt>
                <c:pt idx="4750">
                  <c:v>48161.662840551791</c:v>
                </c:pt>
                <c:pt idx="4751">
                  <c:v>48166.66891283248</c:v>
                </c:pt>
                <c:pt idx="4752">
                  <c:v>48171.674985113168</c:v>
                </c:pt>
                <c:pt idx="4753">
                  <c:v>48176.163150919805</c:v>
                </c:pt>
                <c:pt idx="4754">
                  <c:v>48180.651316726442</c:v>
                </c:pt>
                <c:pt idx="4755">
                  <c:v>48185.139482533079</c:v>
                </c:pt>
                <c:pt idx="4756">
                  <c:v>48189.627648339716</c:v>
                </c:pt>
                <c:pt idx="4757">
                  <c:v>48194.115814146353</c:v>
                </c:pt>
                <c:pt idx="4758">
                  <c:v>48198.60397995299</c:v>
                </c:pt>
                <c:pt idx="4759">
                  <c:v>48203.092145759627</c:v>
                </c:pt>
                <c:pt idx="4760">
                  <c:v>48207.580311566264</c:v>
                </c:pt>
                <c:pt idx="4761">
                  <c:v>48211.232759127946</c:v>
                </c:pt>
                <c:pt idx="4762">
                  <c:v>48214.885206689629</c:v>
                </c:pt>
                <c:pt idx="4763">
                  <c:v>48218.537654251311</c:v>
                </c:pt>
                <c:pt idx="4764">
                  <c:v>48222.190101812994</c:v>
                </c:pt>
                <c:pt idx="4765">
                  <c:v>48225.842549374676</c:v>
                </c:pt>
                <c:pt idx="4766">
                  <c:v>48229.494996936359</c:v>
                </c:pt>
                <c:pt idx="4767">
                  <c:v>48233.147444498041</c:v>
                </c:pt>
                <c:pt idx="4768">
                  <c:v>48236.799892059724</c:v>
                </c:pt>
                <c:pt idx="4769">
                  <c:v>48240.452339621406</c:v>
                </c:pt>
                <c:pt idx="4770">
                  <c:v>48244.115689101513</c:v>
                </c:pt>
                <c:pt idx="4771">
                  <c:v>48247.793950452069</c:v>
                </c:pt>
                <c:pt idx="4772">
                  <c:v>48251.472211802626</c:v>
                </c:pt>
                <c:pt idx="4773">
                  <c:v>48255.139571234758</c:v>
                </c:pt>
                <c:pt idx="4774">
                  <c:v>48259.984954342821</c:v>
                </c:pt>
                <c:pt idx="4775">
                  <c:v>48265.183013368376</c:v>
                </c:pt>
                <c:pt idx="4776">
                  <c:v>48270.381072393931</c:v>
                </c:pt>
                <c:pt idx="4777">
                  <c:v>48274.83826308055</c:v>
                </c:pt>
                <c:pt idx="4778">
                  <c:v>48279.280541896718</c:v>
                </c:pt>
                <c:pt idx="4779">
                  <c:v>48283.722820712886</c:v>
                </c:pt>
                <c:pt idx="4780">
                  <c:v>48288.165099529055</c:v>
                </c:pt>
                <c:pt idx="4781">
                  <c:v>48292.607378345223</c:v>
                </c:pt>
                <c:pt idx="4782">
                  <c:v>48297.049657161391</c:v>
                </c:pt>
                <c:pt idx="4783">
                  <c:v>48301.389900890681</c:v>
                </c:pt>
                <c:pt idx="4784">
                  <c:v>48305.730144619971</c:v>
                </c:pt>
                <c:pt idx="4785">
                  <c:v>48307.845700758568</c:v>
                </c:pt>
                <c:pt idx="4786">
                  <c:v>48309.961256897164</c:v>
                </c:pt>
                <c:pt idx="4787">
                  <c:v>48312.076813035761</c:v>
                </c:pt>
                <c:pt idx="4788">
                  <c:v>48314.192369174358</c:v>
                </c:pt>
                <c:pt idx="4789">
                  <c:v>48316.307925312954</c:v>
                </c:pt>
                <c:pt idx="4790">
                  <c:v>48318.423481451551</c:v>
                </c:pt>
                <c:pt idx="4791">
                  <c:v>48320.539037590148</c:v>
                </c:pt>
                <c:pt idx="4792">
                  <c:v>48322.654593728745</c:v>
                </c:pt>
                <c:pt idx="4793">
                  <c:v>48324.770149867341</c:v>
                </c:pt>
                <c:pt idx="4794">
                  <c:v>48326.885706005938</c:v>
                </c:pt>
                <c:pt idx="4795">
                  <c:v>48329.001262144535</c:v>
                </c:pt>
                <c:pt idx="4796">
                  <c:v>48331.116818283132</c:v>
                </c:pt>
                <c:pt idx="4797">
                  <c:v>48333.232374421728</c:v>
                </c:pt>
                <c:pt idx="4798">
                  <c:v>48335.347930560325</c:v>
                </c:pt>
                <c:pt idx="4799">
                  <c:v>48337.546777364885</c:v>
                </c:pt>
                <c:pt idx="4800">
                  <c:v>48339.745624169445</c:v>
                </c:pt>
                <c:pt idx="4801">
                  <c:v>48341.944470974006</c:v>
                </c:pt>
                <c:pt idx="4802">
                  <c:v>48344.143317778566</c:v>
                </c:pt>
                <c:pt idx="4803">
                  <c:v>48346.342164583126</c:v>
                </c:pt>
                <c:pt idx="4804">
                  <c:v>48348.541011387686</c:v>
                </c:pt>
                <c:pt idx="4805">
                  <c:v>48350.739858192246</c:v>
                </c:pt>
                <c:pt idx="4806">
                  <c:v>48352.938704996806</c:v>
                </c:pt>
                <c:pt idx="4807">
                  <c:v>48354.93348162761</c:v>
                </c:pt>
                <c:pt idx="4808">
                  <c:v>48355.750234582491</c:v>
                </c:pt>
                <c:pt idx="4809">
                  <c:v>48356.483696871408</c:v>
                </c:pt>
                <c:pt idx="4810">
                  <c:v>48357.217159160326</c:v>
                </c:pt>
                <c:pt idx="4811">
                  <c:v>48357.950621449243</c:v>
                </c:pt>
                <c:pt idx="4812">
                  <c:v>48358.684083738161</c:v>
                </c:pt>
                <c:pt idx="4813">
                  <c:v>48359.417546027078</c:v>
                </c:pt>
                <c:pt idx="4814">
                  <c:v>48360.151008315996</c:v>
                </c:pt>
                <c:pt idx="4815">
                  <c:v>48360.884470604913</c:v>
                </c:pt>
                <c:pt idx="4816">
                  <c:v>48361.617932893831</c:v>
                </c:pt>
                <c:pt idx="4817">
                  <c:v>48362.351395182748</c:v>
                </c:pt>
                <c:pt idx="4818">
                  <c:v>48363.084857471666</c:v>
                </c:pt>
                <c:pt idx="4819">
                  <c:v>48363.818319760583</c:v>
                </c:pt>
                <c:pt idx="4820">
                  <c:v>48364.551782049501</c:v>
                </c:pt>
                <c:pt idx="4821">
                  <c:v>48365.285244338418</c:v>
                </c:pt>
                <c:pt idx="4822">
                  <c:v>48366.697788002821</c:v>
                </c:pt>
                <c:pt idx="4823">
                  <c:v>48368.156902324081</c:v>
                </c:pt>
                <c:pt idx="4824">
                  <c:v>48369.616016645341</c:v>
                </c:pt>
                <c:pt idx="4825">
                  <c:v>48371.075130966601</c:v>
                </c:pt>
                <c:pt idx="4826">
                  <c:v>48372.534245287861</c:v>
                </c:pt>
                <c:pt idx="4827">
                  <c:v>48373.993359609121</c:v>
                </c:pt>
                <c:pt idx="4828">
                  <c:v>48375.452473930382</c:v>
                </c:pt>
                <c:pt idx="4829">
                  <c:v>48376.911588251642</c:v>
                </c:pt>
                <c:pt idx="4830">
                  <c:v>48378.370702572902</c:v>
                </c:pt>
                <c:pt idx="4831">
                  <c:v>48379.829816894162</c:v>
                </c:pt>
                <c:pt idx="4832">
                  <c:v>48381.288931215422</c:v>
                </c:pt>
                <c:pt idx="4833">
                  <c:v>48382.748045536682</c:v>
                </c:pt>
                <c:pt idx="4834">
                  <c:v>48384.207159857942</c:v>
                </c:pt>
                <c:pt idx="4835">
                  <c:v>48385.666274179202</c:v>
                </c:pt>
                <c:pt idx="4836">
                  <c:v>48387.125388500463</c:v>
                </c:pt>
                <c:pt idx="4837">
                  <c:v>48388.584502821723</c:v>
                </c:pt>
                <c:pt idx="4838">
                  <c:v>48390.043617142983</c:v>
                </c:pt>
                <c:pt idx="4839">
                  <c:v>48391.502731464243</c:v>
                </c:pt>
                <c:pt idx="4840">
                  <c:v>48392.961845785503</c:v>
                </c:pt>
                <c:pt idx="4841">
                  <c:v>48394.374389449906</c:v>
                </c:pt>
                <c:pt idx="4842">
                  <c:v>48395.786933114308</c:v>
                </c:pt>
                <c:pt idx="4843">
                  <c:v>48397.199476778711</c:v>
                </c:pt>
                <c:pt idx="4844">
                  <c:v>48398.612020443114</c:v>
                </c:pt>
                <c:pt idx="4845">
                  <c:v>48400.024564107516</c:v>
                </c:pt>
                <c:pt idx="4846">
                  <c:v>48401.437107771919</c:v>
                </c:pt>
                <c:pt idx="4847">
                  <c:v>48402.849651436321</c:v>
                </c:pt>
                <c:pt idx="4848">
                  <c:v>48404.262195100724</c:v>
                </c:pt>
                <c:pt idx="4849">
                  <c:v>48405.025771194516</c:v>
                </c:pt>
                <c:pt idx="4850">
                  <c:v>48405.789347288308</c:v>
                </c:pt>
                <c:pt idx="4851">
                  <c:v>48406.5529233821</c:v>
                </c:pt>
                <c:pt idx="4852">
                  <c:v>48407.316499475892</c:v>
                </c:pt>
                <c:pt idx="4853">
                  <c:v>48408.080075569684</c:v>
                </c:pt>
                <c:pt idx="4854">
                  <c:v>48408.843651663476</c:v>
                </c:pt>
                <c:pt idx="4855">
                  <c:v>48409.607227757268</c:v>
                </c:pt>
                <c:pt idx="4856">
                  <c:v>48410.370803851059</c:v>
                </c:pt>
                <c:pt idx="4857">
                  <c:v>48411.134379944851</c:v>
                </c:pt>
                <c:pt idx="4858">
                  <c:v>48411.897956038643</c:v>
                </c:pt>
                <c:pt idx="4859">
                  <c:v>48412.661532132435</c:v>
                </c:pt>
                <c:pt idx="4860">
                  <c:v>48413.425108226227</c:v>
                </c:pt>
                <c:pt idx="4861">
                  <c:v>48414.188684320019</c:v>
                </c:pt>
                <c:pt idx="4862">
                  <c:v>48414.952260413811</c:v>
                </c:pt>
                <c:pt idx="4863">
                  <c:v>48415.715836507603</c:v>
                </c:pt>
                <c:pt idx="4864">
                  <c:v>48416.479412601395</c:v>
                </c:pt>
                <c:pt idx="4865">
                  <c:v>48417.242988695187</c:v>
                </c:pt>
                <c:pt idx="4866">
                  <c:v>48418.006564788979</c:v>
                </c:pt>
                <c:pt idx="4867">
                  <c:v>48418.770140882771</c:v>
                </c:pt>
                <c:pt idx="4868">
                  <c:v>48419.533716976563</c:v>
                </c:pt>
                <c:pt idx="4869">
                  <c:v>48420.297293070354</c:v>
                </c:pt>
                <c:pt idx="4870">
                  <c:v>48421.060869164146</c:v>
                </c:pt>
                <c:pt idx="4871">
                  <c:v>48421.824445257938</c:v>
                </c:pt>
                <c:pt idx="4872">
                  <c:v>48422.58802135173</c:v>
                </c:pt>
                <c:pt idx="4873">
                  <c:v>48423.351597445522</c:v>
                </c:pt>
                <c:pt idx="4874">
                  <c:v>48424.115173539314</c:v>
                </c:pt>
                <c:pt idx="4875">
                  <c:v>48424.878749633106</c:v>
                </c:pt>
                <c:pt idx="4876">
                  <c:v>48425.642325726898</c:v>
                </c:pt>
                <c:pt idx="4877">
                  <c:v>48426.40590182069</c:v>
                </c:pt>
                <c:pt idx="4878">
                  <c:v>48427.169477914482</c:v>
                </c:pt>
                <c:pt idx="4879">
                  <c:v>48427.933054008274</c:v>
                </c:pt>
                <c:pt idx="4880">
                  <c:v>48428.696630102066</c:v>
                </c:pt>
                <c:pt idx="4881">
                  <c:v>48429.460206195858</c:v>
                </c:pt>
                <c:pt idx="4882">
                  <c:v>48430.22378228965</c:v>
                </c:pt>
                <c:pt idx="4883">
                  <c:v>48430.987358383441</c:v>
                </c:pt>
                <c:pt idx="4884">
                  <c:v>48431.750934477233</c:v>
                </c:pt>
                <c:pt idx="4885">
                  <c:v>48432.514510571025</c:v>
                </c:pt>
                <c:pt idx="4886">
                  <c:v>48433.278086664817</c:v>
                </c:pt>
                <c:pt idx="4887">
                  <c:v>48434.041662758609</c:v>
                </c:pt>
                <c:pt idx="4888">
                  <c:v>48434.805238852401</c:v>
                </c:pt>
                <c:pt idx="4889">
                  <c:v>48435.568814946193</c:v>
                </c:pt>
                <c:pt idx="4890">
                  <c:v>48436.332391039985</c:v>
                </c:pt>
                <c:pt idx="4891">
                  <c:v>48437.095967133777</c:v>
                </c:pt>
                <c:pt idx="4892">
                  <c:v>48437.859543227569</c:v>
                </c:pt>
                <c:pt idx="4893">
                  <c:v>48438.623119321361</c:v>
                </c:pt>
                <c:pt idx="4894">
                  <c:v>48438.707614039668</c:v>
                </c:pt>
                <c:pt idx="4895">
                  <c:v>48438.74553810111</c:v>
                </c:pt>
                <c:pt idx="4896">
                  <c:v>48438.783462162552</c:v>
                </c:pt>
                <c:pt idx="4897">
                  <c:v>48438.821386223994</c:v>
                </c:pt>
                <c:pt idx="4898">
                  <c:v>48438.859310285436</c:v>
                </c:pt>
                <c:pt idx="4899">
                  <c:v>48438.897234346878</c:v>
                </c:pt>
                <c:pt idx="4900">
                  <c:v>48438.93515840832</c:v>
                </c:pt>
                <c:pt idx="4901">
                  <c:v>48438.973082469762</c:v>
                </c:pt>
                <c:pt idx="4902">
                  <c:v>48439.011006531204</c:v>
                </c:pt>
                <c:pt idx="4903">
                  <c:v>48439.048930592646</c:v>
                </c:pt>
                <c:pt idx="4904">
                  <c:v>48439.086854654088</c:v>
                </c:pt>
                <c:pt idx="4905">
                  <c:v>48439.12477871553</c:v>
                </c:pt>
                <c:pt idx="4906">
                  <c:v>48439.162702776972</c:v>
                </c:pt>
                <c:pt idx="4907">
                  <c:v>48439.200626838414</c:v>
                </c:pt>
                <c:pt idx="4908">
                  <c:v>48439.238550899856</c:v>
                </c:pt>
                <c:pt idx="4909">
                  <c:v>48439.276474961298</c:v>
                </c:pt>
                <c:pt idx="4910">
                  <c:v>48439.31439902274</c:v>
                </c:pt>
                <c:pt idx="4911">
                  <c:v>48439.352323084182</c:v>
                </c:pt>
                <c:pt idx="4912">
                  <c:v>48439.390247145624</c:v>
                </c:pt>
                <c:pt idx="4913">
                  <c:v>48439.428171207066</c:v>
                </c:pt>
                <c:pt idx="4914">
                  <c:v>48439.466095268508</c:v>
                </c:pt>
                <c:pt idx="4915">
                  <c:v>48439.50401932995</c:v>
                </c:pt>
                <c:pt idx="4916">
                  <c:v>48439.541943391392</c:v>
                </c:pt>
                <c:pt idx="4917">
                  <c:v>48439.579867452834</c:v>
                </c:pt>
                <c:pt idx="4918">
                  <c:v>48439.617791514276</c:v>
                </c:pt>
                <c:pt idx="4919">
                  <c:v>48439.655715575718</c:v>
                </c:pt>
                <c:pt idx="4920">
                  <c:v>48439.69363963716</c:v>
                </c:pt>
                <c:pt idx="4921">
                  <c:v>48439.731563698602</c:v>
                </c:pt>
                <c:pt idx="4922">
                  <c:v>48439.769487760044</c:v>
                </c:pt>
                <c:pt idx="4923">
                  <c:v>48439.807411821486</c:v>
                </c:pt>
                <c:pt idx="4924">
                  <c:v>48439.845335882928</c:v>
                </c:pt>
                <c:pt idx="4925">
                  <c:v>48439.88325994437</c:v>
                </c:pt>
                <c:pt idx="4926">
                  <c:v>48439.921184005812</c:v>
                </c:pt>
                <c:pt idx="4927">
                  <c:v>48439.959108067254</c:v>
                </c:pt>
                <c:pt idx="4928">
                  <c:v>48439.997032128696</c:v>
                </c:pt>
                <c:pt idx="4929">
                  <c:v>48440.034956190138</c:v>
                </c:pt>
                <c:pt idx="4930">
                  <c:v>48440.072880251581</c:v>
                </c:pt>
                <c:pt idx="4931">
                  <c:v>48440.110804313023</c:v>
                </c:pt>
                <c:pt idx="4932">
                  <c:v>48440.148728374465</c:v>
                </c:pt>
                <c:pt idx="4933">
                  <c:v>48440.186652435907</c:v>
                </c:pt>
                <c:pt idx="4934">
                  <c:v>48440.224576497349</c:v>
                </c:pt>
                <c:pt idx="4935">
                  <c:v>48440.262500558791</c:v>
                </c:pt>
                <c:pt idx="4936">
                  <c:v>48440.300424620233</c:v>
                </c:pt>
                <c:pt idx="4937">
                  <c:v>48440.338348681675</c:v>
                </c:pt>
                <c:pt idx="4938">
                  <c:v>48440.376272743117</c:v>
                </c:pt>
                <c:pt idx="4939">
                  <c:v>48440.414196804559</c:v>
                </c:pt>
                <c:pt idx="4940">
                  <c:v>48440.452120866001</c:v>
                </c:pt>
                <c:pt idx="4941">
                  <c:v>48440.490044927443</c:v>
                </c:pt>
                <c:pt idx="4942">
                  <c:v>48440.527968988885</c:v>
                </c:pt>
                <c:pt idx="4943">
                  <c:v>48440.565893050327</c:v>
                </c:pt>
                <c:pt idx="4944">
                  <c:v>48440.603817111769</c:v>
                </c:pt>
                <c:pt idx="4945">
                  <c:v>48440.641741173211</c:v>
                </c:pt>
                <c:pt idx="4946">
                  <c:v>48440.679665234653</c:v>
                </c:pt>
                <c:pt idx="4947">
                  <c:v>48440.717589296095</c:v>
                </c:pt>
                <c:pt idx="4948">
                  <c:v>48440.755513357537</c:v>
                </c:pt>
                <c:pt idx="4949">
                  <c:v>48440.793437418979</c:v>
                </c:pt>
                <c:pt idx="4950">
                  <c:v>48440.831361480421</c:v>
                </c:pt>
                <c:pt idx="4951">
                  <c:v>48440.869285541863</c:v>
                </c:pt>
                <c:pt idx="4952">
                  <c:v>48440.907209603305</c:v>
                </c:pt>
                <c:pt idx="4953">
                  <c:v>48440.945133664747</c:v>
                </c:pt>
                <c:pt idx="4954">
                  <c:v>48440.983057726189</c:v>
                </c:pt>
                <c:pt idx="4955">
                  <c:v>48441.020981787631</c:v>
                </c:pt>
                <c:pt idx="4956">
                  <c:v>48441.058905849073</c:v>
                </c:pt>
                <c:pt idx="4957">
                  <c:v>48441.096829910515</c:v>
                </c:pt>
                <c:pt idx="4958">
                  <c:v>48441.134753971957</c:v>
                </c:pt>
                <c:pt idx="4959">
                  <c:v>48441.172678033399</c:v>
                </c:pt>
                <c:pt idx="4960">
                  <c:v>48441.210602094841</c:v>
                </c:pt>
                <c:pt idx="4961">
                  <c:v>48441.248526156283</c:v>
                </c:pt>
                <c:pt idx="4962">
                  <c:v>48441.286450217725</c:v>
                </c:pt>
                <c:pt idx="4963">
                  <c:v>48441.324374279167</c:v>
                </c:pt>
                <c:pt idx="4964">
                  <c:v>48441.362298340609</c:v>
                </c:pt>
                <c:pt idx="4965">
                  <c:v>48441.400222402051</c:v>
                </c:pt>
                <c:pt idx="4966">
                  <c:v>48441.438146463493</c:v>
                </c:pt>
                <c:pt idx="4967">
                  <c:v>48441.476070524935</c:v>
                </c:pt>
                <c:pt idx="4968">
                  <c:v>48441.513994586378</c:v>
                </c:pt>
                <c:pt idx="4969">
                  <c:v>48441.513994586378</c:v>
                </c:pt>
                <c:pt idx="4970">
                  <c:v>48441.513994586378</c:v>
                </c:pt>
                <c:pt idx="4971">
                  <c:v>48441.513994586378</c:v>
                </c:pt>
                <c:pt idx="4972">
                  <c:v>48441.513994586378</c:v>
                </c:pt>
                <c:pt idx="4973">
                  <c:v>48441.513994586378</c:v>
                </c:pt>
                <c:pt idx="4974">
                  <c:v>48441.513994586378</c:v>
                </c:pt>
                <c:pt idx="4975">
                  <c:v>48441.513994586378</c:v>
                </c:pt>
                <c:pt idx="4976">
                  <c:v>48441.513994586378</c:v>
                </c:pt>
                <c:pt idx="4977">
                  <c:v>48441.513994586378</c:v>
                </c:pt>
                <c:pt idx="4978">
                  <c:v>48441.513994586378</c:v>
                </c:pt>
                <c:pt idx="4979">
                  <c:v>48441.513994586378</c:v>
                </c:pt>
                <c:pt idx="4980">
                  <c:v>48441.513994586378</c:v>
                </c:pt>
                <c:pt idx="4981">
                  <c:v>48441.513994586378</c:v>
                </c:pt>
                <c:pt idx="4982">
                  <c:v>48441.513994586378</c:v>
                </c:pt>
                <c:pt idx="4983">
                  <c:v>48441.513994586378</c:v>
                </c:pt>
                <c:pt idx="4984">
                  <c:v>48441.513994586378</c:v>
                </c:pt>
                <c:pt idx="4985">
                  <c:v>48441.513994586378</c:v>
                </c:pt>
                <c:pt idx="4986">
                  <c:v>48441.513994586378</c:v>
                </c:pt>
                <c:pt idx="4987">
                  <c:v>48441.513994586378</c:v>
                </c:pt>
                <c:pt idx="4988">
                  <c:v>48441.513994586378</c:v>
                </c:pt>
                <c:pt idx="4989">
                  <c:v>48441.513994586378</c:v>
                </c:pt>
                <c:pt idx="4990">
                  <c:v>48441.513994586378</c:v>
                </c:pt>
                <c:pt idx="4991">
                  <c:v>48441.513994586378</c:v>
                </c:pt>
                <c:pt idx="4992">
                  <c:v>48441.513994586378</c:v>
                </c:pt>
                <c:pt idx="4993">
                  <c:v>48441.513994586378</c:v>
                </c:pt>
                <c:pt idx="4994">
                  <c:v>48441.513994586378</c:v>
                </c:pt>
                <c:pt idx="4995">
                  <c:v>48441.513994586378</c:v>
                </c:pt>
                <c:pt idx="4996">
                  <c:v>48441.513994586378</c:v>
                </c:pt>
                <c:pt idx="4997">
                  <c:v>48441.513994586378</c:v>
                </c:pt>
                <c:pt idx="4998">
                  <c:v>48441.513994586378</c:v>
                </c:pt>
                <c:pt idx="4999">
                  <c:v>48441.513994586378</c:v>
                </c:pt>
                <c:pt idx="5000">
                  <c:v>48441.513994586378</c:v>
                </c:pt>
                <c:pt idx="5001">
                  <c:v>48441.513994586378</c:v>
                </c:pt>
                <c:pt idx="5002">
                  <c:v>48441.513994586378</c:v>
                </c:pt>
                <c:pt idx="5003">
                  <c:v>48441.513994586378</c:v>
                </c:pt>
                <c:pt idx="5004">
                  <c:v>48441.513994586378</c:v>
                </c:pt>
                <c:pt idx="5005">
                  <c:v>48441.513994586378</c:v>
                </c:pt>
                <c:pt idx="5006">
                  <c:v>48441.513994586378</c:v>
                </c:pt>
                <c:pt idx="5007">
                  <c:v>48441.513994586378</c:v>
                </c:pt>
                <c:pt idx="5008">
                  <c:v>48441.513994586378</c:v>
                </c:pt>
                <c:pt idx="5009">
                  <c:v>48441.513994586378</c:v>
                </c:pt>
                <c:pt idx="5010">
                  <c:v>48441.513994586378</c:v>
                </c:pt>
                <c:pt idx="5011">
                  <c:v>48441.513994586378</c:v>
                </c:pt>
                <c:pt idx="5012">
                  <c:v>48441.513994586378</c:v>
                </c:pt>
                <c:pt idx="5013">
                  <c:v>48441.513994586378</c:v>
                </c:pt>
                <c:pt idx="5014">
                  <c:v>48441.513994586378</c:v>
                </c:pt>
                <c:pt idx="5015">
                  <c:v>48441.513994586378</c:v>
                </c:pt>
                <c:pt idx="5016">
                  <c:v>48441.513994586378</c:v>
                </c:pt>
                <c:pt idx="5017">
                  <c:v>48441.513994586378</c:v>
                </c:pt>
                <c:pt idx="5018">
                  <c:v>48441.513994586378</c:v>
                </c:pt>
                <c:pt idx="5019">
                  <c:v>48441.513994586378</c:v>
                </c:pt>
                <c:pt idx="5020">
                  <c:v>48441.513994586378</c:v>
                </c:pt>
                <c:pt idx="5021">
                  <c:v>48441.513994586378</c:v>
                </c:pt>
                <c:pt idx="5022">
                  <c:v>48441.513994586378</c:v>
                </c:pt>
                <c:pt idx="5023">
                  <c:v>48441.513994586378</c:v>
                </c:pt>
                <c:pt idx="5024">
                  <c:v>48441.513994586378</c:v>
                </c:pt>
                <c:pt idx="5025">
                  <c:v>48441.513994586378</c:v>
                </c:pt>
                <c:pt idx="5026">
                  <c:v>48441.513994586378</c:v>
                </c:pt>
                <c:pt idx="5027">
                  <c:v>48441.513994586378</c:v>
                </c:pt>
                <c:pt idx="5028">
                  <c:v>48441.513994586378</c:v>
                </c:pt>
                <c:pt idx="5029">
                  <c:v>48441.513994586378</c:v>
                </c:pt>
                <c:pt idx="5030">
                  <c:v>48441.513994586378</c:v>
                </c:pt>
                <c:pt idx="5031">
                  <c:v>48441.513994586378</c:v>
                </c:pt>
                <c:pt idx="5032">
                  <c:v>48441.513994586378</c:v>
                </c:pt>
                <c:pt idx="5033">
                  <c:v>48441.513994586378</c:v>
                </c:pt>
                <c:pt idx="5034">
                  <c:v>48441.513994586378</c:v>
                </c:pt>
                <c:pt idx="5035">
                  <c:v>48441.513994586378</c:v>
                </c:pt>
                <c:pt idx="5036">
                  <c:v>48441.513994586378</c:v>
                </c:pt>
                <c:pt idx="5037">
                  <c:v>48441.513994586378</c:v>
                </c:pt>
                <c:pt idx="5038">
                  <c:v>48441.513994586378</c:v>
                </c:pt>
                <c:pt idx="5039">
                  <c:v>48441.513994586378</c:v>
                </c:pt>
                <c:pt idx="5040">
                  <c:v>48441.513994586378</c:v>
                </c:pt>
                <c:pt idx="5041">
                  <c:v>48441.513994586378</c:v>
                </c:pt>
                <c:pt idx="5042">
                  <c:v>48441.513994586378</c:v>
                </c:pt>
                <c:pt idx="5043">
                  <c:v>48441.513994586378</c:v>
                </c:pt>
                <c:pt idx="5044">
                  <c:v>48441.513994586378</c:v>
                </c:pt>
                <c:pt idx="5045">
                  <c:v>48441.513994586378</c:v>
                </c:pt>
                <c:pt idx="5046">
                  <c:v>48441.513994586378</c:v>
                </c:pt>
                <c:pt idx="5047">
                  <c:v>48441.513994586378</c:v>
                </c:pt>
                <c:pt idx="5048">
                  <c:v>48441.513994586378</c:v>
                </c:pt>
                <c:pt idx="5049">
                  <c:v>48441.513994586378</c:v>
                </c:pt>
                <c:pt idx="5050">
                  <c:v>48441.513994586378</c:v>
                </c:pt>
                <c:pt idx="5051">
                  <c:v>48441.513994586378</c:v>
                </c:pt>
                <c:pt idx="5052">
                  <c:v>48441.513994586378</c:v>
                </c:pt>
                <c:pt idx="5053">
                  <c:v>48441.513994586378</c:v>
                </c:pt>
                <c:pt idx="5054">
                  <c:v>48441.513994586378</c:v>
                </c:pt>
                <c:pt idx="5055">
                  <c:v>48441.513994586378</c:v>
                </c:pt>
                <c:pt idx="5056">
                  <c:v>48441.513994586378</c:v>
                </c:pt>
                <c:pt idx="5057">
                  <c:v>48441.513994586378</c:v>
                </c:pt>
                <c:pt idx="5058">
                  <c:v>48441.513994586378</c:v>
                </c:pt>
                <c:pt idx="5059">
                  <c:v>48441.513994586378</c:v>
                </c:pt>
                <c:pt idx="5060">
                  <c:v>48441.513994586378</c:v>
                </c:pt>
                <c:pt idx="5061">
                  <c:v>48441.513994586378</c:v>
                </c:pt>
                <c:pt idx="5062">
                  <c:v>48441.513994586378</c:v>
                </c:pt>
                <c:pt idx="5063">
                  <c:v>48441.513994586378</c:v>
                </c:pt>
                <c:pt idx="5064">
                  <c:v>48441.513994586378</c:v>
                </c:pt>
                <c:pt idx="5065">
                  <c:v>48441.513994586378</c:v>
                </c:pt>
                <c:pt idx="5066">
                  <c:v>48441.513994586378</c:v>
                </c:pt>
                <c:pt idx="5067">
                  <c:v>48441.513994586378</c:v>
                </c:pt>
                <c:pt idx="5068">
                  <c:v>48441.513994586378</c:v>
                </c:pt>
                <c:pt idx="5069">
                  <c:v>48441.639239916411</c:v>
                </c:pt>
                <c:pt idx="5070">
                  <c:v>48441.764485246444</c:v>
                </c:pt>
                <c:pt idx="5071">
                  <c:v>48441.889730576477</c:v>
                </c:pt>
                <c:pt idx="5072">
                  <c:v>48442.01497590651</c:v>
                </c:pt>
                <c:pt idx="5073">
                  <c:v>48442.140221236543</c:v>
                </c:pt>
                <c:pt idx="5074">
                  <c:v>48442.265466566576</c:v>
                </c:pt>
                <c:pt idx="5075">
                  <c:v>48442.390711896609</c:v>
                </c:pt>
                <c:pt idx="5076">
                  <c:v>48442.515957226642</c:v>
                </c:pt>
                <c:pt idx="5077">
                  <c:v>48442.641202556675</c:v>
                </c:pt>
                <c:pt idx="5078">
                  <c:v>48442.641202556675</c:v>
                </c:pt>
                <c:pt idx="5079">
                  <c:v>48442.641202556675</c:v>
                </c:pt>
                <c:pt idx="5080">
                  <c:v>48442.641202556675</c:v>
                </c:pt>
                <c:pt idx="5081">
                  <c:v>48442.641202556675</c:v>
                </c:pt>
                <c:pt idx="5082">
                  <c:v>48442.641202556675</c:v>
                </c:pt>
                <c:pt idx="5083">
                  <c:v>48442.641202556675</c:v>
                </c:pt>
                <c:pt idx="5084">
                  <c:v>48442.641202556675</c:v>
                </c:pt>
                <c:pt idx="5085">
                  <c:v>48442.641202556675</c:v>
                </c:pt>
                <c:pt idx="5086">
                  <c:v>48442.641202556675</c:v>
                </c:pt>
                <c:pt idx="5087">
                  <c:v>48442.641202556675</c:v>
                </c:pt>
                <c:pt idx="5088">
                  <c:v>48442.641202556675</c:v>
                </c:pt>
                <c:pt idx="5089">
                  <c:v>48442.641202556675</c:v>
                </c:pt>
                <c:pt idx="5090">
                  <c:v>48442.641202556675</c:v>
                </c:pt>
                <c:pt idx="5091">
                  <c:v>48442.641202556675</c:v>
                </c:pt>
                <c:pt idx="5092">
                  <c:v>48442.641202556675</c:v>
                </c:pt>
                <c:pt idx="5093">
                  <c:v>48442.641202556675</c:v>
                </c:pt>
                <c:pt idx="5094">
                  <c:v>48442.641202556675</c:v>
                </c:pt>
                <c:pt idx="5095">
                  <c:v>48442.641202556675</c:v>
                </c:pt>
                <c:pt idx="5096">
                  <c:v>48442.641202556675</c:v>
                </c:pt>
                <c:pt idx="5097">
                  <c:v>48442.641202556675</c:v>
                </c:pt>
                <c:pt idx="5098">
                  <c:v>48442.641202556675</c:v>
                </c:pt>
                <c:pt idx="5099">
                  <c:v>48442.641202556675</c:v>
                </c:pt>
                <c:pt idx="5100">
                  <c:v>48442.641202556675</c:v>
                </c:pt>
                <c:pt idx="5101">
                  <c:v>48442.641202556675</c:v>
                </c:pt>
                <c:pt idx="5102">
                  <c:v>48442.641202556675</c:v>
                </c:pt>
                <c:pt idx="5103">
                  <c:v>48442.641202556675</c:v>
                </c:pt>
                <c:pt idx="5104">
                  <c:v>48442.641202556675</c:v>
                </c:pt>
                <c:pt idx="5105">
                  <c:v>48442.641202556675</c:v>
                </c:pt>
                <c:pt idx="5106">
                  <c:v>48442.641202556675</c:v>
                </c:pt>
                <c:pt idx="5107">
                  <c:v>48442.641202556675</c:v>
                </c:pt>
                <c:pt idx="5108">
                  <c:v>48442.641202556675</c:v>
                </c:pt>
                <c:pt idx="5109">
                  <c:v>48442.641202556675</c:v>
                </c:pt>
                <c:pt idx="5110">
                  <c:v>48442.641202556675</c:v>
                </c:pt>
                <c:pt idx="5111">
                  <c:v>48442.641202556675</c:v>
                </c:pt>
                <c:pt idx="5112">
                  <c:v>48442.641202556675</c:v>
                </c:pt>
                <c:pt idx="5113">
                  <c:v>48442.641202556675</c:v>
                </c:pt>
                <c:pt idx="5114">
                  <c:v>48442.641202556675</c:v>
                </c:pt>
                <c:pt idx="5115">
                  <c:v>48442.641202556675</c:v>
                </c:pt>
                <c:pt idx="5116">
                  <c:v>48442.641202556675</c:v>
                </c:pt>
                <c:pt idx="5117">
                  <c:v>48442.641202556675</c:v>
                </c:pt>
                <c:pt idx="5118">
                  <c:v>48442.641202556675</c:v>
                </c:pt>
                <c:pt idx="5119">
                  <c:v>48442.641202556675</c:v>
                </c:pt>
                <c:pt idx="5120">
                  <c:v>48442.641202556675</c:v>
                </c:pt>
                <c:pt idx="5121">
                  <c:v>48442.641202556675</c:v>
                </c:pt>
                <c:pt idx="5122">
                  <c:v>48442.641202556675</c:v>
                </c:pt>
                <c:pt idx="5123">
                  <c:v>48442.641202556675</c:v>
                </c:pt>
                <c:pt idx="5124">
                  <c:v>48442.641202556675</c:v>
                </c:pt>
                <c:pt idx="5125">
                  <c:v>48442.641202556675</c:v>
                </c:pt>
                <c:pt idx="5126">
                  <c:v>48442.641202556675</c:v>
                </c:pt>
                <c:pt idx="5127">
                  <c:v>48442.641202556675</c:v>
                </c:pt>
                <c:pt idx="5128">
                  <c:v>48442.641202556675</c:v>
                </c:pt>
                <c:pt idx="5129">
                  <c:v>48442.641202556675</c:v>
                </c:pt>
                <c:pt idx="5130">
                  <c:v>48442.641202556675</c:v>
                </c:pt>
                <c:pt idx="5131">
                  <c:v>48442.641202556675</c:v>
                </c:pt>
                <c:pt idx="5132">
                  <c:v>48442.641202556675</c:v>
                </c:pt>
                <c:pt idx="5133">
                  <c:v>48442.641202556675</c:v>
                </c:pt>
                <c:pt idx="5134">
                  <c:v>48442.641202556675</c:v>
                </c:pt>
                <c:pt idx="5135">
                  <c:v>48442.641202556675</c:v>
                </c:pt>
                <c:pt idx="5136">
                  <c:v>48442.641202556675</c:v>
                </c:pt>
                <c:pt idx="5137">
                  <c:v>48442.641202556675</c:v>
                </c:pt>
                <c:pt idx="5138">
                  <c:v>48442.641202556675</c:v>
                </c:pt>
                <c:pt idx="5139">
                  <c:v>48442.641202556675</c:v>
                </c:pt>
                <c:pt idx="5140">
                  <c:v>48442.641202556675</c:v>
                </c:pt>
                <c:pt idx="5141">
                  <c:v>48443.457486349631</c:v>
                </c:pt>
                <c:pt idx="5142">
                  <c:v>48444.412151633791</c:v>
                </c:pt>
                <c:pt idx="5143">
                  <c:v>48445.107688964425</c:v>
                </c:pt>
                <c:pt idx="5144">
                  <c:v>48445.289803027496</c:v>
                </c:pt>
                <c:pt idx="5145">
                  <c:v>48445.340772169147</c:v>
                </c:pt>
                <c:pt idx="5146">
                  <c:v>48445.391741310799</c:v>
                </c:pt>
                <c:pt idx="5147">
                  <c:v>48445.442710452451</c:v>
                </c:pt>
                <c:pt idx="5148">
                  <c:v>48445.493679594103</c:v>
                </c:pt>
                <c:pt idx="5149">
                  <c:v>48445.544648735755</c:v>
                </c:pt>
                <c:pt idx="5150">
                  <c:v>48446.409111739318</c:v>
                </c:pt>
                <c:pt idx="5151">
                  <c:v>48447.445918508434</c:v>
                </c:pt>
                <c:pt idx="5152">
                  <c:v>48448.48272527755</c:v>
                </c:pt>
                <c:pt idx="5153">
                  <c:v>48449.114052389996</c:v>
                </c:pt>
                <c:pt idx="5154">
                  <c:v>48449.745379502441</c:v>
                </c:pt>
                <c:pt idx="5155">
                  <c:v>48450.376706614887</c:v>
                </c:pt>
                <c:pt idx="5156">
                  <c:v>48451.008033727332</c:v>
                </c:pt>
                <c:pt idx="5157">
                  <c:v>48451.639360839778</c:v>
                </c:pt>
                <c:pt idx="5158">
                  <c:v>48452.521038730389</c:v>
                </c:pt>
                <c:pt idx="5159">
                  <c:v>48453.402716621</c:v>
                </c:pt>
                <c:pt idx="5160">
                  <c:v>48454.284394511611</c:v>
                </c:pt>
                <c:pt idx="5161">
                  <c:v>48454.915721624056</c:v>
                </c:pt>
                <c:pt idx="5162">
                  <c:v>48455.547048736502</c:v>
                </c:pt>
                <c:pt idx="5163">
                  <c:v>48456.178375848947</c:v>
                </c:pt>
                <c:pt idx="5164">
                  <c:v>48456.809702961393</c:v>
                </c:pt>
                <c:pt idx="5165">
                  <c:v>48457.659384632796</c:v>
                </c:pt>
                <c:pt idx="5166">
                  <c:v>48458.535458600876</c:v>
                </c:pt>
                <c:pt idx="5167">
                  <c:v>48459.411532568956</c:v>
                </c:pt>
                <c:pt idx="5168">
                  <c:v>48460.287606537036</c:v>
                </c:pt>
                <c:pt idx="5169">
                  <c:v>48460.686528044142</c:v>
                </c:pt>
                <c:pt idx="5170">
                  <c:v>48461.085449551247</c:v>
                </c:pt>
                <c:pt idx="5171">
                  <c:v>48461.484371058352</c:v>
                </c:pt>
                <c:pt idx="5172">
                  <c:v>48461.883292565457</c:v>
                </c:pt>
                <c:pt idx="5173">
                  <c:v>48462.282214072562</c:v>
                </c:pt>
                <c:pt idx="5174">
                  <c:v>48462.681135579667</c:v>
                </c:pt>
                <c:pt idx="5175">
                  <c:v>48463.080057086772</c:v>
                </c:pt>
                <c:pt idx="5176">
                  <c:v>48463.478978593877</c:v>
                </c:pt>
                <c:pt idx="5177">
                  <c:v>48463.505370890562</c:v>
                </c:pt>
                <c:pt idx="5178">
                  <c:v>48463.531763187246</c:v>
                </c:pt>
                <c:pt idx="5179">
                  <c:v>48463.55815548393</c:v>
                </c:pt>
                <c:pt idx="5180">
                  <c:v>48463.584547780614</c:v>
                </c:pt>
                <c:pt idx="5181">
                  <c:v>48463.610940077298</c:v>
                </c:pt>
                <c:pt idx="5182">
                  <c:v>48463.637332373983</c:v>
                </c:pt>
                <c:pt idx="5183">
                  <c:v>48463.663724670667</c:v>
                </c:pt>
                <c:pt idx="5184">
                  <c:v>48463.690116967351</c:v>
                </c:pt>
                <c:pt idx="5185">
                  <c:v>48463.716509264035</c:v>
                </c:pt>
                <c:pt idx="5186">
                  <c:v>48463.742901560719</c:v>
                </c:pt>
                <c:pt idx="5187">
                  <c:v>48463.769293857404</c:v>
                </c:pt>
                <c:pt idx="5188">
                  <c:v>48463.795686154088</c:v>
                </c:pt>
                <c:pt idx="5189">
                  <c:v>48463.822078450772</c:v>
                </c:pt>
                <c:pt idx="5190">
                  <c:v>48463.848470747456</c:v>
                </c:pt>
                <c:pt idx="5191">
                  <c:v>48463.874863044141</c:v>
                </c:pt>
                <c:pt idx="5192">
                  <c:v>48463.901255340825</c:v>
                </c:pt>
                <c:pt idx="5193">
                  <c:v>48463.927647637509</c:v>
                </c:pt>
                <c:pt idx="5194">
                  <c:v>48463.954039934193</c:v>
                </c:pt>
                <c:pt idx="5195">
                  <c:v>48463.980432230877</c:v>
                </c:pt>
                <c:pt idx="5196">
                  <c:v>48464.006824527562</c:v>
                </c:pt>
                <c:pt idx="5197">
                  <c:v>48464.033216824246</c:v>
                </c:pt>
                <c:pt idx="5198">
                  <c:v>48464.05960912093</c:v>
                </c:pt>
                <c:pt idx="5199">
                  <c:v>48464.086001417614</c:v>
                </c:pt>
                <c:pt idx="5200">
                  <c:v>48464.112393714298</c:v>
                </c:pt>
                <c:pt idx="5201">
                  <c:v>48464.138786010983</c:v>
                </c:pt>
                <c:pt idx="5202">
                  <c:v>48464.165178307667</c:v>
                </c:pt>
                <c:pt idx="5203">
                  <c:v>48464.191570604351</c:v>
                </c:pt>
                <c:pt idx="5204">
                  <c:v>48464.217962901035</c:v>
                </c:pt>
                <c:pt idx="5205">
                  <c:v>48464.244355197719</c:v>
                </c:pt>
                <c:pt idx="5206">
                  <c:v>48464.270747494404</c:v>
                </c:pt>
                <c:pt idx="5207">
                  <c:v>48464.297139791088</c:v>
                </c:pt>
                <c:pt idx="5208">
                  <c:v>48464.323532087772</c:v>
                </c:pt>
                <c:pt idx="5209">
                  <c:v>48464.349924384456</c:v>
                </c:pt>
                <c:pt idx="5210">
                  <c:v>48464.37631668114</c:v>
                </c:pt>
                <c:pt idx="5211">
                  <c:v>48464.402708977825</c:v>
                </c:pt>
                <c:pt idx="5212">
                  <c:v>48464.429101274509</c:v>
                </c:pt>
                <c:pt idx="5213">
                  <c:v>48464.455493571193</c:v>
                </c:pt>
                <c:pt idx="5214">
                  <c:v>48464.481885867877</c:v>
                </c:pt>
                <c:pt idx="5215">
                  <c:v>48464.508278164561</c:v>
                </c:pt>
                <c:pt idx="5216">
                  <c:v>48464.534670461246</c:v>
                </c:pt>
                <c:pt idx="5217">
                  <c:v>48464.56106275793</c:v>
                </c:pt>
                <c:pt idx="5218">
                  <c:v>48464.587455054614</c:v>
                </c:pt>
                <c:pt idx="5219">
                  <c:v>48464.613847351298</c:v>
                </c:pt>
                <c:pt idx="5220">
                  <c:v>48464.640239647983</c:v>
                </c:pt>
                <c:pt idx="5221">
                  <c:v>48464.666631944667</c:v>
                </c:pt>
                <c:pt idx="5222">
                  <c:v>48464.693024241351</c:v>
                </c:pt>
                <c:pt idx="5223">
                  <c:v>48464.719416538035</c:v>
                </c:pt>
                <c:pt idx="5224">
                  <c:v>48464.745808834719</c:v>
                </c:pt>
                <c:pt idx="5225">
                  <c:v>48464.772201131404</c:v>
                </c:pt>
                <c:pt idx="5226">
                  <c:v>48464.798593428088</c:v>
                </c:pt>
                <c:pt idx="5227">
                  <c:v>48464.824985724772</c:v>
                </c:pt>
                <c:pt idx="5228">
                  <c:v>48464.851378021456</c:v>
                </c:pt>
                <c:pt idx="5229">
                  <c:v>48464.87777031814</c:v>
                </c:pt>
                <c:pt idx="5230">
                  <c:v>48464.904162614825</c:v>
                </c:pt>
                <c:pt idx="5231">
                  <c:v>48464.930554911509</c:v>
                </c:pt>
                <c:pt idx="5232">
                  <c:v>48464.956947208193</c:v>
                </c:pt>
                <c:pt idx="5233">
                  <c:v>48464.983339504877</c:v>
                </c:pt>
                <c:pt idx="5234">
                  <c:v>48465.009731801561</c:v>
                </c:pt>
                <c:pt idx="5235">
                  <c:v>48465.036124098246</c:v>
                </c:pt>
                <c:pt idx="5236">
                  <c:v>48465.06251639493</c:v>
                </c:pt>
                <c:pt idx="5237">
                  <c:v>48465.088908691614</c:v>
                </c:pt>
                <c:pt idx="5238">
                  <c:v>48465.115300988298</c:v>
                </c:pt>
                <c:pt idx="5239">
                  <c:v>48465.141693284982</c:v>
                </c:pt>
                <c:pt idx="5240">
                  <c:v>48465.168085581667</c:v>
                </c:pt>
                <c:pt idx="5241">
                  <c:v>48465.194477878351</c:v>
                </c:pt>
                <c:pt idx="5242">
                  <c:v>48465.220870175035</c:v>
                </c:pt>
                <c:pt idx="5243">
                  <c:v>48465.247262471719</c:v>
                </c:pt>
                <c:pt idx="5244">
                  <c:v>48465.273654768404</c:v>
                </c:pt>
                <c:pt idx="5245">
                  <c:v>48465.300047065088</c:v>
                </c:pt>
                <c:pt idx="5246">
                  <c:v>48465.326439361772</c:v>
                </c:pt>
                <c:pt idx="5247">
                  <c:v>48465.352831658456</c:v>
                </c:pt>
                <c:pt idx="5248">
                  <c:v>48465.37922395514</c:v>
                </c:pt>
                <c:pt idx="5249">
                  <c:v>48465.405616251825</c:v>
                </c:pt>
                <c:pt idx="5250">
                  <c:v>48465.432008548509</c:v>
                </c:pt>
                <c:pt idx="5251">
                  <c:v>48465.458400845193</c:v>
                </c:pt>
                <c:pt idx="5252">
                  <c:v>48465.484793141877</c:v>
                </c:pt>
                <c:pt idx="5253">
                  <c:v>48465.511185438561</c:v>
                </c:pt>
                <c:pt idx="5254">
                  <c:v>48465.537577735246</c:v>
                </c:pt>
                <c:pt idx="5255">
                  <c:v>48465.56397003193</c:v>
                </c:pt>
                <c:pt idx="5256">
                  <c:v>48465.590362328614</c:v>
                </c:pt>
                <c:pt idx="5257">
                  <c:v>48465.616754625298</c:v>
                </c:pt>
                <c:pt idx="5258">
                  <c:v>48465.643146921982</c:v>
                </c:pt>
                <c:pt idx="5259">
                  <c:v>48465.669539218667</c:v>
                </c:pt>
                <c:pt idx="5260">
                  <c:v>48465.695931515351</c:v>
                </c:pt>
                <c:pt idx="5261">
                  <c:v>48465.816786704359</c:v>
                </c:pt>
                <c:pt idx="5262">
                  <c:v>48466.068580819294</c:v>
                </c:pt>
                <c:pt idx="5263">
                  <c:v>48467.295113808374</c:v>
                </c:pt>
                <c:pt idx="5264">
                  <c:v>48469.3827622713</c:v>
                </c:pt>
                <c:pt idx="5265">
                  <c:v>48471.525160011122</c:v>
                </c:pt>
                <c:pt idx="5266">
                  <c:v>48473.667557750945</c:v>
                </c:pt>
                <c:pt idx="5267">
                  <c:v>48475.015098462303</c:v>
                </c:pt>
                <c:pt idx="5268">
                  <c:v>48480.917968088732</c:v>
                </c:pt>
                <c:pt idx="5269">
                  <c:v>48700.453425436048</c:v>
                </c:pt>
                <c:pt idx="5270">
                  <c:v>48856.281262055731</c:v>
                </c:pt>
                <c:pt idx="5271">
                  <c:v>48949.105533313574</c:v>
                </c:pt>
                <c:pt idx="5272">
                  <c:v>49055.383840713665</c:v>
                </c:pt>
                <c:pt idx="5273">
                  <c:v>49102.538467678824</c:v>
                </c:pt>
                <c:pt idx="5274">
                  <c:v>49154.977807363226</c:v>
                </c:pt>
                <c:pt idx="5275">
                  <c:v>49202.000394634662</c:v>
                </c:pt>
                <c:pt idx="5276">
                  <c:v>49249.633448467561</c:v>
                </c:pt>
                <c:pt idx="5277">
                  <c:v>49335.067012888809</c:v>
                </c:pt>
                <c:pt idx="5278">
                  <c:v>49421.151411953972</c:v>
                </c:pt>
                <c:pt idx="5279">
                  <c:v>49500.900180448443</c:v>
                </c:pt>
                <c:pt idx="5280">
                  <c:v>49598.426632145827</c:v>
                </c:pt>
                <c:pt idx="5281">
                  <c:v>49647.779402493339</c:v>
                </c:pt>
                <c:pt idx="5282">
                  <c:v>49699.684792280044</c:v>
                </c:pt>
                <c:pt idx="5283">
                  <c:v>49750.572651636729</c:v>
                </c:pt>
                <c:pt idx="5284">
                  <c:v>49801.646773551183</c:v>
                </c:pt>
                <c:pt idx="5285">
                  <c:v>49864.389264937432</c:v>
                </c:pt>
                <c:pt idx="5286">
                  <c:v>49921.288680042315</c:v>
                </c:pt>
                <c:pt idx="5287">
                  <c:v>49984.602826288901</c:v>
                </c:pt>
                <c:pt idx="5288">
                  <c:v>50048.736384526426</c:v>
                </c:pt>
                <c:pt idx="5289">
                  <c:v>50086.103997444327</c:v>
                </c:pt>
                <c:pt idx="5290">
                  <c:v>50121.703666782487</c:v>
                </c:pt>
                <c:pt idx="5291">
                  <c:v>50155.726375482867</c:v>
                </c:pt>
                <c:pt idx="5292">
                  <c:v>50189.749084183248</c:v>
                </c:pt>
                <c:pt idx="5293">
                  <c:v>50233.667924929592</c:v>
                </c:pt>
                <c:pt idx="5294">
                  <c:v>50276.101591003018</c:v>
                </c:pt>
                <c:pt idx="5295">
                  <c:v>50310.342415978084</c:v>
                </c:pt>
                <c:pt idx="5296">
                  <c:v>50343.660972835838</c:v>
                </c:pt>
                <c:pt idx="5297">
                  <c:v>50376.317845872072</c:v>
                </c:pt>
                <c:pt idx="5298">
                  <c:v>50409.042548012534</c:v>
                </c:pt>
                <c:pt idx="5299">
                  <c:v>50441.767250152996</c:v>
                </c:pt>
                <c:pt idx="5300">
                  <c:v>50474.491952293458</c:v>
                </c:pt>
                <c:pt idx="5301">
                  <c:v>50507.474283213989</c:v>
                </c:pt>
                <c:pt idx="5302">
                  <c:v>50540.006509219034</c:v>
                </c:pt>
                <c:pt idx="5303">
                  <c:v>50572.788788823476</c:v>
                </c:pt>
                <c:pt idx="5304">
                  <c:v>50605.571068427918</c:v>
                </c:pt>
                <c:pt idx="5305">
                  <c:v>50636.672539804335</c:v>
                </c:pt>
                <c:pt idx="5306">
                  <c:v>50667.774011180751</c:v>
                </c:pt>
                <c:pt idx="5307">
                  <c:v>50698.875482557167</c:v>
                </c:pt>
                <c:pt idx="5308">
                  <c:v>50730.308866569481</c:v>
                </c:pt>
                <c:pt idx="5309">
                  <c:v>50762.564976340764</c:v>
                </c:pt>
                <c:pt idx="5310">
                  <c:v>50792.125699336466</c:v>
                </c:pt>
                <c:pt idx="5311">
                  <c:v>50820.813529972278</c:v>
                </c:pt>
                <c:pt idx="5312">
                  <c:v>50849.725049265835</c:v>
                </c:pt>
                <c:pt idx="5313">
                  <c:v>50860.50094124546</c:v>
                </c:pt>
                <c:pt idx="5314">
                  <c:v>50871.276833225085</c:v>
                </c:pt>
                <c:pt idx="5315">
                  <c:v>50882.05272520471</c:v>
                </c:pt>
                <c:pt idx="5316">
                  <c:v>50892.828617184336</c:v>
                </c:pt>
                <c:pt idx="5317">
                  <c:v>50903.604509163961</c:v>
                </c:pt>
                <c:pt idx="5318">
                  <c:v>50914.383631114411</c:v>
                </c:pt>
                <c:pt idx="5319">
                  <c:v>50925.162753064862</c:v>
                </c:pt>
                <c:pt idx="5320">
                  <c:v>50936.486879843054</c:v>
                </c:pt>
                <c:pt idx="5321">
                  <c:v>50944.390477107401</c:v>
                </c:pt>
                <c:pt idx="5322">
                  <c:v>50952.294074371748</c:v>
                </c:pt>
                <c:pt idx="5323">
                  <c:v>50960.197671636095</c:v>
                </c:pt>
                <c:pt idx="5324">
                  <c:v>50968.101268900442</c:v>
                </c:pt>
                <c:pt idx="5325">
                  <c:v>50976.64542423081</c:v>
                </c:pt>
                <c:pt idx="5326">
                  <c:v>50986.397104466763</c:v>
                </c:pt>
                <c:pt idx="5327">
                  <c:v>50996.004190089916</c:v>
                </c:pt>
                <c:pt idx="5328">
                  <c:v>51005.568102651174</c:v>
                </c:pt>
                <c:pt idx="5329">
                  <c:v>51011.745520675489</c:v>
                </c:pt>
                <c:pt idx="5330">
                  <c:v>51017.922938699805</c:v>
                </c:pt>
                <c:pt idx="5331">
                  <c:v>51024.100356724121</c:v>
                </c:pt>
                <c:pt idx="5332">
                  <c:v>51030.277774748436</c:v>
                </c:pt>
                <c:pt idx="5333">
                  <c:v>51036.455192772752</c:v>
                </c:pt>
                <c:pt idx="5334">
                  <c:v>51043.468200456002</c:v>
                </c:pt>
                <c:pt idx="5335">
                  <c:v>51050.132937678005</c:v>
                </c:pt>
                <c:pt idx="5336">
                  <c:v>51057.633264558935</c:v>
                </c:pt>
                <c:pt idx="5337">
                  <c:v>51064.161120737954</c:v>
                </c:pt>
                <c:pt idx="5338">
                  <c:v>51070.688976916972</c:v>
                </c:pt>
                <c:pt idx="5339">
                  <c:v>51077.21683309599</c:v>
                </c:pt>
                <c:pt idx="5340">
                  <c:v>51083.744689275009</c:v>
                </c:pt>
                <c:pt idx="5341">
                  <c:v>51090.272545454027</c:v>
                </c:pt>
                <c:pt idx="5342">
                  <c:v>51097.211267918734</c:v>
                </c:pt>
                <c:pt idx="5343">
                  <c:v>51102.980870340063</c:v>
                </c:pt>
                <c:pt idx="5344">
                  <c:v>51108.750472761392</c:v>
                </c:pt>
                <c:pt idx="5345">
                  <c:v>51111.052046249497</c:v>
                </c:pt>
                <c:pt idx="5346">
                  <c:v>51113.353619737602</c:v>
                </c:pt>
                <c:pt idx="5347">
                  <c:v>51115.655193225706</c:v>
                </c:pt>
                <c:pt idx="5348">
                  <c:v>51117.956766713811</c:v>
                </c:pt>
                <c:pt idx="5349">
                  <c:v>51120.258340201915</c:v>
                </c:pt>
                <c:pt idx="5350">
                  <c:v>51122.434705944419</c:v>
                </c:pt>
                <c:pt idx="5351">
                  <c:v>51124.89455510617</c:v>
                </c:pt>
                <c:pt idx="5352">
                  <c:v>51127.070920848673</c:v>
                </c:pt>
                <c:pt idx="5353">
                  <c:v>51128.745454825337</c:v>
                </c:pt>
                <c:pt idx="5354">
                  <c:v>51130.419988802001</c:v>
                </c:pt>
                <c:pt idx="5355">
                  <c:v>51132.094522778665</c:v>
                </c:pt>
                <c:pt idx="5356">
                  <c:v>51133.769056755329</c:v>
                </c:pt>
                <c:pt idx="5357">
                  <c:v>51135.443590731993</c:v>
                </c:pt>
                <c:pt idx="5358">
                  <c:v>51137.118124708657</c:v>
                </c:pt>
                <c:pt idx="5359">
                  <c:v>51138.792658685321</c:v>
                </c:pt>
                <c:pt idx="5360">
                  <c:v>51140.467192661985</c:v>
                </c:pt>
                <c:pt idx="5361">
                  <c:v>51141.858243219402</c:v>
                </c:pt>
                <c:pt idx="5362">
                  <c:v>51143.249293776818</c:v>
                </c:pt>
                <c:pt idx="5363">
                  <c:v>51144.640344334235</c:v>
                </c:pt>
                <c:pt idx="5364">
                  <c:v>51146.031394891652</c:v>
                </c:pt>
                <c:pt idx="5365">
                  <c:v>51147.422445449069</c:v>
                </c:pt>
                <c:pt idx="5366">
                  <c:v>51148.813496006485</c:v>
                </c:pt>
                <c:pt idx="5367">
                  <c:v>51150.073023841833</c:v>
                </c:pt>
                <c:pt idx="5368">
                  <c:v>51151.33255167718</c:v>
                </c:pt>
                <c:pt idx="5369">
                  <c:v>51151.629106987159</c:v>
                </c:pt>
                <c:pt idx="5370">
                  <c:v>51151.925662297137</c:v>
                </c:pt>
                <c:pt idx="5371">
                  <c:v>51152.222217607115</c:v>
                </c:pt>
                <c:pt idx="5372">
                  <c:v>51152.518772917094</c:v>
                </c:pt>
                <c:pt idx="5373">
                  <c:v>51152.815328227072</c:v>
                </c:pt>
                <c:pt idx="5374">
                  <c:v>51153.947601782005</c:v>
                </c:pt>
                <c:pt idx="5375">
                  <c:v>51155.079875336938</c:v>
                </c:pt>
                <c:pt idx="5376">
                  <c:v>51156.19907700114</c:v>
                </c:pt>
                <c:pt idx="5377">
                  <c:v>51157.034795246094</c:v>
                </c:pt>
                <c:pt idx="5378">
                  <c:v>51157.870513491049</c:v>
                </c:pt>
                <c:pt idx="5379">
                  <c:v>51158.706231736003</c:v>
                </c:pt>
                <c:pt idx="5380">
                  <c:v>51159.541949980958</c:v>
                </c:pt>
                <c:pt idx="5381">
                  <c:v>51160.377668225912</c:v>
                </c:pt>
                <c:pt idx="5382">
                  <c:v>51161.213386470867</c:v>
                </c:pt>
                <c:pt idx="5383">
                  <c:v>51162.049104715821</c:v>
                </c:pt>
                <c:pt idx="5384">
                  <c:v>51162.884822960776</c:v>
                </c:pt>
                <c:pt idx="5385">
                  <c:v>51163.72054120573</c:v>
                </c:pt>
                <c:pt idx="5386">
                  <c:v>51164.556259450685</c:v>
                </c:pt>
                <c:pt idx="5387">
                  <c:v>51165.391977695639</c:v>
                </c:pt>
                <c:pt idx="5388">
                  <c:v>51166.227695940594</c:v>
                </c:pt>
                <c:pt idx="5389">
                  <c:v>51167.063414185548</c:v>
                </c:pt>
                <c:pt idx="5390">
                  <c:v>51167.899132430503</c:v>
                </c:pt>
                <c:pt idx="5391">
                  <c:v>51168.734850675457</c:v>
                </c:pt>
                <c:pt idx="5392">
                  <c:v>51169.570568920411</c:v>
                </c:pt>
                <c:pt idx="5393">
                  <c:v>51169.570568920411</c:v>
                </c:pt>
                <c:pt idx="5394">
                  <c:v>51169.570568920411</c:v>
                </c:pt>
                <c:pt idx="5395">
                  <c:v>51169.570568920411</c:v>
                </c:pt>
                <c:pt idx="5396">
                  <c:v>51169.570568920411</c:v>
                </c:pt>
                <c:pt idx="5397">
                  <c:v>51169.570568920411</c:v>
                </c:pt>
                <c:pt idx="5398">
                  <c:v>51169.570568920411</c:v>
                </c:pt>
                <c:pt idx="5399">
                  <c:v>51169.570568920411</c:v>
                </c:pt>
                <c:pt idx="5400">
                  <c:v>51169.570568920411</c:v>
                </c:pt>
                <c:pt idx="5401">
                  <c:v>51169.570568920411</c:v>
                </c:pt>
                <c:pt idx="5402">
                  <c:v>51169.570568920411</c:v>
                </c:pt>
                <c:pt idx="5403">
                  <c:v>51169.570568920411</c:v>
                </c:pt>
                <c:pt idx="5404">
                  <c:v>51169.570568920411</c:v>
                </c:pt>
                <c:pt idx="5405">
                  <c:v>51169.570568920411</c:v>
                </c:pt>
                <c:pt idx="5406">
                  <c:v>51169.570568920411</c:v>
                </c:pt>
                <c:pt idx="5407">
                  <c:v>51169.570568920411</c:v>
                </c:pt>
                <c:pt idx="5408">
                  <c:v>51169.570568920411</c:v>
                </c:pt>
                <c:pt idx="5409">
                  <c:v>51169.570568920411</c:v>
                </c:pt>
                <c:pt idx="5410">
                  <c:v>51169.570568920411</c:v>
                </c:pt>
                <c:pt idx="5411">
                  <c:v>51169.570568920411</c:v>
                </c:pt>
                <c:pt idx="5412">
                  <c:v>51169.570568920411</c:v>
                </c:pt>
                <c:pt idx="5413">
                  <c:v>51169.570568920411</c:v>
                </c:pt>
                <c:pt idx="5414">
                  <c:v>51169.570568920411</c:v>
                </c:pt>
                <c:pt idx="5415">
                  <c:v>51169.570568920411</c:v>
                </c:pt>
                <c:pt idx="5416">
                  <c:v>51169.570568920411</c:v>
                </c:pt>
                <c:pt idx="5417">
                  <c:v>51169.570568920411</c:v>
                </c:pt>
                <c:pt idx="5418">
                  <c:v>51169.570568920411</c:v>
                </c:pt>
                <c:pt idx="5419">
                  <c:v>51169.570568920411</c:v>
                </c:pt>
                <c:pt idx="5420">
                  <c:v>51169.570568920411</c:v>
                </c:pt>
                <c:pt idx="5421">
                  <c:v>51169.570568920411</c:v>
                </c:pt>
                <c:pt idx="5422">
                  <c:v>51169.570568920411</c:v>
                </c:pt>
                <c:pt idx="5423">
                  <c:v>51169.570568920411</c:v>
                </c:pt>
                <c:pt idx="5424">
                  <c:v>51169.570568920411</c:v>
                </c:pt>
                <c:pt idx="5425">
                  <c:v>51169.570568920411</c:v>
                </c:pt>
                <c:pt idx="5426">
                  <c:v>51169.570568920411</c:v>
                </c:pt>
                <c:pt idx="5427">
                  <c:v>51169.570568920411</c:v>
                </c:pt>
                <c:pt idx="5428">
                  <c:v>51169.570568920411</c:v>
                </c:pt>
                <c:pt idx="5429">
                  <c:v>51169.570568920411</c:v>
                </c:pt>
                <c:pt idx="5430">
                  <c:v>51169.570568920411</c:v>
                </c:pt>
                <c:pt idx="5431">
                  <c:v>51169.570568920411</c:v>
                </c:pt>
                <c:pt idx="5432">
                  <c:v>51169.570568920411</c:v>
                </c:pt>
                <c:pt idx="5433">
                  <c:v>51169.570568920411</c:v>
                </c:pt>
                <c:pt idx="5434">
                  <c:v>51169.570568920411</c:v>
                </c:pt>
                <c:pt idx="5435">
                  <c:v>51169.570568920411</c:v>
                </c:pt>
                <c:pt idx="5436">
                  <c:v>51169.570568920411</c:v>
                </c:pt>
                <c:pt idx="5437">
                  <c:v>51169.570568920411</c:v>
                </c:pt>
                <c:pt idx="5438">
                  <c:v>51169.570568920411</c:v>
                </c:pt>
                <c:pt idx="5439">
                  <c:v>51169.570568920411</c:v>
                </c:pt>
                <c:pt idx="5440">
                  <c:v>51170.410504487008</c:v>
                </c:pt>
                <c:pt idx="5441">
                  <c:v>51171.250440053605</c:v>
                </c:pt>
                <c:pt idx="5442">
                  <c:v>51171.250440053605</c:v>
                </c:pt>
                <c:pt idx="5443">
                  <c:v>51171.250440053605</c:v>
                </c:pt>
                <c:pt idx="5444">
                  <c:v>51171.250440053605</c:v>
                </c:pt>
                <c:pt idx="5445">
                  <c:v>51171.250440053605</c:v>
                </c:pt>
                <c:pt idx="5446">
                  <c:v>51171.250440053605</c:v>
                </c:pt>
                <c:pt idx="5447">
                  <c:v>51171.250440053605</c:v>
                </c:pt>
                <c:pt idx="5448">
                  <c:v>51171.250440053605</c:v>
                </c:pt>
                <c:pt idx="5449">
                  <c:v>51171.250440053605</c:v>
                </c:pt>
                <c:pt idx="5450">
                  <c:v>51171.250440053605</c:v>
                </c:pt>
                <c:pt idx="5451">
                  <c:v>51171.250440053605</c:v>
                </c:pt>
                <c:pt idx="5452">
                  <c:v>51171.250440053605</c:v>
                </c:pt>
                <c:pt idx="5453">
                  <c:v>51171.250440053605</c:v>
                </c:pt>
                <c:pt idx="5454">
                  <c:v>51171.250440053605</c:v>
                </c:pt>
                <c:pt idx="5455">
                  <c:v>51171.250440053605</c:v>
                </c:pt>
                <c:pt idx="5456">
                  <c:v>51171.250440053605</c:v>
                </c:pt>
                <c:pt idx="5457">
                  <c:v>51171.250440053605</c:v>
                </c:pt>
                <c:pt idx="5458">
                  <c:v>51171.250440053605</c:v>
                </c:pt>
                <c:pt idx="5459">
                  <c:v>51171.250440053605</c:v>
                </c:pt>
                <c:pt idx="5460">
                  <c:v>51171.250440053605</c:v>
                </c:pt>
                <c:pt idx="5461">
                  <c:v>51171.250440053605</c:v>
                </c:pt>
                <c:pt idx="5462">
                  <c:v>51171.250440053605</c:v>
                </c:pt>
                <c:pt idx="5463">
                  <c:v>51171.250440053605</c:v>
                </c:pt>
                <c:pt idx="5464">
                  <c:v>51171.250440053605</c:v>
                </c:pt>
                <c:pt idx="5465">
                  <c:v>51171.250440053605</c:v>
                </c:pt>
                <c:pt idx="5466">
                  <c:v>51171.250440053605</c:v>
                </c:pt>
                <c:pt idx="5467">
                  <c:v>51171.250440053605</c:v>
                </c:pt>
                <c:pt idx="5468">
                  <c:v>51171.250440053605</c:v>
                </c:pt>
                <c:pt idx="5469">
                  <c:v>51171.250440053605</c:v>
                </c:pt>
                <c:pt idx="5470">
                  <c:v>51171.250440053605</c:v>
                </c:pt>
                <c:pt idx="5471">
                  <c:v>51171.250440053605</c:v>
                </c:pt>
                <c:pt idx="5472">
                  <c:v>51171.250440053605</c:v>
                </c:pt>
                <c:pt idx="5473">
                  <c:v>51171.250440053605</c:v>
                </c:pt>
                <c:pt idx="5474">
                  <c:v>51171.250440053605</c:v>
                </c:pt>
                <c:pt idx="5475">
                  <c:v>51171.250440053605</c:v>
                </c:pt>
                <c:pt idx="5476">
                  <c:v>51171.250440053605</c:v>
                </c:pt>
                <c:pt idx="5477">
                  <c:v>51171.250440053605</c:v>
                </c:pt>
                <c:pt idx="5478">
                  <c:v>51171.250440053605</c:v>
                </c:pt>
                <c:pt idx="5479">
                  <c:v>51171.250440053605</c:v>
                </c:pt>
                <c:pt idx="5480">
                  <c:v>51171.250440053605</c:v>
                </c:pt>
                <c:pt idx="5481">
                  <c:v>51171.250440053605</c:v>
                </c:pt>
                <c:pt idx="5482">
                  <c:v>51171.250440053605</c:v>
                </c:pt>
                <c:pt idx="5483">
                  <c:v>51171.250440053605</c:v>
                </c:pt>
                <c:pt idx="5484">
                  <c:v>51171.250440053605</c:v>
                </c:pt>
                <c:pt idx="5485">
                  <c:v>51171.250440053605</c:v>
                </c:pt>
                <c:pt idx="5486">
                  <c:v>51171.250440053605</c:v>
                </c:pt>
                <c:pt idx="5487">
                  <c:v>51171.250440053605</c:v>
                </c:pt>
                <c:pt idx="5488">
                  <c:v>51171.250440053605</c:v>
                </c:pt>
                <c:pt idx="5489">
                  <c:v>51171.250440053605</c:v>
                </c:pt>
                <c:pt idx="5490">
                  <c:v>51171.250440053605</c:v>
                </c:pt>
                <c:pt idx="5491">
                  <c:v>51171.250440053605</c:v>
                </c:pt>
                <c:pt idx="5492">
                  <c:v>51171.250440053605</c:v>
                </c:pt>
                <c:pt idx="5493">
                  <c:v>51171.250440053605</c:v>
                </c:pt>
                <c:pt idx="5494">
                  <c:v>51171.250440053605</c:v>
                </c:pt>
                <c:pt idx="5495">
                  <c:v>51171.250440053605</c:v>
                </c:pt>
                <c:pt idx="5496">
                  <c:v>51171.250440053605</c:v>
                </c:pt>
                <c:pt idx="5497">
                  <c:v>51171.250440053605</c:v>
                </c:pt>
                <c:pt idx="5498">
                  <c:v>51171.250440053605</c:v>
                </c:pt>
                <c:pt idx="5499">
                  <c:v>51171.250440053605</c:v>
                </c:pt>
                <c:pt idx="5500">
                  <c:v>51171.250440053605</c:v>
                </c:pt>
                <c:pt idx="5501">
                  <c:v>51171.250440053605</c:v>
                </c:pt>
                <c:pt idx="5502">
                  <c:v>51171.250440053605</c:v>
                </c:pt>
                <c:pt idx="5503">
                  <c:v>51171.250440053605</c:v>
                </c:pt>
                <c:pt idx="5504">
                  <c:v>51171.250440053605</c:v>
                </c:pt>
                <c:pt idx="5505">
                  <c:v>51171.250440053605</c:v>
                </c:pt>
                <c:pt idx="5506">
                  <c:v>51171.250440053605</c:v>
                </c:pt>
                <c:pt idx="5507">
                  <c:v>51171.250440053605</c:v>
                </c:pt>
                <c:pt idx="5508">
                  <c:v>51171.250440053605</c:v>
                </c:pt>
                <c:pt idx="5509">
                  <c:v>51171.250440053605</c:v>
                </c:pt>
                <c:pt idx="5510">
                  <c:v>51171.250440053605</c:v>
                </c:pt>
                <c:pt idx="5511">
                  <c:v>51171.250440053605</c:v>
                </c:pt>
                <c:pt idx="5512">
                  <c:v>51171.250440053605</c:v>
                </c:pt>
                <c:pt idx="5513">
                  <c:v>51171.250440053605</c:v>
                </c:pt>
                <c:pt idx="5514">
                  <c:v>51171.250440053605</c:v>
                </c:pt>
                <c:pt idx="5515">
                  <c:v>51171.250440053605</c:v>
                </c:pt>
                <c:pt idx="5516">
                  <c:v>51171.250440053605</c:v>
                </c:pt>
                <c:pt idx="5517">
                  <c:v>51171.250440053605</c:v>
                </c:pt>
                <c:pt idx="5518">
                  <c:v>51171.250440053605</c:v>
                </c:pt>
                <c:pt idx="5519">
                  <c:v>51171.250440053605</c:v>
                </c:pt>
                <c:pt idx="5520">
                  <c:v>51171.250440053605</c:v>
                </c:pt>
                <c:pt idx="5521">
                  <c:v>51171.250440053605</c:v>
                </c:pt>
                <c:pt idx="5522">
                  <c:v>51171.250440053605</c:v>
                </c:pt>
                <c:pt idx="5523">
                  <c:v>51171.250440053605</c:v>
                </c:pt>
                <c:pt idx="5524">
                  <c:v>51171.250440053605</c:v>
                </c:pt>
                <c:pt idx="5525">
                  <c:v>51171.250440053605</c:v>
                </c:pt>
                <c:pt idx="5526">
                  <c:v>51171.250440053605</c:v>
                </c:pt>
                <c:pt idx="5527">
                  <c:v>51171.250440053605</c:v>
                </c:pt>
                <c:pt idx="5528">
                  <c:v>51171.250440053605</c:v>
                </c:pt>
                <c:pt idx="5529">
                  <c:v>51171.250440053605</c:v>
                </c:pt>
                <c:pt idx="5530">
                  <c:v>51171.250440053605</c:v>
                </c:pt>
                <c:pt idx="5531">
                  <c:v>51171.250440053605</c:v>
                </c:pt>
                <c:pt idx="5532">
                  <c:v>51171.250440053605</c:v>
                </c:pt>
                <c:pt idx="5533">
                  <c:v>51171.250440053605</c:v>
                </c:pt>
                <c:pt idx="5534">
                  <c:v>51171.250440053605</c:v>
                </c:pt>
                <c:pt idx="5535">
                  <c:v>51171.250440053605</c:v>
                </c:pt>
                <c:pt idx="5536">
                  <c:v>51171.250440053605</c:v>
                </c:pt>
                <c:pt idx="5537">
                  <c:v>51171.250440053605</c:v>
                </c:pt>
                <c:pt idx="5538">
                  <c:v>51171.250440053605</c:v>
                </c:pt>
                <c:pt idx="5539">
                  <c:v>51171.250440053605</c:v>
                </c:pt>
                <c:pt idx="5540">
                  <c:v>51171.250440053605</c:v>
                </c:pt>
                <c:pt idx="5541">
                  <c:v>51171.250440053605</c:v>
                </c:pt>
                <c:pt idx="5542">
                  <c:v>51171.250440053605</c:v>
                </c:pt>
                <c:pt idx="5543">
                  <c:v>51171.250440053605</c:v>
                </c:pt>
                <c:pt idx="5544">
                  <c:v>51171.250440053605</c:v>
                </c:pt>
                <c:pt idx="5545">
                  <c:v>51171.250440053605</c:v>
                </c:pt>
                <c:pt idx="5546">
                  <c:v>51171.250440053605</c:v>
                </c:pt>
                <c:pt idx="5547">
                  <c:v>51171.250440053605</c:v>
                </c:pt>
                <c:pt idx="5548">
                  <c:v>51171.250440053605</c:v>
                </c:pt>
                <c:pt idx="5549">
                  <c:v>51171.282749297854</c:v>
                </c:pt>
                <c:pt idx="5550">
                  <c:v>51171.315058542103</c:v>
                </c:pt>
                <c:pt idx="5551">
                  <c:v>51171.347367786351</c:v>
                </c:pt>
                <c:pt idx="5552">
                  <c:v>51171.3796770306</c:v>
                </c:pt>
                <c:pt idx="5553">
                  <c:v>51171.3796770306</c:v>
                </c:pt>
                <c:pt idx="5554">
                  <c:v>51171.3796770306</c:v>
                </c:pt>
                <c:pt idx="5555">
                  <c:v>51171.3796770306</c:v>
                </c:pt>
                <c:pt idx="5556">
                  <c:v>51171.3796770306</c:v>
                </c:pt>
                <c:pt idx="5557">
                  <c:v>51171.3796770306</c:v>
                </c:pt>
                <c:pt idx="5558">
                  <c:v>51171.3796770306</c:v>
                </c:pt>
                <c:pt idx="5559">
                  <c:v>51171.3796770306</c:v>
                </c:pt>
                <c:pt idx="5560">
                  <c:v>51171.3796770306</c:v>
                </c:pt>
                <c:pt idx="5561">
                  <c:v>51171.3796770306</c:v>
                </c:pt>
                <c:pt idx="5562">
                  <c:v>51171.3796770306</c:v>
                </c:pt>
                <c:pt idx="5563">
                  <c:v>51171.3796770306</c:v>
                </c:pt>
                <c:pt idx="5564">
                  <c:v>51171.3796770306</c:v>
                </c:pt>
                <c:pt idx="5565">
                  <c:v>51171.3796770306</c:v>
                </c:pt>
                <c:pt idx="5566">
                  <c:v>51171.3796770306</c:v>
                </c:pt>
                <c:pt idx="5567">
                  <c:v>51171.3796770306</c:v>
                </c:pt>
                <c:pt idx="5568">
                  <c:v>51171.3796770306</c:v>
                </c:pt>
                <c:pt idx="5569">
                  <c:v>51171.3796770306</c:v>
                </c:pt>
                <c:pt idx="5570">
                  <c:v>51171.3796770306</c:v>
                </c:pt>
                <c:pt idx="5571">
                  <c:v>51171.3796770306</c:v>
                </c:pt>
                <c:pt idx="5572">
                  <c:v>51171.3796770306</c:v>
                </c:pt>
                <c:pt idx="5573">
                  <c:v>51171.3796770306</c:v>
                </c:pt>
                <c:pt idx="5574">
                  <c:v>51171.3796770306</c:v>
                </c:pt>
                <c:pt idx="5575">
                  <c:v>51171.3796770306</c:v>
                </c:pt>
                <c:pt idx="5576">
                  <c:v>51171.3796770306</c:v>
                </c:pt>
                <c:pt idx="5577">
                  <c:v>51171.3796770306</c:v>
                </c:pt>
                <c:pt idx="5578">
                  <c:v>51171.3796770306</c:v>
                </c:pt>
                <c:pt idx="5579">
                  <c:v>51171.3796770306</c:v>
                </c:pt>
                <c:pt idx="5580">
                  <c:v>51171.3796770306</c:v>
                </c:pt>
                <c:pt idx="5581">
                  <c:v>51171.3796770306</c:v>
                </c:pt>
                <c:pt idx="5582">
                  <c:v>51174.405114863563</c:v>
                </c:pt>
                <c:pt idx="5583">
                  <c:v>51182.758344212125</c:v>
                </c:pt>
                <c:pt idx="5584">
                  <c:v>51192.637456413933</c:v>
                </c:pt>
                <c:pt idx="5585">
                  <c:v>51234.72576392904</c:v>
                </c:pt>
                <c:pt idx="5586">
                  <c:v>51284.390275515092</c:v>
                </c:pt>
                <c:pt idx="5587">
                  <c:v>51331.906938370419</c:v>
                </c:pt>
                <c:pt idx="5588">
                  <c:v>51385.176000639512</c:v>
                </c:pt>
                <c:pt idx="5589">
                  <c:v>51470.305000619112</c:v>
                </c:pt>
                <c:pt idx="5590">
                  <c:v>51550.893956403532</c:v>
                </c:pt>
                <c:pt idx="5591">
                  <c:v>51623.563977591934</c:v>
                </c:pt>
                <c:pt idx="5592">
                  <c:v>51695.269059356317</c:v>
                </c:pt>
                <c:pt idx="5593">
                  <c:v>51753.333513292026</c:v>
                </c:pt>
                <c:pt idx="5594">
                  <c:v>51809.79181566208</c:v>
                </c:pt>
                <c:pt idx="5595">
                  <c:v>51864.454893661969</c:v>
                </c:pt>
                <c:pt idx="5596">
                  <c:v>51919.117971661857</c:v>
                </c:pt>
                <c:pt idx="5597">
                  <c:v>51975.624840732067</c:v>
                </c:pt>
                <c:pt idx="5598">
                  <c:v>52015.034403013509</c:v>
                </c:pt>
                <c:pt idx="5599">
                  <c:v>52045.870037894536</c:v>
                </c:pt>
                <c:pt idx="5600">
                  <c:v>52086.54479252208</c:v>
                </c:pt>
                <c:pt idx="5601">
                  <c:v>52115.371578891914</c:v>
                </c:pt>
                <c:pt idx="5602">
                  <c:v>52136.182579906861</c:v>
                </c:pt>
                <c:pt idx="5603">
                  <c:v>52156.370772898452</c:v>
                </c:pt>
                <c:pt idx="5604">
                  <c:v>52176.558965890043</c:v>
                </c:pt>
                <c:pt idx="5605">
                  <c:v>52203.335556549631</c:v>
                </c:pt>
                <c:pt idx="5606">
                  <c:v>52228.303633760261</c:v>
                </c:pt>
                <c:pt idx="5607">
                  <c:v>52252.623762578543</c:v>
                </c:pt>
                <c:pt idx="5608">
                  <c:v>52277.34967405731</c:v>
                </c:pt>
                <c:pt idx="5609">
                  <c:v>52298.552479348633</c:v>
                </c:pt>
                <c:pt idx="5610">
                  <c:v>52314.486129944737</c:v>
                </c:pt>
                <c:pt idx="5611">
                  <c:v>52330.261781600362</c:v>
                </c:pt>
                <c:pt idx="5612">
                  <c:v>52346.037433255988</c:v>
                </c:pt>
                <c:pt idx="5613">
                  <c:v>52362.684287629672</c:v>
                </c:pt>
                <c:pt idx="5614">
                  <c:v>52381.162890135398</c:v>
                </c:pt>
                <c:pt idx="5615">
                  <c:v>52397.383883441224</c:v>
                </c:pt>
                <c:pt idx="5616">
                  <c:v>52415.667581201997</c:v>
                </c:pt>
                <c:pt idx="5617">
                  <c:v>52425.618261835807</c:v>
                </c:pt>
                <c:pt idx="5618">
                  <c:v>52435.639932601225</c:v>
                </c:pt>
                <c:pt idx="5619">
                  <c:v>52444.773669911512</c:v>
                </c:pt>
                <c:pt idx="5620">
                  <c:v>52453.907407221799</c:v>
                </c:pt>
                <c:pt idx="5621">
                  <c:v>52463.75472975579</c:v>
                </c:pt>
                <c:pt idx="5622">
                  <c:v>52473.906815689406</c:v>
                </c:pt>
                <c:pt idx="5623">
                  <c:v>52483.087128372987</c:v>
                </c:pt>
                <c:pt idx="5624">
                  <c:v>52492.073048961218</c:v>
                </c:pt>
                <c:pt idx="5625">
                  <c:v>52496.070683083715</c:v>
                </c:pt>
                <c:pt idx="5626">
                  <c:v>52499.567717322025</c:v>
                </c:pt>
                <c:pt idx="5627">
                  <c:v>52503.060486739618</c:v>
                </c:pt>
                <c:pt idx="5628">
                  <c:v>52505.858220911454</c:v>
                </c:pt>
                <c:pt idx="5629">
                  <c:v>52508.65595508329</c:v>
                </c:pt>
                <c:pt idx="5630">
                  <c:v>52511.703976818389</c:v>
                </c:pt>
                <c:pt idx="5631">
                  <c:v>52513.927765997971</c:v>
                </c:pt>
                <c:pt idx="5632">
                  <c:v>52516.13157294043</c:v>
                </c:pt>
                <c:pt idx="5633">
                  <c:v>52518.200994721956</c:v>
                </c:pt>
                <c:pt idx="5634">
                  <c:v>52520.860794173357</c:v>
                </c:pt>
                <c:pt idx="5635">
                  <c:v>52522.892146571561</c:v>
                </c:pt>
                <c:pt idx="5636">
                  <c:v>52524.923498969765</c:v>
                </c:pt>
                <c:pt idx="5637">
                  <c:v>52526.954851367969</c:v>
                </c:pt>
                <c:pt idx="5638">
                  <c:v>52528.986203766173</c:v>
                </c:pt>
                <c:pt idx="5639">
                  <c:v>52530.669760623779</c:v>
                </c:pt>
                <c:pt idx="5640">
                  <c:v>52532.427114249833</c:v>
                </c:pt>
                <c:pt idx="5641">
                  <c:v>52533.9775131805</c:v>
                </c:pt>
                <c:pt idx="5642">
                  <c:v>52535.527912111167</c:v>
                </c:pt>
                <c:pt idx="5643">
                  <c:v>52537.078311041834</c:v>
                </c:pt>
                <c:pt idx="5644">
                  <c:v>52538.628709972501</c:v>
                </c:pt>
                <c:pt idx="5645">
                  <c:v>52540.179108903169</c:v>
                </c:pt>
                <c:pt idx="5646">
                  <c:v>52542.117781475208</c:v>
                </c:pt>
                <c:pt idx="5647">
                  <c:v>52543.543735422158</c:v>
                </c:pt>
                <c:pt idx="5648">
                  <c:v>52544.838568872343</c:v>
                </c:pt>
                <c:pt idx="5649">
                  <c:v>52546.133402322528</c:v>
                </c:pt>
                <c:pt idx="5650">
                  <c:v>52547.452976123241</c:v>
                </c:pt>
                <c:pt idx="5651">
                  <c:v>52548.772549923953</c:v>
                </c:pt>
                <c:pt idx="5652">
                  <c:v>52550.092123724666</c:v>
                </c:pt>
                <c:pt idx="5653">
                  <c:v>52551.411697525378</c:v>
                </c:pt>
                <c:pt idx="5654">
                  <c:v>52552.731271326091</c:v>
                </c:pt>
                <c:pt idx="5655">
                  <c:v>52554.050845126803</c:v>
                </c:pt>
                <c:pt idx="5656">
                  <c:v>52555.370418927516</c:v>
                </c:pt>
                <c:pt idx="5657">
                  <c:v>52556.689992728228</c:v>
                </c:pt>
                <c:pt idx="5658">
                  <c:v>52558.009566528941</c:v>
                </c:pt>
                <c:pt idx="5659">
                  <c:v>52559.329140329653</c:v>
                </c:pt>
                <c:pt idx="5660">
                  <c:v>52560.648714130366</c:v>
                </c:pt>
                <c:pt idx="5661">
                  <c:v>52561.968287931079</c:v>
                </c:pt>
                <c:pt idx="5662">
                  <c:v>52564.29394140881</c:v>
                </c:pt>
                <c:pt idx="5663">
                  <c:v>52566.870178723744</c:v>
                </c:pt>
                <c:pt idx="5664">
                  <c:v>52569.461734459153</c:v>
                </c:pt>
                <c:pt idx="5665">
                  <c:v>52570.796626680341</c:v>
                </c:pt>
                <c:pt idx="5666">
                  <c:v>52572.131518901529</c:v>
                </c:pt>
                <c:pt idx="5667">
                  <c:v>52573.466411122718</c:v>
                </c:pt>
                <c:pt idx="5668">
                  <c:v>52574.801303343906</c:v>
                </c:pt>
                <c:pt idx="5669">
                  <c:v>52576.136195565094</c:v>
                </c:pt>
                <c:pt idx="5670">
                  <c:v>52577.471087786282</c:v>
                </c:pt>
                <c:pt idx="5671">
                  <c:v>52578.80598000747</c:v>
                </c:pt>
                <c:pt idx="5672">
                  <c:v>52580.101872147854</c:v>
                </c:pt>
                <c:pt idx="5673">
                  <c:v>52581.397764288238</c:v>
                </c:pt>
                <c:pt idx="5674">
                  <c:v>52582.693656428622</c:v>
                </c:pt>
                <c:pt idx="5675">
                  <c:v>52583.989548569007</c:v>
                </c:pt>
                <c:pt idx="5676">
                  <c:v>52585.285440709391</c:v>
                </c:pt>
                <c:pt idx="5677">
                  <c:v>52589.125631266746</c:v>
                </c:pt>
                <c:pt idx="5678">
                  <c:v>52594.411985423125</c:v>
                </c:pt>
                <c:pt idx="5679">
                  <c:v>52599.742922609104</c:v>
                </c:pt>
                <c:pt idx="5680">
                  <c:v>52603.533133039826</c:v>
                </c:pt>
                <c:pt idx="5681">
                  <c:v>52609.018221259685</c:v>
                </c:pt>
                <c:pt idx="5682">
                  <c:v>52621.330463757222</c:v>
                </c:pt>
                <c:pt idx="5683">
                  <c:v>52638.769257903623</c:v>
                </c:pt>
                <c:pt idx="5684">
                  <c:v>52659.123212461353</c:v>
                </c:pt>
                <c:pt idx="5685">
                  <c:v>52710.506837590772</c:v>
                </c:pt>
                <c:pt idx="5686">
                  <c:v>52768.398244734781</c:v>
                </c:pt>
                <c:pt idx="5687">
                  <c:v>52822.733205415519</c:v>
                </c:pt>
                <c:pt idx="5688">
                  <c:v>52884.071160342137</c:v>
                </c:pt>
                <c:pt idx="5689">
                  <c:v>52897.679307347382</c:v>
                </c:pt>
                <c:pt idx="5690">
                  <c:v>52906.806337384405</c:v>
                </c:pt>
                <c:pt idx="5691">
                  <c:v>52911.057707434426</c:v>
                </c:pt>
                <c:pt idx="5692">
                  <c:v>52915.309077484446</c:v>
                </c:pt>
                <c:pt idx="5693">
                  <c:v>52919.560447534466</c:v>
                </c:pt>
                <c:pt idx="5694">
                  <c:v>52925.575589414912</c:v>
                </c:pt>
                <c:pt idx="5695">
                  <c:v>52930.007682834766</c:v>
                </c:pt>
                <c:pt idx="5696">
                  <c:v>52934.368131818483</c:v>
                </c:pt>
                <c:pt idx="5697">
                  <c:v>52935.898541344861</c:v>
                </c:pt>
                <c:pt idx="5698">
                  <c:v>52938.040715485826</c:v>
                </c:pt>
                <c:pt idx="5699">
                  <c:v>52939.853710877425</c:v>
                </c:pt>
                <c:pt idx="5700">
                  <c:v>52941.666706269025</c:v>
                </c:pt>
                <c:pt idx="5701">
                  <c:v>52944.252577090781</c:v>
                </c:pt>
                <c:pt idx="5702">
                  <c:v>52946.222058543703</c:v>
                </c:pt>
                <c:pt idx="5703">
                  <c:v>52948.58591537123</c:v>
                </c:pt>
                <c:pt idx="5704">
                  <c:v>52950.589742662349</c:v>
                </c:pt>
                <c:pt idx="5705">
                  <c:v>52951.798607374134</c:v>
                </c:pt>
                <c:pt idx="5706">
                  <c:v>52953.007472085919</c:v>
                </c:pt>
                <c:pt idx="5707">
                  <c:v>52954.216336797705</c:v>
                </c:pt>
                <c:pt idx="5708">
                  <c:v>52955.42520150949</c:v>
                </c:pt>
                <c:pt idx="5709">
                  <c:v>52956.772672203122</c:v>
                </c:pt>
                <c:pt idx="5710">
                  <c:v>52957.08137537822</c:v>
                </c:pt>
                <c:pt idx="5711">
                  <c:v>52957.390078553319</c:v>
                </c:pt>
                <c:pt idx="5712">
                  <c:v>52957.698781728417</c:v>
                </c:pt>
                <c:pt idx="5713">
                  <c:v>52958.007484903515</c:v>
                </c:pt>
                <c:pt idx="5714">
                  <c:v>52958.316188078614</c:v>
                </c:pt>
                <c:pt idx="5715">
                  <c:v>52958.624891253712</c:v>
                </c:pt>
                <c:pt idx="5716">
                  <c:v>52958.93359442881</c:v>
                </c:pt>
                <c:pt idx="5717">
                  <c:v>52959.242297603909</c:v>
                </c:pt>
                <c:pt idx="5718">
                  <c:v>52959.41239479716</c:v>
                </c:pt>
                <c:pt idx="5719">
                  <c:v>52959.582491990412</c:v>
                </c:pt>
                <c:pt idx="5720">
                  <c:v>52959.752589183663</c:v>
                </c:pt>
                <c:pt idx="5721">
                  <c:v>52959.922686376914</c:v>
                </c:pt>
                <c:pt idx="5722">
                  <c:v>52960.092783570166</c:v>
                </c:pt>
                <c:pt idx="5723">
                  <c:v>52960.262880763417</c:v>
                </c:pt>
                <c:pt idx="5724">
                  <c:v>52960.432977956669</c:v>
                </c:pt>
                <c:pt idx="5725">
                  <c:v>52960.60307514992</c:v>
                </c:pt>
                <c:pt idx="5726">
                  <c:v>52960.773172343172</c:v>
                </c:pt>
                <c:pt idx="5727">
                  <c:v>52960.943269536423</c:v>
                </c:pt>
                <c:pt idx="5728">
                  <c:v>52961.113366729674</c:v>
                </c:pt>
                <c:pt idx="5729">
                  <c:v>52961.283463922926</c:v>
                </c:pt>
                <c:pt idx="5730">
                  <c:v>52961.453561116177</c:v>
                </c:pt>
                <c:pt idx="5731">
                  <c:v>52961.623658309429</c:v>
                </c:pt>
                <c:pt idx="5732">
                  <c:v>52961.79375550268</c:v>
                </c:pt>
                <c:pt idx="5733">
                  <c:v>52961.963852695932</c:v>
                </c:pt>
                <c:pt idx="5734">
                  <c:v>52962.133949889183</c:v>
                </c:pt>
                <c:pt idx="5735">
                  <c:v>52962.304047082434</c:v>
                </c:pt>
                <c:pt idx="5736">
                  <c:v>52962.474144275686</c:v>
                </c:pt>
                <c:pt idx="5737">
                  <c:v>52962.644241468937</c:v>
                </c:pt>
                <c:pt idx="5738">
                  <c:v>52962.814338662189</c:v>
                </c:pt>
                <c:pt idx="5739">
                  <c:v>52962.98443585544</c:v>
                </c:pt>
                <c:pt idx="5740">
                  <c:v>52963.154533048692</c:v>
                </c:pt>
                <c:pt idx="5741">
                  <c:v>52963.324630241943</c:v>
                </c:pt>
                <c:pt idx="5742">
                  <c:v>52963.494727435194</c:v>
                </c:pt>
                <c:pt idx="5743">
                  <c:v>52963.664824628446</c:v>
                </c:pt>
                <c:pt idx="5744">
                  <c:v>52963.834921821697</c:v>
                </c:pt>
                <c:pt idx="5745">
                  <c:v>52964.005019014949</c:v>
                </c:pt>
                <c:pt idx="5746">
                  <c:v>52964.1751162082</c:v>
                </c:pt>
                <c:pt idx="5747">
                  <c:v>52964.345213401451</c:v>
                </c:pt>
                <c:pt idx="5748">
                  <c:v>52964.515310594703</c:v>
                </c:pt>
                <c:pt idx="5749">
                  <c:v>52964.685407787954</c:v>
                </c:pt>
                <c:pt idx="5750">
                  <c:v>52964.855504981206</c:v>
                </c:pt>
                <c:pt idx="5751">
                  <c:v>52965.025602174457</c:v>
                </c:pt>
                <c:pt idx="5752">
                  <c:v>52965.195699367709</c:v>
                </c:pt>
                <c:pt idx="5753">
                  <c:v>52965.36579656096</c:v>
                </c:pt>
                <c:pt idx="5754">
                  <c:v>52965.535893754211</c:v>
                </c:pt>
                <c:pt idx="5755">
                  <c:v>52965.705990947463</c:v>
                </c:pt>
                <c:pt idx="5756">
                  <c:v>52965.876088140714</c:v>
                </c:pt>
                <c:pt idx="5757">
                  <c:v>52966.095967555077</c:v>
                </c:pt>
                <c:pt idx="5758">
                  <c:v>52966.478456555575</c:v>
                </c:pt>
                <c:pt idx="5759">
                  <c:v>52966.754749652449</c:v>
                </c:pt>
                <c:pt idx="5760">
                  <c:v>52967.031042749324</c:v>
                </c:pt>
                <c:pt idx="5761">
                  <c:v>52967.201139942576</c:v>
                </c:pt>
                <c:pt idx="5762">
                  <c:v>52968.137168260298</c:v>
                </c:pt>
                <c:pt idx="5763">
                  <c:v>52969.073196578021</c:v>
                </c:pt>
                <c:pt idx="5764">
                  <c:v>52970.009224895744</c:v>
                </c:pt>
                <c:pt idx="5765">
                  <c:v>52970.945253213467</c:v>
                </c:pt>
                <c:pt idx="5766">
                  <c:v>52971.207970626856</c:v>
                </c:pt>
                <c:pt idx="5767">
                  <c:v>52971.470688040245</c:v>
                </c:pt>
                <c:pt idx="5768">
                  <c:v>52971.866976333753</c:v>
                </c:pt>
                <c:pt idx="5769">
                  <c:v>52972.263264627261</c:v>
                </c:pt>
                <c:pt idx="5770">
                  <c:v>52972.731358225479</c:v>
                </c:pt>
                <c:pt idx="5771">
                  <c:v>52973.199451823697</c:v>
                </c:pt>
                <c:pt idx="5772">
                  <c:v>52973.479017844496</c:v>
                </c:pt>
                <c:pt idx="5773">
                  <c:v>52973.758583865296</c:v>
                </c:pt>
                <c:pt idx="5774">
                  <c:v>52973.928681058547</c:v>
                </c:pt>
                <c:pt idx="5775">
                  <c:v>52973.928681058547</c:v>
                </c:pt>
                <c:pt idx="5776">
                  <c:v>52973.928681058547</c:v>
                </c:pt>
                <c:pt idx="5777">
                  <c:v>52973.928681058547</c:v>
                </c:pt>
                <c:pt idx="5778">
                  <c:v>52973.928681058547</c:v>
                </c:pt>
                <c:pt idx="5779">
                  <c:v>52973.928681058547</c:v>
                </c:pt>
                <c:pt idx="5780">
                  <c:v>52973.928681058547</c:v>
                </c:pt>
                <c:pt idx="5781">
                  <c:v>52973.928681058547</c:v>
                </c:pt>
                <c:pt idx="5782">
                  <c:v>52974.005200557338</c:v>
                </c:pt>
                <c:pt idx="5783">
                  <c:v>52974.069193885596</c:v>
                </c:pt>
                <c:pt idx="5784">
                  <c:v>52974.126622720374</c:v>
                </c:pt>
                <c:pt idx="5785">
                  <c:v>52974.831619917786</c:v>
                </c:pt>
                <c:pt idx="5786">
                  <c:v>52975.536617115198</c:v>
                </c:pt>
                <c:pt idx="5787">
                  <c:v>52976.24161431261</c:v>
                </c:pt>
                <c:pt idx="5788">
                  <c:v>52976.946611510022</c:v>
                </c:pt>
                <c:pt idx="5789">
                  <c:v>52977.651608707434</c:v>
                </c:pt>
                <c:pt idx="5790">
                  <c:v>52979.064286011926</c:v>
                </c:pt>
                <c:pt idx="5791">
                  <c:v>52979.856212512103</c:v>
                </c:pt>
                <c:pt idx="5792">
                  <c:v>52980.648139012279</c:v>
                </c:pt>
                <c:pt idx="5793">
                  <c:v>52981.390796977539</c:v>
                </c:pt>
                <c:pt idx="5794">
                  <c:v>52984.927158045299</c:v>
                </c:pt>
                <c:pt idx="5795">
                  <c:v>52988.463519113058</c:v>
                </c:pt>
                <c:pt idx="5796">
                  <c:v>52991.999880180818</c:v>
                </c:pt>
                <c:pt idx="5797">
                  <c:v>52995.536241248577</c:v>
                </c:pt>
                <c:pt idx="5798">
                  <c:v>53001.888430673185</c:v>
                </c:pt>
                <c:pt idx="5799">
                  <c:v>53004.739236888221</c:v>
                </c:pt>
                <c:pt idx="5800">
                  <c:v>53007.817414726538</c:v>
                </c:pt>
                <c:pt idx="5801">
                  <c:v>53011.143869721025</c:v>
                </c:pt>
                <c:pt idx="5802">
                  <c:v>53014.470324715512</c:v>
                </c:pt>
                <c:pt idx="5803">
                  <c:v>53017.796779709999</c:v>
                </c:pt>
                <c:pt idx="5804">
                  <c:v>53021.123234704486</c:v>
                </c:pt>
                <c:pt idx="5805">
                  <c:v>53024.449689698973</c:v>
                </c:pt>
                <c:pt idx="5806">
                  <c:v>53027.52786753729</c:v>
                </c:pt>
                <c:pt idx="5807">
                  <c:v>53030.450131926351</c:v>
                </c:pt>
                <c:pt idx="5808">
                  <c:v>53033.372396315412</c:v>
                </c:pt>
                <c:pt idx="5809">
                  <c:v>53033.669869465943</c:v>
                </c:pt>
                <c:pt idx="5810">
                  <c:v>53033.967342616474</c:v>
                </c:pt>
                <c:pt idx="5811">
                  <c:v>53034.264815767005</c:v>
                </c:pt>
                <c:pt idx="5812">
                  <c:v>53034.562288917536</c:v>
                </c:pt>
                <c:pt idx="5813">
                  <c:v>53036.513157870795</c:v>
                </c:pt>
                <c:pt idx="5814">
                  <c:v>53038.630669122082</c:v>
                </c:pt>
                <c:pt idx="5815">
                  <c:v>53039.928624525397</c:v>
                </c:pt>
                <c:pt idx="5816">
                  <c:v>53041.867797282619</c:v>
                </c:pt>
                <c:pt idx="5817">
                  <c:v>53043.000793250452</c:v>
                </c:pt>
                <c:pt idx="5818">
                  <c:v>53044.133789218286</c:v>
                </c:pt>
                <c:pt idx="5819">
                  <c:v>53045.266785186119</c:v>
                </c:pt>
                <c:pt idx="5820">
                  <c:v>53046.399781153952</c:v>
                </c:pt>
                <c:pt idx="5821">
                  <c:v>53047.532777121785</c:v>
                </c:pt>
                <c:pt idx="5822">
                  <c:v>53047.834996845515</c:v>
                </c:pt>
                <c:pt idx="5823">
                  <c:v>53048.253610808526</c:v>
                </c:pt>
                <c:pt idx="5824">
                  <c:v>53048.734423270434</c:v>
                </c:pt>
                <c:pt idx="5825">
                  <c:v>53048.987864109062</c:v>
                </c:pt>
                <c:pt idx="5826">
                  <c:v>53049.241304947689</c:v>
                </c:pt>
                <c:pt idx="5827">
                  <c:v>53051.083435322027</c:v>
                </c:pt>
                <c:pt idx="5828">
                  <c:v>53058.307432460868</c:v>
                </c:pt>
                <c:pt idx="5829">
                  <c:v>53072.945765527933</c:v>
                </c:pt>
                <c:pt idx="5830">
                  <c:v>53093.713418732419</c:v>
                </c:pt>
                <c:pt idx="5831">
                  <c:v>53113.765981177865</c:v>
                </c:pt>
                <c:pt idx="5832">
                  <c:v>53128.844552066839</c:v>
                </c:pt>
                <c:pt idx="5833">
                  <c:v>53137.981659368241</c:v>
                </c:pt>
                <c:pt idx="5834">
                  <c:v>53144.889180395796</c:v>
                </c:pt>
                <c:pt idx="5835">
                  <c:v>53151.796701423351</c:v>
                </c:pt>
                <c:pt idx="5836">
                  <c:v>53158.704222450906</c:v>
                </c:pt>
                <c:pt idx="5837">
                  <c:v>53197.832779636272</c:v>
                </c:pt>
                <c:pt idx="5838">
                  <c:v>53319.890480371483</c:v>
                </c:pt>
                <c:pt idx="5839">
                  <c:v>53445.412532785245</c:v>
                </c:pt>
                <c:pt idx="5840">
                  <c:v>53533.941979045572</c:v>
                </c:pt>
                <c:pt idx="5841">
                  <c:v>53615.11837232134</c:v>
                </c:pt>
                <c:pt idx="5842">
                  <c:v>53694.600453933701</c:v>
                </c:pt>
                <c:pt idx="5843">
                  <c:v>53773.625590716067</c:v>
                </c:pt>
                <c:pt idx="5844">
                  <c:v>53851.885093756828</c:v>
                </c:pt>
                <c:pt idx="5845">
                  <c:v>53933.667661433901</c:v>
                </c:pt>
                <c:pt idx="5846">
                  <c:v>53946.162168374227</c:v>
                </c:pt>
                <c:pt idx="5847">
                  <c:v>53955.86252716912</c:v>
                </c:pt>
                <c:pt idx="5848">
                  <c:v>53969.65889087964</c:v>
                </c:pt>
                <c:pt idx="5849">
                  <c:v>53977.429324172845</c:v>
                </c:pt>
                <c:pt idx="5850">
                  <c:v>53984.6631386136</c:v>
                </c:pt>
                <c:pt idx="5851">
                  <c:v>53991.896953054355</c:v>
                </c:pt>
                <c:pt idx="5852">
                  <c:v>53999.130767495109</c:v>
                </c:pt>
                <c:pt idx="5853">
                  <c:v>54006.314188051903</c:v>
                </c:pt>
                <c:pt idx="5854">
                  <c:v>54009.370681174565</c:v>
                </c:pt>
                <c:pt idx="5855">
                  <c:v>54012.422427724028</c:v>
                </c:pt>
                <c:pt idx="5856">
                  <c:v>54015.925745940935</c:v>
                </c:pt>
                <c:pt idx="5857">
                  <c:v>54018.037197539983</c:v>
                </c:pt>
                <c:pt idx="5858">
                  <c:v>54021.326227953083</c:v>
                </c:pt>
                <c:pt idx="5859">
                  <c:v>54024.615258366182</c:v>
                </c:pt>
                <c:pt idx="5860">
                  <c:v>54027.904288779282</c:v>
                </c:pt>
                <c:pt idx="5861">
                  <c:v>54031.193319192382</c:v>
                </c:pt>
                <c:pt idx="5862">
                  <c:v>54032.870317883899</c:v>
                </c:pt>
                <c:pt idx="5863">
                  <c:v>54034.547316575416</c:v>
                </c:pt>
                <c:pt idx="5864">
                  <c:v>54036.224315266933</c:v>
                </c:pt>
                <c:pt idx="5865">
                  <c:v>54037.278724354823</c:v>
                </c:pt>
                <c:pt idx="5866">
                  <c:v>54038.945241740032</c:v>
                </c:pt>
                <c:pt idx="5867">
                  <c:v>54040.61175912524</c:v>
                </c:pt>
                <c:pt idx="5868">
                  <c:v>54042.278276510449</c:v>
                </c:pt>
                <c:pt idx="5869">
                  <c:v>54059.657125353413</c:v>
                </c:pt>
                <c:pt idx="5870">
                  <c:v>54078.187866873355</c:v>
                </c:pt>
                <c:pt idx="5871">
                  <c:v>54093.353661477595</c:v>
                </c:pt>
                <c:pt idx="5872">
                  <c:v>54107.392220025882</c:v>
                </c:pt>
                <c:pt idx="5873">
                  <c:v>54109.385398801467</c:v>
                </c:pt>
                <c:pt idx="5874">
                  <c:v>54111.102123526769</c:v>
                </c:pt>
                <c:pt idx="5875">
                  <c:v>54112.818848252071</c:v>
                </c:pt>
                <c:pt idx="5876">
                  <c:v>54114.660656634893</c:v>
                </c:pt>
                <c:pt idx="5877">
                  <c:v>54116.502465017715</c:v>
                </c:pt>
                <c:pt idx="5878">
                  <c:v>54117.22293122932</c:v>
                </c:pt>
                <c:pt idx="5879">
                  <c:v>54117.928005849608</c:v>
                </c:pt>
                <c:pt idx="5880">
                  <c:v>54118.864045899601</c:v>
                </c:pt>
                <c:pt idx="5881">
                  <c:v>54119.675002292075</c:v>
                </c:pt>
                <c:pt idx="5882">
                  <c:v>54120.485958684549</c:v>
                </c:pt>
                <c:pt idx="5883">
                  <c:v>54121.296915077022</c:v>
                </c:pt>
                <c:pt idx="5884">
                  <c:v>54122.107871469496</c:v>
                </c:pt>
                <c:pt idx="5885">
                  <c:v>54122.918827861969</c:v>
                </c:pt>
                <c:pt idx="5886">
                  <c:v>54123.498818824737</c:v>
                </c:pt>
                <c:pt idx="5887">
                  <c:v>54124.078809787505</c:v>
                </c:pt>
                <c:pt idx="5888">
                  <c:v>54124.658800750272</c:v>
                </c:pt>
                <c:pt idx="5889">
                  <c:v>54125.23879171304</c:v>
                </c:pt>
                <c:pt idx="5890">
                  <c:v>54125.818782675808</c:v>
                </c:pt>
                <c:pt idx="5891">
                  <c:v>54126.398773638575</c:v>
                </c:pt>
                <c:pt idx="5892">
                  <c:v>54126.978764601343</c:v>
                </c:pt>
                <c:pt idx="5893">
                  <c:v>54127.55875556411</c:v>
                </c:pt>
                <c:pt idx="5894">
                  <c:v>54128.243595822016</c:v>
                </c:pt>
                <c:pt idx="5895">
                  <c:v>54135.046059832152</c:v>
                </c:pt>
                <c:pt idx="5896">
                  <c:v>54266.60679200021</c:v>
                </c:pt>
                <c:pt idx="5897">
                  <c:v>54494.434200458905</c:v>
                </c:pt>
                <c:pt idx="5898">
                  <c:v>54663.023986696608</c:v>
                </c:pt>
                <c:pt idx="5899">
                  <c:v>54775.605576081485</c:v>
                </c:pt>
                <c:pt idx="5900">
                  <c:v>54884.89511784444</c:v>
                </c:pt>
                <c:pt idx="5901">
                  <c:v>55000.203626455041</c:v>
                </c:pt>
                <c:pt idx="5902">
                  <c:v>55107.787945087002</c:v>
                </c:pt>
                <c:pt idx="5903">
                  <c:v>55222.842299995784</c:v>
                </c:pt>
                <c:pt idx="5904">
                  <c:v>55301.351206489489</c:v>
                </c:pt>
                <c:pt idx="5905">
                  <c:v>55365.3900779658</c:v>
                </c:pt>
                <c:pt idx="5906">
                  <c:v>55425.228701709828</c:v>
                </c:pt>
                <c:pt idx="5907">
                  <c:v>55456.08794599145</c:v>
                </c:pt>
                <c:pt idx="5908">
                  <c:v>55486.328625105663</c:v>
                </c:pt>
                <c:pt idx="5909">
                  <c:v>55519.165923734028</c:v>
                </c:pt>
                <c:pt idx="5910">
                  <c:v>55555.078632229335</c:v>
                </c:pt>
                <c:pt idx="5911">
                  <c:v>55585.690800695505</c:v>
                </c:pt>
                <c:pt idx="5912">
                  <c:v>55617.801685026483</c:v>
                </c:pt>
                <c:pt idx="5913">
                  <c:v>55641.651400873656</c:v>
                </c:pt>
                <c:pt idx="5914">
                  <c:v>55673.218323495552</c:v>
                </c:pt>
                <c:pt idx="5915">
                  <c:v>55711.719021919278</c:v>
                </c:pt>
                <c:pt idx="5916">
                  <c:v>55751.203573444196</c:v>
                </c:pt>
                <c:pt idx="5917">
                  <c:v>55793.391556790877</c:v>
                </c:pt>
                <c:pt idx="5918">
                  <c:v>55842.689407465237</c:v>
                </c:pt>
                <c:pt idx="5919">
                  <c:v>55876.574478433977</c:v>
                </c:pt>
                <c:pt idx="5920">
                  <c:v>55907.885059479951</c:v>
                </c:pt>
                <c:pt idx="5921">
                  <c:v>55928.07638216472</c:v>
                </c:pt>
                <c:pt idx="5922">
                  <c:v>55947.64597468733</c:v>
                </c:pt>
                <c:pt idx="5923">
                  <c:v>55998.937398953509</c:v>
                </c:pt>
                <c:pt idx="5924">
                  <c:v>56049.019730875923</c:v>
                </c:pt>
                <c:pt idx="5925">
                  <c:v>56167.564341529382</c:v>
                </c:pt>
                <c:pt idx="5926">
                  <c:v>56255.901723782379</c:v>
                </c:pt>
                <c:pt idx="5927">
                  <c:v>56342.915645877481</c:v>
                </c:pt>
                <c:pt idx="5928">
                  <c:v>56464.830678529557</c:v>
                </c:pt>
                <c:pt idx="5929">
                  <c:v>56542.267569310759</c:v>
                </c:pt>
                <c:pt idx="5930">
                  <c:v>56623.195258215928</c:v>
                </c:pt>
                <c:pt idx="5931">
                  <c:v>56704.142813215105</c:v>
                </c:pt>
                <c:pt idx="5932">
                  <c:v>56784.840592352382</c:v>
                </c:pt>
                <c:pt idx="5933">
                  <c:v>56866.574898939616</c:v>
                </c:pt>
                <c:pt idx="5934">
                  <c:v>56952.82914458192</c:v>
                </c:pt>
                <c:pt idx="5935">
                  <c:v>57069.416475462058</c:v>
                </c:pt>
                <c:pt idx="5936">
                  <c:v>57253.776276769757</c:v>
                </c:pt>
                <c:pt idx="5937">
                  <c:v>57389.019771596402</c:v>
                </c:pt>
                <c:pt idx="5938">
                  <c:v>57499.621467102646</c:v>
                </c:pt>
                <c:pt idx="5939">
                  <c:v>57600.348902370315</c:v>
                </c:pt>
                <c:pt idx="5940">
                  <c:v>57698.822854658792</c:v>
                </c:pt>
                <c:pt idx="5941">
                  <c:v>57794.765088397988</c:v>
                </c:pt>
                <c:pt idx="5942">
                  <c:v>57822.358476254652</c:v>
                </c:pt>
                <c:pt idx="5943">
                  <c:v>57849.499095144907</c:v>
                </c:pt>
                <c:pt idx="5944">
                  <c:v>57948.458837783604</c:v>
                </c:pt>
                <c:pt idx="5945">
                  <c:v>58041.125669454261</c:v>
                </c:pt>
                <c:pt idx="5946">
                  <c:v>58173.34726089699</c:v>
                </c:pt>
                <c:pt idx="5947">
                  <c:v>58312.385060509536</c:v>
                </c:pt>
                <c:pt idx="5948">
                  <c:v>58451.422860122082</c:v>
                </c:pt>
                <c:pt idx="5949">
                  <c:v>58643.654421961786</c:v>
                </c:pt>
                <c:pt idx="5950">
                  <c:v>58938.851462545485</c:v>
                </c:pt>
                <c:pt idx="5951">
                  <c:v>59199.699381831837</c:v>
                </c:pt>
                <c:pt idx="5952">
                  <c:v>59403.021443296289</c:v>
                </c:pt>
                <c:pt idx="5953">
                  <c:v>59567.442297059453</c:v>
                </c:pt>
                <c:pt idx="5954">
                  <c:v>59728.758502513607</c:v>
                </c:pt>
                <c:pt idx="5955">
                  <c:v>59831.412784902692</c:v>
                </c:pt>
                <c:pt idx="5956">
                  <c:v>59933.611346910715</c:v>
                </c:pt>
                <c:pt idx="5957">
                  <c:v>60039.640356572811</c:v>
                </c:pt>
                <c:pt idx="5958">
                  <c:v>60109.784801150774</c:v>
                </c:pt>
                <c:pt idx="5959">
                  <c:v>60175.54533239919</c:v>
                </c:pt>
                <c:pt idx="5960">
                  <c:v>60229.72535225434</c:v>
                </c:pt>
                <c:pt idx="5961">
                  <c:v>60268.085918768615</c:v>
                </c:pt>
                <c:pt idx="5962">
                  <c:v>60301.036017884719</c:v>
                </c:pt>
                <c:pt idx="5963">
                  <c:v>60331.559024354414</c:v>
                </c:pt>
                <c:pt idx="5964">
                  <c:v>60362.082030824109</c:v>
                </c:pt>
                <c:pt idx="5965">
                  <c:v>60393.700395867992</c:v>
                </c:pt>
                <c:pt idx="5966">
                  <c:v>60424.469414263163</c:v>
                </c:pt>
                <c:pt idx="5967">
                  <c:v>60456.219376713634</c:v>
                </c:pt>
                <c:pt idx="5968">
                  <c:v>60484.934077960963</c:v>
                </c:pt>
                <c:pt idx="5969">
                  <c:v>60513.798330912992</c:v>
                </c:pt>
                <c:pt idx="5970">
                  <c:v>60542.623285348258</c:v>
                </c:pt>
                <c:pt idx="5971">
                  <c:v>60571.257192010591</c:v>
                </c:pt>
                <c:pt idx="5972">
                  <c:v>60599.891098672924</c:v>
                </c:pt>
                <c:pt idx="5973">
                  <c:v>60628.525005335257</c:v>
                </c:pt>
                <c:pt idx="5974">
                  <c:v>60657.951184126512</c:v>
                </c:pt>
                <c:pt idx="5975">
                  <c:v>60686.622497076234</c:v>
                </c:pt>
                <c:pt idx="5976">
                  <c:v>60715.66798527541</c:v>
                </c:pt>
                <c:pt idx="5977">
                  <c:v>60743.011763223549</c:v>
                </c:pt>
                <c:pt idx="5978">
                  <c:v>60769.490828567657</c:v>
                </c:pt>
                <c:pt idx="5979">
                  <c:v>60795.969893911766</c:v>
                </c:pt>
                <c:pt idx="5980">
                  <c:v>60822.547131163039</c:v>
                </c:pt>
                <c:pt idx="5981">
                  <c:v>60849.437943477838</c:v>
                </c:pt>
                <c:pt idx="5982">
                  <c:v>60874.664984661104</c:v>
                </c:pt>
                <c:pt idx="5983">
                  <c:v>60896.099115607147</c:v>
                </c:pt>
                <c:pt idx="5984">
                  <c:v>60917.379451213557</c:v>
                </c:pt>
                <c:pt idx="5985">
                  <c:v>60929.826852607213</c:v>
                </c:pt>
                <c:pt idx="5986">
                  <c:v>60942.065195548959</c:v>
                </c:pt>
                <c:pt idx="5987">
                  <c:v>60954.132117751295</c:v>
                </c:pt>
                <c:pt idx="5988">
                  <c:v>60966.19903995363</c:v>
                </c:pt>
                <c:pt idx="5989">
                  <c:v>60978.475020607875</c:v>
                </c:pt>
                <c:pt idx="5990">
                  <c:v>60991.165645509689</c:v>
                </c:pt>
                <c:pt idx="5991">
                  <c:v>61003.856270411503</c:v>
                </c:pt>
                <c:pt idx="5992">
                  <c:v>61016.546895313317</c:v>
                </c:pt>
                <c:pt idx="5993">
                  <c:v>61029.237520215131</c:v>
                </c:pt>
                <c:pt idx="5994">
                  <c:v>61041.719086665034</c:v>
                </c:pt>
                <c:pt idx="5995">
                  <c:v>61054.200653114938</c:v>
                </c:pt>
                <c:pt idx="5996">
                  <c:v>61073.186179361532</c:v>
                </c:pt>
                <c:pt idx="5997">
                  <c:v>61092.171705608125</c:v>
                </c:pt>
                <c:pt idx="5998">
                  <c:v>61104.87304427143</c:v>
                </c:pt>
                <c:pt idx="5999">
                  <c:v>61117.469533639596</c:v>
                </c:pt>
                <c:pt idx="6000">
                  <c:v>61130.066023007763</c:v>
                </c:pt>
                <c:pt idx="6001">
                  <c:v>61142.650073161298</c:v>
                </c:pt>
                <c:pt idx="6002">
                  <c:v>61155.234123314833</c:v>
                </c:pt>
                <c:pt idx="6003">
                  <c:v>61167.818173468368</c:v>
                </c:pt>
                <c:pt idx="6004">
                  <c:v>61180.402223621903</c:v>
                </c:pt>
                <c:pt idx="6005">
                  <c:v>61192.986273775437</c:v>
                </c:pt>
                <c:pt idx="6006">
                  <c:v>61206.524911679029</c:v>
                </c:pt>
                <c:pt idx="6007">
                  <c:v>61220.011200781846</c:v>
                </c:pt>
                <c:pt idx="6008">
                  <c:v>61233.883576953878</c:v>
                </c:pt>
                <c:pt idx="6009">
                  <c:v>61247.75595312591</c:v>
                </c:pt>
                <c:pt idx="6010">
                  <c:v>61261.628329297942</c:v>
                </c:pt>
                <c:pt idx="6011">
                  <c:v>61275.500705469974</c:v>
                </c:pt>
                <c:pt idx="6012">
                  <c:v>61289.373081642007</c:v>
                </c:pt>
                <c:pt idx="6013">
                  <c:v>61305.237968312562</c:v>
                </c:pt>
                <c:pt idx="6014">
                  <c:v>61320.612251302293</c:v>
                </c:pt>
                <c:pt idx="6015">
                  <c:v>61334.812386783276</c:v>
                </c:pt>
                <c:pt idx="6016">
                  <c:v>61348.409312482734</c:v>
                </c:pt>
                <c:pt idx="6017">
                  <c:v>61361.878538878853</c:v>
                </c:pt>
                <c:pt idx="6018">
                  <c:v>61375.347765274972</c:v>
                </c:pt>
                <c:pt idx="6019">
                  <c:v>61388.81699167109</c:v>
                </c:pt>
                <c:pt idx="6020">
                  <c:v>61402.286218067209</c:v>
                </c:pt>
                <c:pt idx="6021">
                  <c:v>61415.755444463328</c:v>
                </c:pt>
                <c:pt idx="6022">
                  <c:v>61429.224670859447</c:v>
                </c:pt>
                <c:pt idx="6023">
                  <c:v>61442.693897255565</c:v>
                </c:pt>
                <c:pt idx="6024">
                  <c:v>61456.163123651684</c:v>
                </c:pt>
                <c:pt idx="6025">
                  <c:v>61469.632350047803</c:v>
                </c:pt>
                <c:pt idx="6026">
                  <c:v>61490.753452651406</c:v>
                </c:pt>
                <c:pt idx="6027">
                  <c:v>61510.938142931496</c:v>
                </c:pt>
                <c:pt idx="6028">
                  <c:v>61531.122833211586</c:v>
                </c:pt>
                <c:pt idx="6029">
                  <c:v>61551.145860435638</c:v>
                </c:pt>
                <c:pt idx="6030">
                  <c:v>61569.034055196658</c:v>
                </c:pt>
                <c:pt idx="6031">
                  <c:v>61585.818900833896</c:v>
                </c:pt>
                <c:pt idx="6032">
                  <c:v>61602.325226715635</c:v>
                </c:pt>
                <c:pt idx="6033">
                  <c:v>61619.197564515074</c:v>
                </c:pt>
                <c:pt idx="6034">
                  <c:v>61636.069902314513</c:v>
                </c:pt>
                <c:pt idx="6035">
                  <c:v>61652.942240113953</c:v>
                </c:pt>
                <c:pt idx="6036">
                  <c:v>61669.924347138091</c:v>
                </c:pt>
                <c:pt idx="6037">
                  <c:v>61688.147906515704</c:v>
                </c:pt>
                <c:pt idx="6038">
                  <c:v>61698.633847364763</c:v>
                </c:pt>
                <c:pt idx="6039">
                  <c:v>61708.588086343196</c:v>
                </c:pt>
                <c:pt idx="6040">
                  <c:v>61719.549596157471</c:v>
                </c:pt>
                <c:pt idx="6041">
                  <c:v>61730.22020699631</c:v>
                </c:pt>
                <c:pt idx="6042">
                  <c:v>61740.316270589923</c:v>
                </c:pt>
                <c:pt idx="6043">
                  <c:v>61750.228678354651</c:v>
                </c:pt>
                <c:pt idx="6044">
                  <c:v>61760.14108611938</c:v>
                </c:pt>
                <c:pt idx="6045">
                  <c:v>61770.053493884108</c:v>
                </c:pt>
                <c:pt idx="6046">
                  <c:v>61779.092358654074</c:v>
                </c:pt>
                <c:pt idx="6047">
                  <c:v>61787.819934104235</c:v>
                </c:pt>
                <c:pt idx="6048">
                  <c:v>61796.547509554395</c:v>
                </c:pt>
                <c:pt idx="6049">
                  <c:v>61805.057742459663</c:v>
                </c:pt>
                <c:pt idx="6050">
                  <c:v>61812.824130586392</c:v>
                </c:pt>
                <c:pt idx="6051">
                  <c:v>61820.590518713121</c:v>
                </c:pt>
                <c:pt idx="6052">
                  <c:v>61828.35690683985</c:v>
                </c:pt>
                <c:pt idx="6053">
                  <c:v>61836.123294966579</c:v>
                </c:pt>
                <c:pt idx="6054">
                  <c:v>61843.889683093308</c:v>
                </c:pt>
                <c:pt idx="6055">
                  <c:v>61849.944292987107</c:v>
                </c:pt>
                <c:pt idx="6056">
                  <c:v>61855.975721945695</c:v>
                </c:pt>
                <c:pt idx="6057">
                  <c:v>61861.325202444088</c:v>
                </c:pt>
                <c:pt idx="6058">
                  <c:v>61866.674682942481</c:v>
                </c:pt>
                <c:pt idx="6059">
                  <c:v>61871.702275505224</c:v>
                </c:pt>
                <c:pt idx="6060">
                  <c:v>61876.729868067967</c:v>
                </c:pt>
                <c:pt idx="6061">
                  <c:v>61881.75746063071</c:v>
                </c:pt>
                <c:pt idx="6062">
                  <c:v>61886.730325765704</c:v>
                </c:pt>
                <c:pt idx="6063">
                  <c:v>61890.723561375758</c:v>
                </c:pt>
                <c:pt idx="6064">
                  <c:v>61894.524570597954</c:v>
                </c:pt>
                <c:pt idx="6065">
                  <c:v>61898.200280565237</c:v>
                </c:pt>
                <c:pt idx="6066">
                  <c:v>61901.875990532521</c:v>
                </c:pt>
                <c:pt idx="6067">
                  <c:v>61905.551700499804</c:v>
                </c:pt>
                <c:pt idx="6068">
                  <c:v>61909.227410467087</c:v>
                </c:pt>
                <c:pt idx="6069">
                  <c:v>61912.90312043437</c:v>
                </c:pt>
                <c:pt idx="6070">
                  <c:v>61916.578830401653</c:v>
                </c:pt>
                <c:pt idx="6071">
                  <c:v>61920.605086233176</c:v>
                </c:pt>
                <c:pt idx="6072">
                  <c:v>61924.631342064698</c:v>
                </c:pt>
                <c:pt idx="6073">
                  <c:v>61926.097198988566</c:v>
                </c:pt>
                <c:pt idx="6074">
                  <c:v>61927.563055912433</c:v>
                </c:pt>
                <c:pt idx="6075">
                  <c:v>61929.0289128363</c:v>
                </c:pt>
                <c:pt idx="6076">
                  <c:v>61930.494769760167</c:v>
                </c:pt>
                <c:pt idx="6077">
                  <c:v>61931.960626684035</c:v>
                </c:pt>
                <c:pt idx="6078">
                  <c:v>61933.426483607902</c:v>
                </c:pt>
                <c:pt idx="6079">
                  <c:v>61934.892340531769</c:v>
                </c:pt>
                <c:pt idx="6080">
                  <c:v>61936.358197455636</c:v>
                </c:pt>
                <c:pt idx="6081">
                  <c:v>61937.824054379504</c:v>
                </c:pt>
                <c:pt idx="6082">
                  <c:v>61939.289911303371</c:v>
                </c:pt>
                <c:pt idx="6083">
                  <c:v>61940.755768227238</c:v>
                </c:pt>
                <c:pt idx="6084">
                  <c:v>61942.221625151105</c:v>
                </c:pt>
                <c:pt idx="6085">
                  <c:v>61943.687482074973</c:v>
                </c:pt>
                <c:pt idx="6086">
                  <c:v>61945.15333899884</c:v>
                </c:pt>
                <c:pt idx="6087">
                  <c:v>61946.619195922707</c:v>
                </c:pt>
                <c:pt idx="6088">
                  <c:v>61948.085052846574</c:v>
                </c:pt>
                <c:pt idx="6089">
                  <c:v>61949.550909770442</c:v>
                </c:pt>
                <c:pt idx="6090">
                  <c:v>61951.016766694309</c:v>
                </c:pt>
                <c:pt idx="6091">
                  <c:v>61952.482623618176</c:v>
                </c:pt>
                <c:pt idx="6092">
                  <c:v>61953.948480542043</c:v>
                </c:pt>
                <c:pt idx="6093">
                  <c:v>61955.547717544105</c:v>
                </c:pt>
                <c:pt idx="6094">
                  <c:v>61957.146954546166</c:v>
                </c:pt>
                <c:pt idx="6095">
                  <c:v>61958.746191548227</c:v>
                </c:pt>
                <c:pt idx="6096">
                  <c:v>61960.345428550288</c:v>
                </c:pt>
                <c:pt idx="6097">
                  <c:v>61961.94466555235</c:v>
                </c:pt>
                <c:pt idx="6098">
                  <c:v>61963.543902554411</c:v>
                </c:pt>
                <c:pt idx="6099">
                  <c:v>61965.143139556472</c:v>
                </c:pt>
                <c:pt idx="6100">
                  <c:v>61966.742376558534</c:v>
                </c:pt>
                <c:pt idx="6101">
                  <c:v>61968.341613560595</c:v>
                </c:pt>
                <c:pt idx="6102">
                  <c:v>61969.940850562656</c:v>
                </c:pt>
                <c:pt idx="6103">
                  <c:v>61971.540087564717</c:v>
                </c:pt>
                <c:pt idx="6104">
                  <c:v>61973.139324566779</c:v>
                </c:pt>
                <c:pt idx="6105">
                  <c:v>61974.73856156884</c:v>
                </c:pt>
                <c:pt idx="6106">
                  <c:v>61976.337798570901</c:v>
                </c:pt>
                <c:pt idx="6107">
                  <c:v>61977.937035572962</c:v>
                </c:pt>
                <c:pt idx="6108">
                  <c:v>61979.536272575024</c:v>
                </c:pt>
                <c:pt idx="6109">
                  <c:v>61981.135509577085</c:v>
                </c:pt>
                <c:pt idx="6110">
                  <c:v>61982.734746579146</c:v>
                </c:pt>
                <c:pt idx="6111">
                  <c:v>61984.333983581208</c:v>
                </c:pt>
                <c:pt idx="6112">
                  <c:v>61985.933220583269</c:v>
                </c:pt>
                <c:pt idx="6113">
                  <c:v>61987.53245758533</c:v>
                </c:pt>
                <c:pt idx="6114">
                  <c:v>61989.131694587391</c:v>
                </c:pt>
                <c:pt idx="6115">
                  <c:v>61990.730931589453</c:v>
                </c:pt>
                <c:pt idx="6116">
                  <c:v>61992.330168591514</c:v>
                </c:pt>
                <c:pt idx="6117">
                  <c:v>61993.929405593575</c:v>
                </c:pt>
                <c:pt idx="6118">
                  <c:v>61995.528642595636</c:v>
                </c:pt>
                <c:pt idx="6119">
                  <c:v>61997.127879597698</c:v>
                </c:pt>
                <c:pt idx="6120">
                  <c:v>61998.727116599759</c:v>
                </c:pt>
                <c:pt idx="6121">
                  <c:v>62000.192973523626</c:v>
                </c:pt>
                <c:pt idx="6122">
                  <c:v>62001.658830447494</c:v>
                </c:pt>
                <c:pt idx="6123">
                  <c:v>62003.124687371361</c:v>
                </c:pt>
                <c:pt idx="6124">
                  <c:v>62004.590544295228</c:v>
                </c:pt>
                <c:pt idx="6125">
                  <c:v>62006.406947083335</c:v>
                </c:pt>
                <c:pt idx="6126">
                  <c:v>62008.223349871441</c:v>
                </c:pt>
                <c:pt idx="6127">
                  <c:v>62010.039752659548</c:v>
                </c:pt>
                <c:pt idx="6128">
                  <c:v>62012.614794948931</c:v>
                </c:pt>
                <c:pt idx="6129">
                  <c:v>62014.839291374068</c:v>
                </c:pt>
                <c:pt idx="6130">
                  <c:v>62017.063787799205</c:v>
                </c:pt>
                <c:pt idx="6131">
                  <c:v>62019.288284224342</c:v>
                </c:pt>
                <c:pt idx="6132">
                  <c:v>62021.512780649478</c:v>
                </c:pt>
                <c:pt idx="6133">
                  <c:v>62023.737277074615</c:v>
                </c:pt>
                <c:pt idx="6134">
                  <c:v>62025.553679862722</c:v>
                </c:pt>
                <c:pt idx="6135">
                  <c:v>62027.019536786589</c:v>
                </c:pt>
                <c:pt idx="6136">
                  <c:v>62028.485393710456</c:v>
                </c:pt>
                <c:pt idx="6137">
                  <c:v>62029.951250634324</c:v>
                </c:pt>
                <c:pt idx="6138">
                  <c:v>62031.417107558191</c:v>
                </c:pt>
                <c:pt idx="6139">
                  <c:v>62032.882964482058</c:v>
                </c:pt>
                <c:pt idx="6140">
                  <c:v>62034.348821405925</c:v>
                </c:pt>
                <c:pt idx="6141">
                  <c:v>62035.814678329793</c:v>
                </c:pt>
                <c:pt idx="6142">
                  <c:v>62037.28053525366</c:v>
                </c:pt>
                <c:pt idx="6143">
                  <c:v>62038.604612184427</c:v>
                </c:pt>
                <c:pt idx="6144">
                  <c:v>62039.928689115193</c:v>
                </c:pt>
                <c:pt idx="6145">
                  <c:v>62041.25276604596</c:v>
                </c:pt>
                <c:pt idx="6146">
                  <c:v>62042.576842976727</c:v>
                </c:pt>
                <c:pt idx="6147">
                  <c:v>62043.900919907494</c:v>
                </c:pt>
                <c:pt idx="6148">
                  <c:v>62045.22499683826</c:v>
                </c:pt>
                <c:pt idx="6149">
                  <c:v>62046.549073769027</c:v>
                </c:pt>
                <c:pt idx="6150">
                  <c:v>62049.38175563902</c:v>
                </c:pt>
                <c:pt idx="6151">
                  <c:v>62052.214437509014</c:v>
                </c:pt>
                <c:pt idx="6152">
                  <c:v>62056.555724318234</c:v>
                </c:pt>
                <c:pt idx="6153">
                  <c:v>62059.388406188227</c:v>
                </c:pt>
                <c:pt idx="6154">
                  <c:v>62062.221088058221</c:v>
                </c:pt>
                <c:pt idx="6155">
                  <c:v>62065.053769928214</c:v>
                </c:pt>
                <c:pt idx="6156">
                  <c:v>62067.886451798207</c:v>
                </c:pt>
                <c:pt idx="6157">
                  <c:v>62070.719133668201</c:v>
                </c:pt>
                <c:pt idx="6158">
                  <c:v>62072.043210598968</c:v>
                </c:pt>
                <c:pt idx="6159">
                  <c:v>62073.367287529734</c:v>
                </c:pt>
                <c:pt idx="6160">
                  <c:v>62074.691364460501</c:v>
                </c:pt>
                <c:pt idx="6161">
                  <c:v>62076.015441391268</c:v>
                </c:pt>
                <c:pt idx="6162">
                  <c:v>62077.339518322035</c:v>
                </c:pt>
                <c:pt idx="6163">
                  <c:v>62078.663595252801</c:v>
                </c:pt>
                <c:pt idx="6164">
                  <c:v>62079.987672183568</c:v>
                </c:pt>
                <c:pt idx="6165">
                  <c:v>62081.311749114335</c:v>
                </c:pt>
                <c:pt idx="6166">
                  <c:v>62082.635826045102</c:v>
                </c:pt>
                <c:pt idx="6167">
                  <c:v>62083.959902975868</c:v>
                </c:pt>
                <c:pt idx="6168">
                  <c:v>62085.397241953287</c:v>
                </c:pt>
                <c:pt idx="6169">
                  <c:v>62086.834580930707</c:v>
                </c:pt>
                <c:pt idx="6170">
                  <c:v>62088.271919908126</c:v>
                </c:pt>
                <c:pt idx="6171">
                  <c:v>62089.709258885545</c:v>
                </c:pt>
                <c:pt idx="6172">
                  <c:v>62091.146597862964</c:v>
                </c:pt>
                <c:pt idx="6173">
                  <c:v>62092.583936840383</c:v>
                </c:pt>
                <c:pt idx="6174">
                  <c:v>62094.021275817802</c:v>
                </c:pt>
                <c:pt idx="6175">
                  <c:v>62095.458614795221</c:v>
                </c:pt>
                <c:pt idx="6176">
                  <c:v>62096.89595377264</c:v>
                </c:pt>
                <c:pt idx="6177">
                  <c:v>62098.33329275006</c:v>
                </c:pt>
                <c:pt idx="6178">
                  <c:v>62099.770631727479</c:v>
                </c:pt>
                <c:pt idx="6179">
                  <c:v>62100.973663587094</c:v>
                </c:pt>
                <c:pt idx="6180">
                  <c:v>62102.176695446709</c:v>
                </c:pt>
                <c:pt idx="6181">
                  <c:v>62103.379727306325</c:v>
                </c:pt>
                <c:pt idx="6182">
                  <c:v>62104.58275916594</c:v>
                </c:pt>
                <c:pt idx="6183">
                  <c:v>62105.785791025555</c:v>
                </c:pt>
                <c:pt idx="6184">
                  <c:v>62106.988822885171</c:v>
                </c:pt>
                <c:pt idx="6185">
                  <c:v>62107.2273601138</c:v>
                </c:pt>
                <c:pt idx="6186">
                  <c:v>62107.46589734243</c:v>
                </c:pt>
                <c:pt idx="6187">
                  <c:v>62107.579159389083</c:v>
                </c:pt>
                <c:pt idx="6188">
                  <c:v>62107.692421435735</c:v>
                </c:pt>
                <c:pt idx="6189">
                  <c:v>62107.805683482387</c:v>
                </c:pt>
                <c:pt idx="6190">
                  <c:v>62107.91894552904</c:v>
                </c:pt>
                <c:pt idx="6191">
                  <c:v>62108.032207575692</c:v>
                </c:pt>
                <c:pt idx="6192">
                  <c:v>62108.145469622345</c:v>
                </c:pt>
                <c:pt idx="6193">
                  <c:v>62108.258731668997</c:v>
                </c:pt>
                <c:pt idx="6194">
                  <c:v>62108.371993715649</c:v>
                </c:pt>
                <c:pt idx="6195">
                  <c:v>62108.485255762302</c:v>
                </c:pt>
                <c:pt idx="6196">
                  <c:v>62108.598517808954</c:v>
                </c:pt>
                <c:pt idx="6197">
                  <c:v>62108.711779855606</c:v>
                </c:pt>
                <c:pt idx="6198">
                  <c:v>62108.825041902259</c:v>
                </c:pt>
                <c:pt idx="6199">
                  <c:v>62108.938303948911</c:v>
                </c:pt>
                <c:pt idx="6200">
                  <c:v>62109.051565995564</c:v>
                </c:pt>
                <c:pt idx="6201">
                  <c:v>62109.164828042216</c:v>
                </c:pt>
                <c:pt idx="6202">
                  <c:v>62109.278090088868</c:v>
                </c:pt>
                <c:pt idx="6203">
                  <c:v>62109.391352135521</c:v>
                </c:pt>
                <c:pt idx="6204">
                  <c:v>62109.504614182173</c:v>
                </c:pt>
                <c:pt idx="6205">
                  <c:v>62109.617876228825</c:v>
                </c:pt>
                <c:pt idx="6206">
                  <c:v>62109.731138275478</c:v>
                </c:pt>
                <c:pt idx="6207">
                  <c:v>62109.84440032213</c:v>
                </c:pt>
                <c:pt idx="6208">
                  <c:v>62109.957662368783</c:v>
                </c:pt>
                <c:pt idx="6209">
                  <c:v>62110.070924415435</c:v>
                </c:pt>
                <c:pt idx="6210">
                  <c:v>62110.184186462087</c:v>
                </c:pt>
                <c:pt idx="6211">
                  <c:v>62110.29744850874</c:v>
                </c:pt>
                <c:pt idx="6212">
                  <c:v>62110.410710555392</c:v>
                </c:pt>
                <c:pt idx="6213">
                  <c:v>62110.523972602045</c:v>
                </c:pt>
                <c:pt idx="6214">
                  <c:v>62110.637234648697</c:v>
                </c:pt>
                <c:pt idx="6215">
                  <c:v>62110.750496695349</c:v>
                </c:pt>
                <c:pt idx="6216">
                  <c:v>62110.863758742002</c:v>
                </c:pt>
                <c:pt idx="6217">
                  <c:v>62114.707052310063</c:v>
                </c:pt>
                <c:pt idx="6218">
                  <c:v>62118.550345878124</c:v>
                </c:pt>
                <c:pt idx="6219">
                  <c:v>62122.393639446185</c:v>
                </c:pt>
                <c:pt idx="6220">
                  <c:v>62126.236933014246</c:v>
                </c:pt>
                <c:pt idx="6221">
                  <c:v>62130.080226582308</c:v>
                </c:pt>
                <c:pt idx="6222">
                  <c:v>62130.19348862896</c:v>
                </c:pt>
                <c:pt idx="6223">
                  <c:v>62130.306750675612</c:v>
                </c:pt>
                <c:pt idx="6224">
                  <c:v>62130.420012722265</c:v>
                </c:pt>
                <c:pt idx="6225">
                  <c:v>62130.533274768917</c:v>
                </c:pt>
                <c:pt idx="6226">
                  <c:v>62130.64653681557</c:v>
                </c:pt>
                <c:pt idx="6227">
                  <c:v>62130.759798862222</c:v>
                </c:pt>
                <c:pt idx="6228">
                  <c:v>62130.873060908874</c:v>
                </c:pt>
                <c:pt idx="6229">
                  <c:v>62130.986322955527</c:v>
                </c:pt>
                <c:pt idx="6230">
                  <c:v>62131.099585002179</c:v>
                </c:pt>
                <c:pt idx="6231">
                  <c:v>62131.212847048831</c:v>
                </c:pt>
                <c:pt idx="6232">
                  <c:v>62131.326109095484</c:v>
                </c:pt>
                <c:pt idx="6233">
                  <c:v>62131.439371142136</c:v>
                </c:pt>
                <c:pt idx="6234">
                  <c:v>62131.552633188789</c:v>
                </c:pt>
                <c:pt idx="6235">
                  <c:v>62131.665895235441</c:v>
                </c:pt>
                <c:pt idx="6236">
                  <c:v>62131.779157282093</c:v>
                </c:pt>
                <c:pt idx="6237">
                  <c:v>62131.892419328746</c:v>
                </c:pt>
                <c:pt idx="6238">
                  <c:v>62132.005681375398</c:v>
                </c:pt>
                <c:pt idx="6239">
                  <c:v>62132.118943422051</c:v>
                </c:pt>
                <c:pt idx="6240">
                  <c:v>62132.232205468703</c:v>
                </c:pt>
                <c:pt idx="6241">
                  <c:v>62132.232205468703</c:v>
                </c:pt>
                <c:pt idx="6242">
                  <c:v>62132.232205468703</c:v>
                </c:pt>
                <c:pt idx="6243">
                  <c:v>62132.232205468703</c:v>
                </c:pt>
                <c:pt idx="6244">
                  <c:v>62132.232205468703</c:v>
                </c:pt>
                <c:pt idx="6245">
                  <c:v>62132.232205468703</c:v>
                </c:pt>
                <c:pt idx="6246">
                  <c:v>62132.232205468703</c:v>
                </c:pt>
                <c:pt idx="6247">
                  <c:v>62132.232205468703</c:v>
                </c:pt>
                <c:pt idx="6248">
                  <c:v>62132.232205468703</c:v>
                </c:pt>
                <c:pt idx="6249">
                  <c:v>62132.232205468703</c:v>
                </c:pt>
                <c:pt idx="6250">
                  <c:v>62132.232205468703</c:v>
                </c:pt>
                <c:pt idx="6251">
                  <c:v>62132.232205468703</c:v>
                </c:pt>
                <c:pt idx="6252">
                  <c:v>62132.232205468703</c:v>
                </c:pt>
                <c:pt idx="6253">
                  <c:v>62132.232205468703</c:v>
                </c:pt>
                <c:pt idx="6254">
                  <c:v>62132.232205468703</c:v>
                </c:pt>
                <c:pt idx="6255">
                  <c:v>62132.232205468703</c:v>
                </c:pt>
                <c:pt idx="6256">
                  <c:v>62132.232205468703</c:v>
                </c:pt>
                <c:pt idx="6257">
                  <c:v>62135.434003152754</c:v>
                </c:pt>
                <c:pt idx="6258">
                  <c:v>62138.685480400803</c:v>
                </c:pt>
                <c:pt idx="6259">
                  <c:v>62138.735159964795</c:v>
                </c:pt>
                <c:pt idx="6260">
                  <c:v>62138.784839528787</c:v>
                </c:pt>
                <c:pt idx="6261">
                  <c:v>62138.834519092779</c:v>
                </c:pt>
                <c:pt idx="6262">
                  <c:v>62138.834519092779</c:v>
                </c:pt>
                <c:pt idx="6263">
                  <c:v>62138.834519092779</c:v>
                </c:pt>
                <c:pt idx="6264">
                  <c:v>62138.834519092779</c:v>
                </c:pt>
                <c:pt idx="6265">
                  <c:v>62138.834519092779</c:v>
                </c:pt>
                <c:pt idx="6266">
                  <c:v>62138.834519092779</c:v>
                </c:pt>
                <c:pt idx="6267">
                  <c:v>62138.834519092779</c:v>
                </c:pt>
                <c:pt idx="6268">
                  <c:v>62138.834519092779</c:v>
                </c:pt>
                <c:pt idx="6269">
                  <c:v>62138.834519092779</c:v>
                </c:pt>
                <c:pt idx="6270">
                  <c:v>62138.834519092779</c:v>
                </c:pt>
                <c:pt idx="6271">
                  <c:v>62138.834519092779</c:v>
                </c:pt>
                <c:pt idx="6272">
                  <c:v>62138.834519092779</c:v>
                </c:pt>
                <c:pt idx="6273">
                  <c:v>62138.834519092779</c:v>
                </c:pt>
                <c:pt idx="6274">
                  <c:v>62138.834519092779</c:v>
                </c:pt>
                <c:pt idx="6275">
                  <c:v>62138.834519092779</c:v>
                </c:pt>
                <c:pt idx="6276">
                  <c:v>62138.834519092779</c:v>
                </c:pt>
                <c:pt idx="6277">
                  <c:v>62138.834519092779</c:v>
                </c:pt>
                <c:pt idx="6278">
                  <c:v>62138.834519092779</c:v>
                </c:pt>
                <c:pt idx="6279">
                  <c:v>62138.834519092779</c:v>
                </c:pt>
                <c:pt idx="6280">
                  <c:v>62138.834519092779</c:v>
                </c:pt>
                <c:pt idx="6281">
                  <c:v>62138.834519092779</c:v>
                </c:pt>
                <c:pt idx="6282">
                  <c:v>62138.834519092779</c:v>
                </c:pt>
                <c:pt idx="6283">
                  <c:v>62138.834519092779</c:v>
                </c:pt>
                <c:pt idx="6284">
                  <c:v>62138.834519092779</c:v>
                </c:pt>
                <c:pt idx="6285">
                  <c:v>62138.834519092779</c:v>
                </c:pt>
                <c:pt idx="6286">
                  <c:v>62138.834519092779</c:v>
                </c:pt>
                <c:pt idx="6287">
                  <c:v>62138.834519092779</c:v>
                </c:pt>
                <c:pt idx="6288">
                  <c:v>62138.834519092779</c:v>
                </c:pt>
                <c:pt idx="6289">
                  <c:v>62138.834519092779</c:v>
                </c:pt>
                <c:pt idx="6290">
                  <c:v>62138.834519092779</c:v>
                </c:pt>
                <c:pt idx="6291">
                  <c:v>62138.834519092779</c:v>
                </c:pt>
                <c:pt idx="6292">
                  <c:v>62138.834519092779</c:v>
                </c:pt>
                <c:pt idx="6293">
                  <c:v>62138.834519092779</c:v>
                </c:pt>
                <c:pt idx="6294">
                  <c:v>62138.834519092779</c:v>
                </c:pt>
                <c:pt idx="6295">
                  <c:v>62138.834519092779</c:v>
                </c:pt>
                <c:pt idx="6296">
                  <c:v>62138.834519092779</c:v>
                </c:pt>
                <c:pt idx="6297">
                  <c:v>62138.834519092779</c:v>
                </c:pt>
                <c:pt idx="6298">
                  <c:v>62138.834519092779</c:v>
                </c:pt>
                <c:pt idx="6299">
                  <c:v>62138.834519092779</c:v>
                </c:pt>
                <c:pt idx="6300">
                  <c:v>62138.834519092779</c:v>
                </c:pt>
                <c:pt idx="6301">
                  <c:v>62138.834519092779</c:v>
                </c:pt>
                <c:pt idx="6302">
                  <c:v>62138.834519092779</c:v>
                </c:pt>
                <c:pt idx="6303">
                  <c:v>62138.834519092779</c:v>
                </c:pt>
                <c:pt idx="6304">
                  <c:v>62138.834519092779</c:v>
                </c:pt>
                <c:pt idx="6305">
                  <c:v>62138.834519092779</c:v>
                </c:pt>
                <c:pt idx="6306">
                  <c:v>62138.834519092779</c:v>
                </c:pt>
                <c:pt idx="6307">
                  <c:v>62138.834519092779</c:v>
                </c:pt>
                <c:pt idx="6308">
                  <c:v>62138.834519092779</c:v>
                </c:pt>
                <c:pt idx="6309">
                  <c:v>62138.834519092779</c:v>
                </c:pt>
                <c:pt idx="6310">
                  <c:v>62138.834519092779</c:v>
                </c:pt>
                <c:pt idx="6311">
                  <c:v>62138.834519092779</c:v>
                </c:pt>
                <c:pt idx="6312">
                  <c:v>62138.834519092779</c:v>
                </c:pt>
                <c:pt idx="6313">
                  <c:v>62138.834519092779</c:v>
                </c:pt>
                <c:pt idx="6314">
                  <c:v>62138.834519092779</c:v>
                </c:pt>
                <c:pt idx="6315">
                  <c:v>62138.834519092779</c:v>
                </c:pt>
                <c:pt idx="6316">
                  <c:v>62138.834519092779</c:v>
                </c:pt>
                <c:pt idx="6317">
                  <c:v>62138.834519092779</c:v>
                </c:pt>
                <c:pt idx="6318">
                  <c:v>62138.834519092779</c:v>
                </c:pt>
                <c:pt idx="6319">
                  <c:v>62138.834519092779</c:v>
                </c:pt>
                <c:pt idx="6320">
                  <c:v>62138.834519092779</c:v>
                </c:pt>
                <c:pt idx="6321">
                  <c:v>62138.834519092779</c:v>
                </c:pt>
                <c:pt idx="6322">
                  <c:v>62138.834519092779</c:v>
                </c:pt>
                <c:pt idx="6323">
                  <c:v>62138.834519092779</c:v>
                </c:pt>
                <c:pt idx="6324">
                  <c:v>62138.834519092779</c:v>
                </c:pt>
                <c:pt idx="6325">
                  <c:v>62138.834519092779</c:v>
                </c:pt>
                <c:pt idx="6326">
                  <c:v>62138.834519092779</c:v>
                </c:pt>
                <c:pt idx="6327">
                  <c:v>62138.834519092779</c:v>
                </c:pt>
                <c:pt idx="6328">
                  <c:v>62138.834519092779</c:v>
                </c:pt>
                <c:pt idx="6329">
                  <c:v>62138.834519092779</c:v>
                </c:pt>
                <c:pt idx="6330">
                  <c:v>62138.834519092779</c:v>
                </c:pt>
                <c:pt idx="6331">
                  <c:v>62138.834519092779</c:v>
                </c:pt>
                <c:pt idx="6332">
                  <c:v>62138.834519092779</c:v>
                </c:pt>
                <c:pt idx="6333">
                  <c:v>62138.834519092779</c:v>
                </c:pt>
                <c:pt idx="6334">
                  <c:v>62138.834519092779</c:v>
                </c:pt>
                <c:pt idx="6335">
                  <c:v>62138.834519092779</c:v>
                </c:pt>
                <c:pt idx="6336">
                  <c:v>62138.834519092779</c:v>
                </c:pt>
                <c:pt idx="6337">
                  <c:v>62138.834519092779</c:v>
                </c:pt>
                <c:pt idx="6338">
                  <c:v>62138.834519092779</c:v>
                </c:pt>
                <c:pt idx="6339">
                  <c:v>62138.834519092779</c:v>
                </c:pt>
                <c:pt idx="6340">
                  <c:v>62138.834519092779</c:v>
                </c:pt>
                <c:pt idx="6341">
                  <c:v>62138.834519092779</c:v>
                </c:pt>
                <c:pt idx="6342">
                  <c:v>62138.834519092779</c:v>
                </c:pt>
                <c:pt idx="6343">
                  <c:v>62138.834519092779</c:v>
                </c:pt>
                <c:pt idx="6344">
                  <c:v>62138.834519092779</c:v>
                </c:pt>
                <c:pt idx="6345">
                  <c:v>62138.834519092779</c:v>
                </c:pt>
                <c:pt idx="6346">
                  <c:v>62138.834519092779</c:v>
                </c:pt>
                <c:pt idx="6347">
                  <c:v>62138.834519092779</c:v>
                </c:pt>
                <c:pt idx="6348">
                  <c:v>62138.834519092779</c:v>
                </c:pt>
                <c:pt idx="6349">
                  <c:v>62138.834519092779</c:v>
                </c:pt>
                <c:pt idx="6350">
                  <c:v>62138.834519092779</c:v>
                </c:pt>
                <c:pt idx="6351">
                  <c:v>62138.834519092779</c:v>
                </c:pt>
                <c:pt idx="6352">
                  <c:v>62138.834519092779</c:v>
                </c:pt>
                <c:pt idx="6353">
                  <c:v>62138.834519092779</c:v>
                </c:pt>
                <c:pt idx="6354">
                  <c:v>62138.834519092779</c:v>
                </c:pt>
                <c:pt idx="6355">
                  <c:v>62138.834519092779</c:v>
                </c:pt>
                <c:pt idx="6356">
                  <c:v>62138.834519092779</c:v>
                </c:pt>
                <c:pt idx="6357">
                  <c:v>62138.834519092779</c:v>
                </c:pt>
                <c:pt idx="6358">
                  <c:v>62138.834519092779</c:v>
                </c:pt>
                <c:pt idx="6359">
                  <c:v>62138.834519092779</c:v>
                </c:pt>
                <c:pt idx="6360">
                  <c:v>62138.834519092779</c:v>
                </c:pt>
                <c:pt idx="6361">
                  <c:v>62138.834519092779</c:v>
                </c:pt>
                <c:pt idx="6362">
                  <c:v>62138.834519092779</c:v>
                </c:pt>
                <c:pt idx="6363">
                  <c:v>62138.834519092779</c:v>
                </c:pt>
                <c:pt idx="6364">
                  <c:v>62138.834519092779</c:v>
                </c:pt>
                <c:pt idx="6365">
                  <c:v>62138.834519092779</c:v>
                </c:pt>
                <c:pt idx="6366">
                  <c:v>62138.834519092779</c:v>
                </c:pt>
                <c:pt idx="6367">
                  <c:v>62138.834519092779</c:v>
                </c:pt>
                <c:pt idx="6368">
                  <c:v>62138.834519092779</c:v>
                </c:pt>
                <c:pt idx="6369">
                  <c:v>62138.834519092779</c:v>
                </c:pt>
                <c:pt idx="6370">
                  <c:v>62138.834519092779</c:v>
                </c:pt>
                <c:pt idx="6371">
                  <c:v>62138.834519092779</c:v>
                </c:pt>
                <c:pt idx="6372">
                  <c:v>62138.834519092779</c:v>
                </c:pt>
                <c:pt idx="6373">
                  <c:v>62138.834519092779</c:v>
                </c:pt>
                <c:pt idx="6374">
                  <c:v>62138.834519092779</c:v>
                </c:pt>
                <c:pt idx="6375">
                  <c:v>62138.834519092779</c:v>
                </c:pt>
                <c:pt idx="6376">
                  <c:v>62138.834519092779</c:v>
                </c:pt>
                <c:pt idx="6377">
                  <c:v>62138.834519092779</c:v>
                </c:pt>
                <c:pt idx="6378">
                  <c:v>62138.834519092779</c:v>
                </c:pt>
                <c:pt idx="6379">
                  <c:v>62138.834519092779</c:v>
                </c:pt>
                <c:pt idx="6380">
                  <c:v>62138.834519092779</c:v>
                </c:pt>
                <c:pt idx="6381">
                  <c:v>62138.834519092779</c:v>
                </c:pt>
                <c:pt idx="6382">
                  <c:v>62138.834519092779</c:v>
                </c:pt>
                <c:pt idx="6383">
                  <c:v>62138.972872696162</c:v>
                </c:pt>
                <c:pt idx="6384">
                  <c:v>62139.249579902935</c:v>
                </c:pt>
                <c:pt idx="6385">
                  <c:v>62139.249579902935</c:v>
                </c:pt>
                <c:pt idx="6386">
                  <c:v>62139.249579902935</c:v>
                </c:pt>
                <c:pt idx="6387">
                  <c:v>62139.249579902935</c:v>
                </c:pt>
                <c:pt idx="6388">
                  <c:v>62139.249579902935</c:v>
                </c:pt>
                <c:pt idx="6389">
                  <c:v>62139.249579902935</c:v>
                </c:pt>
                <c:pt idx="6390">
                  <c:v>62139.249579902935</c:v>
                </c:pt>
                <c:pt idx="6391">
                  <c:v>62139.249579902935</c:v>
                </c:pt>
                <c:pt idx="6392">
                  <c:v>62139.249579902935</c:v>
                </c:pt>
                <c:pt idx="6393">
                  <c:v>62139.249579902935</c:v>
                </c:pt>
                <c:pt idx="6394">
                  <c:v>62139.249579902935</c:v>
                </c:pt>
                <c:pt idx="6395">
                  <c:v>62139.249579902935</c:v>
                </c:pt>
                <c:pt idx="6396">
                  <c:v>62139.249579902935</c:v>
                </c:pt>
                <c:pt idx="6397">
                  <c:v>62139.249579902935</c:v>
                </c:pt>
                <c:pt idx="6398">
                  <c:v>62139.249579902935</c:v>
                </c:pt>
                <c:pt idx="6399">
                  <c:v>62139.249579902935</c:v>
                </c:pt>
                <c:pt idx="6400">
                  <c:v>62139.249579902935</c:v>
                </c:pt>
                <c:pt idx="6401">
                  <c:v>62139.249579902935</c:v>
                </c:pt>
                <c:pt idx="6402">
                  <c:v>62139.249579902935</c:v>
                </c:pt>
                <c:pt idx="6403">
                  <c:v>62139.249579902935</c:v>
                </c:pt>
                <c:pt idx="6404">
                  <c:v>62139.249579902935</c:v>
                </c:pt>
                <c:pt idx="6405">
                  <c:v>62139.249579902935</c:v>
                </c:pt>
                <c:pt idx="6406">
                  <c:v>62139.249579902935</c:v>
                </c:pt>
                <c:pt idx="6407">
                  <c:v>62139.249579902935</c:v>
                </c:pt>
                <c:pt idx="6408">
                  <c:v>62139.249579902935</c:v>
                </c:pt>
                <c:pt idx="6409">
                  <c:v>62139.249579902935</c:v>
                </c:pt>
                <c:pt idx="6410">
                  <c:v>62139.249579902935</c:v>
                </c:pt>
                <c:pt idx="6411">
                  <c:v>62139.249579902935</c:v>
                </c:pt>
                <c:pt idx="6412">
                  <c:v>62139.249579902935</c:v>
                </c:pt>
                <c:pt idx="6413">
                  <c:v>62139.249579902935</c:v>
                </c:pt>
                <c:pt idx="6414">
                  <c:v>62139.249579902935</c:v>
                </c:pt>
                <c:pt idx="6415">
                  <c:v>62139.249579902935</c:v>
                </c:pt>
                <c:pt idx="6416">
                  <c:v>62139.249579902935</c:v>
                </c:pt>
                <c:pt idx="6417">
                  <c:v>62139.249579902935</c:v>
                </c:pt>
                <c:pt idx="6418">
                  <c:v>62139.249579902935</c:v>
                </c:pt>
                <c:pt idx="6419">
                  <c:v>62139.249579902935</c:v>
                </c:pt>
                <c:pt idx="6420">
                  <c:v>62139.249579902935</c:v>
                </c:pt>
                <c:pt idx="6421">
                  <c:v>62139.249579902935</c:v>
                </c:pt>
                <c:pt idx="6422">
                  <c:v>62139.249579902935</c:v>
                </c:pt>
                <c:pt idx="6423">
                  <c:v>62139.249579902935</c:v>
                </c:pt>
                <c:pt idx="6424">
                  <c:v>62139.249579902935</c:v>
                </c:pt>
                <c:pt idx="6425">
                  <c:v>62139.249579902935</c:v>
                </c:pt>
                <c:pt idx="6426">
                  <c:v>62139.249579902935</c:v>
                </c:pt>
                <c:pt idx="6427">
                  <c:v>62139.249579902935</c:v>
                </c:pt>
                <c:pt idx="6428">
                  <c:v>62139.249579902935</c:v>
                </c:pt>
                <c:pt idx="6429">
                  <c:v>62139.249579902935</c:v>
                </c:pt>
                <c:pt idx="6430">
                  <c:v>62139.249579902935</c:v>
                </c:pt>
                <c:pt idx="6431">
                  <c:v>62139.249579902935</c:v>
                </c:pt>
                <c:pt idx="6432">
                  <c:v>62139.249579902935</c:v>
                </c:pt>
                <c:pt idx="6433">
                  <c:v>62139.249579902935</c:v>
                </c:pt>
                <c:pt idx="6434">
                  <c:v>62139.249579902935</c:v>
                </c:pt>
                <c:pt idx="6435">
                  <c:v>62139.249579902935</c:v>
                </c:pt>
                <c:pt idx="6436">
                  <c:v>62139.249579902935</c:v>
                </c:pt>
                <c:pt idx="6437">
                  <c:v>62139.249579902935</c:v>
                </c:pt>
                <c:pt idx="6438">
                  <c:v>62139.249579902935</c:v>
                </c:pt>
                <c:pt idx="6439">
                  <c:v>62139.249579902935</c:v>
                </c:pt>
                <c:pt idx="6440">
                  <c:v>62139.249579902935</c:v>
                </c:pt>
                <c:pt idx="6441">
                  <c:v>62139.249579902935</c:v>
                </c:pt>
                <c:pt idx="6442">
                  <c:v>62139.249579902935</c:v>
                </c:pt>
                <c:pt idx="6443">
                  <c:v>62139.249579902935</c:v>
                </c:pt>
                <c:pt idx="6444">
                  <c:v>62139.249579902935</c:v>
                </c:pt>
                <c:pt idx="6445">
                  <c:v>62139.249579902935</c:v>
                </c:pt>
                <c:pt idx="6446">
                  <c:v>62139.249579902935</c:v>
                </c:pt>
                <c:pt idx="6447">
                  <c:v>62139.249579902935</c:v>
                </c:pt>
                <c:pt idx="6448">
                  <c:v>62139.249579902935</c:v>
                </c:pt>
                <c:pt idx="6449">
                  <c:v>62139.249579902935</c:v>
                </c:pt>
                <c:pt idx="6450">
                  <c:v>62139.249579902935</c:v>
                </c:pt>
                <c:pt idx="6451">
                  <c:v>62139.249579902935</c:v>
                </c:pt>
                <c:pt idx="6452">
                  <c:v>62139.249579902935</c:v>
                </c:pt>
                <c:pt idx="6453">
                  <c:v>62139.249579902935</c:v>
                </c:pt>
                <c:pt idx="6454">
                  <c:v>62139.249579902935</c:v>
                </c:pt>
                <c:pt idx="6455">
                  <c:v>62139.249579902935</c:v>
                </c:pt>
                <c:pt idx="6456">
                  <c:v>62139.249579902935</c:v>
                </c:pt>
                <c:pt idx="6457">
                  <c:v>62139.249579902935</c:v>
                </c:pt>
                <c:pt idx="6458">
                  <c:v>62139.249579902935</c:v>
                </c:pt>
                <c:pt idx="6459">
                  <c:v>62139.249579902935</c:v>
                </c:pt>
                <c:pt idx="6460">
                  <c:v>62139.249579902935</c:v>
                </c:pt>
                <c:pt idx="6461">
                  <c:v>62139.249579902935</c:v>
                </c:pt>
                <c:pt idx="6462">
                  <c:v>62139.249579902935</c:v>
                </c:pt>
                <c:pt idx="6463">
                  <c:v>62139.249579902935</c:v>
                </c:pt>
                <c:pt idx="6464">
                  <c:v>62139.249579902935</c:v>
                </c:pt>
                <c:pt idx="6465">
                  <c:v>62139.249579902935</c:v>
                </c:pt>
                <c:pt idx="6466">
                  <c:v>62139.249579902935</c:v>
                </c:pt>
                <c:pt idx="6467">
                  <c:v>62139.249579902935</c:v>
                </c:pt>
                <c:pt idx="6468">
                  <c:v>62139.249579902935</c:v>
                </c:pt>
                <c:pt idx="6469">
                  <c:v>62139.249579902935</c:v>
                </c:pt>
                <c:pt idx="6470">
                  <c:v>62139.249579902935</c:v>
                </c:pt>
                <c:pt idx="6471">
                  <c:v>62139.249579902935</c:v>
                </c:pt>
                <c:pt idx="6472">
                  <c:v>62139.249579902935</c:v>
                </c:pt>
                <c:pt idx="6473">
                  <c:v>62139.249579902935</c:v>
                </c:pt>
                <c:pt idx="6474">
                  <c:v>62139.249579902935</c:v>
                </c:pt>
                <c:pt idx="6475">
                  <c:v>62139.249579902935</c:v>
                </c:pt>
                <c:pt idx="6476">
                  <c:v>62139.249579902935</c:v>
                </c:pt>
                <c:pt idx="6477">
                  <c:v>62139.249579902935</c:v>
                </c:pt>
                <c:pt idx="6478">
                  <c:v>62139.249579902935</c:v>
                </c:pt>
                <c:pt idx="6479">
                  <c:v>62139.249579902935</c:v>
                </c:pt>
                <c:pt idx="6480">
                  <c:v>62139.249579902935</c:v>
                </c:pt>
                <c:pt idx="6481">
                  <c:v>62139.249579902935</c:v>
                </c:pt>
                <c:pt idx="6482">
                  <c:v>62139.249579902935</c:v>
                </c:pt>
                <c:pt idx="6483">
                  <c:v>62139.249579902935</c:v>
                </c:pt>
                <c:pt idx="6484">
                  <c:v>62139.249579902935</c:v>
                </c:pt>
                <c:pt idx="6485">
                  <c:v>62139.249579902935</c:v>
                </c:pt>
                <c:pt idx="6486">
                  <c:v>62139.249579902935</c:v>
                </c:pt>
                <c:pt idx="6487">
                  <c:v>62139.249579902935</c:v>
                </c:pt>
                <c:pt idx="6488">
                  <c:v>62139.249579902935</c:v>
                </c:pt>
                <c:pt idx="6489">
                  <c:v>62139.249579902935</c:v>
                </c:pt>
                <c:pt idx="6490">
                  <c:v>62139.249579902935</c:v>
                </c:pt>
                <c:pt idx="6491">
                  <c:v>62139.249579902935</c:v>
                </c:pt>
                <c:pt idx="6492">
                  <c:v>62140.157933082832</c:v>
                </c:pt>
                <c:pt idx="6493">
                  <c:v>62141.451756373535</c:v>
                </c:pt>
                <c:pt idx="6494">
                  <c:v>62143.248605714231</c:v>
                </c:pt>
                <c:pt idx="6495">
                  <c:v>62145.045455054926</c:v>
                </c:pt>
                <c:pt idx="6496">
                  <c:v>62145.548481104917</c:v>
                </c:pt>
                <c:pt idx="6497">
                  <c:v>62146.051507154909</c:v>
                </c:pt>
                <c:pt idx="6498">
                  <c:v>62146.554533204901</c:v>
                </c:pt>
                <c:pt idx="6499">
                  <c:v>62147.057559254892</c:v>
                </c:pt>
                <c:pt idx="6500">
                  <c:v>62147.560585304884</c:v>
                </c:pt>
                <c:pt idx="6501">
                  <c:v>62148.063611354875</c:v>
                </c:pt>
                <c:pt idx="6502">
                  <c:v>62148.566637404867</c:v>
                </c:pt>
                <c:pt idx="6503">
                  <c:v>62149.069663454859</c:v>
                </c:pt>
                <c:pt idx="6504">
                  <c:v>62149.57268950485</c:v>
                </c:pt>
                <c:pt idx="6505">
                  <c:v>62150.075715554842</c:v>
                </c:pt>
                <c:pt idx="6506">
                  <c:v>62150.578741604833</c:v>
                </c:pt>
                <c:pt idx="6507">
                  <c:v>62151.081767654825</c:v>
                </c:pt>
                <c:pt idx="6508">
                  <c:v>62151.584793704817</c:v>
                </c:pt>
                <c:pt idx="6509">
                  <c:v>62152.087819754808</c:v>
                </c:pt>
                <c:pt idx="6510">
                  <c:v>62152.5908458048</c:v>
                </c:pt>
                <c:pt idx="6511">
                  <c:v>62153.093871854791</c:v>
                </c:pt>
                <c:pt idx="6512">
                  <c:v>62153.596897904783</c:v>
                </c:pt>
                <c:pt idx="6513">
                  <c:v>62154.099923954775</c:v>
                </c:pt>
                <c:pt idx="6514">
                  <c:v>62154.602950004766</c:v>
                </c:pt>
                <c:pt idx="6515">
                  <c:v>62155.105976054758</c:v>
                </c:pt>
                <c:pt idx="6516">
                  <c:v>62155.609002104749</c:v>
                </c:pt>
                <c:pt idx="6517">
                  <c:v>62156.112028154741</c:v>
                </c:pt>
                <c:pt idx="6518">
                  <c:v>62156.615054204733</c:v>
                </c:pt>
                <c:pt idx="6519">
                  <c:v>62157.621106304716</c:v>
                </c:pt>
                <c:pt idx="6520">
                  <c:v>62158.652590846898</c:v>
                </c:pt>
                <c:pt idx="6521">
                  <c:v>62159.209052825172</c:v>
                </c:pt>
                <c:pt idx="6522">
                  <c:v>62159.712078875164</c:v>
                </c:pt>
                <c:pt idx="6523">
                  <c:v>62160.341917022328</c:v>
                </c:pt>
                <c:pt idx="6524">
                  <c:v>62160.971755169492</c:v>
                </c:pt>
                <c:pt idx="6525">
                  <c:v>62161.474781219484</c:v>
                </c:pt>
                <c:pt idx="6526">
                  <c:v>62161.977807269475</c:v>
                </c:pt>
                <c:pt idx="6527">
                  <c:v>62162.480833319467</c:v>
                </c:pt>
                <c:pt idx="6528">
                  <c:v>62163.571727318944</c:v>
                </c:pt>
                <c:pt idx="6529">
                  <c:v>62164.074753368935</c:v>
                </c:pt>
                <c:pt idx="6530">
                  <c:v>62164.577779418927</c:v>
                </c:pt>
                <c:pt idx="6531">
                  <c:v>62165.080805468919</c:v>
                </c:pt>
                <c:pt idx="6532">
                  <c:v>62165.58383151891</c:v>
                </c:pt>
                <c:pt idx="6533">
                  <c:v>62166.086857568902</c:v>
                </c:pt>
                <c:pt idx="6534">
                  <c:v>62166.589883618894</c:v>
                </c:pt>
                <c:pt idx="6535">
                  <c:v>62167.092909668885</c:v>
                </c:pt>
                <c:pt idx="6536">
                  <c:v>62167.595935718877</c:v>
                </c:pt>
                <c:pt idx="6537">
                  <c:v>62168.098961768868</c:v>
                </c:pt>
                <c:pt idx="6538">
                  <c:v>62168.60198781886</c:v>
                </c:pt>
                <c:pt idx="6539">
                  <c:v>62169.105013868852</c:v>
                </c:pt>
                <c:pt idx="6540">
                  <c:v>62169.608039918843</c:v>
                </c:pt>
                <c:pt idx="6541">
                  <c:v>62170.111065968835</c:v>
                </c:pt>
                <c:pt idx="6542">
                  <c:v>62170.614092018826</c:v>
                </c:pt>
                <c:pt idx="6543">
                  <c:v>62171.117118068818</c:v>
                </c:pt>
                <c:pt idx="6544">
                  <c:v>62171.62014411881</c:v>
                </c:pt>
                <c:pt idx="6545">
                  <c:v>62171.62014411881</c:v>
                </c:pt>
                <c:pt idx="6546">
                  <c:v>62171.62014411881</c:v>
                </c:pt>
                <c:pt idx="6547">
                  <c:v>62171.62014411881</c:v>
                </c:pt>
                <c:pt idx="6548">
                  <c:v>62171.62014411881</c:v>
                </c:pt>
                <c:pt idx="6549">
                  <c:v>62173.242240817519</c:v>
                </c:pt>
                <c:pt idx="6550">
                  <c:v>62183.77094175353</c:v>
                </c:pt>
                <c:pt idx="6551">
                  <c:v>62194.28844063227</c:v>
                </c:pt>
                <c:pt idx="6552">
                  <c:v>62205.811457428281</c:v>
                </c:pt>
                <c:pt idx="6553">
                  <c:v>62215.723579582846</c:v>
                </c:pt>
                <c:pt idx="6554">
                  <c:v>62224.922383812438</c:v>
                </c:pt>
                <c:pt idx="6555">
                  <c:v>62234.121188042031</c:v>
                </c:pt>
                <c:pt idx="6556">
                  <c:v>62243.319992271623</c:v>
                </c:pt>
                <c:pt idx="6557">
                  <c:v>62252.89609767223</c:v>
                </c:pt>
                <c:pt idx="6558">
                  <c:v>62263.345646855756</c:v>
                </c:pt>
                <c:pt idx="6559">
                  <c:v>62264.063246156169</c:v>
                </c:pt>
                <c:pt idx="6560">
                  <c:v>62265.638568887327</c:v>
                </c:pt>
                <c:pt idx="6561">
                  <c:v>62267.031572467742</c:v>
                </c:pt>
                <c:pt idx="6562">
                  <c:v>62270.048187894376</c:v>
                </c:pt>
                <c:pt idx="6563">
                  <c:v>62273.064803321009</c:v>
                </c:pt>
                <c:pt idx="6564">
                  <c:v>62278.899337876348</c:v>
                </c:pt>
                <c:pt idx="6565">
                  <c:v>62282.7576370772</c:v>
                </c:pt>
                <c:pt idx="6566">
                  <c:v>62285.819665167168</c:v>
                </c:pt>
                <c:pt idx="6567">
                  <c:v>62307.273768604646</c:v>
                </c:pt>
                <c:pt idx="6568">
                  <c:v>62328.483763080862</c:v>
                </c:pt>
                <c:pt idx="6569">
                  <c:v>62349.693757557077</c:v>
                </c:pt>
                <c:pt idx="6570">
                  <c:v>62371.076151369052</c:v>
                </c:pt>
                <c:pt idx="6571">
                  <c:v>62371.248550704811</c:v>
                </c:pt>
                <c:pt idx="6572">
                  <c:v>62371.42095004057</c:v>
                </c:pt>
                <c:pt idx="6573">
                  <c:v>62371.59334937633</c:v>
                </c:pt>
                <c:pt idx="6574">
                  <c:v>62373.686878122571</c:v>
                </c:pt>
                <c:pt idx="6575">
                  <c:v>62442.000701158773</c:v>
                </c:pt>
                <c:pt idx="6576">
                  <c:v>62514.703017989232</c:v>
                </c:pt>
                <c:pt idx="6577">
                  <c:v>62585.407457142304</c:v>
                </c:pt>
                <c:pt idx="6578">
                  <c:v>62656.111896295377</c:v>
                </c:pt>
                <c:pt idx="6579">
                  <c:v>62705.433941636475</c:v>
                </c:pt>
                <c:pt idx="6580">
                  <c:v>62754.755986977572</c:v>
                </c:pt>
                <c:pt idx="6581">
                  <c:v>62804.019597033708</c:v>
                </c:pt>
                <c:pt idx="6582">
                  <c:v>62811.216668394882</c:v>
                </c:pt>
                <c:pt idx="6583">
                  <c:v>62814.206384363773</c:v>
                </c:pt>
                <c:pt idx="6584">
                  <c:v>62817.196100332665</c:v>
                </c:pt>
                <c:pt idx="6585">
                  <c:v>62821.789220736682</c:v>
                </c:pt>
                <c:pt idx="6586">
                  <c:v>62826.382341140699</c:v>
                </c:pt>
                <c:pt idx="6587">
                  <c:v>62832.788568269498</c:v>
                </c:pt>
                <c:pt idx="6588">
                  <c:v>62839.857995904771</c:v>
                </c:pt>
                <c:pt idx="6589">
                  <c:v>62854.243828164523</c:v>
                </c:pt>
                <c:pt idx="6590">
                  <c:v>62870.115978314818</c:v>
                </c:pt>
                <c:pt idx="6591">
                  <c:v>62893.923305795855</c:v>
                </c:pt>
                <c:pt idx="6592">
                  <c:v>62921.195527524593</c:v>
                </c:pt>
                <c:pt idx="6593">
                  <c:v>62933.66399139024</c:v>
                </c:pt>
                <c:pt idx="6594">
                  <c:v>62944.442043572461</c:v>
                </c:pt>
                <c:pt idx="6595">
                  <c:v>62955.220095754681</c:v>
                </c:pt>
                <c:pt idx="6596">
                  <c:v>62965.917447343701</c:v>
                </c:pt>
                <c:pt idx="6597">
                  <c:v>62977.76200914081</c:v>
                </c:pt>
                <c:pt idx="6598">
                  <c:v>62989.39847808591</c:v>
                </c:pt>
                <c:pt idx="6599">
                  <c:v>62999.858200103714</c:v>
                </c:pt>
                <c:pt idx="6600">
                  <c:v>63011.136610568916</c:v>
                </c:pt>
                <c:pt idx="6601">
                  <c:v>63019.35753165144</c:v>
                </c:pt>
                <c:pt idx="6602">
                  <c:v>63026.759764286566</c:v>
                </c:pt>
                <c:pt idx="6603">
                  <c:v>63029.961249997068</c:v>
                </c:pt>
                <c:pt idx="6604">
                  <c:v>63033.16273570757</c:v>
                </c:pt>
                <c:pt idx="6605">
                  <c:v>63036.387537599687</c:v>
                </c:pt>
                <c:pt idx="6606">
                  <c:v>63039.612339491803</c:v>
                </c:pt>
                <c:pt idx="6607">
                  <c:v>63042.83714138392</c:v>
                </c:pt>
                <c:pt idx="6608">
                  <c:v>63046.061943276036</c:v>
                </c:pt>
                <c:pt idx="6609">
                  <c:v>63047.024376813737</c:v>
                </c:pt>
                <c:pt idx="6610">
                  <c:v>63048.483346782021</c:v>
                </c:pt>
                <c:pt idx="6611">
                  <c:v>63050.960931716589</c:v>
                </c:pt>
                <c:pt idx="6612">
                  <c:v>63052.941980220574</c:v>
                </c:pt>
                <c:pt idx="6613">
                  <c:v>63053.904413758275</c:v>
                </c:pt>
                <c:pt idx="6614">
                  <c:v>63054.757432460807</c:v>
                </c:pt>
                <c:pt idx="6615">
                  <c:v>63055.610451163338</c:v>
                </c:pt>
                <c:pt idx="6616">
                  <c:v>63056.962180288348</c:v>
                </c:pt>
                <c:pt idx="6617">
                  <c:v>63057.484206892448</c:v>
                </c:pt>
                <c:pt idx="6618">
                  <c:v>63058.006233496548</c:v>
                </c:pt>
                <c:pt idx="6619">
                  <c:v>63058.528260100647</c:v>
                </c:pt>
                <c:pt idx="6620">
                  <c:v>63059.050286704747</c:v>
                </c:pt>
                <c:pt idx="6621">
                  <c:v>63059.572313308847</c:v>
                </c:pt>
                <c:pt idx="6622">
                  <c:v>63060.094339912946</c:v>
                </c:pt>
                <c:pt idx="6623">
                  <c:v>63060.616366517046</c:v>
                </c:pt>
                <c:pt idx="6624">
                  <c:v>63066.332994471639</c:v>
                </c:pt>
                <c:pt idx="6625">
                  <c:v>63071.550912003753</c:v>
                </c:pt>
                <c:pt idx="6626">
                  <c:v>63073.063370129523</c:v>
                </c:pt>
                <c:pt idx="6627">
                  <c:v>63074.575828255292</c:v>
                </c:pt>
                <c:pt idx="6628">
                  <c:v>63076.088286381062</c:v>
                </c:pt>
                <c:pt idx="6629">
                  <c:v>63077.600744506832</c:v>
                </c:pt>
                <c:pt idx="6630">
                  <c:v>63077.867742961978</c:v>
                </c:pt>
                <c:pt idx="6631">
                  <c:v>63078.134741417125</c:v>
                </c:pt>
                <c:pt idx="6632">
                  <c:v>63079.149290980058</c:v>
                </c:pt>
                <c:pt idx="6633">
                  <c:v>63080.14052436137</c:v>
                </c:pt>
                <c:pt idx="6634">
                  <c:v>63080.384206634903</c:v>
                </c:pt>
                <c:pt idx="6635">
                  <c:v>63080.627888908435</c:v>
                </c:pt>
                <c:pt idx="6636">
                  <c:v>63080.871571181968</c:v>
                </c:pt>
                <c:pt idx="6637">
                  <c:v>63081.1152534555</c:v>
                </c:pt>
                <c:pt idx="6638">
                  <c:v>63081.358935729033</c:v>
                </c:pt>
                <c:pt idx="6639">
                  <c:v>63081.602618002566</c:v>
                </c:pt>
                <c:pt idx="6640">
                  <c:v>63081.846300276098</c:v>
                </c:pt>
                <c:pt idx="6641">
                  <c:v>63082.089982549631</c:v>
                </c:pt>
                <c:pt idx="6642">
                  <c:v>63082.333664823163</c:v>
                </c:pt>
                <c:pt idx="6643">
                  <c:v>63082.577347096696</c:v>
                </c:pt>
                <c:pt idx="6644">
                  <c:v>63082.821029370229</c:v>
                </c:pt>
                <c:pt idx="6645">
                  <c:v>63083.064711643761</c:v>
                </c:pt>
                <c:pt idx="6646">
                  <c:v>63083.308393917294</c:v>
                </c:pt>
                <c:pt idx="6647">
                  <c:v>63083.552076190826</c:v>
                </c:pt>
                <c:pt idx="6648">
                  <c:v>63083.838931455743</c:v>
                </c:pt>
                <c:pt idx="6649">
                  <c:v>63084.125786720659</c:v>
                </c:pt>
                <c:pt idx="6650">
                  <c:v>63084.369468994191</c:v>
                </c:pt>
                <c:pt idx="6651">
                  <c:v>63086.295731514285</c:v>
                </c:pt>
                <c:pt idx="6652">
                  <c:v>63088.221994034378</c:v>
                </c:pt>
                <c:pt idx="6653">
                  <c:v>63090.391938828005</c:v>
                </c:pt>
                <c:pt idx="6654">
                  <c:v>63126.903468192169</c:v>
                </c:pt>
                <c:pt idx="6655">
                  <c:v>63188.138522842644</c:v>
                </c:pt>
                <c:pt idx="6656">
                  <c:v>63305.124375892694</c:v>
                </c:pt>
                <c:pt idx="6657">
                  <c:v>63395.852374372975</c:v>
                </c:pt>
                <c:pt idx="6658">
                  <c:v>63486.580372853256</c:v>
                </c:pt>
                <c:pt idx="6659">
                  <c:v>63554.04453887212</c:v>
                </c:pt>
                <c:pt idx="6660">
                  <c:v>63621.508704890985</c:v>
                </c:pt>
                <c:pt idx="6661">
                  <c:v>63693.630996861561</c:v>
                </c:pt>
                <c:pt idx="6662">
                  <c:v>63768.538436667928</c:v>
                </c:pt>
                <c:pt idx="6663">
                  <c:v>63812.816268460454</c:v>
                </c:pt>
                <c:pt idx="6664">
                  <c:v>63897.590090590107</c:v>
                </c:pt>
                <c:pt idx="6665">
                  <c:v>63978.569619524395</c:v>
                </c:pt>
                <c:pt idx="6666">
                  <c:v>64052.965386192052</c:v>
                </c:pt>
                <c:pt idx="6667">
                  <c:v>64126.920723777563</c:v>
                </c:pt>
                <c:pt idx="6668">
                  <c:v>64200.876061363073</c:v>
                </c:pt>
                <c:pt idx="6669">
                  <c:v>64278.389877214177</c:v>
                </c:pt>
                <c:pt idx="6670">
                  <c:v>64357.383126689769</c:v>
                </c:pt>
                <c:pt idx="6671">
                  <c:v>64410.633455877658</c:v>
                </c:pt>
                <c:pt idx="6672">
                  <c:v>64465.511459734669</c:v>
                </c:pt>
                <c:pt idx="6673">
                  <c:v>64513.522572789654</c:v>
                </c:pt>
                <c:pt idx="6674">
                  <c:v>64558.38511408816</c:v>
                </c:pt>
                <c:pt idx="6675">
                  <c:v>64601.624199467253</c:v>
                </c:pt>
                <c:pt idx="6676">
                  <c:v>64644.863284846346</c:v>
                </c:pt>
                <c:pt idx="6677">
                  <c:v>64688.102370225439</c:v>
                </c:pt>
                <c:pt idx="6678">
                  <c:v>64730.144290097945</c:v>
                </c:pt>
                <c:pt idx="6679">
                  <c:v>64739.465112475853</c:v>
                </c:pt>
                <c:pt idx="6680">
                  <c:v>64748.78593485376</c:v>
                </c:pt>
                <c:pt idx="6681">
                  <c:v>64749.42581356164</c:v>
                </c:pt>
                <c:pt idx="6682">
                  <c:v>64750.06569226952</c:v>
                </c:pt>
                <c:pt idx="6683">
                  <c:v>64750.705570977399</c:v>
                </c:pt>
                <c:pt idx="6684">
                  <c:v>64751.345449685279</c:v>
                </c:pt>
                <c:pt idx="6685">
                  <c:v>64752.050799152239</c:v>
                </c:pt>
                <c:pt idx="6686">
                  <c:v>64752.756148619199</c:v>
                </c:pt>
                <c:pt idx="6687">
                  <c:v>64753.461498086159</c:v>
                </c:pt>
                <c:pt idx="6688">
                  <c:v>64754.819076960412</c:v>
                </c:pt>
                <c:pt idx="6689">
                  <c:v>64755.536777126785</c:v>
                </c:pt>
                <c:pt idx="6690">
                  <c:v>64756.254477293158</c:v>
                </c:pt>
                <c:pt idx="6691">
                  <c:v>64756.972177459531</c:v>
                </c:pt>
                <c:pt idx="6692">
                  <c:v>64757.689877625904</c:v>
                </c:pt>
                <c:pt idx="6693">
                  <c:v>64758.448318295887</c:v>
                </c:pt>
                <c:pt idx="6694">
                  <c:v>64759.16576721007</c:v>
                </c:pt>
                <c:pt idx="6695">
                  <c:v>64759.883216124254</c:v>
                </c:pt>
                <c:pt idx="6696">
                  <c:v>64760.600665038437</c:v>
                </c:pt>
                <c:pt idx="6697">
                  <c:v>64761.31811395262</c:v>
                </c:pt>
                <c:pt idx="6698">
                  <c:v>64762.035562866804</c:v>
                </c:pt>
                <c:pt idx="6699">
                  <c:v>64762.753011780987</c:v>
                </c:pt>
                <c:pt idx="6700">
                  <c:v>64763.470460695171</c:v>
                </c:pt>
                <c:pt idx="6701">
                  <c:v>64764.187909609354</c:v>
                </c:pt>
                <c:pt idx="6702">
                  <c:v>64764.864618019928</c:v>
                </c:pt>
                <c:pt idx="6703">
                  <c:v>64765.541326430503</c:v>
                </c:pt>
                <c:pt idx="6704">
                  <c:v>64766.218034841077</c:v>
                </c:pt>
                <c:pt idx="6705">
                  <c:v>64766.894743251651</c:v>
                </c:pt>
                <c:pt idx="6706">
                  <c:v>64767.571451662225</c:v>
                </c:pt>
                <c:pt idx="6707">
                  <c:v>64768.248160072799</c:v>
                </c:pt>
                <c:pt idx="6708">
                  <c:v>64768.924868483373</c:v>
                </c:pt>
                <c:pt idx="6709">
                  <c:v>64769.601576893947</c:v>
                </c:pt>
                <c:pt idx="6710">
                  <c:v>64770.278285304521</c:v>
                </c:pt>
                <c:pt idx="6711">
                  <c:v>64770.954993715095</c:v>
                </c:pt>
                <c:pt idx="6712">
                  <c:v>64771.631702125669</c:v>
                </c:pt>
                <c:pt idx="6713">
                  <c:v>64772.308410536243</c:v>
                </c:pt>
                <c:pt idx="6714">
                  <c:v>64772.985118946817</c:v>
                </c:pt>
                <c:pt idx="6715">
                  <c:v>64773.661827357391</c:v>
                </c:pt>
                <c:pt idx="6716">
                  <c:v>64774.338535767965</c:v>
                </c:pt>
                <c:pt idx="6717">
                  <c:v>64775.015244178539</c:v>
                </c:pt>
                <c:pt idx="6718">
                  <c:v>64775.691952589113</c:v>
                </c:pt>
                <c:pt idx="6719">
                  <c:v>64776.61234327322</c:v>
                </c:pt>
                <c:pt idx="6720">
                  <c:v>64777.532733957327</c:v>
                </c:pt>
                <c:pt idx="6721">
                  <c:v>64793.773093788339</c:v>
                </c:pt>
                <c:pt idx="6722">
                  <c:v>64810.013453619351</c:v>
                </c:pt>
                <c:pt idx="6723">
                  <c:v>64835.095600001936</c:v>
                </c:pt>
                <c:pt idx="6724">
                  <c:v>64860.929461637861</c:v>
                </c:pt>
                <c:pt idx="6725">
                  <c:v>64887.45624300815</c:v>
                </c:pt>
                <c:pt idx="6726">
                  <c:v>64912.801999463001</c:v>
                </c:pt>
                <c:pt idx="6727">
                  <c:v>64921.439023668252</c:v>
                </c:pt>
                <c:pt idx="6728">
                  <c:v>64930.319730147035</c:v>
                </c:pt>
                <c:pt idx="6729">
                  <c:v>64937.973871040514</c:v>
                </c:pt>
                <c:pt idx="6730">
                  <c:v>64945.628011933994</c:v>
                </c:pt>
                <c:pt idx="6731">
                  <c:v>64953.282152827473</c:v>
                </c:pt>
                <c:pt idx="6732">
                  <c:v>64960.936293720952</c:v>
                </c:pt>
                <c:pt idx="6733">
                  <c:v>64968.967222933723</c:v>
                </c:pt>
                <c:pt idx="6734">
                  <c:v>64977.501684650771</c:v>
                </c:pt>
                <c:pt idx="6735">
                  <c:v>64982.182642162945</c:v>
                </c:pt>
                <c:pt idx="6736">
                  <c:v>64987.441900634491</c:v>
                </c:pt>
                <c:pt idx="6737">
                  <c:v>64992.053042412728</c:v>
                </c:pt>
                <c:pt idx="6738">
                  <c:v>64996.664184190966</c:v>
                </c:pt>
                <c:pt idx="6739">
                  <c:v>65001.275325969204</c:v>
                </c:pt>
                <c:pt idx="6740">
                  <c:v>65005.886467747441</c:v>
                </c:pt>
                <c:pt idx="6741">
                  <c:v>65011.190095178368</c:v>
                </c:pt>
                <c:pt idx="6742">
                  <c:v>65016.820724559926</c:v>
                </c:pt>
                <c:pt idx="6743">
                  <c:v>65022.695036215016</c:v>
                </c:pt>
                <c:pt idx="6744">
                  <c:v>65028.569347870107</c:v>
                </c:pt>
                <c:pt idx="6745">
                  <c:v>65029.76950815288</c:v>
                </c:pt>
                <c:pt idx="6746">
                  <c:v>65030.969668435653</c:v>
                </c:pt>
                <c:pt idx="6747">
                  <c:v>65032.169828718426</c:v>
                </c:pt>
                <c:pt idx="6748">
                  <c:v>65033.369989001199</c:v>
                </c:pt>
                <c:pt idx="6749">
                  <c:v>65034.570149283973</c:v>
                </c:pt>
                <c:pt idx="6750">
                  <c:v>65035.958016621647</c:v>
                </c:pt>
                <c:pt idx="6751">
                  <c:v>65037.345883959322</c:v>
                </c:pt>
                <c:pt idx="6752">
                  <c:v>65038.733751296997</c:v>
                </c:pt>
                <c:pt idx="6753">
                  <c:v>65039.366628104319</c:v>
                </c:pt>
                <c:pt idx="6754">
                  <c:v>65039.999504911641</c:v>
                </c:pt>
                <c:pt idx="6755">
                  <c:v>65040.632381718962</c:v>
                </c:pt>
                <c:pt idx="6756">
                  <c:v>65041.265258526284</c:v>
                </c:pt>
                <c:pt idx="6757">
                  <c:v>65041.898135333606</c:v>
                </c:pt>
                <c:pt idx="6758">
                  <c:v>65042.531012140927</c:v>
                </c:pt>
                <c:pt idx="6759">
                  <c:v>65043.163888948249</c:v>
                </c:pt>
                <c:pt idx="6760">
                  <c:v>65043.796765755571</c:v>
                </c:pt>
                <c:pt idx="6761">
                  <c:v>65044.429642562893</c:v>
                </c:pt>
                <c:pt idx="6762">
                  <c:v>65045.062519370214</c:v>
                </c:pt>
                <c:pt idx="6763">
                  <c:v>65045.695396177536</c:v>
                </c:pt>
                <c:pt idx="6764">
                  <c:v>65046.328272984858</c:v>
                </c:pt>
                <c:pt idx="6765">
                  <c:v>65046.96114979218</c:v>
                </c:pt>
                <c:pt idx="6766">
                  <c:v>65047.573641021496</c:v>
                </c:pt>
                <c:pt idx="6767">
                  <c:v>65048.930881781365</c:v>
                </c:pt>
                <c:pt idx="6768">
                  <c:v>65050.553458388815</c:v>
                </c:pt>
                <c:pt idx="6769">
                  <c:v>65051.932352722732</c:v>
                </c:pt>
                <c:pt idx="6770">
                  <c:v>65053.311247056648</c:v>
                </c:pt>
                <c:pt idx="6771">
                  <c:v>65053.680056012432</c:v>
                </c:pt>
                <c:pt idx="6772">
                  <c:v>65054.048864968216</c:v>
                </c:pt>
                <c:pt idx="6773">
                  <c:v>65054.580897884603</c:v>
                </c:pt>
                <c:pt idx="6774">
                  <c:v>65055.112930800991</c:v>
                </c:pt>
                <c:pt idx="6775">
                  <c:v>65055.644963717379</c:v>
                </c:pt>
                <c:pt idx="6776">
                  <c:v>65056.176996633767</c:v>
                </c:pt>
                <c:pt idx="6777">
                  <c:v>65056.402789612672</c:v>
                </c:pt>
                <c:pt idx="6778">
                  <c:v>65056.628582591577</c:v>
                </c:pt>
                <c:pt idx="6779">
                  <c:v>65056.854375570481</c:v>
                </c:pt>
                <c:pt idx="6780">
                  <c:v>65057.080168549386</c:v>
                </c:pt>
                <c:pt idx="6781">
                  <c:v>65057.305961528291</c:v>
                </c:pt>
                <c:pt idx="6782">
                  <c:v>65057.645561188307</c:v>
                </c:pt>
                <c:pt idx="6783">
                  <c:v>65057.985160848322</c:v>
                </c:pt>
                <c:pt idx="6784">
                  <c:v>65058.324760508338</c:v>
                </c:pt>
                <c:pt idx="6785">
                  <c:v>65058.664360168354</c:v>
                </c:pt>
                <c:pt idx="6786">
                  <c:v>65059.003959828369</c:v>
                </c:pt>
                <c:pt idx="6787">
                  <c:v>65059.343559488385</c:v>
                </c:pt>
                <c:pt idx="6788">
                  <c:v>65059.683159148401</c:v>
                </c:pt>
                <c:pt idx="6789">
                  <c:v>65062.269004363559</c:v>
                </c:pt>
                <c:pt idx="6790">
                  <c:v>65065.366370093121</c:v>
                </c:pt>
                <c:pt idx="6791">
                  <c:v>65068.699602077104</c:v>
                </c:pt>
                <c:pt idx="6792">
                  <c:v>65072.032834061087</c:v>
                </c:pt>
                <c:pt idx="6793">
                  <c:v>65075.043765324379</c:v>
                </c:pt>
                <c:pt idx="6794">
                  <c:v>65078.054696587671</c:v>
                </c:pt>
                <c:pt idx="6795">
                  <c:v>65083.130237313664</c:v>
                </c:pt>
                <c:pt idx="6796">
                  <c:v>65089.851965340145</c:v>
                </c:pt>
                <c:pt idx="6797">
                  <c:v>65105.706219120562</c:v>
                </c:pt>
                <c:pt idx="6798">
                  <c:v>65125.518226631742</c:v>
                </c:pt>
                <c:pt idx="6799">
                  <c:v>65144.253061569827</c:v>
                </c:pt>
                <c:pt idx="6800">
                  <c:v>65162.76935184488</c:v>
                </c:pt>
                <c:pt idx="6801">
                  <c:v>65173.291077181661</c:v>
                </c:pt>
                <c:pt idx="6802">
                  <c:v>65192.785634880805</c:v>
                </c:pt>
                <c:pt idx="6803">
                  <c:v>65212.187511564611</c:v>
                </c:pt>
                <c:pt idx="6804">
                  <c:v>65231.589388248416</c:v>
                </c:pt>
                <c:pt idx="6805">
                  <c:v>65250.991264932221</c:v>
                </c:pt>
                <c:pt idx="6806">
                  <c:v>65268.418620570985</c:v>
                </c:pt>
                <c:pt idx="6807">
                  <c:v>65295.196587708037</c:v>
                </c:pt>
                <c:pt idx="6808">
                  <c:v>65321.974554845088</c:v>
                </c:pt>
                <c:pt idx="6809">
                  <c:v>65327.333273703785</c:v>
                </c:pt>
                <c:pt idx="6810">
                  <c:v>65335.033934366031</c:v>
                </c:pt>
                <c:pt idx="6811">
                  <c:v>65343.155024427222</c:v>
                </c:pt>
                <c:pt idx="6812">
                  <c:v>65351.276114488413</c:v>
                </c:pt>
                <c:pt idx="6813">
                  <c:v>65359.397204549605</c:v>
                </c:pt>
                <c:pt idx="6814">
                  <c:v>65364.755923408302</c:v>
                </c:pt>
                <c:pt idx="6815">
                  <c:v>65370.114642266999</c:v>
                </c:pt>
                <c:pt idx="6816">
                  <c:v>65375.473361125696</c:v>
                </c:pt>
                <c:pt idx="6817">
                  <c:v>65380.832079984393</c:v>
                </c:pt>
                <c:pt idx="6818">
                  <c:v>65386.19079884309</c:v>
                </c:pt>
                <c:pt idx="6819">
                  <c:v>65391.549517701787</c:v>
                </c:pt>
                <c:pt idx="6820">
                  <c:v>65396.908236560485</c:v>
                </c:pt>
                <c:pt idx="6821">
                  <c:v>65402.266955419182</c:v>
                </c:pt>
                <c:pt idx="6822">
                  <c:v>65407.625674277879</c:v>
                </c:pt>
                <c:pt idx="6823">
                  <c:v>65412.984393136576</c:v>
                </c:pt>
                <c:pt idx="6824">
                  <c:v>65418.706283726264</c:v>
                </c:pt>
                <c:pt idx="6825">
                  <c:v>65419.132024475555</c:v>
                </c:pt>
                <c:pt idx="6826">
                  <c:v>65419.557765224847</c:v>
                </c:pt>
                <c:pt idx="6827">
                  <c:v>65419.983505974138</c:v>
                </c:pt>
                <c:pt idx="6828">
                  <c:v>65420.40924672343</c:v>
                </c:pt>
                <c:pt idx="6829">
                  <c:v>65420.834987472721</c:v>
                </c:pt>
                <c:pt idx="6830">
                  <c:v>65421.260728222012</c:v>
                </c:pt>
                <c:pt idx="6831">
                  <c:v>65421.686468971304</c:v>
                </c:pt>
                <c:pt idx="6832">
                  <c:v>65422.226016401706</c:v>
                </c:pt>
                <c:pt idx="6833">
                  <c:v>65422.402392101118</c:v>
                </c:pt>
                <c:pt idx="6834">
                  <c:v>65422.578767800529</c:v>
                </c:pt>
                <c:pt idx="6835">
                  <c:v>65422.75514349994</c:v>
                </c:pt>
                <c:pt idx="6836">
                  <c:v>65422.931519199352</c:v>
                </c:pt>
                <c:pt idx="6837">
                  <c:v>65423.107894898763</c:v>
                </c:pt>
                <c:pt idx="6838">
                  <c:v>65423.284270598175</c:v>
                </c:pt>
                <c:pt idx="6839">
                  <c:v>65423.460646297586</c:v>
                </c:pt>
                <c:pt idx="6840">
                  <c:v>65423.637021996998</c:v>
                </c:pt>
                <c:pt idx="6841">
                  <c:v>65423.699591015298</c:v>
                </c:pt>
                <c:pt idx="6842">
                  <c:v>65423.762160033599</c:v>
                </c:pt>
                <c:pt idx="6843">
                  <c:v>65423.824729051899</c:v>
                </c:pt>
                <c:pt idx="6844">
                  <c:v>65423.8872980702</c:v>
                </c:pt>
                <c:pt idx="6845">
                  <c:v>65423.9498670885</c:v>
                </c:pt>
                <c:pt idx="6846">
                  <c:v>65424.012436106801</c:v>
                </c:pt>
                <c:pt idx="6847">
                  <c:v>65424.075005125102</c:v>
                </c:pt>
                <c:pt idx="6848">
                  <c:v>65424.137574143402</c:v>
                </c:pt>
                <c:pt idx="6849">
                  <c:v>65424.200143161703</c:v>
                </c:pt>
                <c:pt idx="6850">
                  <c:v>65424.262712180003</c:v>
                </c:pt>
                <c:pt idx="6851">
                  <c:v>65424.325281198304</c:v>
                </c:pt>
                <c:pt idx="6852">
                  <c:v>65424.387850216604</c:v>
                </c:pt>
                <c:pt idx="6853">
                  <c:v>65424.450419234905</c:v>
                </c:pt>
                <c:pt idx="6854">
                  <c:v>65424.512988253206</c:v>
                </c:pt>
                <c:pt idx="6855">
                  <c:v>65424.575557271506</c:v>
                </c:pt>
                <c:pt idx="6856">
                  <c:v>65424.638126289807</c:v>
                </c:pt>
                <c:pt idx="6857">
                  <c:v>65424.700695308107</c:v>
                </c:pt>
                <c:pt idx="6858">
                  <c:v>65424.763264326408</c:v>
                </c:pt>
                <c:pt idx="6859">
                  <c:v>65424.825833344708</c:v>
                </c:pt>
                <c:pt idx="6860">
                  <c:v>65424.888402363009</c:v>
                </c:pt>
                <c:pt idx="6861">
                  <c:v>65424.95097138131</c:v>
                </c:pt>
                <c:pt idx="6862">
                  <c:v>65425.01354039961</c:v>
                </c:pt>
                <c:pt idx="6863">
                  <c:v>65425.076109417911</c:v>
                </c:pt>
                <c:pt idx="6864">
                  <c:v>65425.138678436211</c:v>
                </c:pt>
                <c:pt idx="6865">
                  <c:v>65429.521544965915</c:v>
                </c:pt>
                <c:pt idx="6866">
                  <c:v>65438.598964671757</c:v>
                </c:pt>
                <c:pt idx="6867">
                  <c:v>65446.827019057695</c:v>
                </c:pt>
                <c:pt idx="6868">
                  <c:v>65453.438427935151</c:v>
                </c:pt>
                <c:pt idx="6869">
                  <c:v>65460.049836812606</c:v>
                </c:pt>
                <c:pt idx="6870">
                  <c:v>65464.566278686398</c:v>
                </c:pt>
                <c:pt idx="6871">
                  <c:v>65468.433887893261</c:v>
                </c:pt>
                <c:pt idx="6872">
                  <c:v>65482.063205804443</c:v>
                </c:pt>
                <c:pt idx="6873">
                  <c:v>65496.282463671974</c:v>
                </c:pt>
                <c:pt idx="6874">
                  <c:v>65510.501721539506</c:v>
                </c:pt>
                <c:pt idx="6875">
                  <c:v>65524.720979407037</c:v>
                </c:pt>
                <c:pt idx="6876">
                  <c:v>65538.940237274568</c:v>
                </c:pt>
                <c:pt idx="6877">
                  <c:v>65561.963905036842</c:v>
                </c:pt>
                <c:pt idx="6878">
                  <c:v>65586.489406270281</c:v>
                </c:pt>
                <c:pt idx="6879">
                  <c:v>65617.50229519498</c:v>
                </c:pt>
                <c:pt idx="6880">
                  <c:v>65648.57843354794</c:v>
                </c:pt>
                <c:pt idx="6881">
                  <c:v>65678.220234811641</c:v>
                </c:pt>
                <c:pt idx="6882">
                  <c:v>65701.982322389624</c:v>
                </c:pt>
                <c:pt idx="6883">
                  <c:v>65724.6324620003</c:v>
                </c:pt>
                <c:pt idx="6884">
                  <c:v>65747.282601610976</c:v>
                </c:pt>
                <c:pt idx="6885">
                  <c:v>65763.538394843228</c:v>
                </c:pt>
                <c:pt idx="6886">
                  <c:v>65779.794188075481</c:v>
                </c:pt>
                <c:pt idx="6887">
                  <c:v>65791.978770727786</c:v>
                </c:pt>
                <c:pt idx="6888">
                  <c:v>65804.163353380092</c:v>
                </c:pt>
                <c:pt idx="6889">
                  <c:v>65816.025730278416</c:v>
                </c:pt>
                <c:pt idx="6890">
                  <c:v>65827.888107176739</c:v>
                </c:pt>
                <c:pt idx="6891">
                  <c:v>65839.750484075063</c:v>
                </c:pt>
                <c:pt idx="6892">
                  <c:v>65851.612860973386</c:v>
                </c:pt>
                <c:pt idx="6893">
                  <c:v>65863.475237871709</c:v>
                </c:pt>
                <c:pt idx="6894">
                  <c:v>65869.507663953031</c:v>
                </c:pt>
                <c:pt idx="6895">
                  <c:v>65873.357849728171</c:v>
                </c:pt>
                <c:pt idx="6896">
                  <c:v>65877.20803550331</c:v>
                </c:pt>
                <c:pt idx="6897">
                  <c:v>65877.28470840212</c:v>
                </c:pt>
                <c:pt idx="6898">
                  <c:v>65877.361381300929</c:v>
                </c:pt>
                <c:pt idx="6899">
                  <c:v>65877.438054199738</c:v>
                </c:pt>
                <c:pt idx="6900">
                  <c:v>65877.514727098547</c:v>
                </c:pt>
                <c:pt idx="6901">
                  <c:v>65877.591399997356</c:v>
                </c:pt>
                <c:pt idx="6902">
                  <c:v>65877.668072896166</c:v>
                </c:pt>
                <c:pt idx="6903">
                  <c:v>65877.744745794975</c:v>
                </c:pt>
                <c:pt idx="6904">
                  <c:v>65877.821418693784</c:v>
                </c:pt>
                <c:pt idx="6905">
                  <c:v>65877.883987712077</c:v>
                </c:pt>
                <c:pt idx="6906">
                  <c:v>65877.946556730371</c:v>
                </c:pt>
                <c:pt idx="6907">
                  <c:v>65878.009125748664</c:v>
                </c:pt>
                <c:pt idx="6908">
                  <c:v>65878.071694766957</c:v>
                </c:pt>
                <c:pt idx="6909">
                  <c:v>65878.13426378525</c:v>
                </c:pt>
                <c:pt idx="6910">
                  <c:v>65878.196832803544</c:v>
                </c:pt>
                <c:pt idx="6911">
                  <c:v>65878.259401821837</c:v>
                </c:pt>
                <c:pt idx="6912">
                  <c:v>65878.32197084013</c:v>
                </c:pt>
                <c:pt idx="6913">
                  <c:v>65878.384539858424</c:v>
                </c:pt>
                <c:pt idx="6914">
                  <c:v>65878.447108876717</c:v>
                </c:pt>
                <c:pt idx="6915">
                  <c:v>65878.50967789501</c:v>
                </c:pt>
                <c:pt idx="6916">
                  <c:v>65878.572246913303</c:v>
                </c:pt>
                <c:pt idx="6917">
                  <c:v>65878.634815931597</c:v>
                </c:pt>
                <c:pt idx="6918">
                  <c:v>65878.69738494989</c:v>
                </c:pt>
                <c:pt idx="6919">
                  <c:v>65878.759953968183</c:v>
                </c:pt>
                <c:pt idx="6920">
                  <c:v>65878.822522986477</c:v>
                </c:pt>
                <c:pt idx="6921">
                  <c:v>65878.88509200477</c:v>
                </c:pt>
                <c:pt idx="6922">
                  <c:v>65878.947661023063</c:v>
                </c:pt>
                <c:pt idx="6923">
                  <c:v>65879.010230041356</c:v>
                </c:pt>
                <c:pt idx="6924">
                  <c:v>65879.07279905965</c:v>
                </c:pt>
                <c:pt idx="6925">
                  <c:v>65879.135368077943</c:v>
                </c:pt>
                <c:pt idx="6926">
                  <c:v>65879.197937096236</c:v>
                </c:pt>
                <c:pt idx="6927">
                  <c:v>65879.26050611453</c:v>
                </c:pt>
                <c:pt idx="6928">
                  <c:v>65879.323075132823</c:v>
                </c:pt>
                <c:pt idx="6929">
                  <c:v>65879.385644151116</c:v>
                </c:pt>
                <c:pt idx="6930">
                  <c:v>65879.448213169409</c:v>
                </c:pt>
                <c:pt idx="6931">
                  <c:v>65879.510782187703</c:v>
                </c:pt>
                <c:pt idx="6932">
                  <c:v>65879.573351205996</c:v>
                </c:pt>
                <c:pt idx="6933">
                  <c:v>65879.635920224289</c:v>
                </c:pt>
                <c:pt idx="6934">
                  <c:v>65879.698489242583</c:v>
                </c:pt>
                <c:pt idx="6935">
                  <c:v>65879.761058260876</c:v>
                </c:pt>
                <c:pt idx="6936">
                  <c:v>65879.823627279169</c:v>
                </c:pt>
                <c:pt idx="6937">
                  <c:v>65879.886196297462</c:v>
                </c:pt>
                <c:pt idx="6938">
                  <c:v>65879.948765315756</c:v>
                </c:pt>
                <c:pt idx="6939">
                  <c:v>65880.011334334049</c:v>
                </c:pt>
                <c:pt idx="6940">
                  <c:v>65880.073903352342</c:v>
                </c:pt>
                <c:pt idx="6941">
                  <c:v>65880.136472370636</c:v>
                </c:pt>
                <c:pt idx="6942">
                  <c:v>65880.199041388929</c:v>
                </c:pt>
                <c:pt idx="6943">
                  <c:v>65880.261610407222</c:v>
                </c:pt>
                <c:pt idx="6944">
                  <c:v>65880.324179425515</c:v>
                </c:pt>
                <c:pt idx="6945">
                  <c:v>65880.386748443809</c:v>
                </c:pt>
                <c:pt idx="6946">
                  <c:v>65880.449317462102</c:v>
                </c:pt>
                <c:pt idx="6947">
                  <c:v>65880.511886480395</c:v>
                </c:pt>
                <c:pt idx="6948">
                  <c:v>65880.574455498689</c:v>
                </c:pt>
                <c:pt idx="6949">
                  <c:v>65880.637024516982</c:v>
                </c:pt>
                <c:pt idx="6950">
                  <c:v>65880.699593535275</c:v>
                </c:pt>
                <c:pt idx="6951">
                  <c:v>65880.762162553568</c:v>
                </c:pt>
                <c:pt idx="6952">
                  <c:v>65880.824731571862</c:v>
                </c:pt>
                <c:pt idx="6953">
                  <c:v>65880.887300590155</c:v>
                </c:pt>
                <c:pt idx="6954">
                  <c:v>65880.949869608448</c:v>
                </c:pt>
                <c:pt idx="6955">
                  <c:v>65881.012438626742</c:v>
                </c:pt>
                <c:pt idx="6956">
                  <c:v>65881.075007645035</c:v>
                </c:pt>
                <c:pt idx="6957">
                  <c:v>65881.137576663328</c:v>
                </c:pt>
                <c:pt idx="6958">
                  <c:v>65881.200145681622</c:v>
                </c:pt>
                <c:pt idx="6959">
                  <c:v>65881.262714699915</c:v>
                </c:pt>
                <c:pt idx="6960">
                  <c:v>65883.968264594616</c:v>
                </c:pt>
                <c:pt idx="6961">
                  <c:v>65886.673814489317</c:v>
                </c:pt>
                <c:pt idx="6962">
                  <c:v>65889.379364384018</c:v>
                </c:pt>
                <c:pt idx="6963">
                  <c:v>65892.084914278719</c:v>
                </c:pt>
                <c:pt idx="6964">
                  <c:v>65894.79046417342</c:v>
                </c:pt>
                <c:pt idx="6965">
                  <c:v>65897.947628198861</c:v>
                </c:pt>
                <c:pt idx="6966">
                  <c:v>65901.104792224301</c:v>
                </c:pt>
                <c:pt idx="6967">
                  <c:v>65905.150416672011</c:v>
                </c:pt>
                <c:pt idx="6968">
                  <c:v>65908.86879223703</c:v>
                </c:pt>
                <c:pt idx="6969">
                  <c:v>65909.944186925655</c:v>
                </c:pt>
                <c:pt idx="6970">
                  <c:v>65911.01958161428</c:v>
                </c:pt>
                <c:pt idx="6971">
                  <c:v>65912.094976302906</c:v>
                </c:pt>
                <c:pt idx="6972">
                  <c:v>65913.170370991531</c:v>
                </c:pt>
                <c:pt idx="6973">
                  <c:v>65914.245765680156</c:v>
                </c:pt>
                <c:pt idx="6974">
                  <c:v>65915.321160368781</c:v>
                </c:pt>
                <c:pt idx="6975">
                  <c:v>65916.272189809344</c:v>
                </c:pt>
                <c:pt idx="6976">
                  <c:v>65917.223219249907</c:v>
                </c:pt>
                <c:pt idx="6977">
                  <c:v>65918.17424869047</c:v>
                </c:pt>
                <c:pt idx="6978">
                  <c:v>65919.125278131032</c:v>
                </c:pt>
                <c:pt idx="6979">
                  <c:v>65920.076307571595</c:v>
                </c:pt>
                <c:pt idx="6980">
                  <c:v>65921.027337012158</c:v>
                </c:pt>
                <c:pt idx="6981">
                  <c:v>65921.97836645272</c:v>
                </c:pt>
                <c:pt idx="6982">
                  <c:v>65922.929395893283</c:v>
                </c:pt>
                <c:pt idx="6983">
                  <c:v>65923.880425333846</c:v>
                </c:pt>
                <c:pt idx="6984">
                  <c:v>65924.831454774408</c:v>
                </c:pt>
                <c:pt idx="6985">
                  <c:v>65925.782484214971</c:v>
                </c:pt>
                <c:pt idx="6986">
                  <c:v>65926.733513655534</c:v>
                </c:pt>
                <c:pt idx="6987">
                  <c:v>65927.684543096097</c:v>
                </c:pt>
                <c:pt idx="6988">
                  <c:v>65928.635572536659</c:v>
                </c:pt>
                <c:pt idx="6989">
                  <c:v>65929.586601977222</c:v>
                </c:pt>
                <c:pt idx="6990">
                  <c:v>65930.537631417785</c:v>
                </c:pt>
                <c:pt idx="6991">
                  <c:v>65931.488660858347</c:v>
                </c:pt>
                <c:pt idx="6992">
                  <c:v>65932.43969029891</c:v>
                </c:pt>
                <c:pt idx="6993">
                  <c:v>65933.390719739473</c:v>
                </c:pt>
                <c:pt idx="6994">
                  <c:v>65934.341749180036</c:v>
                </c:pt>
                <c:pt idx="6995">
                  <c:v>65935.292778620598</c:v>
                </c:pt>
                <c:pt idx="6996">
                  <c:v>65936.243808061161</c:v>
                </c:pt>
                <c:pt idx="6997">
                  <c:v>65937.194837501724</c:v>
                </c:pt>
                <c:pt idx="6998">
                  <c:v>65938.145866942286</c:v>
                </c:pt>
                <c:pt idx="6999">
                  <c:v>65939.096896382849</c:v>
                </c:pt>
                <c:pt idx="7000">
                  <c:v>65940.047925823412</c:v>
                </c:pt>
                <c:pt idx="7001">
                  <c:v>65940.110494841705</c:v>
                </c:pt>
                <c:pt idx="7002">
                  <c:v>65940.173063859998</c:v>
                </c:pt>
                <c:pt idx="7003">
                  <c:v>65940.235632878292</c:v>
                </c:pt>
                <c:pt idx="7004">
                  <c:v>65940.298201896585</c:v>
                </c:pt>
                <c:pt idx="7005">
                  <c:v>65940.360770914878</c:v>
                </c:pt>
                <c:pt idx="7006">
                  <c:v>65940.423339933172</c:v>
                </c:pt>
                <c:pt idx="7007">
                  <c:v>65940.485908951465</c:v>
                </c:pt>
                <c:pt idx="7008">
                  <c:v>65940.548477969758</c:v>
                </c:pt>
                <c:pt idx="7009">
                  <c:v>65940.611046988051</c:v>
                </c:pt>
                <c:pt idx="7010">
                  <c:v>65940.673616006345</c:v>
                </c:pt>
                <c:pt idx="7011">
                  <c:v>65940.736185024638</c:v>
                </c:pt>
                <c:pt idx="7012">
                  <c:v>65940.798754042931</c:v>
                </c:pt>
                <c:pt idx="7013">
                  <c:v>65940.861323061225</c:v>
                </c:pt>
                <c:pt idx="7014">
                  <c:v>65941.298091146353</c:v>
                </c:pt>
                <c:pt idx="7015">
                  <c:v>65941.86793356188</c:v>
                </c:pt>
                <c:pt idx="7016">
                  <c:v>65942.437775977407</c:v>
                </c:pt>
                <c:pt idx="7017">
                  <c:v>65943.007618392934</c:v>
                </c:pt>
                <c:pt idx="7018">
                  <c:v>65943.577460808461</c:v>
                </c:pt>
                <c:pt idx="7019">
                  <c:v>65944.147303223988</c:v>
                </c:pt>
                <c:pt idx="7020">
                  <c:v>65944.717145639515</c:v>
                </c:pt>
                <c:pt idx="7021">
                  <c:v>65945.286988055042</c:v>
                </c:pt>
                <c:pt idx="7022">
                  <c:v>65945.85683047057</c:v>
                </c:pt>
                <c:pt idx="7023">
                  <c:v>65946.907699493371</c:v>
                </c:pt>
                <c:pt idx="7024">
                  <c:v>65947.958568516173</c:v>
                </c:pt>
                <c:pt idx="7025">
                  <c:v>65948.502164141741</c:v>
                </c:pt>
                <c:pt idx="7026">
                  <c:v>65949.045759767308</c:v>
                </c:pt>
                <c:pt idx="7027">
                  <c:v>65949.589355392876</c:v>
                </c:pt>
                <c:pt idx="7028">
                  <c:v>65950.132951018444</c:v>
                </c:pt>
                <c:pt idx="7029">
                  <c:v>65950.676546644012</c:v>
                </c:pt>
                <c:pt idx="7030">
                  <c:v>65951.22014226958</c:v>
                </c:pt>
                <c:pt idx="7031">
                  <c:v>65951.763737895148</c:v>
                </c:pt>
                <c:pt idx="7032">
                  <c:v>65952.307333520715</c:v>
                </c:pt>
                <c:pt idx="7033">
                  <c:v>65952.850929146283</c:v>
                </c:pt>
                <c:pt idx="7034">
                  <c:v>65953.394524771851</c:v>
                </c:pt>
                <c:pt idx="7035">
                  <c:v>65953.938120397419</c:v>
                </c:pt>
                <c:pt idx="7036">
                  <c:v>65954.481716022987</c:v>
                </c:pt>
                <c:pt idx="7037">
                  <c:v>65955.025311648555</c:v>
                </c:pt>
                <c:pt idx="7038">
                  <c:v>65955.568907274122</c:v>
                </c:pt>
                <c:pt idx="7039">
                  <c:v>65956.11250289969</c:v>
                </c:pt>
                <c:pt idx="7040">
                  <c:v>65956.656098525258</c:v>
                </c:pt>
                <c:pt idx="7041">
                  <c:v>65957.199694150826</c:v>
                </c:pt>
                <c:pt idx="7042">
                  <c:v>65957.743289776394</c:v>
                </c:pt>
                <c:pt idx="7043">
                  <c:v>65958.286885401962</c:v>
                </c:pt>
                <c:pt idx="7044">
                  <c:v>65958.830481027529</c:v>
                </c:pt>
                <c:pt idx="7045">
                  <c:v>65959.374076653097</c:v>
                </c:pt>
                <c:pt idx="7046">
                  <c:v>65959.917672278665</c:v>
                </c:pt>
                <c:pt idx="7047">
                  <c:v>65960.461267904233</c:v>
                </c:pt>
                <c:pt idx="7048">
                  <c:v>65961.004863529801</c:v>
                </c:pt>
                <c:pt idx="7049">
                  <c:v>65961.067432548094</c:v>
                </c:pt>
                <c:pt idx="7050">
                  <c:v>65961.130001566387</c:v>
                </c:pt>
                <c:pt idx="7051">
                  <c:v>65961.192570584681</c:v>
                </c:pt>
                <c:pt idx="7052">
                  <c:v>65961.255139602974</c:v>
                </c:pt>
                <c:pt idx="7053">
                  <c:v>65961.317708621267</c:v>
                </c:pt>
                <c:pt idx="7054">
                  <c:v>65961.380277639561</c:v>
                </c:pt>
                <c:pt idx="7055">
                  <c:v>65961.442846657854</c:v>
                </c:pt>
                <c:pt idx="7056">
                  <c:v>65961.505415676147</c:v>
                </c:pt>
                <c:pt idx="7057">
                  <c:v>65961.56798469444</c:v>
                </c:pt>
                <c:pt idx="7058">
                  <c:v>65961.630553712734</c:v>
                </c:pt>
                <c:pt idx="7059">
                  <c:v>65961.693122731027</c:v>
                </c:pt>
                <c:pt idx="7060">
                  <c:v>65961.75569174932</c:v>
                </c:pt>
                <c:pt idx="7061">
                  <c:v>65961.818260767614</c:v>
                </c:pt>
                <c:pt idx="7062">
                  <c:v>65961.880829785907</c:v>
                </c:pt>
                <c:pt idx="7063">
                  <c:v>65961.9433988042</c:v>
                </c:pt>
                <c:pt idx="7064">
                  <c:v>65962.005967822493</c:v>
                </c:pt>
                <c:pt idx="7065">
                  <c:v>65962.068536840787</c:v>
                </c:pt>
                <c:pt idx="7066">
                  <c:v>65962.13110585908</c:v>
                </c:pt>
                <c:pt idx="7067">
                  <c:v>65962.193674877373</c:v>
                </c:pt>
                <c:pt idx="7068">
                  <c:v>65962.256243895667</c:v>
                </c:pt>
                <c:pt idx="7069">
                  <c:v>65962.31881291396</c:v>
                </c:pt>
                <c:pt idx="7070">
                  <c:v>65962.381381932253</c:v>
                </c:pt>
                <c:pt idx="7071">
                  <c:v>65962.443950950546</c:v>
                </c:pt>
                <c:pt idx="7072">
                  <c:v>65962.50651996884</c:v>
                </c:pt>
                <c:pt idx="7073">
                  <c:v>65962.569088987133</c:v>
                </c:pt>
                <c:pt idx="7074">
                  <c:v>65962.631658005426</c:v>
                </c:pt>
                <c:pt idx="7075">
                  <c:v>65962.69422702372</c:v>
                </c:pt>
                <c:pt idx="7076">
                  <c:v>65962.756796042013</c:v>
                </c:pt>
                <c:pt idx="7077">
                  <c:v>65962.819365060306</c:v>
                </c:pt>
                <c:pt idx="7078">
                  <c:v>65962.881934078599</c:v>
                </c:pt>
                <c:pt idx="7079">
                  <c:v>65962.944503096893</c:v>
                </c:pt>
                <c:pt idx="7080">
                  <c:v>65963.007072115186</c:v>
                </c:pt>
                <c:pt idx="7081">
                  <c:v>65963.069641133479</c:v>
                </c:pt>
                <c:pt idx="7082">
                  <c:v>65963.132210151773</c:v>
                </c:pt>
                <c:pt idx="7083">
                  <c:v>65963.194779170066</c:v>
                </c:pt>
                <c:pt idx="7084">
                  <c:v>65963.257348188359</c:v>
                </c:pt>
                <c:pt idx="7085">
                  <c:v>65963.319917206652</c:v>
                </c:pt>
                <c:pt idx="7086">
                  <c:v>65963.382486224946</c:v>
                </c:pt>
                <c:pt idx="7087">
                  <c:v>65963.445055243239</c:v>
                </c:pt>
                <c:pt idx="7088">
                  <c:v>65963.507624261532</c:v>
                </c:pt>
                <c:pt idx="7089">
                  <c:v>65963.570193279826</c:v>
                </c:pt>
                <c:pt idx="7090">
                  <c:v>65963.632762298119</c:v>
                </c:pt>
                <c:pt idx="7091">
                  <c:v>65963.695331316412</c:v>
                </c:pt>
                <c:pt idx="7092">
                  <c:v>65963.757900334705</c:v>
                </c:pt>
                <c:pt idx="7093">
                  <c:v>65963.820469352999</c:v>
                </c:pt>
                <c:pt idx="7094">
                  <c:v>65963.883038371292</c:v>
                </c:pt>
                <c:pt idx="7095">
                  <c:v>65963.945607389585</c:v>
                </c:pt>
                <c:pt idx="7096">
                  <c:v>65964.008176407879</c:v>
                </c:pt>
                <c:pt idx="7097">
                  <c:v>65964.070745426172</c:v>
                </c:pt>
                <c:pt idx="7098">
                  <c:v>65964.133314444465</c:v>
                </c:pt>
                <c:pt idx="7099">
                  <c:v>65964.195883462759</c:v>
                </c:pt>
                <c:pt idx="7100">
                  <c:v>65964.258452481052</c:v>
                </c:pt>
                <c:pt idx="7101">
                  <c:v>65964.321021499345</c:v>
                </c:pt>
                <c:pt idx="7102">
                  <c:v>65964.383590517638</c:v>
                </c:pt>
                <c:pt idx="7103">
                  <c:v>65964.446159535932</c:v>
                </c:pt>
                <c:pt idx="7104">
                  <c:v>65964.508728554225</c:v>
                </c:pt>
                <c:pt idx="7105">
                  <c:v>65964.571297572518</c:v>
                </c:pt>
                <c:pt idx="7106">
                  <c:v>65964.633866590812</c:v>
                </c:pt>
                <c:pt idx="7107">
                  <c:v>65964.696435609105</c:v>
                </c:pt>
                <c:pt idx="7108">
                  <c:v>65964.759004627398</c:v>
                </c:pt>
                <c:pt idx="7109">
                  <c:v>65964.821573645691</c:v>
                </c:pt>
                <c:pt idx="7110">
                  <c:v>65964.884142663985</c:v>
                </c:pt>
                <c:pt idx="7111">
                  <c:v>65964.946711682278</c:v>
                </c:pt>
                <c:pt idx="7112">
                  <c:v>65965.009280700571</c:v>
                </c:pt>
                <c:pt idx="7113">
                  <c:v>65965.071849718865</c:v>
                </c:pt>
                <c:pt idx="7114">
                  <c:v>65965.134418737158</c:v>
                </c:pt>
                <c:pt idx="7115">
                  <c:v>65965.196987755451</c:v>
                </c:pt>
                <c:pt idx="7116">
                  <c:v>65965.259556773744</c:v>
                </c:pt>
                <c:pt idx="7117">
                  <c:v>65965.322125792038</c:v>
                </c:pt>
                <c:pt idx="7118">
                  <c:v>65965.384694810331</c:v>
                </c:pt>
                <c:pt idx="7119">
                  <c:v>65965.447263828624</c:v>
                </c:pt>
                <c:pt idx="7120">
                  <c:v>65965.509832846918</c:v>
                </c:pt>
                <c:pt idx="7121">
                  <c:v>65965.572401865211</c:v>
                </c:pt>
                <c:pt idx="7122">
                  <c:v>65965.634970883504</c:v>
                </c:pt>
                <c:pt idx="7123">
                  <c:v>65965.697539901797</c:v>
                </c:pt>
                <c:pt idx="7124">
                  <c:v>65965.760108920091</c:v>
                </c:pt>
                <c:pt idx="7125">
                  <c:v>65965.822677938384</c:v>
                </c:pt>
                <c:pt idx="7126">
                  <c:v>65965.885246956677</c:v>
                </c:pt>
                <c:pt idx="7127">
                  <c:v>65965.947815974971</c:v>
                </c:pt>
                <c:pt idx="7128">
                  <c:v>65966.010384993264</c:v>
                </c:pt>
                <c:pt idx="7129">
                  <c:v>65966.072954011557</c:v>
                </c:pt>
                <c:pt idx="7130">
                  <c:v>65966.13552302985</c:v>
                </c:pt>
                <c:pt idx="7131">
                  <c:v>65966.198092048144</c:v>
                </c:pt>
                <c:pt idx="7132">
                  <c:v>65966.260661066437</c:v>
                </c:pt>
                <c:pt idx="7133">
                  <c:v>65966.32323008473</c:v>
                </c:pt>
                <c:pt idx="7134">
                  <c:v>65966.385799103024</c:v>
                </c:pt>
                <c:pt idx="7135">
                  <c:v>65966.448368121317</c:v>
                </c:pt>
                <c:pt idx="7136">
                  <c:v>65966.51093713961</c:v>
                </c:pt>
                <c:pt idx="7137">
                  <c:v>65966.573506157903</c:v>
                </c:pt>
                <c:pt idx="7138">
                  <c:v>65966.636075176197</c:v>
                </c:pt>
                <c:pt idx="7139">
                  <c:v>65966.69864419449</c:v>
                </c:pt>
                <c:pt idx="7140">
                  <c:v>65966.761213212783</c:v>
                </c:pt>
                <c:pt idx="7141">
                  <c:v>65966.823782231077</c:v>
                </c:pt>
                <c:pt idx="7142">
                  <c:v>65966.88635124937</c:v>
                </c:pt>
                <c:pt idx="7143">
                  <c:v>65966.948920267663</c:v>
                </c:pt>
                <c:pt idx="7144">
                  <c:v>65967.011489285956</c:v>
                </c:pt>
                <c:pt idx="7145">
                  <c:v>65967.07405830425</c:v>
                </c:pt>
                <c:pt idx="7146">
                  <c:v>65967.136627322543</c:v>
                </c:pt>
                <c:pt idx="7147">
                  <c:v>65967.199196340836</c:v>
                </c:pt>
                <c:pt idx="7148">
                  <c:v>65967.26176535913</c:v>
                </c:pt>
                <c:pt idx="7149">
                  <c:v>65967.324334377423</c:v>
                </c:pt>
                <c:pt idx="7150">
                  <c:v>65967.386903395716</c:v>
                </c:pt>
                <c:pt idx="7151">
                  <c:v>65967.44947241401</c:v>
                </c:pt>
                <c:pt idx="7152">
                  <c:v>65967.512041432303</c:v>
                </c:pt>
                <c:pt idx="7153">
                  <c:v>65967.574610450596</c:v>
                </c:pt>
                <c:pt idx="7154">
                  <c:v>65967.637179468889</c:v>
                </c:pt>
                <c:pt idx="7155">
                  <c:v>65967.699748487183</c:v>
                </c:pt>
                <c:pt idx="7156">
                  <c:v>65967.762317505476</c:v>
                </c:pt>
                <c:pt idx="7157">
                  <c:v>65967.824886523769</c:v>
                </c:pt>
                <c:pt idx="7158">
                  <c:v>65967.887455542063</c:v>
                </c:pt>
                <c:pt idx="7159">
                  <c:v>65967.950024560356</c:v>
                </c:pt>
                <c:pt idx="7160">
                  <c:v>65968.012593578649</c:v>
                </c:pt>
                <c:pt idx="7161">
                  <c:v>65968.075162596942</c:v>
                </c:pt>
                <c:pt idx="7162">
                  <c:v>65968.137731615236</c:v>
                </c:pt>
                <c:pt idx="7163">
                  <c:v>65968.200300633529</c:v>
                </c:pt>
                <c:pt idx="7164">
                  <c:v>65968.262869651822</c:v>
                </c:pt>
                <c:pt idx="7165">
                  <c:v>65968.325438670116</c:v>
                </c:pt>
                <c:pt idx="7166">
                  <c:v>65968.388007688409</c:v>
                </c:pt>
                <c:pt idx="7167">
                  <c:v>65968.450576706702</c:v>
                </c:pt>
                <c:pt idx="7168">
                  <c:v>65968.513145724995</c:v>
                </c:pt>
                <c:pt idx="7169">
                  <c:v>65968.575714743289</c:v>
                </c:pt>
                <c:pt idx="7170">
                  <c:v>65968.638283761582</c:v>
                </c:pt>
                <c:pt idx="7171">
                  <c:v>65968.700852779875</c:v>
                </c:pt>
                <c:pt idx="7172">
                  <c:v>65968.763421798169</c:v>
                </c:pt>
                <c:pt idx="7173">
                  <c:v>65970.321933384446</c:v>
                </c:pt>
                <c:pt idx="7174">
                  <c:v>65971.880444970724</c:v>
                </c:pt>
                <c:pt idx="7175">
                  <c:v>65973.438956557002</c:v>
                </c:pt>
                <c:pt idx="7176">
                  <c:v>65974.99746814328</c:v>
                </c:pt>
                <c:pt idx="7177">
                  <c:v>65987.816958840107</c:v>
                </c:pt>
                <c:pt idx="7178">
                  <c:v>66000.636449536934</c:v>
                </c:pt>
                <c:pt idx="7179">
                  <c:v>66010.939186711883</c:v>
                </c:pt>
                <c:pt idx="7180">
                  <c:v>66025.213372312588</c:v>
                </c:pt>
                <c:pt idx="7181">
                  <c:v>66046.521267392352</c:v>
                </c:pt>
                <c:pt idx="7182">
                  <c:v>66060.498888456525</c:v>
                </c:pt>
                <c:pt idx="7183">
                  <c:v>66071.355682436813</c:v>
                </c:pt>
                <c:pt idx="7184">
                  <c:v>66082.644133503432</c:v>
                </c:pt>
                <c:pt idx="7185">
                  <c:v>66087.117219903826</c:v>
                </c:pt>
                <c:pt idx="7186">
                  <c:v>66088.760634453254</c:v>
                </c:pt>
                <c:pt idx="7187">
                  <c:v>66090.404049002682</c:v>
                </c:pt>
                <c:pt idx="7188">
                  <c:v>66092.04746355211</c:v>
                </c:pt>
                <c:pt idx="7189">
                  <c:v>66093.690878101537</c:v>
                </c:pt>
                <c:pt idx="7190">
                  <c:v>66093.76757168748</c:v>
                </c:pt>
                <c:pt idx="7191">
                  <c:v>66093.844265273423</c:v>
                </c:pt>
                <c:pt idx="7192">
                  <c:v>66094.538022159162</c:v>
                </c:pt>
                <c:pt idx="7193">
                  <c:v>66095.349386382208</c:v>
                </c:pt>
                <c:pt idx="7194">
                  <c:v>66096.379052678254</c:v>
                </c:pt>
                <c:pt idx="7195">
                  <c:v>66097.276987069345</c:v>
                </c:pt>
                <c:pt idx="7196">
                  <c:v>66097.956619387434</c:v>
                </c:pt>
                <c:pt idx="7197">
                  <c:v>66099.153906811771</c:v>
                </c:pt>
                <c:pt idx="7198">
                  <c:v>66100.351194236107</c:v>
                </c:pt>
                <c:pt idx="7199">
                  <c:v>66101.548481660444</c:v>
                </c:pt>
                <c:pt idx="7200">
                  <c:v>66102.260968126735</c:v>
                </c:pt>
                <c:pt idx="7201">
                  <c:v>66102.484375288623</c:v>
                </c:pt>
                <c:pt idx="7202">
                  <c:v>66102.904783359918</c:v>
                </c:pt>
                <c:pt idx="7203">
                  <c:v>66103.325191431213</c:v>
                </c:pt>
                <c:pt idx="7204">
                  <c:v>66109.591096358097</c:v>
                </c:pt>
                <c:pt idx="7205">
                  <c:v>66123.091159779287</c:v>
                </c:pt>
                <c:pt idx="7206">
                  <c:v>66142.866377860977</c:v>
                </c:pt>
                <c:pt idx="7207">
                  <c:v>66162.503965323893</c:v>
                </c:pt>
                <c:pt idx="7208">
                  <c:v>66182.003383872914</c:v>
                </c:pt>
                <c:pt idx="7209">
                  <c:v>66201.502802421935</c:v>
                </c:pt>
                <c:pt idx="7210">
                  <c:v>66205.367539555984</c:v>
                </c:pt>
                <c:pt idx="7211">
                  <c:v>66215.530238794454</c:v>
                </c:pt>
                <c:pt idx="7212">
                  <c:v>66225.692938032924</c:v>
                </c:pt>
                <c:pt idx="7213">
                  <c:v>66235.855637271394</c:v>
                </c:pt>
                <c:pt idx="7214">
                  <c:v>66237.422097152783</c:v>
                </c:pt>
                <c:pt idx="7215">
                  <c:v>66239.196763919375</c:v>
                </c:pt>
                <c:pt idx="7216">
                  <c:v>66240.962870398755</c:v>
                </c:pt>
                <c:pt idx="7217">
                  <c:v>66242.38344144015</c:v>
                </c:pt>
                <c:pt idx="7218">
                  <c:v>66242.645657056433</c:v>
                </c:pt>
                <c:pt idx="7219">
                  <c:v>66242.907872672717</c:v>
                </c:pt>
                <c:pt idx="7220">
                  <c:v>66243.170088289</c:v>
                </c:pt>
                <c:pt idx="7221">
                  <c:v>66243.432303905283</c:v>
                </c:pt>
                <c:pt idx="7222">
                  <c:v>66243.694519521567</c:v>
                </c:pt>
                <c:pt idx="7223">
                  <c:v>66243.95673513785</c:v>
                </c:pt>
                <c:pt idx="7224">
                  <c:v>66244.294610467783</c:v>
                </c:pt>
                <c:pt idx="7225">
                  <c:v>66244.432839199726</c:v>
                </c:pt>
                <c:pt idx="7226">
                  <c:v>66244.571067931669</c:v>
                </c:pt>
                <c:pt idx="7227">
                  <c:v>66244.709296663612</c:v>
                </c:pt>
                <c:pt idx="7228">
                  <c:v>66244.847525395555</c:v>
                </c:pt>
                <c:pt idx="7229">
                  <c:v>66244.985754127498</c:v>
                </c:pt>
                <c:pt idx="7230">
                  <c:v>66245.123982859441</c:v>
                </c:pt>
                <c:pt idx="7231">
                  <c:v>66245.284834834165</c:v>
                </c:pt>
                <c:pt idx="7232">
                  <c:v>66245.445686808889</c:v>
                </c:pt>
                <c:pt idx="7233">
                  <c:v>66245.530879069964</c:v>
                </c:pt>
                <c:pt idx="7234">
                  <c:v>66245.616071331038</c:v>
                </c:pt>
                <c:pt idx="7235">
                  <c:v>66245.701263592113</c:v>
                </c:pt>
                <c:pt idx="7236">
                  <c:v>66245.786455853187</c:v>
                </c:pt>
                <c:pt idx="7237">
                  <c:v>66245.871648114262</c:v>
                </c:pt>
                <c:pt idx="7238">
                  <c:v>66245.956840375336</c:v>
                </c:pt>
                <c:pt idx="7239">
                  <c:v>66246.042032636411</c:v>
                </c:pt>
                <c:pt idx="7240">
                  <c:v>66246.127224897486</c:v>
                </c:pt>
                <c:pt idx="7241">
                  <c:v>66246.189793915779</c:v>
                </c:pt>
                <c:pt idx="7242">
                  <c:v>66246.252362934072</c:v>
                </c:pt>
                <c:pt idx="7243">
                  <c:v>66246.314931952365</c:v>
                </c:pt>
                <c:pt idx="7244">
                  <c:v>66246.377500970659</c:v>
                </c:pt>
                <c:pt idx="7245">
                  <c:v>66246.440069988952</c:v>
                </c:pt>
                <c:pt idx="7246">
                  <c:v>66246.502639007245</c:v>
                </c:pt>
                <c:pt idx="7247">
                  <c:v>66246.565208025539</c:v>
                </c:pt>
                <c:pt idx="7248">
                  <c:v>66246.627777043832</c:v>
                </c:pt>
                <c:pt idx="7249">
                  <c:v>66246.690346062125</c:v>
                </c:pt>
                <c:pt idx="7250">
                  <c:v>66246.752915080418</c:v>
                </c:pt>
                <c:pt idx="7251">
                  <c:v>66246.815484098712</c:v>
                </c:pt>
                <c:pt idx="7252">
                  <c:v>66246.878053117005</c:v>
                </c:pt>
                <c:pt idx="7253">
                  <c:v>66246.940622135298</c:v>
                </c:pt>
                <c:pt idx="7254">
                  <c:v>66247.003191153592</c:v>
                </c:pt>
                <c:pt idx="7255">
                  <c:v>66247.065760171885</c:v>
                </c:pt>
                <c:pt idx="7256">
                  <c:v>66247.128329190178</c:v>
                </c:pt>
                <c:pt idx="7257">
                  <c:v>66247.190898208471</c:v>
                </c:pt>
                <c:pt idx="7258">
                  <c:v>66247.253467226765</c:v>
                </c:pt>
                <c:pt idx="7259">
                  <c:v>66247.316036245058</c:v>
                </c:pt>
                <c:pt idx="7260">
                  <c:v>66247.378605263351</c:v>
                </c:pt>
                <c:pt idx="7261">
                  <c:v>66247.441174281645</c:v>
                </c:pt>
                <c:pt idx="7262">
                  <c:v>66247.503743299938</c:v>
                </c:pt>
                <c:pt idx="7263">
                  <c:v>66247.566312318231</c:v>
                </c:pt>
                <c:pt idx="7264">
                  <c:v>66247.628881336525</c:v>
                </c:pt>
                <c:pt idx="7265">
                  <c:v>66247.691450354818</c:v>
                </c:pt>
                <c:pt idx="7266">
                  <c:v>66247.754019373111</c:v>
                </c:pt>
                <c:pt idx="7267">
                  <c:v>66247.816588391404</c:v>
                </c:pt>
                <c:pt idx="7268">
                  <c:v>66247.879157409698</c:v>
                </c:pt>
                <c:pt idx="7269">
                  <c:v>66247.941726427991</c:v>
                </c:pt>
                <c:pt idx="7270">
                  <c:v>66248.004295446284</c:v>
                </c:pt>
                <c:pt idx="7271">
                  <c:v>66248.066864464578</c:v>
                </c:pt>
                <c:pt idx="7272">
                  <c:v>66248.129433482871</c:v>
                </c:pt>
                <c:pt idx="7273">
                  <c:v>66248.192002501164</c:v>
                </c:pt>
                <c:pt idx="7274">
                  <c:v>66248.254571519457</c:v>
                </c:pt>
                <c:pt idx="7275">
                  <c:v>66248.317140537751</c:v>
                </c:pt>
                <c:pt idx="7276">
                  <c:v>66248.379709556044</c:v>
                </c:pt>
                <c:pt idx="7277">
                  <c:v>66248.442278574337</c:v>
                </c:pt>
                <c:pt idx="7278">
                  <c:v>66248.504847592631</c:v>
                </c:pt>
                <c:pt idx="7279">
                  <c:v>66248.567416610924</c:v>
                </c:pt>
                <c:pt idx="7280">
                  <c:v>66248.629985629217</c:v>
                </c:pt>
                <c:pt idx="7281">
                  <c:v>66248.69255464751</c:v>
                </c:pt>
                <c:pt idx="7282">
                  <c:v>66248.755123665804</c:v>
                </c:pt>
                <c:pt idx="7283">
                  <c:v>66248.817692684097</c:v>
                </c:pt>
                <c:pt idx="7284">
                  <c:v>66248.88026170239</c:v>
                </c:pt>
                <c:pt idx="7285">
                  <c:v>66248.942830720684</c:v>
                </c:pt>
                <c:pt idx="7286">
                  <c:v>66249.005399738977</c:v>
                </c:pt>
                <c:pt idx="7287">
                  <c:v>66249.06796875727</c:v>
                </c:pt>
                <c:pt idx="7288">
                  <c:v>66249.130537775563</c:v>
                </c:pt>
                <c:pt idx="7289">
                  <c:v>66249.193106793857</c:v>
                </c:pt>
                <c:pt idx="7290">
                  <c:v>66249.25567581215</c:v>
                </c:pt>
                <c:pt idx="7291">
                  <c:v>66249.318244830443</c:v>
                </c:pt>
                <c:pt idx="7292">
                  <c:v>66249.380813848737</c:v>
                </c:pt>
                <c:pt idx="7293">
                  <c:v>66249.44338286703</c:v>
                </c:pt>
                <c:pt idx="7294">
                  <c:v>66249.505951885323</c:v>
                </c:pt>
                <c:pt idx="7295">
                  <c:v>66249.568520903616</c:v>
                </c:pt>
                <c:pt idx="7296">
                  <c:v>66249.63108992191</c:v>
                </c:pt>
                <c:pt idx="7297">
                  <c:v>66249.693658940203</c:v>
                </c:pt>
                <c:pt idx="7298">
                  <c:v>66249.756227958496</c:v>
                </c:pt>
                <c:pt idx="7299">
                  <c:v>66249.81879697679</c:v>
                </c:pt>
                <c:pt idx="7300">
                  <c:v>66249.881365995083</c:v>
                </c:pt>
                <c:pt idx="7301">
                  <c:v>66249.943935013376</c:v>
                </c:pt>
                <c:pt idx="7302">
                  <c:v>66250.006504031669</c:v>
                </c:pt>
                <c:pt idx="7303">
                  <c:v>66250.069073049963</c:v>
                </c:pt>
                <c:pt idx="7304">
                  <c:v>66250.131642068256</c:v>
                </c:pt>
                <c:pt idx="7305">
                  <c:v>66250.194211086549</c:v>
                </c:pt>
                <c:pt idx="7306">
                  <c:v>66250.256780104843</c:v>
                </c:pt>
                <c:pt idx="7307">
                  <c:v>66250.319349123136</c:v>
                </c:pt>
                <c:pt idx="7308">
                  <c:v>66250.381918141429</c:v>
                </c:pt>
                <c:pt idx="7309">
                  <c:v>66250.444487159722</c:v>
                </c:pt>
                <c:pt idx="7310">
                  <c:v>66250.507056178016</c:v>
                </c:pt>
                <c:pt idx="7311">
                  <c:v>66250.569625196309</c:v>
                </c:pt>
                <c:pt idx="7312">
                  <c:v>66250.632194214602</c:v>
                </c:pt>
                <c:pt idx="7313">
                  <c:v>66250.694763232896</c:v>
                </c:pt>
                <c:pt idx="7314">
                  <c:v>66250.757332251189</c:v>
                </c:pt>
                <c:pt idx="7315">
                  <c:v>66250.819901269482</c:v>
                </c:pt>
                <c:pt idx="7316">
                  <c:v>66250.882470287776</c:v>
                </c:pt>
                <c:pt idx="7317">
                  <c:v>66250.945039306069</c:v>
                </c:pt>
                <c:pt idx="7318">
                  <c:v>66251.007608324362</c:v>
                </c:pt>
                <c:pt idx="7319">
                  <c:v>66251.070177342655</c:v>
                </c:pt>
                <c:pt idx="7320">
                  <c:v>66251.132746360949</c:v>
                </c:pt>
                <c:pt idx="7321">
                  <c:v>66251.195315379242</c:v>
                </c:pt>
                <c:pt idx="7322">
                  <c:v>66251.257884397535</c:v>
                </c:pt>
                <c:pt idx="7323">
                  <c:v>66251.320453415829</c:v>
                </c:pt>
                <c:pt idx="7324">
                  <c:v>66251.383022434122</c:v>
                </c:pt>
                <c:pt idx="7325">
                  <c:v>66251.445591452415</c:v>
                </c:pt>
                <c:pt idx="7326">
                  <c:v>66251.508160470708</c:v>
                </c:pt>
                <c:pt idx="7327">
                  <c:v>66251.570729489002</c:v>
                </c:pt>
                <c:pt idx="7328">
                  <c:v>66251.633298507295</c:v>
                </c:pt>
                <c:pt idx="7329">
                  <c:v>66251.695867525588</c:v>
                </c:pt>
                <c:pt idx="7330">
                  <c:v>66251.758436543882</c:v>
                </c:pt>
                <c:pt idx="7331">
                  <c:v>66251.821005562175</c:v>
                </c:pt>
                <c:pt idx="7332">
                  <c:v>66251.883574580468</c:v>
                </c:pt>
                <c:pt idx="7333">
                  <c:v>66251.946143598761</c:v>
                </c:pt>
                <c:pt idx="7334">
                  <c:v>66252.008712617055</c:v>
                </c:pt>
                <c:pt idx="7335">
                  <c:v>66252.071281635348</c:v>
                </c:pt>
                <c:pt idx="7336">
                  <c:v>66252.133850653641</c:v>
                </c:pt>
                <c:pt idx="7337">
                  <c:v>66252.196419671935</c:v>
                </c:pt>
                <c:pt idx="7338">
                  <c:v>66252.258988690228</c:v>
                </c:pt>
                <c:pt idx="7339">
                  <c:v>66252.321557708521</c:v>
                </c:pt>
                <c:pt idx="7340">
                  <c:v>66252.384126726814</c:v>
                </c:pt>
                <c:pt idx="7341">
                  <c:v>66252.446695745108</c:v>
                </c:pt>
                <c:pt idx="7342">
                  <c:v>66252.509264763401</c:v>
                </c:pt>
                <c:pt idx="7343">
                  <c:v>66252.571833781694</c:v>
                </c:pt>
                <c:pt idx="7344">
                  <c:v>66252.634402799988</c:v>
                </c:pt>
                <c:pt idx="7345">
                  <c:v>66252.696971818281</c:v>
                </c:pt>
                <c:pt idx="7346">
                  <c:v>66252.759540836574</c:v>
                </c:pt>
                <c:pt idx="7347">
                  <c:v>66252.822109854867</c:v>
                </c:pt>
                <c:pt idx="7348">
                  <c:v>66252.884678873161</c:v>
                </c:pt>
                <c:pt idx="7349">
                  <c:v>66252.947247891454</c:v>
                </c:pt>
                <c:pt idx="7350">
                  <c:v>66253.009816909747</c:v>
                </c:pt>
                <c:pt idx="7351">
                  <c:v>66253.072385928041</c:v>
                </c:pt>
                <c:pt idx="7352">
                  <c:v>66253.134954946334</c:v>
                </c:pt>
                <c:pt idx="7353">
                  <c:v>66253.197523964627</c:v>
                </c:pt>
                <c:pt idx="7354">
                  <c:v>66253.26009298292</c:v>
                </c:pt>
                <c:pt idx="7355">
                  <c:v>66253.322662001214</c:v>
                </c:pt>
                <c:pt idx="7356">
                  <c:v>66253.385231019507</c:v>
                </c:pt>
                <c:pt idx="7357">
                  <c:v>66253.4478000378</c:v>
                </c:pt>
                <c:pt idx="7358">
                  <c:v>66253.510369056094</c:v>
                </c:pt>
                <c:pt idx="7359">
                  <c:v>66253.572938074387</c:v>
                </c:pt>
                <c:pt idx="7360">
                  <c:v>66253.63550709268</c:v>
                </c:pt>
                <c:pt idx="7361">
                  <c:v>66253.698076110973</c:v>
                </c:pt>
                <c:pt idx="7362">
                  <c:v>66253.760645129267</c:v>
                </c:pt>
                <c:pt idx="7363">
                  <c:v>66253.82321414756</c:v>
                </c:pt>
                <c:pt idx="7364">
                  <c:v>66253.885783165853</c:v>
                </c:pt>
                <c:pt idx="7365">
                  <c:v>66253.948352184147</c:v>
                </c:pt>
                <c:pt idx="7366">
                  <c:v>66254.01092120244</c:v>
                </c:pt>
                <c:pt idx="7367">
                  <c:v>66254.073490220733</c:v>
                </c:pt>
                <c:pt idx="7368">
                  <c:v>66254.136059239027</c:v>
                </c:pt>
                <c:pt idx="7369">
                  <c:v>66254.19862825732</c:v>
                </c:pt>
                <c:pt idx="7370">
                  <c:v>66254.261197275613</c:v>
                </c:pt>
                <c:pt idx="7371">
                  <c:v>66254.323766293906</c:v>
                </c:pt>
                <c:pt idx="7372">
                  <c:v>66254.3863353122</c:v>
                </c:pt>
                <c:pt idx="7373">
                  <c:v>66254.448904330493</c:v>
                </c:pt>
                <c:pt idx="7374">
                  <c:v>66254.511473348786</c:v>
                </c:pt>
                <c:pt idx="7375">
                  <c:v>66254.57404236708</c:v>
                </c:pt>
                <c:pt idx="7376">
                  <c:v>66254.636611385373</c:v>
                </c:pt>
                <c:pt idx="7377">
                  <c:v>66254.699180403666</c:v>
                </c:pt>
                <c:pt idx="7378">
                  <c:v>66254.761749421959</c:v>
                </c:pt>
                <c:pt idx="7379">
                  <c:v>66254.824318440253</c:v>
                </c:pt>
                <c:pt idx="7380">
                  <c:v>66254.886887458546</c:v>
                </c:pt>
                <c:pt idx="7381">
                  <c:v>66254.949456476839</c:v>
                </c:pt>
                <c:pt idx="7382">
                  <c:v>66255.012025495133</c:v>
                </c:pt>
                <c:pt idx="7383">
                  <c:v>66255.074594513426</c:v>
                </c:pt>
                <c:pt idx="7384">
                  <c:v>66255.137163531719</c:v>
                </c:pt>
                <c:pt idx="7385">
                  <c:v>66255.199732550012</c:v>
                </c:pt>
                <c:pt idx="7386">
                  <c:v>66255.262301568306</c:v>
                </c:pt>
                <c:pt idx="7387">
                  <c:v>66255.324870586599</c:v>
                </c:pt>
                <c:pt idx="7388">
                  <c:v>66255.387439604892</c:v>
                </c:pt>
                <c:pt idx="7389">
                  <c:v>66255.450008623186</c:v>
                </c:pt>
                <c:pt idx="7390">
                  <c:v>66255.512577641479</c:v>
                </c:pt>
                <c:pt idx="7391">
                  <c:v>66255.575146659772</c:v>
                </c:pt>
                <c:pt idx="7392">
                  <c:v>66255.637715678065</c:v>
                </c:pt>
                <c:pt idx="7393">
                  <c:v>66255.700284696359</c:v>
                </c:pt>
                <c:pt idx="7394">
                  <c:v>66255.762853714652</c:v>
                </c:pt>
                <c:pt idx="7395">
                  <c:v>66255.825422732945</c:v>
                </c:pt>
                <c:pt idx="7396">
                  <c:v>66255.887991751239</c:v>
                </c:pt>
                <c:pt idx="7397">
                  <c:v>66255.950560769532</c:v>
                </c:pt>
                <c:pt idx="7398">
                  <c:v>66256.013129787825</c:v>
                </c:pt>
                <c:pt idx="7399">
                  <c:v>66256.075698806118</c:v>
                </c:pt>
                <c:pt idx="7400">
                  <c:v>66256.138267824412</c:v>
                </c:pt>
                <c:pt idx="7401">
                  <c:v>66256.200836842705</c:v>
                </c:pt>
                <c:pt idx="7402">
                  <c:v>66256.263405860998</c:v>
                </c:pt>
                <c:pt idx="7403">
                  <c:v>66256.325974879292</c:v>
                </c:pt>
                <c:pt idx="7404">
                  <c:v>66256.388543897585</c:v>
                </c:pt>
                <c:pt idx="7405">
                  <c:v>66256.451112915878</c:v>
                </c:pt>
                <c:pt idx="7406">
                  <c:v>66256.513681934171</c:v>
                </c:pt>
                <c:pt idx="7407">
                  <c:v>66256.576250952465</c:v>
                </c:pt>
                <c:pt idx="7408">
                  <c:v>66256.638819970758</c:v>
                </c:pt>
                <c:pt idx="7409">
                  <c:v>66256.701388989051</c:v>
                </c:pt>
                <c:pt idx="7410">
                  <c:v>66256.763958007345</c:v>
                </c:pt>
                <c:pt idx="7411">
                  <c:v>66256.826527025638</c:v>
                </c:pt>
                <c:pt idx="7412">
                  <c:v>66256.889096043931</c:v>
                </c:pt>
                <c:pt idx="7413">
                  <c:v>66256.951665062224</c:v>
                </c:pt>
                <c:pt idx="7414">
                  <c:v>66257.014234080518</c:v>
                </c:pt>
                <c:pt idx="7415">
                  <c:v>66258.152981528096</c:v>
                </c:pt>
                <c:pt idx="7416">
                  <c:v>66259.291728975673</c:v>
                </c:pt>
                <c:pt idx="7417">
                  <c:v>66260.430476423251</c:v>
                </c:pt>
                <c:pt idx="7418">
                  <c:v>66261.569223870829</c:v>
                </c:pt>
                <c:pt idx="7419">
                  <c:v>66262.707971318407</c:v>
                </c:pt>
                <c:pt idx="7420">
                  <c:v>66263.846718765984</c:v>
                </c:pt>
                <c:pt idx="7421">
                  <c:v>66301.812352529189</c:v>
                </c:pt>
                <c:pt idx="7422">
                  <c:v>66340.224929101256</c:v>
                </c:pt>
                <c:pt idx="7423">
                  <c:v>66379.945792118262</c:v>
                </c:pt>
                <c:pt idx="7424">
                  <c:v>66419.68089117248</c:v>
                </c:pt>
                <c:pt idx="7425">
                  <c:v>66461.357691562604</c:v>
                </c:pt>
                <c:pt idx="7426">
                  <c:v>66503.133424834698</c:v>
                </c:pt>
                <c:pt idx="7427">
                  <c:v>66544.909158106791</c:v>
                </c:pt>
                <c:pt idx="7428">
                  <c:v>66587.426932695482</c:v>
                </c:pt>
                <c:pt idx="7429">
                  <c:v>66630.163831814963</c:v>
                </c:pt>
                <c:pt idx="7430">
                  <c:v>66672.900730934445</c:v>
                </c:pt>
                <c:pt idx="7431">
                  <c:v>66714.90174767928</c:v>
                </c:pt>
                <c:pt idx="7432">
                  <c:v>66756.902764424114</c:v>
                </c:pt>
                <c:pt idx="7433">
                  <c:v>66762.032394235677</c:v>
                </c:pt>
                <c:pt idx="7434">
                  <c:v>66767.147788010043</c:v>
                </c:pt>
                <c:pt idx="7435">
                  <c:v>66772.263181784409</c:v>
                </c:pt>
                <c:pt idx="7436">
                  <c:v>66777.378575558774</c:v>
                </c:pt>
                <c:pt idx="7437">
                  <c:v>66785.236199605089</c:v>
                </c:pt>
                <c:pt idx="7438">
                  <c:v>66790.127287642914</c:v>
                </c:pt>
                <c:pt idx="7439">
                  <c:v>66794.258330447847</c:v>
                </c:pt>
                <c:pt idx="7440">
                  <c:v>66798.389373252779</c:v>
                </c:pt>
                <c:pt idx="7441">
                  <c:v>66801.444237628442</c:v>
                </c:pt>
                <c:pt idx="7442">
                  <c:v>66804.499102004105</c:v>
                </c:pt>
                <c:pt idx="7443">
                  <c:v>66807.553966379768</c:v>
                </c:pt>
                <c:pt idx="7444">
                  <c:v>66810.608830755431</c:v>
                </c:pt>
                <c:pt idx="7445">
                  <c:v>66814.030219712717</c:v>
                </c:pt>
                <c:pt idx="7446">
                  <c:v>66814.709378398053</c:v>
                </c:pt>
                <c:pt idx="7447">
                  <c:v>66815.163105864689</c:v>
                </c:pt>
                <c:pt idx="7448">
                  <c:v>66815.616833331325</c:v>
                </c:pt>
                <c:pt idx="7449">
                  <c:v>66816.070560797962</c:v>
                </c:pt>
                <c:pt idx="7450">
                  <c:v>66816.524288264598</c:v>
                </c:pt>
                <c:pt idx="7451">
                  <c:v>66816.978015731234</c:v>
                </c:pt>
                <c:pt idx="7452">
                  <c:v>66817.431743197871</c:v>
                </c:pt>
                <c:pt idx="7453">
                  <c:v>66817.885470664507</c:v>
                </c:pt>
                <c:pt idx="7454">
                  <c:v>66820.069134310252</c:v>
                </c:pt>
                <c:pt idx="7455">
                  <c:v>66821.229994654248</c:v>
                </c:pt>
                <c:pt idx="7456">
                  <c:v>66822.411522711656</c:v>
                </c:pt>
                <c:pt idx="7457">
                  <c:v>66822.519393310082</c:v>
                </c:pt>
                <c:pt idx="7458">
                  <c:v>66822.627263908507</c:v>
                </c:pt>
                <c:pt idx="7459">
                  <c:v>66822.735134506933</c:v>
                </c:pt>
                <c:pt idx="7460">
                  <c:v>66822.843005105358</c:v>
                </c:pt>
                <c:pt idx="7461">
                  <c:v>66822.950875703784</c:v>
                </c:pt>
                <c:pt idx="7462">
                  <c:v>66823.079414015621</c:v>
                </c:pt>
                <c:pt idx="7463">
                  <c:v>66823.183318460739</c:v>
                </c:pt>
                <c:pt idx="7464">
                  <c:v>66823.266555192444</c:v>
                </c:pt>
                <c:pt idx="7465">
                  <c:v>66823.349791924149</c:v>
                </c:pt>
                <c:pt idx="7466">
                  <c:v>66823.433028655854</c:v>
                </c:pt>
                <c:pt idx="7467">
                  <c:v>66823.51626538756</c:v>
                </c:pt>
                <c:pt idx="7468">
                  <c:v>66823.599502119265</c:v>
                </c:pt>
                <c:pt idx="7469">
                  <c:v>66823.68273885097</c:v>
                </c:pt>
                <c:pt idx="7470">
                  <c:v>66823.765975582675</c:v>
                </c:pt>
                <c:pt idx="7471">
                  <c:v>66823.849212314381</c:v>
                </c:pt>
                <c:pt idx="7472">
                  <c:v>66823.932449046086</c:v>
                </c:pt>
                <c:pt idx="7473">
                  <c:v>66823.995018064379</c:v>
                </c:pt>
                <c:pt idx="7474">
                  <c:v>66824.057587082672</c:v>
                </c:pt>
                <c:pt idx="7475">
                  <c:v>66824.120156100966</c:v>
                </c:pt>
                <c:pt idx="7476">
                  <c:v>66824.182725119259</c:v>
                </c:pt>
                <c:pt idx="7477">
                  <c:v>66824.245294137552</c:v>
                </c:pt>
                <c:pt idx="7478">
                  <c:v>66824.307863155846</c:v>
                </c:pt>
                <c:pt idx="7479">
                  <c:v>66824.370432174139</c:v>
                </c:pt>
                <c:pt idx="7480">
                  <c:v>66824.433001192432</c:v>
                </c:pt>
                <c:pt idx="7481">
                  <c:v>66824.495570210725</c:v>
                </c:pt>
                <c:pt idx="7482">
                  <c:v>66824.558139229019</c:v>
                </c:pt>
                <c:pt idx="7483">
                  <c:v>66824.620708247312</c:v>
                </c:pt>
                <c:pt idx="7484">
                  <c:v>66824.683277265605</c:v>
                </c:pt>
                <c:pt idx="7485">
                  <c:v>66824.745846283899</c:v>
                </c:pt>
                <c:pt idx="7486">
                  <c:v>66824.808415302192</c:v>
                </c:pt>
                <c:pt idx="7487">
                  <c:v>66824.870984320485</c:v>
                </c:pt>
                <c:pt idx="7488">
                  <c:v>66824.933553338778</c:v>
                </c:pt>
                <c:pt idx="7489">
                  <c:v>66824.996122357072</c:v>
                </c:pt>
                <c:pt idx="7490">
                  <c:v>66825.058691375365</c:v>
                </c:pt>
                <c:pt idx="7491">
                  <c:v>66825.121260393658</c:v>
                </c:pt>
                <c:pt idx="7492">
                  <c:v>66825.183829411952</c:v>
                </c:pt>
                <c:pt idx="7493">
                  <c:v>66825.246398430245</c:v>
                </c:pt>
                <c:pt idx="7494">
                  <c:v>66825.308967448538</c:v>
                </c:pt>
                <c:pt idx="7495">
                  <c:v>66825.371536466831</c:v>
                </c:pt>
                <c:pt idx="7496">
                  <c:v>66825.434105485125</c:v>
                </c:pt>
                <c:pt idx="7497">
                  <c:v>66825.496674503418</c:v>
                </c:pt>
                <c:pt idx="7498">
                  <c:v>66825.559243521711</c:v>
                </c:pt>
                <c:pt idx="7499">
                  <c:v>66825.621812540005</c:v>
                </c:pt>
                <c:pt idx="7500">
                  <c:v>66825.684381558298</c:v>
                </c:pt>
                <c:pt idx="7501">
                  <c:v>66825.746950576591</c:v>
                </c:pt>
                <c:pt idx="7502">
                  <c:v>66825.809519594884</c:v>
                </c:pt>
                <c:pt idx="7503">
                  <c:v>66825.872088613178</c:v>
                </c:pt>
                <c:pt idx="7504">
                  <c:v>66825.934657631471</c:v>
                </c:pt>
                <c:pt idx="7505">
                  <c:v>66825.997226649764</c:v>
                </c:pt>
                <c:pt idx="7506">
                  <c:v>66826.059795668058</c:v>
                </c:pt>
                <c:pt idx="7507">
                  <c:v>66826.122364686351</c:v>
                </c:pt>
                <c:pt idx="7508">
                  <c:v>66826.184933704644</c:v>
                </c:pt>
                <c:pt idx="7509">
                  <c:v>66826.247502722937</c:v>
                </c:pt>
                <c:pt idx="7510">
                  <c:v>66826.310071741231</c:v>
                </c:pt>
                <c:pt idx="7511">
                  <c:v>66826.372640759524</c:v>
                </c:pt>
                <c:pt idx="7512">
                  <c:v>66826.435209777817</c:v>
                </c:pt>
                <c:pt idx="7513">
                  <c:v>66826.497778796111</c:v>
                </c:pt>
                <c:pt idx="7514">
                  <c:v>66826.560347814404</c:v>
                </c:pt>
                <c:pt idx="7515">
                  <c:v>66826.622916832697</c:v>
                </c:pt>
                <c:pt idx="7516">
                  <c:v>66826.685485850991</c:v>
                </c:pt>
                <c:pt idx="7517">
                  <c:v>66826.748054869284</c:v>
                </c:pt>
                <c:pt idx="7518">
                  <c:v>66826.810623887577</c:v>
                </c:pt>
                <c:pt idx="7519">
                  <c:v>66826.87319290587</c:v>
                </c:pt>
                <c:pt idx="7520">
                  <c:v>66826.935761924164</c:v>
                </c:pt>
                <c:pt idx="7521">
                  <c:v>66826.998330942457</c:v>
                </c:pt>
                <c:pt idx="7522">
                  <c:v>66827.06089996075</c:v>
                </c:pt>
                <c:pt idx="7523">
                  <c:v>66827.123468979044</c:v>
                </c:pt>
                <c:pt idx="7524">
                  <c:v>66827.186037997337</c:v>
                </c:pt>
                <c:pt idx="7525">
                  <c:v>66827.24860701563</c:v>
                </c:pt>
                <c:pt idx="7526">
                  <c:v>66827.311176033923</c:v>
                </c:pt>
                <c:pt idx="7527">
                  <c:v>66827.373745052217</c:v>
                </c:pt>
                <c:pt idx="7528">
                  <c:v>66827.43631407051</c:v>
                </c:pt>
                <c:pt idx="7529">
                  <c:v>66827.498883088803</c:v>
                </c:pt>
                <c:pt idx="7530">
                  <c:v>66827.561452107097</c:v>
                </c:pt>
                <c:pt idx="7531">
                  <c:v>66827.62402112539</c:v>
                </c:pt>
                <c:pt idx="7532">
                  <c:v>66827.686590143683</c:v>
                </c:pt>
                <c:pt idx="7533">
                  <c:v>66827.749159161976</c:v>
                </c:pt>
                <c:pt idx="7534">
                  <c:v>66827.81172818027</c:v>
                </c:pt>
                <c:pt idx="7535">
                  <c:v>66827.874297198563</c:v>
                </c:pt>
                <c:pt idx="7536">
                  <c:v>66827.936866216856</c:v>
                </c:pt>
                <c:pt idx="7537">
                  <c:v>66827.99943523515</c:v>
                </c:pt>
                <c:pt idx="7538">
                  <c:v>66828.062004253443</c:v>
                </c:pt>
                <c:pt idx="7539">
                  <c:v>66828.124573271736</c:v>
                </c:pt>
                <c:pt idx="7540">
                  <c:v>66828.187142290029</c:v>
                </c:pt>
                <c:pt idx="7541">
                  <c:v>66828.249711308323</c:v>
                </c:pt>
                <c:pt idx="7542">
                  <c:v>66828.312280326616</c:v>
                </c:pt>
                <c:pt idx="7543">
                  <c:v>66828.374849344909</c:v>
                </c:pt>
                <c:pt idx="7544">
                  <c:v>66828.437418363203</c:v>
                </c:pt>
                <c:pt idx="7545">
                  <c:v>66828.499987381496</c:v>
                </c:pt>
                <c:pt idx="7546">
                  <c:v>66828.562556399789</c:v>
                </c:pt>
                <c:pt idx="7547">
                  <c:v>66828.625125418082</c:v>
                </c:pt>
                <c:pt idx="7548">
                  <c:v>66828.687694436376</c:v>
                </c:pt>
                <c:pt idx="7549">
                  <c:v>66828.750263454669</c:v>
                </c:pt>
                <c:pt idx="7550">
                  <c:v>66828.812832472962</c:v>
                </c:pt>
                <c:pt idx="7551">
                  <c:v>66828.875401491256</c:v>
                </c:pt>
                <c:pt idx="7552">
                  <c:v>66828.937970509549</c:v>
                </c:pt>
                <c:pt idx="7553">
                  <c:v>66829.000539527842</c:v>
                </c:pt>
                <c:pt idx="7554">
                  <c:v>66829.063108546135</c:v>
                </c:pt>
                <c:pt idx="7555">
                  <c:v>66829.125677564429</c:v>
                </c:pt>
                <c:pt idx="7556">
                  <c:v>66829.188246582722</c:v>
                </c:pt>
                <c:pt idx="7557">
                  <c:v>66829.250815601015</c:v>
                </c:pt>
                <c:pt idx="7558">
                  <c:v>66829.313384619309</c:v>
                </c:pt>
                <c:pt idx="7559">
                  <c:v>66829.375953637602</c:v>
                </c:pt>
                <c:pt idx="7560">
                  <c:v>66829.438522655895</c:v>
                </c:pt>
                <c:pt idx="7561">
                  <c:v>66829.501091674189</c:v>
                </c:pt>
                <c:pt idx="7562">
                  <c:v>66829.563660692482</c:v>
                </c:pt>
                <c:pt idx="7563">
                  <c:v>66829.626229710775</c:v>
                </c:pt>
                <c:pt idx="7564">
                  <c:v>66829.688798729068</c:v>
                </c:pt>
                <c:pt idx="7565">
                  <c:v>66829.751367747362</c:v>
                </c:pt>
                <c:pt idx="7566">
                  <c:v>66829.813936765655</c:v>
                </c:pt>
                <c:pt idx="7567">
                  <c:v>66829.876505783948</c:v>
                </c:pt>
                <c:pt idx="7568">
                  <c:v>66829.939074802242</c:v>
                </c:pt>
                <c:pt idx="7569">
                  <c:v>66830.001643820535</c:v>
                </c:pt>
                <c:pt idx="7570">
                  <c:v>66830.064212838828</c:v>
                </c:pt>
                <c:pt idx="7571">
                  <c:v>66830.126781857121</c:v>
                </c:pt>
                <c:pt idx="7572">
                  <c:v>66830.189350875415</c:v>
                </c:pt>
                <c:pt idx="7573">
                  <c:v>66830.251919893708</c:v>
                </c:pt>
                <c:pt idx="7574">
                  <c:v>66830.314488912001</c:v>
                </c:pt>
                <c:pt idx="7575">
                  <c:v>66830.377057930295</c:v>
                </c:pt>
                <c:pt idx="7576">
                  <c:v>66830.439626948588</c:v>
                </c:pt>
                <c:pt idx="7577">
                  <c:v>66830.502195966881</c:v>
                </c:pt>
                <c:pt idx="7578">
                  <c:v>66830.564764985174</c:v>
                </c:pt>
                <c:pt idx="7579">
                  <c:v>66830.627334003468</c:v>
                </c:pt>
                <c:pt idx="7580">
                  <c:v>66830.689903021761</c:v>
                </c:pt>
                <c:pt idx="7581">
                  <c:v>66830.752472040054</c:v>
                </c:pt>
                <c:pt idx="7582">
                  <c:v>66830.815041058348</c:v>
                </c:pt>
                <c:pt idx="7583">
                  <c:v>66830.877610076641</c:v>
                </c:pt>
                <c:pt idx="7584">
                  <c:v>66830.940179094934</c:v>
                </c:pt>
                <c:pt idx="7585">
                  <c:v>66831.002748113227</c:v>
                </c:pt>
                <c:pt idx="7586">
                  <c:v>66831.065317131521</c:v>
                </c:pt>
                <c:pt idx="7587">
                  <c:v>66831.127886149814</c:v>
                </c:pt>
                <c:pt idx="7588">
                  <c:v>66831.190455168107</c:v>
                </c:pt>
                <c:pt idx="7589">
                  <c:v>66831.489022633381</c:v>
                </c:pt>
                <c:pt idx="7590">
                  <c:v>66831.787590098655</c:v>
                </c:pt>
                <c:pt idx="7591">
                  <c:v>66832.086157563928</c:v>
                </c:pt>
                <c:pt idx="7592">
                  <c:v>66832.325279980505</c:v>
                </c:pt>
                <c:pt idx="7593">
                  <c:v>66832.387848998798</c:v>
                </c:pt>
                <c:pt idx="7594">
                  <c:v>66832.450418017092</c:v>
                </c:pt>
                <c:pt idx="7595">
                  <c:v>66832.512987035385</c:v>
                </c:pt>
                <c:pt idx="7596">
                  <c:v>66832.575556053678</c:v>
                </c:pt>
                <c:pt idx="7597">
                  <c:v>66832.638125071971</c:v>
                </c:pt>
                <c:pt idx="7598">
                  <c:v>66832.700694090265</c:v>
                </c:pt>
                <c:pt idx="7599">
                  <c:v>66832.763263108558</c:v>
                </c:pt>
                <c:pt idx="7600">
                  <c:v>66832.825832126851</c:v>
                </c:pt>
                <c:pt idx="7601">
                  <c:v>66832.888401145145</c:v>
                </c:pt>
                <c:pt idx="7602">
                  <c:v>66832.950970163438</c:v>
                </c:pt>
                <c:pt idx="7603">
                  <c:v>66833.013539181731</c:v>
                </c:pt>
                <c:pt idx="7604">
                  <c:v>66833.076108200024</c:v>
                </c:pt>
                <c:pt idx="7605">
                  <c:v>66833.138677218318</c:v>
                </c:pt>
                <c:pt idx="7606">
                  <c:v>66833.201246236611</c:v>
                </c:pt>
                <c:pt idx="7607">
                  <c:v>66833.263815254904</c:v>
                </c:pt>
                <c:pt idx="7608">
                  <c:v>66833.326384273198</c:v>
                </c:pt>
                <c:pt idx="7609">
                  <c:v>66833.428129148975</c:v>
                </c:pt>
                <c:pt idx="7610">
                  <c:v>66833.490698167268</c:v>
                </c:pt>
                <c:pt idx="7611">
                  <c:v>66833.553267185562</c:v>
                </c:pt>
                <c:pt idx="7612">
                  <c:v>66833.615836203855</c:v>
                </c:pt>
                <c:pt idx="7613">
                  <c:v>66833.678405222148</c:v>
                </c:pt>
                <c:pt idx="7614">
                  <c:v>66833.740974240442</c:v>
                </c:pt>
                <c:pt idx="7615">
                  <c:v>66833.803543258735</c:v>
                </c:pt>
                <c:pt idx="7616">
                  <c:v>66833.866112277028</c:v>
                </c:pt>
                <c:pt idx="7617">
                  <c:v>66833.928681295321</c:v>
                </c:pt>
                <c:pt idx="7618">
                  <c:v>66833.991250313615</c:v>
                </c:pt>
                <c:pt idx="7619">
                  <c:v>66834.053819331908</c:v>
                </c:pt>
                <c:pt idx="7620">
                  <c:v>66834.116388350201</c:v>
                </c:pt>
                <c:pt idx="7621">
                  <c:v>66834.178957368495</c:v>
                </c:pt>
                <c:pt idx="7622">
                  <c:v>66834.241526386788</c:v>
                </c:pt>
                <c:pt idx="7623">
                  <c:v>66834.304095405081</c:v>
                </c:pt>
                <c:pt idx="7624">
                  <c:v>66834.366664423374</c:v>
                </c:pt>
                <c:pt idx="7625">
                  <c:v>66834.429233441668</c:v>
                </c:pt>
                <c:pt idx="7626">
                  <c:v>66834.491802459961</c:v>
                </c:pt>
                <c:pt idx="7627">
                  <c:v>66834.554371478254</c:v>
                </c:pt>
                <c:pt idx="7628">
                  <c:v>66834.616940496548</c:v>
                </c:pt>
                <c:pt idx="7629">
                  <c:v>66834.679509514841</c:v>
                </c:pt>
                <c:pt idx="7630">
                  <c:v>66834.742078533134</c:v>
                </c:pt>
                <c:pt idx="7631">
                  <c:v>66834.804647551427</c:v>
                </c:pt>
                <c:pt idx="7632">
                  <c:v>66834.867216569721</c:v>
                </c:pt>
                <c:pt idx="7633">
                  <c:v>66834.929785588014</c:v>
                </c:pt>
                <c:pt idx="7634">
                  <c:v>66834.992354606307</c:v>
                </c:pt>
                <c:pt idx="7635">
                  <c:v>66835.054923624601</c:v>
                </c:pt>
                <c:pt idx="7636">
                  <c:v>66835.117492642894</c:v>
                </c:pt>
                <c:pt idx="7637">
                  <c:v>66835.180061661187</c:v>
                </c:pt>
                <c:pt idx="7638">
                  <c:v>66835.24263067948</c:v>
                </c:pt>
                <c:pt idx="7639">
                  <c:v>66835.305199697774</c:v>
                </c:pt>
                <c:pt idx="7640">
                  <c:v>66835.367768716067</c:v>
                </c:pt>
                <c:pt idx="7641">
                  <c:v>66835.43033773436</c:v>
                </c:pt>
                <c:pt idx="7642">
                  <c:v>66835.492906752654</c:v>
                </c:pt>
                <c:pt idx="7643">
                  <c:v>66835.555475770947</c:v>
                </c:pt>
                <c:pt idx="7644">
                  <c:v>66835.61804478924</c:v>
                </c:pt>
                <c:pt idx="7645">
                  <c:v>66835.680613807534</c:v>
                </c:pt>
                <c:pt idx="7646">
                  <c:v>66835.743182825827</c:v>
                </c:pt>
                <c:pt idx="7647">
                  <c:v>66835.80575184412</c:v>
                </c:pt>
                <c:pt idx="7648">
                  <c:v>66835.868320862413</c:v>
                </c:pt>
                <c:pt idx="7649">
                  <c:v>66835.930889880707</c:v>
                </c:pt>
                <c:pt idx="7650">
                  <c:v>66835.993458899</c:v>
                </c:pt>
                <c:pt idx="7651">
                  <c:v>66836.056027917293</c:v>
                </c:pt>
                <c:pt idx="7652">
                  <c:v>66836.118596935587</c:v>
                </c:pt>
                <c:pt idx="7653">
                  <c:v>66836.18116595388</c:v>
                </c:pt>
                <c:pt idx="7654">
                  <c:v>66836.243734972173</c:v>
                </c:pt>
                <c:pt idx="7655">
                  <c:v>66836.306303990466</c:v>
                </c:pt>
                <c:pt idx="7656">
                  <c:v>66836.36887300876</c:v>
                </c:pt>
                <c:pt idx="7657">
                  <c:v>66836.431442027053</c:v>
                </c:pt>
                <c:pt idx="7658">
                  <c:v>66836.706390237086</c:v>
                </c:pt>
                <c:pt idx="7659">
                  <c:v>66836.76895925538</c:v>
                </c:pt>
                <c:pt idx="7660">
                  <c:v>66836.831528273673</c:v>
                </c:pt>
                <c:pt idx="7661">
                  <c:v>66836.894097291966</c:v>
                </c:pt>
                <c:pt idx="7662">
                  <c:v>66836.95666631026</c:v>
                </c:pt>
                <c:pt idx="7663">
                  <c:v>66837.019235328553</c:v>
                </c:pt>
                <c:pt idx="7664">
                  <c:v>66837.081804346846</c:v>
                </c:pt>
                <c:pt idx="7665">
                  <c:v>66837.144373365139</c:v>
                </c:pt>
                <c:pt idx="7666">
                  <c:v>66837.206942383433</c:v>
                </c:pt>
                <c:pt idx="7667">
                  <c:v>66837.269511401726</c:v>
                </c:pt>
                <c:pt idx="7668">
                  <c:v>66837.332080420019</c:v>
                </c:pt>
                <c:pt idx="7669">
                  <c:v>66837.394649438313</c:v>
                </c:pt>
                <c:pt idx="7670">
                  <c:v>66837.457218456606</c:v>
                </c:pt>
                <c:pt idx="7671">
                  <c:v>66837.519787474899</c:v>
                </c:pt>
                <c:pt idx="7672">
                  <c:v>66837.582356493192</c:v>
                </c:pt>
                <c:pt idx="7673">
                  <c:v>66837.644925511486</c:v>
                </c:pt>
                <c:pt idx="7674">
                  <c:v>66837.707494529779</c:v>
                </c:pt>
                <c:pt idx="7675">
                  <c:v>66837.770063548072</c:v>
                </c:pt>
                <c:pt idx="7676">
                  <c:v>66837.832632566366</c:v>
                </c:pt>
                <c:pt idx="7677">
                  <c:v>66837.895201584659</c:v>
                </c:pt>
                <c:pt idx="7678">
                  <c:v>66837.957770602952</c:v>
                </c:pt>
                <c:pt idx="7679">
                  <c:v>66838.020339621246</c:v>
                </c:pt>
                <c:pt idx="7680">
                  <c:v>66838.082908639539</c:v>
                </c:pt>
                <c:pt idx="7681">
                  <c:v>66838.145477657832</c:v>
                </c:pt>
                <c:pt idx="7682">
                  <c:v>66838.208046676125</c:v>
                </c:pt>
                <c:pt idx="7683">
                  <c:v>66838.270615694419</c:v>
                </c:pt>
                <c:pt idx="7684">
                  <c:v>66838.333184712712</c:v>
                </c:pt>
                <c:pt idx="7685">
                  <c:v>66838.395753731005</c:v>
                </c:pt>
                <c:pt idx="7686">
                  <c:v>66838.458322749299</c:v>
                </c:pt>
                <c:pt idx="7687">
                  <c:v>66838.520891767592</c:v>
                </c:pt>
                <c:pt idx="7688">
                  <c:v>66838.583460785885</c:v>
                </c:pt>
                <c:pt idx="7689">
                  <c:v>66838.646029804178</c:v>
                </c:pt>
                <c:pt idx="7690">
                  <c:v>66838.708598822472</c:v>
                </c:pt>
                <c:pt idx="7691">
                  <c:v>66838.771167840765</c:v>
                </c:pt>
                <c:pt idx="7692">
                  <c:v>66838.833736859058</c:v>
                </c:pt>
                <c:pt idx="7693">
                  <c:v>66838.896305877352</c:v>
                </c:pt>
                <c:pt idx="7694">
                  <c:v>66838.958874895645</c:v>
                </c:pt>
                <c:pt idx="7695">
                  <c:v>66839.021443913938</c:v>
                </c:pt>
                <c:pt idx="7696">
                  <c:v>66839.084012932231</c:v>
                </c:pt>
                <c:pt idx="7697">
                  <c:v>66839.146581950525</c:v>
                </c:pt>
                <c:pt idx="7698">
                  <c:v>66839.209150968818</c:v>
                </c:pt>
                <c:pt idx="7699">
                  <c:v>66839.271719987111</c:v>
                </c:pt>
                <c:pt idx="7700">
                  <c:v>66839.334289005405</c:v>
                </c:pt>
                <c:pt idx="7701">
                  <c:v>66839.396858023698</c:v>
                </c:pt>
                <c:pt idx="7702">
                  <c:v>66839.459427041991</c:v>
                </c:pt>
                <c:pt idx="7703">
                  <c:v>66839.521996060284</c:v>
                </c:pt>
                <c:pt idx="7704">
                  <c:v>66839.584565078578</c:v>
                </c:pt>
                <c:pt idx="7705">
                  <c:v>66839.647134096871</c:v>
                </c:pt>
                <c:pt idx="7706">
                  <c:v>66839.709703115164</c:v>
                </c:pt>
                <c:pt idx="7707">
                  <c:v>66839.772272133458</c:v>
                </c:pt>
                <c:pt idx="7708">
                  <c:v>66839.834841151751</c:v>
                </c:pt>
                <c:pt idx="7709">
                  <c:v>66839.897410170044</c:v>
                </c:pt>
                <c:pt idx="7710">
                  <c:v>66839.959979188337</c:v>
                </c:pt>
                <c:pt idx="7711">
                  <c:v>66840.022548206631</c:v>
                </c:pt>
                <c:pt idx="7712">
                  <c:v>66840.085117224924</c:v>
                </c:pt>
                <c:pt idx="7713">
                  <c:v>66840.147686243217</c:v>
                </c:pt>
                <c:pt idx="7714">
                  <c:v>66840.210255261511</c:v>
                </c:pt>
                <c:pt idx="7715">
                  <c:v>66840.272824279804</c:v>
                </c:pt>
                <c:pt idx="7716">
                  <c:v>66840.335393298097</c:v>
                </c:pt>
                <c:pt idx="7717">
                  <c:v>66840.39796231639</c:v>
                </c:pt>
                <c:pt idx="7718">
                  <c:v>66840.460531334684</c:v>
                </c:pt>
                <c:pt idx="7719">
                  <c:v>66840.523100352977</c:v>
                </c:pt>
                <c:pt idx="7720">
                  <c:v>66840.58566937127</c:v>
                </c:pt>
                <c:pt idx="7721">
                  <c:v>66840.648238389564</c:v>
                </c:pt>
                <c:pt idx="7722">
                  <c:v>66840.710807407857</c:v>
                </c:pt>
                <c:pt idx="7723">
                  <c:v>66840.77337642615</c:v>
                </c:pt>
                <c:pt idx="7724">
                  <c:v>66840.835945444443</c:v>
                </c:pt>
                <c:pt idx="7725">
                  <c:v>66840.898514462737</c:v>
                </c:pt>
                <c:pt idx="7726">
                  <c:v>66840.96108348103</c:v>
                </c:pt>
                <c:pt idx="7727">
                  <c:v>66841.023652499323</c:v>
                </c:pt>
                <c:pt idx="7728">
                  <c:v>66841.086221517617</c:v>
                </c:pt>
                <c:pt idx="7729">
                  <c:v>66841.14879053591</c:v>
                </c:pt>
                <c:pt idx="7730">
                  <c:v>66841.211359554203</c:v>
                </c:pt>
                <c:pt idx="7731">
                  <c:v>66841.273928572497</c:v>
                </c:pt>
                <c:pt idx="7732">
                  <c:v>66841.33649759079</c:v>
                </c:pt>
                <c:pt idx="7733">
                  <c:v>66841.399066609083</c:v>
                </c:pt>
                <c:pt idx="7734">
                  <c:v>66841.461635627376</c:v>
                </c:pt>
                <c:pt idx="7735">
                  <c:v>66841.52420464567</c:v>
                </c:pt>
                <c:pt idx="7736">
                  <c:v>66841.586773663963</c:v>
                </c:pt>
                <c:pt idx="7737">
                  <c:v>66841.649342682256</c:v>
                </c:pt>
                <c:pt idx="7738">
                  <c:v>66841.71191170055</c:v>
                </c:pt>
                <c:pt idx="7739">
                  <c:v>66841.774480718843</c:v>
                </c:pt>
                <c:pt idx="7740">
                  <c:v>66841.837049737136</c:v>
                </c:pt>
                <c:pt idx="7741">
                  <c:v>66841.899618755429</c:v>
                </c:pt>
                <c:pt idx="7742">
                  <c:v>66841.962187773723</c:v>
                </c:pt>
                <c:pt idx="7743">
                  <c:v>66842.024756792016</c:v>
                </c:pt>
                <c:pt idx="7744">
                  <c:v>66842.087325810309</c:v>
                </c:pt>
                <c:pt idx="7745">
                  <c:v>66842.149894828603</c:v>
                </c:pt>
                <c:pt idx="7746">
                  <c:v>66842.212463846896</c:v>
                </c:pt>
                <c:pt idx="7747">
                  <c:v>66842.275032865189</c:v>
                </c:pt>
                <c:pt idx="7748">
                  <c:v>66842.337601883482</c:v>
                </c:pt>
                <c:pt idx="7749">
                  <c:v>66842.400170901776</c:v>
                </c:pt>
                <c:pt idx="7750">
                  <c:v>66842.462739920069</c:v>
                </c:pt>
                <c:pt idx="7751">
                  <c:v>66842.525308938362</c:v>
                </c:pt>
                <c:pt idx="7752">
                  <c:v>66842.587877956656</c:v>
                </c:pt>
                <c:pt idx="7753">
                  <c:v>66842.650446974949</c:v>
                </c:pt>
                <c:pt idx="7754">
                  <c:v>66842.713015993242</c:v>
                </c:pt>
                <c:pt idx="7755">
                  <c:v>66842.775585011535</c:v>
                </c:pt>
                <c:pt idx="7756">
                  <c:v>66842.838154029829</c:v>
                </c:pt>
                <c:pt idx="7757">
                  <c:v>66842.900723048122</c:v>
                </c:pt>
                <c:pt idx="7758">
                  <c:v>66842.963292066415</c:v>
                </c:pt>
                <c:pt idx="7759">
                  <c:v>66843.025861084709</c:v>
                </c:pt>
                <c:pt idx="7760">
                  <c:v>66843.088430103002</c:v>
                </c:pt>
                <c:pt idx="7761">
                  <c:v>66843.150999121295</c:v>
                </c:pt>
                <c:pt idx="7762">
                  <c:v>66843.213568139588</c:v>
                </c:pt>
                <c:pt idx="7763">
                  <c:v>66843.276137157882</c:v>
                </c:pt>
                <c:pt idx="7764">
                  <c:v>66843.338706176175</c:v>
                </c:pt>
                <c:pt idx="7765">
                  <c:v>66843.401275194468</c:v>
                </c:pt>
                <c:pt idx="7766">
                  <c:v>66843.463844212762</c:v>
                </c:pt>
                <c:pt idx="7767">
                  <c:v>66844.279410708987</c:v>
                </c:pt>
                <c:pt idx="7768">
                  <c:v>66844.864892957194</c:v>
                </c:pt>
                <c:pt idx="7769">
                  <c:v>66845.450375205401</c:v>
                </c:pt>
                <c:pt idx="7770">
                  <c:v>66846.18268710273</c:v>
                </c:pt>
                <c:pt idx="7771">
                  <c:v>66846.793932590997</c:v>
                </c:pt>
                <c:pt idx="7772">
                  <c:v>66847.405178079265</c:v>
                </c:pt>
                <c:pt idx="7773">
                  <c:v>66847.869593918411</c:v>
                </c:pt>
                <c:pt idx="7774">
                  <c:v>66848.334009757556</c:v>
                </c:pt>
                <c:pt idx="7775">
                  <c:v>66848.798425596702</c:v>
                </c:pt>
                <c:pt idx="7776">
                  <c:v>66849.262841435848</c:v>
                </c:pt>
                <c:pt idx="7777">
                  <c:v>66849.727257274993</c:v>
                </c:pt>
                <c:pt idx="7778">
                  <c:v>66850.191673114139</c:v>
                </c:pt>
                <c:pt idx="7779">
                  <c:v>66850.656088953285</c:v>
                </c:pt>
                <c:pt idx="7780">
                  <c:v>66851.12050479243</c:v>
                </c:pt>
                <c:pt idx="7781">
                  <c:v>66851.584920631576</c:v>
                </c:pt>
                <c:pt idx="7782">
                  <c:v>66851.963275213478</c:v>
                </c:pt>
                <c:pt idx="7783">
                  <c:v>66852.06084940958</c:v>
                </c:pt>
                <c:pt idx="7784">
                  <c:v>66852.158423605681</c:v>
                </c:pt>
                <c:pt idx="7785">
                  <c:v>66852.255997801782</c:v>
                </c:pt>
                <c:pt idx="7786">
                  <c:v>66852.353571997883</c:v>
                </c:pt>
                <c:pt idx="7787">
                  <c:v>66852.498475289656</c:v>
                </c:pt>
                <c:pt idx="7788">
                  <c:v>66852.64337858143</c:v>
                </c:pt>
                <c:pt idx="7789">
                  <c:v>66853.293036696938</c:v>
                </c:pt>
                <c:pt idx="7790">
                  <c:v>66854.348715061293</c:v>
                </c:pt>
                <c:pt idx="7791">
                  <c:v>66885.134743043178</c:v>
                </c:pt>
                <c:pt idx="7792">
                  <c:v>66916.489745713319</c:v>
                </c:pt>
                <c:pt idx="7793">
                  <c:v>66946.101717182508</c:v>
                </c:pt>
                <c:pt idx="7794">
                  <c:v>66975.713688651696</c:v>
                </c:pt>
                <c:pt idx="7795">
                  <c:v>67005.325660120885</c:v>
                </c:pt>
                <c:pt idx="7796">
                  <c:v>67034.937631590074</c:v>
                </c:pt>
                <c:pt idx="7797">
                  <c:v>67064.549603059262</c:v>
                </c:pt>
                <c:pt idx="7798">
                  <c:v>67064.663188376071</c:v>
                </c:pt>
                <c:pt idx="7799">
                  <c:v>67064.77677369288</c:v>
                </c:pt>
                <c:pt idx="7800">
                  <c:v>67064.890359009689</c:v>
                </c:pt>
                <c:pt idx="7801">
                  <c:v>67065.003944326498</c:v>
                </c:pt>
                <c:pt idx="7802">
                  <c:v>67065.117529643307</c:v>
                </c:pt>
                <c:pt idx="7803">
                  <c:v>67065.231114960116</c:v>
                </c:pt>
                <c:pt idx="7804">
                  <c:v>67065.344700276924</c:v>
                </c:pt>
                <c:pt idx="7805">
                  <c:v>67065.458285593733</c:v>
                </c:pt>
                <c:pt idx="7806">
                  <c:v>67065.622887221092</c:v>
                </c:pt>
                <c:pt idx="7807">
                  <c:v>67065.787488848451</c:v>
                </c:pt>
                <c:pt idx="7808">
                  <c:v>67066.00310679838</c:v>
                </c:pt>
                <c:pt idx="7809">
                  <c:v>67066.370409096911</c:v>
                </c:pt>
                <c:pt idx="7810">
                  <c:v>67066.568041702296</c:v>
                </c:pt>
                <c:pt idx="7811">
                  <c:v>67066.754663989283</c:v>
                </c:pt>
                <c:pt idx="7812">
                  <c:v>67066.919265640696</c:v>
                </c:pt>
                <c:pt idx="7813">
                  <c:v>67067.083867292109</c:v>
                </c:pt>
                <c:pt idx="7814">
                  <c:v>67067.248468943522</c:v>
                </c:pt>
                <c:pt idx="7815">
                  <c:v>67067.413070594936</c:v>
                </c:pt>
                <c:pt idx="7816">
                  <c:v>67067.577672246349</c:v>
                </c:pt>
                <c:pt idx="7817">
                  <c:v>67067.742273897762</c:v>
                </c:pt>
                <c:pt idx="7818">
                  <c:v>67067.906875549175</c:v>
                </c:pt>
                <c:pt idx="7819">
                  <c:v>67068.071477200589</c:v>
                </c:pt>
                <c:pt idx="7820">
                  <c:v>67068.236078852002</c:v>
                </c:pt>
                <c:pt idx="7821">
                  <c:v>67068.400680503415</c:v>
                </c:pt>
                <c:pt idx="7822">
                  <c:v>67068.565282154828</c:v>
                </c:pt>
                <c:pt idx="7823">
                  <c:v>67068.729883806242</c:v>
                </c:pt>
                <c:pt idx="7824">
                  <c:v>67068.894485457655</c:v>
                </c:pt>
                <c:pt idx="7825">
                  <c:v>67069.008070786498</c:v>
                </c:pt>
                <c:pt idx="7826">
                  <c:v>67069.121656115341</c:v>
                </c:pt>
                <c:pt idx="7827">
                  <c:v>67069.235241444185</c:v>
                </c:pt>
                <c:pt idx="7828">
                  <c:v>67069.348826773028</c:v>
                </c:pt>
                <c:pt idx="7829">
                  <c:v>67069.462412101871</c:v>
                </c:pt>
                <c:pt idx="7830">
                  <c:v>67069.575997430715</c:v>
                </c:pt>
                <c:pt idx="7831">
                  <c:v>67069.638566449008</c:v>
                </c:pt>
                <c:pt idx="7832">
                  <c:v>67069.701135467301</c:v>
                </c:pt>
                <c:pt idx="7833">
                  <c:v>67069.763704485595</c:v>
                </c:pt>
                <c:pt idx="7834">
                  <c:v>67069.826273503888</c:v>
                </c:pt>
                <c:pt idx="7835">
                  <c:v>67069.888842522181</c:v>
                </c:pt>
                <c:pt idx="7836">
                  <c:v>67069.951411540475</c:v>
                </c:pt>
                <c:pt idx="7837">
                  <c:v>67070.013980558768</c:v>
                </c:pt>
                <c:pt idx="7838">
                  <c:v>67070.076549577061</c:v>
                </c:pt>
                <c:pt idx="7839">
                  <c:v>67070.139118595354</c:v>
                </c:pt>
                <c:pt idx="7840">
                  <c:v>67070.201687613648</c:v>
                </c:pt>
                <c:pt idx="7841">
                  <c:v>67070.264256631941</c:v>
                </c:pt>
                <c:pt idx="7842">
                  <c:v>67070.326825650234</c:v>
                </c:pt>
                <c:pt idx="7843">
                  <c:v>67070.389394668528</c:v>
                </c:pt>
                <c:pt idx="7844">
                  <c:v>67070.451963686821</c:v>
                </c:pt>
                <c:pt idx="7845">
                  <c:v>67070.514532705114</c:v>
                </c:pt>
                <c:pt idx="7846">
                  <c:v>67070.577101723407</c:v>
                </c:pt>
                <c:pt idx="7847">
                  <c:v>67070.639670741701</c:v>
                </c:pt>
                <c:pt idx="7848">
                  <c:v>67070.702239759994</c:v>
                </c:pt>
                <c:pt idx="7849">
                  <c:v>67070.764808778287</c:v>
                </c:pt>
                <c:pt idx="7850">
                  <c:v>67070.827377796581</c:v>
                </c:pt>
                <c:pt idx="7851">
                  <c:v>67070.889946814874</c:v>
                </c:pt>
                <c:pt idx="7852">
                  <c:v>67070.952515833167</c:v>
                </c:pt>
                <c:pt idx="7853">
                  <c:v>67071.01508485146</c:v>
                </c:pt>
                <c:pt idx="7854">
                  <c:v>67071.077653869754</c:v>
                </c:pt>
                <c:pt idx="7855">
                  <c:v>67071.140222888047</c:v>
                </c:pt>
                <c:pt idx="7856">
                  <c:v>67071.20279190634</c:v>
                </c:pt>
                <c:pt idx="7857">
                  <c:v>67071.265360924634</c:v>
                </c:pt>
                <c:pt idx="7858">
                  <c:v>67071.327929942927</c:v>
                </c:pt>
                <c:pt idx="7859">
                  <c:v>67071.39049896122</c:v>
                </c:pt>
                <c:pt idx="7860">
                  <c:v>67071.453067979513</c:v>
                </c:pt>
                <c:pt idx="7861">
                  <c:v>67071.515636997807</c:v>
                </c:pt>
                <c:pt idx="7862">
                  <c:v>67071.5782060161</c:v>
                </c:pt>
                <c:pt idx="7863">
                  <c:v>67071.640775034393</c:v>
                </c:pt>
                <c:pt idx="7864">
                  <c:v>67071.703344052687</c:v>
                </c:pt>
                <c:pt idx="7865">
                  <c:v>67071.76591307098</c:v>
                </c:pt>
                <c:pt idx="7866">
                  <c:v>67071.828482089273</c:v>
                </c:pt>
                <c:pt idx="7867">
                  <c:v>67071.891051107566</c:v>
                </c:pt>
                <c:pt idx="7868">
                  <c:v>67071.95362012586</c:v>
                </c:pt>
                <c:pt idx="7869">
                  <c:v>67072.016189144153</c:v>
                </c:pt>
                <c:pt idx="7870">
                  <c:v>67072.078758162446</c:v>
                </c:pt>
                <c:pt idx="7871">
                  <c:v>67072.14132718074</c:v>
                </c:pt>
                <c:pt idx="7872">
                  <c:v>67072.203896199033</c:v>
                </c:pt>
                <c:pt idx="7873">
                  <c:v>67072.266465217326</c:v>
                </c:pt>
                <c:pt idx="7874">
                  <c:v>67072.329034235619</c:v>
                </c:pt>
                <c:pt idx="7875">
                  <c:v>67072.391603253913</c:v>
                </c:pt>
                <c:pt idx="7876">
                  <c:v>67072.454172272206</c:v>
                </c:pt>
                <c:pt idx="7877">
                  <c:v>67072.516741290499</c:v>
                </c:pt>
                <c:pt idx="7878">
                  <c:v>67072.579310308793</c:v>
                </c:pt>
                <c:pt idx="7879">
                  <c:v>67072.641879327086</c:v>
                </c:pt>
                <c:pt idx="7880">
                  <c:v>67072.704448345379</c:v>
                </c:pt>
                <c:pt idx="7881">
                  <c:v>67072.767017363672</c:v>
                </c:pt>
                <c:pt idx="7882">
                  <c:v>67072.829586381966</c:v>
                </c:pt>
                <c:pt idx="7883">
                  <c:v>67072.892155400259</c:v>
                </c:pt>
                <c:pt idx="7884">
                  <c:v>67072.954724418552</c:v>
                </c:pt>
                <c:pt idx="7885">
                  <c:v>67073.017293436846</c:v>
                </c:pt>
                <c:pt idx="7886">
                  <c:v>67073.079862455139</c:v>
                </c:pt>
                <c:pt idx="7887">
                  <c:v>67073.142431473432</c:v>
                </c:pt>
                <c:pt idx="7888">
                  <c:v>67073.205000491726</c:v>
                </c:pt>
                <c:pt idx="7889">
                  <c:v>67073.267569510019</c:v>
                </c:pt>
                <c:pt idx="7890">
                  <c:v>67073.330138528312</c:v>
                </c:pt>
                <c:pt idx="7891">
                  <c:v>67073.392707546605</c:v>
                </c:pt>
                <c:pt idx="7892">
                  <c:v>67073.455276564899</c:v>
                </c:pt>
                <c:pt idx="7893">
                  <c:v>67073.517845583192</c:v>
                </c:pt>
                <c:pt idx="7894">
                  <c:v>67073.580414601485</c:v>
                </c:pt>
                <c:pt idx="7895">
                  <c:v>67073.642983619779</c:v>
                </c:pt>
                <c:pt idx="7896">
                  <c:v>67073.705552638072</c:v>
                </c:pt>
                <c:pt idx="7897">
                  <c:v>67073.768121656365</c:v>
                </c:pt>
                <c:pt idx="7898">
                  <c:v>67073.830690674658</c:v>
                </c:pt>
                <c:pt idx="7899">
                  <c:v>67073.893259692952</c:v>
                </c:pt>
                <c:pt idx="7900">
                  <c:v>67073.955828711245</c:v>
                </c:pt>
                <c:pt idx="7901">
                  <c:v>67074.018397729538</c:v>
                </c:pt>
                <c:pt idx="7902">
                  <c:v>67074.080966747832</c:v>
                </c:pt>
                <c:pt idx="7903">
                  <c:v>67074.143535766125</c:v>
                </c:pt>
                <c:pt idx="7904">
                  <c:v>67074.206104784418</c:v>
                </c:pt>
                <c:pt idx="7905">
                  <c:v>67074.268673802711</c:v>
                </c:pt>
                <c:pt idx="7906">
                  <c:v>67074.331242821005</c:v>
                </c:pt>
                <c:pt idx="7907">
                  <c:v>67074.393811839298</c:v>
                </c:pt>
                <c:pt idx="7908">
                  <c:v>67074.456380857591</c:v>
                </c:pt>
                <c:pt idx="7909">
                  <c:v>67074.518949875885</c:v>
                </c:pt>
                <c:pt idx="7910">
                  <c:v>67074.581518894178</c:v>
                </c:pt>
                <c:pt idx="7911">
                  <c:v>67074.644087912471</c:v>
                </c:pt>
                <c:pt idx="7912">
                  <c:v>67074.706656930764</c:v>
                </c:pt>
                <c:pt idx="7913">
                  <c:v>67074.769225949058</c:v>
                </c:pt>
                <c:pt idx="7914">
                  <c:v>67074.831794967351</c:v>
                </c:pt>
                <c:pt idx="7915">
                  <c:v>67074.894363985644</c:v>
                </c:pt>
                <c:pt idx="7916">
                  <c:v>67074.956933003938</c:v>
                </c:pt>
                <c:pt idx="7917">
                  <c:v>67075.019502022231</c:v>
                </c:pt>
                <c:pt idx="7918">
                  <c:v>67075.082071040524</c:v>
                </c:pt>
                <c:pt idx="7919">
                  <c:v>67075.144640058817</c:v>
                </c:pt>
                <c:pt idx="7920">
                  <c:v>67075.207209077111</c:v>
                </c:pt>
                <c:pt idx="7921">
                  <c:v>67075.269778095404</c:v>
                </c:pt>
                <c:pt idx="7922">
                  <c:v>67075.332347113697</c:v>
                </c:pt>
                <c:pt idx="7923">
                  <c:v>67075.394916131991</c:v>
                </c:pt>
                <c:pt idx="7924">
                  <c:v>67075.457485150284</c:v>
                </c:pt>
                <c:pt idx="7925">
                  <c:v>67075.520054168577</c:v>
                </c:pt>
                <c:pt idx="7926">
                  <c:v>67075.58262318687</c:v>
                </c:pt>
                <c:pt idx="7927">
                  <c:v>67075.645192205164</c:v>
                </c:pt>
                <c:pt idx="7928">
                  <c:v>67075.707761223457</c:v>
                </c:pt>
                <c:pt idx="7929">
                  <c:v>67075.77033024175</c:v>
                </c:pt>
                <c:pt idx="7930">
                  <c:v>67075.832899260044</c:v>
                </c:pt>
                <c:pt idx="7931">
                  <c:v>67075.895468278337</c:v>
                </c:pt>
                <c:pt idx="7932">
                  <c:v>67075.95803729663</c:v>
                </c:pt>
                <c:pt idx="7933">
                  <c:v>67076.020606314923</c:v>
                </c:pt>
                <c:pt idx="7934">
                  <c:v>67076.083175333217</c:v>
                </c:pt>
                <c:pt idx="7935">
                  <c:v>67076.14574435151</c:v>
                </c:pt>
                <c:pt idx="7936">
                  <c:v>67076.208313369803</c:v>
                </c:pt>
                <c:pt idx="7937">
                  <c:v>67076.270882388097</c:v>
                </c:pt>
                <c:pt idx="7938">
                  <c:v>67076.33345140639</c:v>
                </c:pt>
                <c:pt idx="7939">
                  <c:v>67076.396020424683</c:v>
                </c:pt>
                <c:pt idx="7940">
                  <c:v>67076.458589442977</c:v>
                </c:pt>
                <c:pt idx="7941">
                  <c:v>67076.52115846127</c:v>
                </c:pt>
                <c:pt idx="7942">
                  <c:v>67076.583727479563</c:v>
                </c:pt>
                <c:pt idx="7943">
                  <c:v>67076.646296497856</c:v>
                </c:pt>
                <c:pt idx="7944">
                  <c:v>67076.70886551615</c:v>
                </c:pt>
                <c:pt idx="7945">
                  <c:v>67076.771434534443</c:v>
                </c:pt>
                <c:pt idx="7946">
                  <c:v>67076.834003552736</c:v>
                </c:pt>
                <c:pt idx="7947">
                  <c:v>67076.89657257103</c:v>
                </c:pt>
                <c:pt idx="7948">
                  <c:v>67076.959141589323</c:v>
                </c:pt>
                <c:pt idx="7949">
                  <c:v>67077.021710607616</c:v>
                </c:pt>
                <c:pt idx="7950">
                  <c:v>67077.084279625909</c:v>
                </c:pt>
                <c:pt idx="7951">
                  <c:v>67077.146848644203</c:v>
                </c:pt>
                <c:pt idx="7952">
                  <c:v>67077.209417662496</c:v>
                </c:pt>
                <c:pt idx="7953">
                  <c:v>67077.271986680789</c:v>
                </c:pt>
                <c:pt idx="7954">
                  <c:v>67077.334555699083</c:v>
                </c:pt>
                <c:pt idx="7955">
                  <c:v>67077.397124717376</c:v>
                </c:pt>
                <c:pt idx="7956">
                  <c:v>67077.459693735669</c:v>
                </c:pt>
                <c:pt idx="7957">
                  <c:v>67077.522262753962</c:v>
                </c:pt>
                <c:pt idx="7958">
                  <c:v>67077.584831772256</c:v>
                </c:pt>
                <c:pt idx="7959">
                  <c:v>67077.647400790549</c:v>
                </c:pt>
                <c:pt idx="7960">
                  <c:v>67077.709969808842</c:v>
                </c:pt>
                <c:pt idx="7961">
                  <c:v>67077.772538827136</c:v>
                </c:pt>
                <c:pt idx="7962">
                  <c:v>67077.835107845429</c:v>
                </c:pt>
                <c:pt idx="7963">
                  <c:v>67077.897676863722</c:v>
                </c:pt>
                <c:pt idx="7964">
                  <c:v>67077.960245882015</c:v>
                </c:pt>
                <c:pt idx="7965">
                  <c:v>67078.022814900309</c:v>
                </c:pt>
                <c:pt idx="7966">
                  <c:v>67078.085383918602</c:v>
                </c:pt>
                <c:pt idx="7967">
                  <c:v>67078.147952936895</c:v>
                </c:pt>
                <c:pt idx="7968">
                  <c:v>67078.210521955189</c:v>
                </c:pt>
                <c:pt idx="7969">
                  <c:v>67078.273090973482</c:v>
                </c:pt>
                <c:pt idx="7970">
                  <c:v>67078.335659991775</c:v>
                </c:pt>
                <c:pt idx="7971">
                  <c:v>67078.398229010068</c:v>
                </c:pt>
                <c:pt idx="7972">
                  <c:v>67078.460798028362</c:v>
                </c:pt>
                <c:pt idx="7973">
                  <c:v>67078.523367046655</c:v>
                </c:pt>
                <c:pt idx="7974">
                  <c:v>67078.585936064948</c:v>
                </c:pt>
                <c:pt idx="7975">
                  <c:v>67078.648505083242</c:v>
                </c:pt>
                <c:pt idx="7976">
                  <c:v>67078.711074101535</c:v>
                </c:pt>
                <c:pt idx="7977">
                  <c:v>67078.773643119828</c:v>
                </c:pt>
                <c:pt idx="7978">
                  <c:v>67078.836212138121</c:v>
                </c:pt>
                <c:pt idx="7979">
                  <c:v>67078.898781156415</c:v>
                </c:pt>
                <c:pt idx="7980">
                  <c:v>67078.961350174708</c:v>
                </c:pt>
                <c:pt idx="7981">
                  <c:v>67079.023919193001</c:v>
                </c:pt>
                <c:pt idx="7982">
                  <c:v>67079.086488211295</c:v>
                </c:pt>
                <c:pt idx="7983">
                  <c:v>67079.149057229588</c:v>
                </c:pt>
                <c:pt idx="7984">
                  <c:v>67079.211626247881</c:v>
                </c:pt>
                <c:pt idx="7985">
                  <c:v>67079.274195266175</c:v>
                </c:pt>
                <c:pt idx="7986">
                  <c:v>67079.336764284468</c:v>
                </c:pt>
                <c:pt idx="7987">
                  <c:v>67079.399333302761</c:v>
                </c:pt>
                <c:pt idx="7988">
                  <c:v>67079.461902321054</c:v>
                </c:pt>
                <c:pt idx="7989">
                  <c:v>67079.524471339348</c:v>
                </c:pt>
                <c:pt idx="7990">
                  <c:v>67079.587040357641</c:v>
                </c:pt>
                <c:pt idx="7991">
                  <c:v>67079.649609375934</c:v>
                </c:pt>
                <c:pt idx="7992">
                  <c:v>67079.712178394228</c:v>
                </c:pt>
                <c:pt idx="7993">
                  <c:v>67079.774747412521</c:v>
                </c:pt>
                <c:pt idx="7994">
                  <c:v>67079.837316430814</c:v>
                </c:pt>
                <c:pt idx="7995">
                  <c:v>67079.899885449107</c:v>
                </c:pt>
                <c:pt idx="7996">
                  <c:v>67079.962454467401</c:v>
                </c:pt>
                <c:pt idx="7997">
                  <c:v>67080.025023485694</c:v>
                </c:pt>
                <c:pt idx="7998">
                  <c:v>67080.231816621963</c:v>
                </c:pt>
                <c:pt idx="7999">
                  <c:v>67080.438609758232</c:v>
                </c:pt>
                <c:pt idx="8000">
                  <c:v>67080.666463430432</c:v>
                </c:pt>
                <c:pt idx="8001">
                  <c:v>67080.894317102633</c:v>
                </c:pt>
                <c:pt idx="8002">
                  <c:v>67081.122170774834</c:v>
                </c:pt>
                <c:pt idx="8003">
                  <c:v>67081.350024447034</c:v>
                </c:pt>
                <c:pt idx="8004">
                  <c:v>67081.577878119235</c:v>
                </c:pt>
                <c:pt idx="8005">
                  <c:v>67081.832850665945</c:v>
                </c:pt>
                <c:pt idx="8006">
                  <c:v>67082.042659327402</c:v>
                </c:pt>
                <c:pt idx="8007">
                  <c:v>67082.176061826409</c:v>
                </c:pt>
                <c:pt idx="8008">
                  <c:v>67082.309464325415</c:v>
                </c:pt>
                <c:pt idx="8009">
                  <c:v>67082.372033343709</c:v>
                </c:pt>
                <c:pt idx="8010">
                  <c:v>67082.434602362002</c:v>
                </c:pt>
                <c:pt idx="8011">
                  <c:v>67082.497171380295</c:v>
                </c:pt>
                <c:pt idx="8012">
                  <c:v>67082.559740398588</c:v>
                </c:pt>
                <c:pt idx="8013">
                  <c:v>67082.622309416882</c:v>
                </c:pt>
                <c:pt idx="8014">
                  <c:v>67082.684878435175</c:v>
                </c:pt>
                <c:pt idx="8015">
                  <c:v>67082.747447453468</c:v>
                </c:pt>
                <c:pt idx="8016">
                  <c:v>67082.810016471762</c:v>
                </c:pt>
                <c:pt idx="8017">
                  <c:v>67082.872585490055</c:v>
                </c:pt>
                <c:pt idx="8018">
                  <c:v>67082.935154508348</c:v>
                </c:pt>
                <c:pt idx="8019">
                  <c:v>67082.997723526641</c:v>
                </c:pt>
                <c:pt idx="8020">
                  <c:v>67083.060292544935</c:v>
                </c:pt>
                <c:pt idx="8021">
                  <c:v>67083.122861563228</c:v>
                </c:pt>
                <c:pt idx="8022">
                  <c:v>67083.185430581521</c:v>
                </c:pt>
                <c:pt idx="8023">
                  <c:v>67083.247999599815</c:v>
                </c:pt>
                <c:pt idx="8024">
                  <c:v>67083.310568618108</c:v>
                </c:pt>
                <c:pt idx="8025">
                  <c:v>67083.373137636401</c:v>
                </c:pt>
                <c:pt idx="8026">
                  <c:v>67083.435706654695</c:v>
                </c:pt>
                <c:pt idx="8027">
                  <c:v>67083.498275672988</c:v>
                </c:pt>
                <c:pt idx="8028">
                  <c:v>67083.560844691281</c:v>
                </c:pt>
                <c:pt idx="8029">
                  <c:v>67083.623413709574</c:v>
                </c:pt>
                <c:pt idx="8030">
                  <c:v>67083.685982727868</c:v>
                </c:pt>
                <c:pt idx="8031">
                  <c:v>67083.748551746161</c:v>
                </c:pt>
                <c:pt idx="8032">
                  <c:v>67083.811120764454</c:v>
                </c:pt>
                <c:pt idx="8033">
                  <c:v>67083.873689782748</c:v>
                </c:pt>
                <c:pt idx="8034">
                  <c:v>67083.936258801041</c:v>
                </c:pt>
                <c:pt idx="8035">
                  <c:v>67083.998827819334</c:v>
                </c:pt>
                <c:pt idx="8036">
                  <c:v>67084.061396837627</c:v>
                </c:pt>
                <c:pt idx="8037">
                  <c:v>67084.123965855921</c:v>
                </c:pt>
                <c:pt idx="8038">
                  <c:v>67084.186534874214</c:v>
                </c:pt>
                <c:pt idx="8039">
                  <c:v>67084.249103892507</c:v>
                </c:pt>
                <c:pt idx="8040">
                  <c:v>67084.311672910801</c:v>
                </c:pt>
                <c:pt idx="8041">
                  <c:v>67084.374241929094</c:v>
                </c:pt>
                <c:pt idx="8042">
                  <c:v>67084.436810947387</c:v>
                </c:pt>
                <c:pt idx="8043">
                  <c:v>67084.49937996568</c:v>
                </c:pt>
                <c:pt idx="8044">
                  <c:v>67084.561948983974</c:v>
                </c:pt>
                <c:pt idx="8045">
                  <c:v>67084.624518002267</c:v>
                </c:pt>
                <c:pt idx="8046">
                  <c:v>67084.68708702056</c:v>
                </c:pt>
                <c:pt idx="8047">
                  <c:v>67084.749656038854</c:v>
                </c:pt>
                <c:pt idx="8048">
                  <c:v>67084.812225057147</c:v>
                </c:pt>
                <c:pt idx="8049">
                  <c:v>67084.87479407544</c:v>
                </c:pt>
                <c:pt idx="8050">
                  <c:v>67084.937363093733</c:v>
                </c:pt>
                <c:pt idx="8051">
                  <c:v>67085.229516269115</c:v>
                </c:pt>
                <c:pt idx="8052">
                  <c:v>67085.525282431772</c:v>
                </c:pt>
                <c:pt idx="8053">
                  <c:v>67085.821048594429</c:v>
                </c:pt>
                <c:pt idx="8054">
                  <c:v>67086.394071344446</c:v>
                </c:pt>
                <c:pt idx="8055">
                  <c:v>67086.967094094463</c:v>
                </c:pt>
                <c:pt idx="8056">
                  <c:v>67087.536503857205</c:v>
                </c:pt>
                <c:pt idx="8057">
                  <c:v>67088.105913619947</c:v>
                </c:pt>
                <c:pt idx="8058">
                  <c:v>67088.861461026041</c:v>
                </c:pt>
                <c:pt idx="8059">
                  <c:v>67089.617008432135</c:v>
                </c:pt>
                <c:pt idx="8060">
                  <c:v>67090.372555838228</c:v>
                </c:pt>
                <c:pt idx="8061">
                  <c:v>67090.955037496577</c:v>
                </c:pt>
                <c:pt idx="8062">
                  <c:v>67091.214640532198</c:v>
                </c:pt>
                <c:pt idx="8063">
                  <c:v>67091.923406149886</c:v>
                </c:pt>
                <c:pt idx="8064">
                  <c:v>67092.632171767575</c:v>
                </c:pt>
                <c:pt idx="8065">
                  <c:v>67093.631558923531</c:v>
                </c:pt>
                <c:pt idx="8066">
                  <c:v>67094.630946079487</c:v>
                </c:pt>
                <c:pt idx="8067">
                  <c:v>67095.630333235444</c:v>
                </c:pt>
                <c:pt idx="8068">
                  <c:v>67096.6297203914</c:v>
                </c:pt>
                <c:pt idx="8069">
                  <c:v>67097.629107547356</c:v>
                </c:pt>
                <c:pt idx="8070">
                  <c:v>67098.431460685999</c:v>
                </c:pt>
                <c:pt idx="8071">
                  <c:v>67098.784651242575</c:v>
                </c:pt>
                <c:pt idx="8072">
                  <c:v>67098.847220260868</c:v>
                </c:pt>
                <c:pt idx="8073">
                  <c:v>67098.909789279161</c:v>
                </c:pt>
                <c:pt idx="8074">
                  <c:v>67098.972358297455</c:v>
                </c:pt>
                <c:pt idx="8075">
                  <c:v>67099.034927315748</c:v>
                </c:pt>
                <c:pt idx="8076">
                  <c:v>67099.097496334041</c:v>
                </c:pt>
                <c:pt idx="8077">
                  <c:v>67099.160065352335</c:v>
                </c:pt>
                <c:pt idx="8078">
                  <c:v>67099.222634370628</c:v>
                </c:pt>
                <c:pt idx="8079">
                  <c:v>67099.285203388921</c:v>
                </c:pt>
                <c:pt idx="8080">
                  <c:v>67099.347772407215</c:v>
                </c:pt>
                <c:pt idx="8081">
                  <c:v>67099.410341425508</c:v>
                </c:pt>
                <c:pt idx="8082">
                  <c:v>67099.472910443801</c:v>
                </c:pt>
                <c:pt idx="8083">
                  <c:v>67099.535479462094</c:v>
                </c:pt>
                <c:pt idx="8084">
                  <c:v>67099.598048480388</c:v>
                </c:pt>
                <c:pt idx="8085">
                  <c:v>67099.660617498681</c:v>
                </c:pt>
                <c:pt idx="8086">
                  <c:v>67099.723186516974</c:v>
                </c:pt>
                <c:pt idx="8087">
                  <c:v>67099.785755535268</c:v>
                </c:pt>
                <c:pt idx="8088">
                  <c:v>67099.848324553561</c:v>
                </c:pt>
                <c:pt idx="8089">
                  <c:v>67099.910893571854</c:v>
                </c:pt>
                <c:pt idx="8090">
                  <c:v>67099.973462590147</c:v>
                </c:pt>
                <c:pt idx="8091">
                  <c:v>67100.036031608441</c:v>
                </c:pt>
                <c:pt idx="8092">
                  <c:v>67100.098600626734</c:v>
                </c:pt>
                <c:pt idx="8093">
                  <c:v>67100.161169645027</c:v>
                </c:pt>
                <c:pt idx="8094">
                  <c:v>67100.223738663321</c:v>
                </c:pt>
                <c:pt idx="8095">
                  <c:v>67100.286307681614</c:v>
                </c:pt>
                <c:pt idx="8096">
                  <c:v>67100.348876699907</c:v>
                </c:pt>
                <c:pt idx="8097">
                  <c:v>67100.4114457182</c:v>
                </c:pt>
                <c:pt idx="8098">
                  <c:v>67100.474014736494</c:v>
                </c:pt>
                <c:pt idx="8099">
                  <c:v>67100.536583754787</c:v>
                </c:pt>
                <c:pt idx="8100">
                  <c:v>67100.59915277308</c:v>
                </c:pt>
                <c:pt idx="8101">
                  <c:v>67100.661721791374</c:v>
                </c:pt>
                <c:pt idx="8102">
                  <c:v>67100.724290809667</c:v>
                </c:pt>
                <c:pt idx="8103">
                  <c:v>67100.78685982796</c:v>
                </c:pt>
                <c:pt idx="8104">
                  <c:v>67100.849428846253</c:v>
                </c:pt>
                <c:pt idx="8105">
                  <c:v>67100.911997864547</c:v>
                </c:pt>
                <c:pt idx="8106">
                  <c:v>67100.97456688284</c:v>
                </c:pt>
                <c:pt idx="8107">
                  <c:v>67101.037135901133</c:v>
                </c:pt>
                <c:pt idx="8108">
                  <c:v>67101.099704919427</c:v>
                </c:pt>
                <c:pt idx="8109">
                  <c:v>67101.16227393772</c:v>
                </c:pt>
                <c:pt idx="8110">
                  <c:v>67101.224842956013</c:v>
                </c:pt>
                <c:pt idx="8111">
                  <c:v>67101.287411974306</c:v>
                </c:pt>
                <c:pt idx="8112">
                  <c:v>67101.3499809926</c:v>
                </c:pt>
                <c:pt idx="8113">
                  <c:v>67101.412550010893</c:v>
                </c:pt>
                <c:pt idx="8114">
                  <c:v>67101.475119029186</c:v>
                </c:pt>
                <c:pt idx="8115">
                  <c:v>67101.53768804748</c:v>
                </c:pt>
                <c:pt idx="8116">
                  <c:v>67101.600257065773</c:v>
                </c:pt>
                <c:pt idx="8117">
                  <c:v>67101.662826084066</c:v>
                </c:pt>
                <c:pt idx="8118">
                  <c:v>67101.725395102359</c:v>
                </c:pt>
                <c:pt idx="8119">
                  <c:v>67101.787964120653</c:v>
                </c:pt>
                <c:pt idx="8120">
                  <c:v>67101.850533138946</c:v>
                </c:pt>
                <c:pt idx="8121">
                  <c:v>67101.913102157239</c:v>
                </c:pt>
                <c:pt idx="8122">
                  <c:v>67101.975671175533</c:v>
                </c:pt>
                <c:pt idx="8123">
                  <c:v>67102.038240193826</c:v>
                </c:pt>
                <c:pt idx="8124">
                  <c:v>67102.100809212119</c:v>
                </c:pt>
                <c:pt idx="8125">
                  <c:v>67102.163378230412</c:v>
                </c:pt>
                <c:pt idx="8126">
                  <c:v>67102.225947248706</c:v>
                </c:pt>
                <c:pt idx="8127">
                  <c:v>67102.288516266999</c:v>
                </c:pt>
                <c:pt idx="8128">
                  <c:v>67102.351085285292</c:v>
                </c:pt>
                <c:pt idx="8129">
                  <c:v>67102.413654303586</c:v>
                </c:pt>
                <c:pt idx="8130">
                  <c:v>67102.476223321879</c:v>
                </c:pt>
                <c:pt idx="8131">
                  <c:v>67102.538792340172</c:v>
                </c:pt>
                <c:pt idx="8132">
                  <c:v>67102.601361358466</c:v>
                </c:pt>
                <c:pt idx="8133">
                  <c:v>67102.663930376759</c:v>
                </c:pt>
                <c:pt idx="8134">
                  <c:v>67102.726499395052</c:v>
                </c:pt>
                <c:pt idx="8135">
                  <c:v>67102.789068413345</c:v>
                </c:pt>
                <c:pt idx="8136">
                  <c:v>67102.851637431639</c:v>
                </c:pt>
                <c:pt idx="8137">
                  <c:v>67102.914206449932</c:v>
                </c:pt>
                <c:pt idx="8138">
                  <c:v>67102.976775468225</c:v>
                </c:pt>
                <c:pt idx="8139">
                  <c:v>67103.039344486519</c:v>
                </c:pt>
                <c:pt idx="8140">
                  <c:v>67103.101913504812</c:v>
                </c:pt>
                <c:pt idx="8141">
                  <c:v>67103.164482523105</c:v>
                </c:pt>
                <c:pt idx="8142">
                  <c:v>67103.227051541398</c:v>
                </c:pt>
                <c:pt idx="8143">
                  <c:v>67103.289620559692</c:v>
                </c:pt>
                <c:pt idx="8144">
                  <c:v>67103.352189577985</c:v>
                </c:pt>
                <c:pt idx="8145">
                  <c:v>67103.414758596278</c:v>
                </c:pt>
                <c:pt idx="8146">
                  <c:v>67103.477327614572</c:v>
                </c:pt>
                <c:pt idx="8147">
                  <c:v>67103.539896632865</c:v>
                </c:pt>
                <c:pt idx="8148">
                  <c:v>67103.602465651158</c:v>
                </c:pt>
                <c:pt idx="8149">
                  <c:v>67103.665034669451</c:v>
                </c:pt>
                <c:pt idx="8150">
                  <c:v>67103.727603687745</c:v>
                </c:pt>
                <c:pt idx="8151">
                  <c:v>67103.790172706038</c:v>
                </c:pt>
                <c:pt idx="8152">
                  <c:v>67103.852741724331</c:v>
                </c:pt>
                <c:pt idx="8153">
                  <c:v>67103.915310742625</c:v>
                </c:pt>
                <c:pt idx="8154">
                  <c:v>67103.977879760918</c:v>
                </c:pt>
                <c:pt idx="8155">
                  <c:v>67104.040448779211</c:v>
                </c:pt>
                <c:pt idx="8156">
                  <c:v>67104.103017797504</c:v>
                </c:pt>
                <c:pt idx="8157">
                  <c:v>67104.165586815798</c:v>
                </c:pt>
                <c:pt idx="8158">
                  <c:v>67104.228155834091</c:v>
                </c:pt>
                <c:pt idx="8159">
                  <c:v>67104.290724852384</c:v>
                </c:pt>
                <c:pt idx="8160">
                  <c:v>67104.353293870678</c:v>
                </c:pt>
                <c:pt idx="8161">
                  <c:v>67104.415862888971</c:v>
                </c:pt>
                <c:pt idx="8162">
                  <c:v>67104.478431907264</c:v>
                </c:pt>
                <c:pt idx="8163">
                  <c:v>67104.541000925557</c:v>
                </c:pt>
                <c:pt idx="8164">
                  <c:v>67104.603569943851</c:v>
                </c:pt>
                <c:pt idx="8165">
                  <c:v>67104.666138962144</c:v>
                </c:pt>
                <c:pt idx="8166">
                  <c:v>67104.728707980437</c:v>
                </c:pt>
                <c:pt idx="8167">
                  <c:v>67104.791276998731</c:v>
                </c:pt>
                <c:pt idx="8168">
                  <c:v>67104.853846017024</c:v>
                </c:pt>
                <c:pt idx="8169">
                  <c:v>67104.916415035317</c:v>
                </c:pt>
                <c:pt idx="8170">
                  <c:v>67104.97898405361</c:v>
                </c:pt>
                <c:pt idx="8171">
                  <c:v>67105.041553071904</c:v>
                </c:pt>
                <c:pt idx="8172">
                  <c:v>67105.104122090197</c:v>
                </c:pt>
                <c:pt idx="8173">
                  <c:v>67105.16669110849</c:v>
                </c:pt>
                <c:pt idx="8174">
                  <c:v>67105.229260126784</c:v>
                </c:pt>
                <c:pt idx="8175">
                  <c:v>67105.291829145077</c:v>
                </c:pt>
                <c:pt idx="8176">
                  <c:v>67106.913542965427</c:v>
                </c:pt>
                <c:pt idx="8177">
                  <c:v>67106.97611198372</c:v>
                </c:pt>
                <c:pt idx="8178">
                  <c:v>67107.038681002014</c:v>
                </c:pt>
                <c:pt idx="8179">
                  <c:v>67107.101250020307</c:v>
                </c:pt>
                <c:pt idx="8180">
                  <c:v>67107.1638190386</c:v>
                </c:pt>
                <c:pt idx="8181">
                  <c:v>67107.226388056893</c:v>
                </c:pt>
                <c:pt idx="8182">
                  <c:v>67107.288957075187</c:v>
                </c:pt>
                <c:pt idx="8183">
                  <c:v>67107.35152609348</c:v>
                </c:pt>
                <c:pt idx="8184">
                  <c:v>67107.414095111773</c:v>
                </c:pt>
                <c:pt idx="8185">
                  <c:v>67107.476664130067</c:v>
                </c:pt>
                <c:pt idx="8186">
                  <c:v>67107.53923314836</c:v>
                </c:pt>
                <c:pt idx="8187">
                  <c:v>67107.601802166653</c:v>
                </c:pt>
                <c:pt idx="8188">
                  <c:v>67107.664371184947</c:v>
                </c:pt>
                <c:pt idx="8189">
                  <c:v>67107.72694020324</c:v>
                </c:pt>
                <c:pt idx="8190">
                  <c:v>67107.789509221533</c:v>
                </c:pt>
                <c:pt idx="8191">
                  <c:v>67107.852078239826</c:v>
                </c:pt>
                <c:pt idx="8192">
                  <c:v>67107.91464725812</c:v>
                </c:pt>
                <c:pt idx="8193">
                  <c:v>67107.977216276413</c:v>
                </c:pt>
                <c:pt idx="8194">
                  <c:v>67108.039785294706</c:v>
                </c:pt>
                <c:pt idx="8195">
                  <c:v>67108.102354313</c:v>
                </c:pt>
                <c:pt idx="8196">
                  <c:v>67108.164923331293</c:v>
                </c:pt>
                <c:pt idx="8197">
                  <c:v>67108.355891112718</c:v>
                </c:pt>
                <c:pt idx="8198">
                  <c:v>67108.546858894144</c:v>
                </c:pt>
                <c:pt idx="8199">
                  <c:v>67108.863676971654</c:v>
                </c:pt>
                <c:pt idx="8200">
                  <c:v>67109.115021445628</c:v>
                </c:pt>
                <c:pt idx="8201">
                  <c:v>67109.240515623518</c:v>
                </c:pt>
                <c:pt idx="8202">
                  <c:v>67109.40393691721</c:v>
                </c:pt>
                <c:pt idx="8203">
                  <c:v>67109.567358210901</c:v>
                </c:pt>
                <c:pt idx="8204">
                  <c:v>67109.730779504593</c:v>
                </c:pt>
                <c:pt idx="8205">
                  <c:v>67109.856273682482</c:v>
                </c:pt>
                <c:pt idx="8206">
                  <c:v>67109.981767860372</c:v>
                </c:pt>
                <c:pt idx="8207">
                  <c:v>67110.044336878665</c:v>
                </c:pt>
                <c:pt idx="8208">
                  <c:v>67110.106905896959</c:v>
                </c:pt>
                <c:pt idx="8209">
                  <c:v>67110.442227377993</c:v>
                </c:pt>
                <c:pt idx="8210">
                  <c:v>67110.777548859027</c:v>
                </c:pt>
                <c:pt idx="8211">
                  <c:v>67110.84011787732</c:v>
                </c:pt>
                <c:pt idx="8212">
                  <c:v>67110.902686895613</c:v>
                </c:pt>
                <c:pt idx="8213">
                  <c:v>67110.997218687931</c:v>
                </c:pt>
                <c:pt idx="8214">
                  <c:v>67111.091750480249</c:v>
                </c:pt>
                <c:pt idx="8215">
                  <c:v>67111.190938831307</c:v>
                </c:pt>
                <c:pt idx="8216">
                  <c:v>67111.2535078496</c:v>
                </c:pt>
                <c:pt idx="8217">
                  <c:v>67111.316076867894</c:v>
                </c:pt>
                <c:pt idx="8218">
                  <c:v>67111.378645886187</c:v>
                </c:pt>
                <c:pt idx="8219">
                  <c:v>67111.44121490448</c:v>
                </c:pt>
                <c:pt idx="8220">
                  <c:v>67111.503783922773</c:v>
                </c:pt>
                <c:pt idx="8221">
                  <c:v>67111.566352941067</c:v>
                </c:pt>
                <c:pt idx="8222">
                  <c:v>67111.62892195936</c:v>
                </c:pt>
                <c:pt idx="8223">
                  <c:v>67111.691490977653</c:v>
                </c:pt>
                <c:pt idx="8224">
                  <c:v>67111.754059995947</c:v>
                </c:pt>
                <c:pt idx="8225">
                  <c:v>67111.81662901424</c:v>
                </c:pt>
                <c:pt idx="8226">
                  <c:v>67111.879198032533</c:v>
                </c:pt>
                <c:pt idx="8227">
                  <c:v>67111.941767050826</c:v>
                </c:pt>
                <c:pt idx="8228">
                  <c:v>67112.00433606912</c:v>
                </c:pt>
                <c:pt idx="8229">
                  <c:v>67112.066905087413</c:v>
                </c:pt>
                <c:pt idx="8230">
                  <c:v>67112.129474105706</c:v>
                </c:pt>
                <c:pt idx="8231">
                  <c:v>67112.192043124</c:v>
                </c:pt>
                <c:pt idx="8232">
                  <c:v>67112.254612142293</c:v>
                </c:pt>
                <c:pt idx="8233">
                  <c:v>67112.317181160586</c:v>
                </c:pt>
                <c:pt idx="8234">
                  <c:v>67112.379750178879</c:v>
                </c:pt>
                <c:pt idx="8235">
                  <c:v>67112.442319197173</c:v>
                </c:pt>
                <c:pt idx="8236">
                  <c:v>67112.504888215466</c:v>
                </c:pt>
                <c:pt idx="8237">
                  <c:v>67112.567457233759</c:v>
                </c:pt>
                <c:pt idx="8238">
                  <c:v>67112.630026252053</c:v>
                </c:pt>
                <c:pt idx="8239">
                  <c:v>67112.692595270346</c:v>
                </c:pt>
                <c:pt idx="8240">
                  <c:v>67112.755164288639</c:v>
                </c:pt>
                <c:pt idx="8241">
                  <c:v>67112.817733306932</c:v>
                </c:pt>
                <c:pt idx="8242">
                  <c:v>67112.880302325226</c:v>
                </c:pt>
                <c:pt idx="8243">
                  <c:v>67112.942871343519</c:v>
                </c:pt>
                <c:pt idx="8244">
                  <c:v>67113.005440361812</c:v>
                </c:pt>
                <c:pt idx="8245">
                  <c:v>67113.068009380106</c:v>
                </c:pt>
                <c:pt idx="8246">
                  <c:v>67113.130578398399</c:v>
                </c:pt>
                <c:pt idx="8247">
                  <c:v>67113.193147416692</c:v>
                </c:pt>
                <c:pt idx="8248">
                  <c:v>67113.255716434986</c:v>
                </c:pt>
                <c:pt idx="8249">
                  <c:v>67113.318285453279</c:v>
                </c:pt>
                <c:pt idx="8250">
                  <c:v>67113.380854471572</c:v>
                </c:pt>
                <c:pt idx="8251">
                  <c:v>67113.443423489865</c:v>
                </c:pt>
                <c:pt idx="8252">
                  <c:v>67113.505992508159</c:v>
                </c:pt>
                <c:pt idx="8253">
                  <c:v>67113.568561526452</c:v>
                </c:pt>
                <c:pt idx="8254">
                  <c:v>67113.631130544745</c:v>
                </c:pt>
                <c:pt idx="8255">
                  <c:v>67113.693699563039</c:v>
                </c:pt>
                <c:pt idx="8256">
                  <c:v>67113.756268581332</c:v>
                </c:pt>
                <c:pt idx="8257">
                  <c:v>67113.818837599625</c:v>
                </c:pt>
                <c:pt idx="8258">
                  <c:v>67113.881406617918</c:v>
                </c:pt>
                <c:pt idx="8259">
                  <c:v>67113.943975636212</c:v>
                </c:pt>
                <c:pt idx="8260">
                  <c:v>67114.006544654505</c:v>
                </c:pt>
                <c:pt idx="8261">
                  <c:v>67114.069113672798</c:v>
                </c:pt>
                <c:pt idx="8262">
                  <c:v>67114.131682691092</c:v>
                </c:pt>
                <c:pt idx="8263">
                  <c:v>67114.194251709385</c:v>
                </c:pt>
                <c:pt idx="8264">
                  <c:v>67114.256820727678</c:v>
                </c:pt>
                <c:pt idx="8265">
                  <c:v>67114.319389745971</c:v>
                </c:pt>
                <c:pt idx="8266">
                  <c:v>67114.381958764265</c:v>
                </c:pt>
                <c:pt idx="8267">
                  <c:v>67114.444527782558</c:v>
                </c:pt>
                <c:pt idx="8268">
                  <c:v>67114.507096800851</c:v>
                </c:pt>
                <c:pt idx="8269">
                  <c:v>67114.569665819145</c:v>
                </c:pt>
                <c:pt idx="8270">
                  <c:v>67114.632234837438</c:v>
                </c:pt>
                <c:pt idx="8271">
                  <c:v>67114.694803855731</c:v>
                </c:pt>
                <c:pt idx="8272">
                  <c:v>67114.757372874024</c:v>
                </c:pt>
                <c:pt idx="8273">
                  <c:v>67114.819941892318</c:v>
                </c:pt>
                <c:pt idx="8274">
                  <c:v>67114.882510910611</c:v>
                </c:pt>
                <c:pt idx="8275">
                  <c:v>67114.945079928904</c:v>
                </c:pt>
                <c:pt idx="8276">
                  <c:v>67115.007648947198</c:v>
                </c:pt>
                <c:pt idx="8277">
                  <c:v>67115.070217965491</c:v>
                </c:pt>
                <c:pt idx="8278">
                  <c:v>67115.132786983784</c:v>
                </c:pt>
                <c:pt idx="8279">
                  <c:v>67115.195356002077</c:v>
                </c:pt>
                <c:pt idx="8280">
                  <c:v>67115.257925020371</c:v>
                </c:pt>
                <c:pt idx="8281">
                  <c:v>67115.320494038664</c:v>
                </c:pt>
                <c:pt idx="8282">
                  <c:v>67115.383063056957</c:v>
                </c:pt>
                <c:pt idx="8283">
                  <c:v>67115.445632075251</c:v>
                </c:pt>
                <c:pt idx="8284">
                  <c:v>67115.508201093544</c:v>
                </c:pt>
                <c:pt idx="8285">
                  <c:v>67115.570770111837</c:v>
                </c:pt>
                <c:pt idx="8286">
                  <c:v>67115.63333913013</c:v>
                </c:pt>
                <c:pt idx="8287">
                  <c:v>67115.695908148424</c:v>
                </c:pt>
                <c:pt idx="8288">
                  <c:v>67115.758477166717</c:v>
                </c:pt>
                <c:pt idx="8289">
                  <c:v>67115.82104618501</c:v>
                </c:pt>
                <c:pt idx="8290">
                  <c:v>67115.883615203304</c:v>
                </c:pt>
                <c:pt idx="8291">
                  <c:v>67115.946184221597</c:v>
                </c:pt>
                <c:pt idx="8292">
                  <c:v>67116.00875323989</c:v>
                </c:pt>
                <c:pt idx="8293">
                  <c:v>67116.071322258183</c:v>
                </c:pt>
                <c:pt idx="8294">
                  <c:v>67116.133891276477</c:v>
                </c:pt>
                <c:pt idx="8295">
                  <c:v>67116.19646029477</c:v>
                </c:pt>
                <c:pt idx="8296">
                  <c:v>67116.259029313063</c:v>
                </c:pt>
                <c:pt idx="8297">
                  <c:v>67116.321598331357</c:v>
                </c:pt>
                <c:pt idx="8298">
                  <c:v>67116.38416734965</c:v>
                </c:pt>
                <c:pt idx="8299">
                  <c:v>67116.446736367943</c:v>
                </c:pt>
                <c:pt idx="8300">
                  <c:v>67116.509305386237</c:v>
                </c:pt>
                <c:pt idx="8301">
                  <c:v>67116.57187440453</c:v>
                </c:pt>
                <c:pt idx="8302">
                  <c:v>67116.634443422823</c:v>
                </c:pt>
                <c:pt idx="8303">
                  <c:v>67116.697012441116</c:v>
                </c:pt>
                <c:pt idx="8304">
                  <c:v>67116.75958145941</c:v>
                </c:pt>
                <c:pt idx="8305">
                  <c:v>67116.822150477703</c:v>
                </c:pt>
                <c:pt idx="8306">
                  <c:v>67116.884719495996</c:v>
                </c:pt>
                <c:pt idx="8307">
                  <c:v>67116.94728851429</c:v>
                </c:pt>
                <c:pt idx="8308">
                  <c:v>67117.009857532583</c:v>
                </c:pt>
                <c:pt idx="8309">
                  <c:v>67117.072426550876</c:v>
                </c:pt>
                <c:pt idx="8310">
                  <c:v>67117.134995569169</c:v>
                </c:pt>
                <c:pt idx="8311">
                  <c:v>67117.197564587463</c:v>
                </c:pt>
                <c:pt idx="8312">
                  <c:v>67117.260133605756</c:v>
                </c:pt>
                <c:pt idx="8313">
                  <c:v>67117.322702624049</c:v>
                </c:pt>
                <c:pt idx="8314">
                  <c:v>67117.385271642343</c:v>
                </c:pt>
                <c:pt idx="8315">
                  <c:v>67117.447840660636</c:v>
                </c:pt>
                <c:pt idx="8316">
                  <c:v>67117.510409678929</c:v>
                </c:pt>
                <c:pt idx="8317">
                  <c:v>67117.572978697222</c:v>
                </c:pt>
                <c:pt idx="8318">
                  <c:v>67117.635547715516</c:v>
                </c:pt>
                <c:pt idx="8319">
                  <c:v>67117.698116733809</c:v>
                </c:pt>
                <c:pt idx="8320">
                  <c:v>67117.760685752102</c:v>
                </c:pt>
                <c:pt idx="8321">
                  <c:v>67117.823254770396</c:v>
                </c:pt>
                <c:pt idx="8322">
                  <c:v>67117.885823788689</c:v>
                </c:pt>
                <c:pt idx="8323">
                  <c:v>67117.948392806982</c:v>
                </c:pt>
                <c:pt idx="8324">
                  <c:v>67118.010961825275</c:v>
                </c:pt>
                <c:pt idx="8325">
                  <c:v>67118.073530843569</c:v>
                </c:pt>
                <c:pt idx="8326">
                  <c:v>67118.136099861862</c:v>
                </c:pt>
                <c:pt idx="8327">
                  <c:v>67118.198668880155</c:v>
                </c:pt>
                <c:pt idx="8328">
                  <c:v>67118.261237898449</c:v>
                </c:pt>
                <c:pt idx="8329">
                  <c:v>67118.323806916742</c:v>
                </c:pt>
                <c:pt idx="8330">
                  <c:v>67118.386375935035</c:v>
                </c:pt>
                <c:pt idx="8331">
                  <c:v>67118.5784474791</c:v>
                </c:pt>
                <c:pt idx="8332">
                  <c:v>67118.770519023165</c:v>
                </c:pt>
                <c:pt idx="8333">
                  <c:v>67118.962590567229</c:v>
                </c:pt>
                <c:pt idx="8334">
                  <c:v>67119.154662111294</c:v>
                </c:pt>
                <c:pt idx="8335">
                  <c:v>67119.217231129587</c:v>
                </c:pt>
                <c:pt idx="8336">
                  <c:v>67119.27980014788</c:v>
                </c:pt>
                <c:pt idx="8337">
                  <c:v>67119.342369166174</c:v>
                </c:pt>
                <c:pt idx="8338">
                  <c:v>67119.404938184467</c:v>
                </c:pt>
                <c:pt idx="8339">
                  <c:v>67119.46750720276</c:v>
                </c:pt>
                <c:pt idx="8340">
                  <c:v>67119.530076221054</c:v>
                </c:pt>
                <c:pt idx="8341">
                  <c:v>67119.592645239347</c:v>
                </c:pt>
                <c:pt idx="8342">
                  <c:v>67119.65521425764</c:v>
                </c:pt>
                <c:pt idx="8343">
                  <c:v>67120.843653775431</c:v>
                </c:pt>
                <c:pt idx="8344">
                  <c:v>67123.299710080246</c:v>
                </c:pt>
                <c:pt idx="8345">
                  <c:v>67125.632278373741</c:v>
                </c:pt>
                <c:pt idx="8346">
                  <c:v>67127.964846667237</c:v>
                </c:pt>
                <c:pt idx="8347">
                  <c:v>67128.02741568553</c:v>
                </c:pt>
                <c:pt idx="8348">
                  <c:v>67128.089984703824</c:v>
                </c:pt>
                <c:pt idx="8349">
                  <c:v>67129.101716381469</c:v>
                </c:pt>
                <c:pt idx="8350">
                  <c:v>67130.711149541923</c:v>
                </c:pt>
                <c:pt idx="8351">
                  <c:v>67131.331525939415</c:v>
                </c:pt>
                <c:pt idx="8352">
                  <c:v>67132.455489623288</c:v>
                </c:pt>
                <c:pt idx="8353">
                  <c:v>67133.255307193671</c:v>
                </c:pt>
                <c:pt idx="8354">
                  <c:v>67133.961627944736</c:v>
                </c:pt>
                <c:pt idx="8355">
                  <c:v>67134.277260584204</c:v>
                </c:pt>
                <c:pt idx="8356">
                  <c:v>67134.592893223671</c:v>
                </c:pt>
                <c:pt idx="8357">
                  <c:v>67134.959586740937</c:v>
                </c:pt>
                <c:pt idx="8358">
                  <c:v>67135.326280258203</c:v>
                </c:pt>
                <c:pt idx="8359">
                  <c:v>67135.490971042207</c:v>
                </c:pt>
                <c:pt idx="8360">
                  <c:v>67135.655661826211</c:v>
                </c:pt>
                <c:pt idx="8361">
                  <c:v>67135.769291732417</c:v>
                </c:pt>
                <c:pt idx="8362">
                  <c:v>67135.882921638622</c:v>
                </c:pt>
                <c:pt idx="8363">
                  <c:v>67135.996551544828</c:v>
                </c:pt>
                <c:pt idx="8364">
                  <c:v>67136.110181451033</c:v>
                </c:pt>
                <c:pt idx="8365">
                  <c:v>67136.223811357238</c:v>
                </c:pt>
                <c:pt idx="8366">
                  <c:v>67136.286380375532</c:v>
                </c:pt>
                <c:pt idx="8367">
                  <c:v>67136.348949393825</c:v>
                </c:pt>
                <c:pt idx="8368">
                  <c:v>67136.411518412118</c:v>
                </c:pt>
                <c:pt idx="8369">
                  <c:v>67136.474087430412</c:v>
                </c:pt>
                <c:pt idx="8370">
                  <c:v>67136.536656448705</c:v>
                </c:pt>
                <c:pt idx="8371">
                  <c:v>67136.599225466998</c:v>
                </c:pt>
                <c:pt idx="8372">
                  <c:v>67136.661794485291</c:v>
                </c:pt>
                <c:pt idx="8373">
                  <c:v>67136.724363503585</c:v>
                </c:pt>
                <c:pt idx="8374">
                  <c:v>67136.786932521878</c:v>
                </c:pt>
                <c:pt idx="8375">
                  <c:v>67136.849501540171</c:v>
                </c:pt>
                <c:pt idx="8376">
                  <c:v>67136.912070558465</c:v>
                </c:pt>
                <c:pt idx="8377">
                  <c:v>67136.974639576758</c:v>
                </c:pt>
                <c:pt idx="8378">
                  <c:v>67137.037208595051</c:v>
                </c:pt>
                <c:pt idx="8379">
                  <c:v>67137.099777613344</c:v>
                </c:pt>
                <c:pt idx="8380">
                  <c:v>67137.162346631638</c:v>
                </c:pt>
                <c:pt idx="8381">
                  <c:v>67137.611651969637</c:v>
                </c:pt>
                <c:pt idx="8382">
                  <c:v>67138.223828778297</c:v>
                </c:pt>
                <c:pt idx="8383">
                  <c:v>67138.896725456929</c:v>
                </c:pt>
                <c:pt idx="8384">
                  <c:v>67139.215993508638</c:v>
                </c:pt>
                <c:pt idx="8385">
                  <c:v>67140.320261502056</c:v>
                </c:pt>
                <c:pt idx="8386">
                  <c:v>67141.424529495474</c:v>
                </c:pt>
                <c:pt idx="8387">
                  <c:v>67142.528797488892</c:v>
                </c:pt>
                <c:pt idx="8388">
                  <c:v>67143.63306548231</c:v>
                </c:pt>
                <c:pt idx="8389">
                  <c:v>67144.821344397089</c:v>
                </c:pt>
                <c:pt idx="8390">
                  <c:v>67144.967924336743</c:v>
                </c:pt>
                <c:pt idx="8391">
                  <c:v>67145.648181739365</c:v>
                </c:pt>
                <c:pt idx="8392">
                  <c:v>67146.328439141987</c:v>
                </c:pt>
                <c:pt idx="8393">
                  <c:v>67147.00869654461</c:v>
                </c:pt>
                <c:pt idx="8394">
                  <c:v>67147.65685379738</c:v>
                </c:pt>
                <c:pt idx="8395">
                  <c:v>67148.30501105015</c:v>
                </c:pt>
                <c:pt idx="8396">
                  <c:v>67148.95316830292</c:v>
                </c:pt>
                <c:pt idx="8397">
                  <c:v>67149.60132555569</c:v>
                </c:pt>
                <c:pt idx="8398">
                  <c:v>67150.24948280846</c:v>
                </c:pt>
                <c:pt idx="8399">
                  <c:v>67150.89764006123</c:v>
                </c:pt>
                <c:pt idx="8400">
                  <c:v>67151.545797314</c:v>
                </c:pt>
                <c:pt idx="8401">
                  <c:v>67152.19395456677</c:v>
                </c:pt>
                <c:pt idx="8402">
                  <c:v>67152.84211181954</c:v>
                </c:pt>
                <c:pt idx="8403">
                  <c:v>67153.49026907231</c:v>
                </c:pt>
                <c:pt idx="8404">
                  <c:v>67154.13842632508</c:v>
                </c:pt>
                <c:pt idx="8405">
                  <c:v>67154.78658357785</c:v>
                </c:pt>
                <c:pt idx="8406">
                  <c:v>67155.43474083062</c:v>
                </c:pt>
                <c:pt idx="8407">
                  <c:v>67155.581320770274</c:v>
                </c:pt>
                <c:pt idx="8408">
                  <c:v>67155.727900709928</c:v>
                </c:pt>
                <c:pt idx="8409">
                  <c:v>67155.874480649582</c:v>
                </c:pt>
                <c:pt idx="8410">
                  <c:v>67156.021060589235</c:v>
                </c:pt>
                <c:pt idx="8411">
                  <c:v>67156.167640528889</c:v>
                </c:pt>
                <c:pt idx="8412">
                  <c:v>67156.314220468543</c:v>
                </c:pt>
                <c:pt idx="8413">
                  <c:v>67156.460800408197</c:v>
                </c:pt>
                <c:pt idx="8414">
                  <c:v>67156.60738034785</c:v>
                </c:pt>
                <c:pt idx="8415">
                  <c:v>67156.753960287504</c:v>
                </c:pt>
                <c:pt idx="8416">
                  <c:v>67156.900540227158</c:v>
                </c:pt>
                <c:pt idx="8417">
                  <c:v>67156.963109245451</c:v>
                </c:pt>
                <c:pt idx="8418">
                  <c:v>67157.025678263744</c:v>
                </c:pt>
                <c:pt idx="8419">
                  <c:v>67157.088247282038</c:v>
                </c:pt>
                <c:pt idx="8420">
                  <c:v>67157.150816300331</c:v>
                </c:pt>
                <c:pt idx="8421">
                  <c:v>67157.213385318624</c:v>
                </c:pt>
                <c:pt idx="8422">
                  <c:v>67157.275954336917</c:v>
                </c:pt>
                <c:pt idx="8423">
                  <c:v>67157.338523355211</c:v>
                </c:pt>
                <c:pt idx="8424">
                  <c:v>67157.401092373504</c:v>
                </c:pt>
                <c:pt idx="8425">
                  <c:v>67157.463661391797</c:v>
                </c:pt>
                <c:pt idx="8426">
                  <c:v>67157.526230410091</c:v>
                </c:pt>
                <c:pt idx="8427">
                  <c:v>67157.588799428384</c:v>
                </c:pt>
                <c:pt idx="8428">
                  <c:v>67157.651368446677</c:v>
                </c:pt>
                <c:pt idx="8429">
                  <c:v>67157.713937464971</c:v>
                </c:pt>
                <c:pt idx="8430">
                  <c:v>67157.776506483264</c:v>
                </c:pt>
                <c:pt idx="8431">
                  <c:v>67157.839075501557</c:v>
                </c:pt>
                <c:pt idx="8432">
                  <c:v>67157.90164451985</c:v>
                </c:pt>
                <c:pt idx="8433">
                  <c:v>67157.964213538144</c:v>
                </c:pt>
                <c:pt idx="8434">
                  <c:v>67158.026782556437</c:v>
                </c:pt>
                <c:pt idx="8435">
                  <c:v>67158.08935157473</c:v>
                </c:pt>
                <c:pt idx="8436">
                  <c:v>67158.151920593024</c:v>
                </c:pt>
                <c:pt idx="8437">
                  <c:v>67158.214489611317</c:v>
                </c:pt>
                <c:pt idx="8438">
                  <c:v>67158.27705862961</c:v>
                </c:pt>
                <c:pt idx="8439">
                  <c:v>67158.339627647903</c:v>
                </c:pt>
                <c:pt idx="8440">
                  <c:v>67158.402196666197</c:v>
                </c:pt>
                <c:pt idx="8441">
                  <c:v>67158.46476568449</c:v>
                </c:pt>
                <c:pt idx="8442">
                  <c:v>67158.527334702783</c:v>
                </c:pt>
                <c:pt idx="8443">
                  <c:v>67158.589903721077</c:v>
                </c:pt>
                <c:pt idx="8444">
                  <c:v>67158.65247273937</c:v>
                </c:pt>
                <c:pt idx="8445">
                  <c:v>67158.715041757663</c:v>
                </c:pt>
                <c:pt idx="8446">
                  <c:v>67158.777610775956</c:v>
                </c:pt>
                <c:pt idx="8447">
                  <c:v>67158.84017979425</c:v>
                </c:pt>
                <c:pt idx="8448">
                  <c:v>67158.902748812543</c:v>
                </c:pt>
                <c:pt idx="8449">
                  <c:v>67158.965317830836</c:v>
                </c:pt>
                <c:pt idx="8450">
                  <c:v>67159.02788684913</c:v>
                </c:pt>
                <c:pt idx="8451">
                  <c:v>67162.944669672186</c:v>
                </c:pt>
                <c:pt idx="8452">
                  <c:v>67168.121558071434</c:v>
                </c:pt>
                <c:pt idx="8453">
                  <c:v>67177.307362161271</c:v>
                </c:pt>
                <c:pt idx="8454">
                  <c:v>67188.062041655707</c:v>
                </c:pt>
                <c:pt idx="8455">
                  <c:v>67195.946541707628</c:v>
                </c:pt>
                <c:pt idx="8456">
                  <c:v>67202.684571471269</c:v>
                </c:pt>
                <c:pt idx="8457">
                  <c:v>67207.307636511177</c:v>
                </c:pt>
                <c:pt idx="8458">
                  <c:v>67211.021119223631</c:v>
                </c:pt>
                <c:pt idx="8459">
                  <c:v>67213.389121546861</c:v>
                </c:pt>
                <c:pt idx="8460">
                  <c:v>67215.757123870091</c:v>
                </c:pt>
                <c:pt idx="8461">
                  <c:v>67218.974965662361</c:v>
                </c:pt>
                <c:pt idx="8462">
                  <c:v>67221.876585432692</c:v>
                </c:pt>
                <c:pt idx="8463">
                  <c:v>67223.128712625068</c:v>
                </c:pt>
                <c:pt idx="8464">
                  <c:v>67225.137937152278</c:v>
                </c:pt>
                <c:pt idx="8465">
                  <c:v>67227.103336455708</c:v>
                </c:pt>
                <c:pt idx="8466">
                  <c:v>67229.068735759138</c:v>
                </c:pt>
                <c:pt idx="8467">
                  <c:v>67230.912663503666</c:v>
                </c:pt>
                <c:pt idx="8468">
                  <c:v>67232.756591248195</c:v>
                </c:pt>
                <c:pt idx="8469">
                  <c:v>67234.600518992724</c:v>
                </c:pt>
                <c:pt idx="8470">
                  <c:v>67236.444446737252</c:v>
                </c:pt>
                <c:pt idx="8471">
                  <c:v>67237.531277285074</c:v>
                </c:pt>
                <c:pt idx="8472">
                  <c:v>67238.618107832895</c:v>
                </c:pt>
                <c:pt idx="8473">
                  <c:v>67238.947841045898</c:v>
                </c:pt>
                <c:pt idx="8474">
                  <c:v>67239.2775742589</c:v>
                </c:pt>
                <c:pt idx="8475">
                  <c:v>67239.429343151613</c:v>
                </c:pt>
                <c:pt idx="8476">
                  <c:v>67239.581112044325</c:v>
                </c:pt>
                <c:pt idx="8477">
                  <c:v>67239.732880937037</c:v>
                </c:pt>
                <c:pt idx="8478">
                  <c:v>67239.88464982975</c:v>
                </c:pt>
                <c:pt idx="8479">
                  <c:v>67240.036418722462</c:v>
                </c:pt>
                <c:pt idx="8480">
                  <c:v>67240.188187615175</c:v>
                </c:pt>
                <c:pt idx="8481">
                  <c:v>67240.339956507887</c:v>
                </c:pt>
                <c:pt idx="8482">
                  <c:v>67240.4917254006</c:v>
                </c:pt>
                <c:pt idx="8483">
                  <c:v>67240.643494293312</c:v>
                </c:pt>
                <c:pt idx="8484">
                  <c:v>67240.795263186024</c:v>
                </c:pt>
                <c:pt idx="8485">
                  <c:v>67240.947032078737</c:v>
                </c:pt>
                <c:pt idx="8486">
                  <c:v>67241.098800971449</c:v>
                </c:pt>
                <c:pt idx="8487">
                  <c:v>67241.250569864162</c:v>
                </c:pt>
                <c:pt idx="8488">
                  <c:v>67241.402338756874</c:v>
                </c:pt>
                <c:pt idx="8489">
                  <c:v>67241.554107649587</c:v>
                </c:pt>
                <c:pt idx="8490">
                  <c:v>67241.705876542299</c:v>
                </c:pt>
                <c:pt idx="8491">
                  <c:v>67241.768445560592</c:v>
                </c:pt>
                <c:pt idx="8492">
                  <c:v>67241.831014578886</c:v>
                </c:pt>
                <c:pt idx="8493">
                  <c:v>67241.893583597179</c:v>
                </c:pt>
                <c:pt idx="8494">
                  <c:v>67241.956152615472</c:v>
                </c:pt>
                <c:pt idx="8495">
                  <c:v>67242.018721633765</c:v>
                </c:pt>
                <c:pt idx="8496">
                  <c:v>67242.081290652059</c:v>
                </c:pt>
                <c:pt idx="8497">
                  <c:v>67242.143859670352</c:v>
                </c:pt>
                <c:pt idx="8498">
                  <c:v>67243.812614695853</c:v>
                </c:pt>
                <c:pt idx="8499">
                  <c:v>67245.570257157407</c:v>
                </c:pt>
                <c:pt idx="8500">
                  <c:v>67247.327899618962</c:v>
                </c:pt>
                <c:pt idx="8501">
                  <c:v>67250.082185817286</c:v>
                </c:pt>
                <c:pt idx="8502">
                  <c:v>67253.036445447826</c:v>
                </c:pt>
                <c:pt idx="8503">
                  <c:v>67253.571438372164</c:v>
                </c:pt>
                <c:pt idx="8504">
                  <c:v>67254.242492088466</c:v>
                </c:pt>
                <c:pt idx="8505">
                  <c:v>67254.623515135565</c:v>
                </c:pt>
                <c:pt idx="8506">
                  <c:v>67254.99049961647</c:v>
                </c:pt>
                <c:pt idx="8507">
                  <c:v>67255.357484097374</c:v>
                </c:pt>
                <c:pt idx="8508">
                  <c:v>67255.724468578279</c:v>
                </c:pt>
                <c:pt idx="8509">
                  <c:v>67256.093580115645</c:v>
                </c:pt>
                <c:pt idx="8510">
                  <c:v>67256.390954440591</c:v>
                </c:pt>
                <c:pt idx="8511">
                  <c:v>67256.618135565848</c:v>
                </c:pt>
                <c:pt idx="8512">
                  <c:v>67256.719547774788</c:v>
                </c:pt>
                <c:pt idx="8513">
                  <c:v>67256.782116793082</c:v>
                </c:pt>
                <c:pt idx="8514">
                  <c:v>67256.844685811375</c:v>
                </c:pt>
                <c:pt idx="8515">
                  <c:v>67256.907254829668</c:v>
                </c:pt>
                <c:pt idx="8516">
                  <c:v>67256.969823847961</c:v>
                </c:pt>
                <c:pt idx="8517">
                  <c:v>67257.032392866255</c:v>
                </c:pt>
                <c:pt idx="8518">
                  <c:v>67257.094961884548</c:v>
                </c:pt>
                <c:pt idx="8519">
                  <c:v>67257.222658091589</c:v>
                </c:pt>
                <c:pt idx="8520">
                  <c:v>67257.415481504591</c:v>
                </c:pt>
                <c:pt idx="8521">
                  <c:v>67257.478050522885</c:v>
                </c:pt>
                <c:pt idx="8522">
                  <c:v>67257.540619541178</c:v>
                </c:pt>
                <c:pt idx="8523">
                  <c:v>67257.603188559471</c:v>
                </c:pt>
                <c:pt idx="8524">
                  <c:v>67257.665757577764</c:v>
                </c:pt>
                <c:pt idx="8525">
                  <c:v>67257.728326596058</c:v>
                </c:pt>
                <c:pt idx="8526">
                  <c:v>67257.790895614351</c:v>
                </c:pt>
                <c:pt idx="8527">
                  <c:v>67257.853464632644</c:v>
                </c:pt>
                <c:pt idx="8528">
                  <c:v>67257.916033650938</c:v>
                </c:pt>
                <c:pt idx="8529">
                  <c:v>67257.978602669231</c:v>
                </c:pt>
                <c:pt idx="8530">
                  <c:v>67258.041171687524</c:v>
                </c:pt>
                <c:pt idx="8531">
                  <c:v>67258.103740705817</c:v>
                </c:pt>
                <c:pt idx="8532">
                  <c:v>67258.166309724111</c:v>
                </c:pt>
                <c:pt idx="8533">
                  <c:v>67258.228878742404</c:v>
                </c:pt>
                <c:pt idx="8534">
                  <c:v>67258.291447760697</c:v>
                </c:pt>
                <c:pt idx="8535">
                  <c:v>67258.354016778991</c:v>
                </c:pt>
                <c:pt idx="8536">
                  <c:v>67258.416585797284</c:v>
                </c:pt>
                <c:pt idx="8537">
                  <c:v>67258.479154815577</c:v>
                </c:pt>
                <c:pt idx="8538">
                  <c:v>67258.54172383387</c:v>
                </c:pt>
                <c:pt idx="8539">
                  <c:v>67258.604292852164</c:v>
                </c:pt>
                <c:pt idx="8540">
                  <c:v>67258.666861870457</c:v>
                </c:pt>
                <c:pt idx="8541">
                  <c:v>67258.72943088875</c:v>
                </c:pt>
                <c:pt idx="8542">
                  <c:v>67258.791999907044</c:v>
                </c:pt>
                <c:pt idx="8543">
                  <c:v>67258.854568925337</c:v>
                </c:pt>
                <c:pt idx="8544">
                  <c:v>67258.91713794363</c:v>
                </c:pt>
                <c:pt idx="8545">
                  <c:v>67258.979706961924</c:v>
                </c:pt>
                <c:pt idx="8546">
                  <c:v>67259.042275980217</c:v>
                </c:pt>
                <c:pt idx="8547">
                  <c:v>67259.10484499851</c:v>
                </c:pt>
                <c:pt idx="8548">
                  <c:v>67259.167414016803</c:v>
                </c:pt>
                <c:pt idx="8549">
                  <c:v>67259.229983035097</c:v>
                </c:pt>
                <c:pt idx="8550">
                  <c:v>67259.29255205339</c:v>
                </c:pt>
                <c:pt idx="8551">
                  <c:v>67259.355121071683</c:v>
                </c:pt>
                <c:pt idx="8552">
                  <c:v>67259.417690089977</c:v>
                </c:pt>
                <c:pt idx="8553">
                  <c:v>67259.48025910827</c:v>
                </c:pt>
                <c:pt idx="8554">
                  <c:v>67259.542828126563</c:v>
                </c:pt>
                <c:pt idx="8555">
                  <c:v>67259.605397144856</c:v>
                </c:pt>
                <c:pt idx="8556">
                  <c:v>67259.66796616315</c:v>
                </c:pt>
                <c:pt idx="8557">
                  <c:v>67259.730535181443</c:v>
                </c:pt>
                <c:pt idx="8558">
                  <c:v>67259.793104199736</c:v>
                </c:pt>
                <c:pt idx="8559">
                  <c:v>67259.85567321803</c:v>
                </c:pt>
                <c:pt idx="8560">
                  <c:v>67259.918242236323</c:v>
                </c:pt>
                <c:pt idx="8561">
                  <c:v>67259.980811254616</c:v>
                </c:pt>
                <c:pt idx="8562">
                  <c:v>67260.043380272909</c:v>
                </c:pt>
                <c:pt idx="8563">
                  <c:v>67260.105949291203</c:v>
                </c:pt>
                <c:pt idx="8564">
                  <c:v>67260.168518309496</c:v>
                </c:pt>
                <c:pt idx="8565">
                  <c:v>67260.231087327789</c:v>
                </c:pt>
                <c:pt idx="8566">
                  <c:v>67260.293656346083</c:v>
                </c:pt>
                <c:pt idx="8567">
                  <c:v>67260.356225364376</c:v>
                </c:pt>
                <c:pt idx="8568">
                  <c:v>67260.418794382669</c:v>
                </c:pt>
                <c:pt idx="8569">
                  <c:v>67260.481363400962</c:v>
                </c:pt>
                <c:pt idx="8570">
                  <c:v>67260.543932419256</c:v>
                </c:pt>
                <c:pt idx="8571">
                  <c:v>67260.606501437549</c:v>
                </c:pt>
                <c:pt idx="8572">
                  <c:v>67260.669070455842</c:v>
                </c:pt>
                <c:pt idx="8573">
                  <c:v>67260.731639474136</c:v>
                </c:pt>
                <c:pt idx="8574">
                  <c:v>67273.518486950095</c:v>
                </c:pt>
                <c:pt idx="8575">
                  <c:v>67286.305334426055</c:v>
                </c:pt>
                <c:pt idx="8576">
                  <c:v>67299.092181902015</c:v>
                </c:pt>
                <c:pt idx="8577">
                  <c:v>67299.154750920308</c:v>
                </c:pt>
                <c:pt idx="8578">
                  <c:v>67299.217319938602</c:v>
                </c:pt>
                <c:pt idx="8579">
                  <c:v>67299.279888956895</c:v>
                </c:pt>
                <c:pt idx="8580">
                  <c:v>67299.342457975188</c:v>
                </c:pt>
                <c:pt idx="8581">
                  <c:v>67299.405026993481</c:v>
                </c:pt>
                <c:pt idx="8582">
                  <c:v>67299.467596011775</c:v>
                </c:pt>
                <c:pt idx="8583">
                  <c:v>67299.530165030068</c:v>
                </c:pt>
                <c:pt idx="8584">
                  <c:v>67299.592734048361</c:v>
                </c:pt>
                <c:pt idx="8585">
                  <c:v>67299.655303066655</c:v>
                </c:pt>
                <c:pt idx="8586">
                  <c:v>67299.717872084948</c:v>
                </c:pt>
                <c:pt idx="8587">
                  <c:v>67299.780441103241</c:v>
                </c:pt>
                <c:pt idx="8588">
                  <c:v>67299.843010121534</c:v>
                </c:pt>
                <c:pt idx="8589">
                  <c:v>67299.905579139828</c:v>
                </c:pt>
                <c:pt idx="8590">
                  <c:v>67299.968148158121</c:v>
                </c:pt>
                <c:pt idx="8591">
                  <c:v>67300.030717176414</c:v>
                </c:pt>
                <c:pt idx="8592">
                  <c:v>67300.351370041913</c:v>
                </c:pt>
                <c:pt idx="8593">
                  <c:v>67300.672022907413</c:v>
                </c:pt>
                <c:pt idx="8594">
                  <c:v>67300.992675772912</c:v>
                </c:pt>
                <c:pt idx="8595">
                  <c:v>67301.313328638411</c:v>
                </c:pt>
                <c:pt idx="8596">
                  <c:v>67301.63398150391</c:v>
                </c:pt>
                <c:pt idx="8597">
                  <c:v>67301.954634369409</c:v>
                </c:pt>
                <c:pt idx="8598">
                  <c:v>67302.275287234908</c:v>
                </c:pt>
                <c:pt idx="8599">
                  <c:v>67302.595940100407</c:v>
                </c:pt>
                <c:pt idx="8600">
                  <c:v>67302.916592965907</c:v>
                </c:pt>
                <c:pt idx="8601">
                  <c:v>67303.237245831406</c:v>
                </c:pt>
                <c:pt idx="8602">
                  <c:v>67303.557898696905</c:v>
                </c:pt>
                <c:pt idx="8603">
                  <c:v>67303.878551562404</c:v>
                </c:pt>
                <c:pt idx="8604">
                  <c:v>67304.199204427903</c:v>
                </c:pt>
                <c:pt idx="8605">
                  <c:v>67304.519857293402</c:v>
                </c:pt>
                <c:pt idx="8606">
                  <c:v>67304.840510158901</c:v>
                </c:pt>
                <c:pt idx="8607">
                  <c:v>67305.161163024401</c:v>
                </c:pt>
                <c:pt idx="8608">
                  <c:v>67305.4818158899</c:v>
                </c:pt>
                <c:pt idx="8609">
                  <c:v>67305.802468755399</c:v>
                </c:pt>
                <c:pt idx="8610">
                  <c:v>67306.123121620898</c:v>
                </c:pt>
                <c:pt idx="8611">
                  <c:v>67306.443774486397</c:v>
                </c:pt>
                <c:pt idx="8612">
                  <c:v>67306.764427351896</c:v>
                </c:pt>
                <c:pt idx="8613">
                  <c:v>67307.085080217395</c:v>
                </c:pt>
                <c:pt idx="8614">
                  <c:v>67307.147649235689</c:v>
                </c:pt>
                <c:pt idx="8615">
                  <c:v>67307.210218253982</c:v>
                </c:pt>
                <c:pt idx="8616">
                  <c:v>67307.272787272275</c:v>
                </c:pt>
                <c:pt idx="8617">
                  <c:v>67307.335356290569</c:v>
                </c:pt>
                <c:pt idx="8618">
                  <c:v>67307.397925308862</c:v>
                </c:pt>
                <c:pt idx="8619">
                  <c:v>67307.460494327155</c:v>
                </c:pt>
                <c:pt idx="8620">
                  <c:v>67307.523063345448</c:v>
                </c:pt>
                <c:pt idx="8621">
                  <c:v>67307.585632363742</c:v>
                </c:pt>
                <c:pt idx="8622">
                  <c:v>67307.648201382035</c:v>
                </c:pt>
                <c:pt idx="8623">
                  <c:v>67307.710770400328</c:v>
                </c:pt>
                <c:pt idx="8624">
                  <c:v>67308.006672367352</c:v>
                </c:pt>
                <c:pt idx="8625">
                  <c:v>67308.302574334375</c:v>
                </c:pt>
                <c:pt idx="8626">
                  <c:v>67308.598476301398</c:v>
                </c:pt>
                <c:pt idx="8627">
                  <c:v>67308.894378268422</c:v>
                </c:pt>
                <c:pt idx="8628">
                  <c:v>67309.190280235445</c:v>
                </c:pt>
                <c:pt idx="8629">
                  <c:v>67309.486182202469</c:v>
                </c:pt>
                <c:pt idx="8630">
                  <c:v>67309.782084169492</c:v>
                </c:pt>
                <c:pt idx="8631">
                  <c:v>67310.564505928342</c:v>
                </c:pt>
                <c:pt idx="8632">
                  <c:v>67311.346927687191</c:v>
                </c:pt>
                <c:pt idx="8633">
                  <c:v>67312.129349446041</c:v>
                </c:pt>
                <c:pt idx="8634">
                  <c:v>67312.91177120489</c:v>
                </c:pt>
                <c:pt idx="8635">
                  <c:v>67313.69419296374</c:v>
                </c:pt>
                <c:pt idx="8636">
                  <c:v>67314.476614722589</c:v>
                </c:pt>
                <c:pt idx="8637">
                  <c:v>67315.259036481439</c:v>
                </c:pt>
                <c:pt idx="8638">
                  <c:v>67315.321605499732</c:v>
                </c:pt>
                <c:pt idx="8639">
                  <c:v>67315.384174518025</c:v>
                </c:pt>
                <c:pt idx="8640">
                  <c:v>67315.446743536319</c:v>
                </c:pt>
                <c:pt idx="8641">
                  <c:v>67315.509312554612</c:v>
                </c:pt>
                <c:pt idx="8642">
                  <c:v>67315.571881572905</c:v>
                </c:pt>
                <c:pt idx="8643">
                  <c:v>67315.634450591198</c:v>
                </c:pt>
                <c:pt idx="8644">
                  <c:v>67315.697019609492</c:v>
                </c:pt>
                <c:pt idx="8645">
                  <c:v>67315.759588627785</c:v>
                </c:pt>
                <c:pt idx="8646">
                  <c:v>67315.822157646078</c:v>
                </c:pt>
                <c:pt idx="8647">
                  <c:v>67315.884726664372</c:v>
                </c:pt>
                <c:pt idx="8648">
                  <c:v>67315.947295682665</c:v>
                </c:pt>
                <c:pt idx="8649">
                  <c:v>67316.009864700958</c:v>
                </c:pt>
                <c:pt idx="8650">
                  <c:v>67316.072433719251</c:v>
                </c:pt>
                <c:pt idx="8651">
                  <c:v>67316.135002737545</c:v>
                </c:pt>
                <c:pt idx="8652">
                  <c:v>67316.197571755838</c:v>
                </c:pt>
                <c:pt idx="8653">
                  <c:v>67316.260140774131</c:v>
                </c:pt>
                <c:pt idx="8654">
                  <c:v>67316.322709792425</c:v>
                </c:pt>
                <c:pt idx="8655">
                  <c:v>67316.385278810718</c:v>
                </c:pt>
                <c:pt idx="8656">
                  <c:v>67316.447847829011</c:v>
                </c:pt>
                <c:pt idx="8657">
                  <c:v>67316.510416847304</c:v>
                </c:pt>
                <c:pt idx="8658">
                  <c:v>67316.572985865598</c:v>
                </c:pt>
                <c:pt idx="8659">
                  <c:v>67316.635554883891</c:v>
                </c:pt>
                <c:pt idx="8660">
                  <c:v>67316.698123902184</c:v>
                </c:pt>
                <c:pt idx="8661">
                  <c:v>67316.760692920478</c:v>
                </c:pt>
                <c:pt idx="8662">
                  <c:v>67316.823261938771</c:v>
                </c:pt>
                <c:pt idx="8663">
                  <c:v>67316.885830957064</c:v>
                </c:pt>
                <c:pt idx="8664">
                  <c:v>67316.948399975357</c:v>
                </c:pt>
                <c:pt idx="8665">
                  <c:v>67317.010968993651</c:v>
                </c:pt>
                <c:pt idx="8666">
                  <c:v>67317.073538011944</c:v>
                </c:pt>
                <c:pt idx="8667">
                  <c:v>67317.136107030237</c:v>
                </c:pt>
                <c:pt idx="8668">
                  <c:v>67317.198676048531</c:v>
                </c:pt>
                <c:pt idx="8669">
                  <c:v>67317.261245066824</c:v>
                </c:pt>
                <c:pt idx="8670">
                  <c:v>67317.323814085117</c:v>
                </c:pt>
                <c:pt idx="8671">
                  <c:v>67317.38638310341</c:v>
                </c:pt>
                <c:pt idx="8672">
                  <c:v>67317.448952121704</c:v>
                </c:pt>
                <c:pt idx="8673">
                  <c:v>67317.511521139997</c:v>
                </c:pt>
                <c:pt idx="8674">
                  <c:v>67317.57409015829</c:v>
                </c:pt>
                <c:pt idx="8675">
                  <c:v>67317.636659176584</c:v>
                </c:pt>
                <c:pt idx="8676">
                  <c:v>67317.699228194877</c:v>
                </c:pt>
                <c:pt idx="8677">
                  <c:v>67317.76179721317</c:v>
                </c:pt>
                <c:pt idx="8678">
                  <c:v>67317.824366231464</c:v>
                </c:pt>
                <c:pt idx="8679">
                  <c:v>67317.886935249757</c:v>
                </c:pt>
                <c:pt idx="8680">
                  <c:v>67317.94950426805</c:v>
                </c:pt>
                <c:pt idx="8681">
                  <c:v>67321.30259561626</c:v>
                </c:pt>
                <c:pt idx="8682">
                  <c:v>67330.83375591095</c:v>
                </c:pt>
                <c:pt idx="8683">
                  <c:v>67339.991858411988</c:v>
                </c:pt>
                <c:pt idx="8684">
                  <c:v>67349.149960913026</c:v>
                </c:pt>
                <c:pt idx="8685">
                  <c:v>67365.397751580007</c:v>
                </c:pt>
                <c:pt idx="8686">
                  <c:v>67381.645542246988</c:v>
                </c:pt>
                <c:pt idx="8687">
                  <c:v>67382.737876198487</c:v>
                </c:pt>
                <c:pt idx="8688">
                  <c:v>67383.2314469134</c:v>
                </c:pt>
                <c:pt idx="8689">
                  <c:v>67383.725017628312</c:v>
                </c:pt>
                <c:pt idx="8690">
                  <c:v>67384.218588343225</c:v>
                </c:pt>
                <c:pt idx="8691">
                  <c:v>67384.712159058137</c:v>
                </c:pt>
                <c:pt idx="8692">
                  <c:v>67385.20572977305</c:v>
                </c:pt>
                <c:pt idx="8693">
                  <c:v>67385.699300487962</c:v>
                </c:pt>
                <c:pt idx="8694">
                  <c:v>67385.948369785518</c:v>
                </c:pt>
                <c:pt idx="8695">
                  <c:v>67386.197439083073</c:v>
                </c:pt>
                <c:pt idx="8696">
                  <c:v>67386.446508380628</c:v>
                </c:pt>
                <c:pt idx="8697">
                  <c:v>67386.695577678183</c:v>
                </c:pt>
                <c:pt idx="8698">
                  <c:v>67386.944646975739</c:v>
                </c:pt>
                <c:pt idx="8699">
                  <c:v>67387.193716273294</c:v>
                </c:pt>
                <c:pt idx="8700">
                  <c:v>67387.442785570849</c:v>
                </c:pt>
                <c:pt idx="8701">
                  <c:v>67387.691854868404</c:v>
                </c:pt>
                <c:pt idx="8702">
                  <c:v>67387.94092416596</c:v>
                </c:pt>
                <c:pt idx="8703">
                  <c:v>67388.189993463515</c:v>
                </c:pt>
                <c:pt idx="8704">
                  <c:v>67388.252562481808</c:v>
                </c:pt>
                <c:pt idx="8705">
                  <c:v>67388.315131500101</c:v>
                </c:pt>
                <c:pt idx="8706">
                  <c:v>67388.377700518395</c:v>
                </c:pt>
                <c:pt idx="8707">
                  <c:v>67388.440269536688</c:v>
                </c:pt>
                <c:pt idx="8708">
                  <c:v>67388.502838554981</c:v>
                </c:pt>
                <c:pt idx="8709">
                  <c:v>67388.565407573275</c:v>
                </c:pt>
                <c:pt idx="8710">
                  <c:v>67388.627976591568</c:v>
                </c:pt>
                <c:pt idx="8711">
                  <c:v>67388.690545609861</c:v>
                </c:pt>
                <c:pt idx="8712">
                  <c:v>67388.753114628154</c:v>
                </c:pt>
                <c:pt idx="8713">
                  <c:v>67388.815683646448</c:v>
                </c:pt>
                <c:pt idx="8714">
                  <c:v>67388.878252664741</c:v>
                </c:pt>
                <c:pt idx="8715">
                  <c:v>67388.940821683034</c:v>
                </c:pt>
                <c:pt idx="8716">
                  <c:v>67389.003390701328</c:v>
                </c:pt>
                <c:pt idx="8717">
                  <c:v>67389.065959719621</c:v>
                </c:pt>
                <c:pt idx="8718">
                  <c:v>67389.128528737914</c:v>
                </c:pt>
                <c:pt idx="8719">
                  <c:v>67389.191097756207</c:v>
                </c:pt>
                <c:pt idx="8720">
                  <c:v>67389.253666774501</c:v>
                </c:pt>
                <c:pt idx="8721">
                  <c:v>67389.316235792794</c:v>
                </c:pt>
                <c:pt idx="8722">
                  <c:v>67389.378804811087</c:v>
                </c:pt>
                <c:pt idx="8723">
                  <c:v>67389.441373829381</c:v>
                </c:pt>
                <c:pt idx="8724">
                  <c:v>67389.503942847674</c:v>
                </c:pt>
                <c:pt idx="8725">
                  <c:v>67389.566511865967</c:v>
                </c:pt>
                <c:pt idx="8726">
                  <c:v>67389.62908088426</c:v>
                </c:pt>
                <c:pt idx="8727">
                  <c:v>67389.691649902554</c:v>
                </c:pt>
                <c:pt idx="8728">
                  <c:v>67389.754218920847</c:v>
                </c:pt>
                <c:pt idx="8729">
                  <c:v>67389.81678793914</c:v>
                </c:pt>
                <c:pt idx="8730">
                  <c:v>67389.879356957434</c:v>
                </c:pt>
                <c:pt idx="8731">
                  <c:v>67389.941925975727</c:v>
                </c:pt>
                <c:pt idx="8732">
                  <c:v>67390.00449499402</c:v>
                </c:pt>
                <c:pt idx="8733">
                  <c:v>67390.067064012313</c:v>
                </c:pt>
                <c:pt idx="8734">
                  <c:v>67390.129633030607</c:v>
                </c:pt>
                <c:pt idx="8735">
                  <c:v>67390.1922020489</c:v>
                </c:pt>
                <c:pt idx="8736">
                  <c:v>67390.254771067193</c:v>
                </c:pt>
                <c:pt idx="8737">
                  <c:v>67390.317340085487</c:v>
                </c:pt>
                <c:pt idx="8738">
                  <c:v>67390.37990910378</c:v>
                </c:pt>
                <c:pt idx="8739">
                  <c:v>67390.442478122073</c:v>
                </c:pt>
                <c:pt idx="8740">
                  <c:v>67390.505047140367</c:v>
                </c:pt>
                <c:pt idx="8741">
                  <c:v>67390.56761615866</c:v>
                </c:pt>
                <c:pt idx="8742">
                  <c:v>67390.630185176953</c:v>
                </c:pt>
                <c:pt idx="8743">
                  <c:v>67390.692754195246</c:v>
                </c:pt>
                <c:pt idx="8744">
                  <c:v>67390.75532321354</c:v>
                </c:pt>
                <c:pt idx="8745">
                  <c:v>67390.817892231833</c:v>
                </c:pt>
                <c:pt idx="8746">
                  <c:v>67390.880461250126</c:v>
                </c:pt>
                <c:pt idx="8747">
                  <c:v>67390.94303026842</c:v>
                </c:pt>
                <c:pt idx="8748">
                  <c:v>67391.005599286713</c:v>
                </c:pt>
                <c:pt idx="8749">
                  <c:v>67391.068168305006</c:v>
                </c:pt>
                <c:pt idx="8750">
                  <c:v>67391.130737323299</c:v>
                </c:pt>
                <c:pt idx="8751">
                  <c:v>67391.193306341593</c:v>
                </c:pt>
                <c:pt idx="8752">
                  <c:v>67391.255875359886</c:v>
                </c:pt>
                <c:pt idx="8753">
                  <c:v>67391.669219767893</c:v>
                </c:pt>
                <c:pt idx="8754">
                  <c:v>67392.0825641759</c:v>
                </c:pt>
                <c:pt idx="8755">
                  <c:v>67392.495908583907</c:v>
                </c:pt>
                <c:pt idx="8756">
                  <c:v>67392.909252991914</c:v>
                </c:pt>
                <c:pt idx="8757">
                  <c:v>67395.19402014502</c:v>
                </c:pt>
                <c:pt idx="8758">
                  <c:v>67400.48345493534</c:v>
                </c:pt>
                <c:pt idx="8759">
                  <c:v>67405.77288972566</c:v>
                </c:pt>
                <c:pt idx="8760">
                  <c:v>67411.06232451598</c:v>
                </c:pt>
                <c:pt idx="8761">
                  <c:v>67416.310334754846</c:v>
                </c:pt>
                <c:pt idx="8762">
                  <c:v>67420.811838824127</c:v>
                </c:pt>
                <c:pt idx="8763">
                  <c:v>67424.566836847545</c:v>
                </c:pt>
                <c:pt idx="8764">
                  <c:v>67428.321834870963</c:v>
                </c:pt>
                <c:pt idx="8765">
                  <c:v>67432.076832894381</c:v>
                </c:pt>
                <c:pt idx="8766">
                  <c:v>67435.831830917799</c:v>
                </c:pt>
                <c:pt idx="8767">
                  <c:v>67438.112556327673</c:v>
                </c:pt>
                <c:pt idx="8768">
                  <c:v>67440.393281737546</c:v>
                </c:pt>
                <c:pt idx="8769">
                  <c:v>67442.67400714742</c:v>
                </c:pt>
                <c:pt idx="8770">
                  <c:v>67444.954732557293</c:v>
                </c:pt>
                <c:pt idx="8771">
                  <c:v>67447.235457967166</c:v>
                </c:pt>
                <c:pt idx="8772">
                  <c:v>67449.51618337704</c:v>
                </c:pt>
                <c:pt idx="8773">
                  <c:v>67451.796908786913</c:v>
                </c:pt>
                <c:pt idx="8774">
                  <c:v>67454.077634196787</c:v>
                </c:pt>
                <c:pt idx="8775">
                  <c:v>67456.249258486772</c:v>
                </c:pt>
                <c:pt idx="8776">
                  <c:v>67458.420882776758</c:v>
                </c:pt>
                <c:pt idx="8777">
                  <c:v>67460.592507066744</c:v>
                </c:pt>
                <c:pt idx="8778">
                  <c:v>67462.764131356729</c:v>
                </c:pt>
                <c:pt idx="8779">
                  <c:v>67464.935755646715</c:v>
                </c:pt>
                <c:pt idx="8780">
                  <c:v>67467.1073799367</c:v>
                </c:pt>
                <c:pt idx="8781">
                  <c:v>67469.279004226686</c:v>
                </c:pt>
                <c:pt idx="8782">
                  <c:v>67469.341573244979</c:v>
                </c:pt>
                <c:pt idx="8783">
                  <c:v>67470.201225623416</c:v>
                </c:pt>
                <c:pt idx="8784">
                  <c:v>67470.65419445718</c:v>
                </c:pt>
                <c:pt idx="8785">
                  <c:v>67471.107163290944</c:v>
                </c:pt>
                <c:pt idx="8786">
                  <c:v>67471.557996507094</c:v>
                </c:pt>
                <c:pt idx="8787">
                  <c:v>67472.008829723243</c:v>
                </c:pt>
                <c:pt idx="8788">
                  <c:v>67472.459662939393</c:v>
                </c:pt>
                <c:pt idx="8789">
                  <c:v>67472.910496155542</c:v>
                </c:pt>
                <c:pt idx="8790">
                  <c:v>67472.973065173835</c:v>
                </c:pt>
                <c:pt idx="8791">
                  <c:v>67473.035634192129</c:v>
                </c:pt>
                <c:pt idx="8792">
                  <c:v>67473.098203210422</c:v>
                </c:pt>
                <c:pt idx="8793">
                  <c:v>67473.160772228715</c:v>
                </c:pt>
                <c:pt idx="8794">
                  <c:v>67473.223341247009</c:v>
                </c:pt>
                <c:pt idx="8795">
                  <c:v>67473.285910265302</c:v>
                </c:pt>
                <c:pt idx="8796">
                  <c:v>67473.348479283595</c:v>
                </c:pt>
                <c:pt idx="8797">
                  <c:v>67473.411048301889</c:v>
                </c:pt>
                <c:pt idx="8798">
                  <c:v>67473.473617320182</c:v>
                </c:pt>
                <c:pt idx="8799">
                  <c:v>67473.536186338475</c:v>
                </c:pt>
                <c:pt idx="8800">
                  <c:v>67473.598755356768</c:v>
                </c:pt>
                <c:pt idx="8801">
                  <c:v>67473.661324375062</c:v>
                </c:pt>
                <c:pt idx="8802">
                  <c:v>67473.723893393355</c:v>
                </c:pt>
                <c:pt idx="8803">
                  <c:v>67473.786462411648</c:v>
                </c:pt>
                <c:pt idx="8804">
                  <c:v>67473.849031429942</c:v>
                </c:pt>
                <c:pt idx="8805">
                  <c:v>67473.911600448235</c:v>
                </c:pt>
                <c:pt idx="8806">
                  <c:v>67473.974169466528</c:v>
                </c:pt>
                <c:pt idx="8807">
                  <c:v>67474.036738484821</c:v>
                </c:pt>
                <c:pt idx="8808">
                  <c:v>67474.099307503115</c:v>
                </c:pt>
                <c:pt idx="8809">
                  <c:v>67474.161876521408</c:v>
                </c:pt>
                <c:pt idx="8810">
                  <c:v>67474.224445539701</c:v>
                </c:pt>
                <c:pt idx="8811">
                  <c:v>67474.287014557995</c:v>
                </c:pt>
                <c:pt idx="8812">
                  <c:v>67474.349583576288</c:v>
                </c:pt>
                <c:pt idx="8813">
                  <c:v>67474.412152594581</c:v>
                </c:pt>
                <c:pt idx="8814">
                  <c:v>67474.474721612874</c:v>
                </c:pt>
                <c:pt idx="8815">
                  <c:v>67474.537290631168</c:v>
                </c:pt>
                <c:pt idx="8816">
                  <c:v>67474.599859649461</c:v>
                </c:pt>
                <c:pt idx="8817">
                  <c:v>67474.662428667754</c:v>
                </c:pt>
                <c:pt idx="8818">
                  <c:v>67474.724997686048</c:v>
                </c:pt>
                <c:pt idx="8819">
                  <c:v>67474.787566704341</c:v>
                </c:pt>
                <c:pt idx="8820">
                  <c:v>67474.850135722634</c:v>
                </c:pt>
                <c:pt idx="8821">
                  <c:v>67474.912704740927</c:v>
                </c:pt>
                <c:pt idx="8822">
                  <c:v>67474.975273759221</c:v>
                </c:pt>
                <c:pt idx="8823">
                  <c:v>67475.037842777514</c:v>
                </c:pt>
                <c:pt idx="8824">
                  <c:v>67475.100411795807</c:v>
                </c:pt>
                <c:pt idx="8825">
                  <c:v>67475.162980814101</c:v>
                </c:pt>
                <c:pt idx="8826">
                  <c:v>67475.225549832394</c:v>
                </c:pt>
                <c:pt idx="8827">
                  <c:v>67475.288118850687</c:v>
                </c:pt>
                <c:pt idx="8828">
                  <c:v>67475.35068786898</c:v>
                </c:pt>
                <c:pt idx="8829">
                  <c:v>67475.413256887274</c:v>
                </c:pt>
                <c:pt idx="8830">
                  <c:v>67475.475825905567</c:v>
                </c:pt>
                <c:pt idx="8831">
                  <c:v>67475.53839492386</c:v>
                </c:pt>
                <c:pt idx="8832">
                  <c:v>67475.600963942154</c:v>
                </c:pt>
                <c:pt idx="8833">
                  <c:v>67475.916279956393</c:v>
                </c:pt>
                <c:pt idx="8834">
                  <c:v>67476.231595970632</c:v>
                </c:pt>
                <c:pt idx="8835">
                  <c:v>67476.294164988925</c:v>
                </c:pt>
                <c:pt idx="8836">
                  <c:v>67476.356734007219</c:v>
                </c:pt>
                <c:pt idx="8837">
                  <c:v>67477.013051995586</c:v>
                </c:pt>
                <c:pt idx="8838">
                  <c:v>67477.669369983952</c:v>
                </c:pt>
                <c:pt idx="8839">
                  <c:v>67478.281753451563</c:v>
                </c:pt>
                <c:pt idx="8840">
                  <c:v>67478.894136919174</c:v>
                </c:pt>
                <c:pt idx="8841">
                  <c:v>67481.125133259702</c:v>
                </c:pt>
                <c:pt idx="8842">
                  <c:v>67483.35612960023</c:v>
                </c:pt>
                <c:pt idx="8843">
                  <c:v>67485.587125940758</c:v>
                </c:pt>
                <c:pt idx="8844">
                  <c:v>67487.818122281285</c:v>
                </c:pt>
                <c:pt idx="8845">
                  <c:v>67490.049118621813</c:v>
                </c:pt>
                <c:pt idx="8846">
                  <c:v>67490.111687640107</c:v>
                </c:pt>
                <c:pt idx="8847">
                  <c:v>67490.1742566584</c:v>
                </c:pt>
                <c:pt idx="8848">
                  <c:v>67490.236825676693</c:v>
                </c:pt>
                <c:pt idx="8849">
                  <c:v>67490.299394694986</c:v>
                </c:pt>
                <c:pt idx="8850">
                  <c:v>67490.36196371328</c:v>
                </c:pt>
                <c:pt idx="8851">
                  <c:v>67490.424532731573</c:v>
                </c:pt>
                <c:pt idx="8852">
                  <c:v>67490.487101749866</c:v>
                </c:pt>
                <c:pt idx="8853">
                  <c:v>67490.54967076816</c:v>
                </c:pt>
                <c:pt idx="8854">
                  <c:v>67490.612239786453</c:v>
                </c:pt>
                <c:pt idx="8855">
                  <c:v>67490.674808804746</c:v>
                </c:pt>
                <c:pt idx="8856">
                  <c:v>67490.737377823039</c:v>
                </c:pt>
                <c:pt idx="8857">
                  <c:v>67490.799946841333</c:v>
                </c:pt>
                <c:pt idx="8858">
                  <c:v>67490.862515859626</c:v>
                </c:pt>
                <c:pt idx="8859">
                  <c:v>67490.925084877919</c:v>
                </c:pt>
                <c:pt idx="8860">
                  <c:v>67490.987653896213</c:v>
                </c:pt>
                <c:pt idx="8861">
                  <c:v>67491.050222914506</c:v>
                </c:pt>
                <c:pt idx="8862">
                  <c:v>67491.112791932799</c:v>
                </c:pt>
                <c:pt idx="8863">
                  <c:v>67491.175360951092</c:v>
                </c:pt>
                <c:pt idx="8864">
                  <c:v>67495.509252142714</c:v>
                </c:pt>
                <c:pt idx="8865">
                  <c:v>67499.843143334336</c:v>
                </c:pt>
                <c:pt idx="8866">
                  <c:v>67504.177034525957</c:v>
                </c:pt>
                <c:pt idx="8867">
                  <c:v>67508.510925717579</c:v>
                </c:pt>
                <c:pt idx="8868">
                  <c:v>67512.844816909201</c:v>
                </c:pt>
                <c:pt idx="8869">
                  <c:v>67519.740188143187</c:v>
                </c:pt>
                <c:pt idx="8870">
                  <c:v>67524.927216767363</c:v>
                </c:pt>
                <c:pt idx="8871">
                  <c:v>67576.515050963382</c:v>
                </c:pt>
                <c:pt idx="8872">
                  <c:v>67646.591459999487</c:v>
                </c:pt>
                <c:pt idx="8873">
                  <c:v>67716.556824253566</c:v>
                </c:pt>
                <c:pt idx="8874">
                  <c:v>67786.522188507646</c:v>
                </c:pt>
                <c:pt idx="8875">
                  <c:v>67852.709512699526</c:v>
                </c:pt>
                <c:pt idx="8876">
                  <c:v>67918.896836891407</c:v>
                </c:pt>
                <c:pt idx="8877">
                  <c:v>67985.685210283264</c:v>
                </c:pt>
                <c:pt idx="8878">
                  <c:v>68052.771984211053</c:v>
                </c:pt>
                <c:pt idx="8879">
                  <c:v>68053.73400296527</c:v>
                </c:pt>
                <c:pt idx="8880">
                  <c:v>68054.696021719486</c:v>
                </c:pt>
                <c:pt idx="8881">
                  <c:v>68055.658040473703</c:v>
                </c:pt>
                <c:pt idx="8882">
                  <c:v>68056.62005922792</c:v>
                </c:pt>
                <c:pt idx="8883">
                  <c:v>68057.28367744619</c:v>
                </c:pt>
                <c:pt idx="8884">
                  <c:v>68057.94729566446</c:v>
                </c:pt>
                <c:pt idx="8885">
                  <c:v>68058.610913882731</c:v>
                </c:pt>
                <c:pt idx="8886">
                  <c:v>68059.274532101001</c:v>
                </c:pt>
                <c:pt idx="8887">
                  <c:v>68059.337101119294</c:v>
                </c:pt>
                <c:pt idx="8888">
                  <c:v>68059.399670137587</c:v>
                </c:pt>
                <c:pt idx="8889">
                  <c:v>68059.467993898463</c:v>
                </c:pt>
                <c:pt idx="8890">
                  <c:v>68059.536317659338</c:v>
                </c:pt>
                <c:pt idx="8891">
                  <c:v>68059.604641420214</c:v>
                </c:pt>
                <c:pt idx="8892">
                  <c:v>68059.672965181089</c:v>
                </c:pt>
                <c:pt idx="8893">
                  <c:v>68059.894907671027</c:v>
                </c:pt>
                <c:pt idx="8894">
                  <c:v>68060.116850160965</c:v>
                </c:pt>
                <c:pt idx="8895">
                  <c:v>68060.338792650902</c:v>
                </c:pt>
                <c:pt idx="8896">
                  <c:v>68060.407116411778</c:v>
                </c:pt>
                <c:pt idx="8897">
                  <c:v>68060.469685430071</c:v>
                </c:pt>
                <c:pt idx="8898">
                  <c:v>68060.532254448364</c:v>
                </c:pt>
                <c:pt idx="8899">
                  <c:v>68060.594823466658</c:v>
                </c:pt>
                <c:pt idx="8900">
                  <c:v>68060.657392484951</c:v>
                </c:pt>
                <c:pt idx="8901">
                  <c:v>68060.719961503244</c:v>
                </c:pt>
                <c:pt idx="8902">
                  <c:v>68061.033006912709</c:v>
                </c:pt>
                <c:pt idx="8903">
                  <c:v>68061.346052322173</c:v>
                </c:pt>
                <c:pt idx="8904">
                  <c:v>68061.659097731637</c:v>
                </c:pt>
                <c:pt idx="8905">
                  <c:v>68061.972143141102</c:v>
                </c:pt>
                <c:pt idx="8906">
                  <c:v>68062.285188550566</c:v>
                </c:pt>
                <c:pt idx="8907">
                  <c:v>68062.59823396003</c:v>
                </c:pt>
                <c:pt idx="8908">
                  <c:v>68062.911279369495</c:v>
                </c:pt>
                <c:pt idx="8909">
                  <c:v>68063.224324778959</c:v>
                </c:pt>
                <c:pt idx="8910">
                  <c:v>68063.537370188424</c:v>
                </c:pt>
                <c:pt idx="8911">
                  <c:v>68063.850415597888</c:v>
                </c:pt>
                <c:pt idx="8912">
                  <c:v>68064.163461007352</c:v>
                </c:pt>
                <c:pt idx="8913">
                  <c:v>68064.476506416817</c:v>
                </c:pt>
                <c:pt idx="8914">
                  <c:v>68064.789551826281</c:v>
                </c:pt>
                <c:pt idx="8915">
                  <c:v>68065.102597235746</c:v>
                </c:pt>
                <c:pt idx="8916">
                  <c:v>68065.41564264521</c:v>
                </c:pt>
                <c:pt idx="8917">
                  <c:v>68065.762277065543</c:v>
                </c:pt>
                <c:pt idx="8918">
                  <c:v>68066.108911485877</c:v>
                </c:pt>
                <c:pt idx="8919">
                  <c:v>68066.205069515039</c:v>
                </c:pt>
                <c:pt idx="8920">
                  <c:v>68066.301227544202</c:v>
                </c:pt>
                <c:pt idx="8921">
                  <c:v>68066.397385573364</c:v>
                </c:pt>
                <c:pt idx="8922">
                  <c:v>68066.459954591657</c:v>
                </c:pt>
                <c:pt idx="8923">
                  <c:v>68066.52252360995</c:v>
                </c:pt>
                <c:pt idx="8924">
                  <c:v>68066.585092628244</c:v>
                </c:pt>
                <c:pt idx="8925">
                  <c:v>68066.647661646537</c:v>
                </c:pt>
                <c:pt idx="8926">
                  <c:v>68066.752789075705</c:v>
                </c:pt>
                <c:pt idx="8927">
                  <c:v>68066.857916504872</c:v>
                </c:pt>
                <c:pt idx="8928">
                  <c:v>68066.96304393404</c:v>
                </c:pt>
                <c:pt idx="8929">
                  <c:v>68067.025612952333</c:v>
                </c:pt>
                <c:pt idx="8930">
                  <c:v>68067.088181970626</c:v>
                </c:pt>
                <c:pt idx="8931">
                  <c:v>68067.15075098892</c:v>
                </c:pt>
                <c:pt idx="8932">
                  <c:v>68067.213320007213</c:v>
                </c:pt>
                <c:pt idx="8933">
                  <c:v>68067.275889025506</c:v>
                </c:pt>
                <c:pt idx="8934">
                  <c:v>68067.370433393182</c:v>
                </c:pt>
                <c:pt idx="8935">
                  <c:v>68067.464977760857</c:v>
                </c:pt>
                <c:pt idx="8936">
                  <c:v>68067.559522128533</c:v>
                </c:pt>
                <c:pt idx="8937">
                  <c:v>68067.686041859226</c:v>
                </c:pt>
                <c:pt idx="8938">
                  <c:v>68067.812561589919</c:v>
                </c:pt>
                <c:pt idx="8939">
                  <c:v>68067.939081320612</c:v>
                </c:pt>
                <c:pt idx="8940">
                  <c:v>68068.065601051305</c:v>
                </c:pt>
                <c:pt idx="8941">
                  <c:v>68068.192120781998</c:v>
                </c:pt>
                <c:pt idx="8942">
                  <c:v>68068.350615889372</c:v>
                </c:pt>
                <c:pt idx="8943">
                  <c:v>68068.509110996747</c:v>
                </c:pt>
                <c:pt idx="8944">
                  <c:v>68068.667606104122</c:v>
                </c:pt>
                <c:pt idx="8945">
                  <c:v>68068.826101211496</c:v>
                </c:pt>
                <c:pt idx="8946">
                  <c:v>68068.920645606471</c:v>
                </c:pt>
                <c:pt idx="8947">
                  <c:v>68069.015190001446</c:v>
                </c:pt>
                <c:pt idx="8948">
                  <c:v>68069.109734396421</c:v>
                </c:pt>
                <c:pt idx="8949">
                  <c:v>68069.236254181727</c:v>
                </c:pt>
                <c:pt idx="8950">
                  <c:v>68069.362773967034</c:v>
                </c:pt>
                <c:pt idx="8951">
                  <c:v>68069.48929375234</c:v>
                </c:pt>
                <c:pt idx="8952">
                  <c:v>68069.615813537646</c:v>
                </c:pt>
                <c:pt idx="8953">
                  <c:v>68069.742333322953</c:v>
                </c:pt>
                <c:pt idx="8954">
                  <c:v>68069.836877731577</c:v>
                </c:pt>
                <c:pt idx="8955">
                  <c:v>68069.931422140202</c:v>
                </c:pt>
                <c:pt idx="8956">
                  <c:v>68070.025966548827</c:v>
                </c:pt>
                <c:pt idx="8957">
                  <c:v>68070.120510957451</c:v>
                </c:pt>
                <c:pt idx="8958">
                  <c:v>68070.215055366076</c:v>
                </c:pt>
                <c:pt idx="8959">
                  <c:v>68070.3095997747</c:v>
                </c:pt>
                <c:pt idx="8960">
                  <c:v>68070.404144183325</c:v>
                </c:pt>
                <c:pt idx="8961">
                  <c:v>68070.49868859195</c:v>
                </c:pt>
                <c:pt idx="8962">
                  <c:v>68070.593233000574</c:v>
                </c:pt>
                <c:pt idx="8963">
                  <c:v>68070.687777409199</c:v>
                </c:pt>
                <c:pt idx="8964">
                  <c:v>68070.782321817824</c:v>
                </c:pt>
                <c:pt idx="8965">
                  <c:v>68070.876866226448</c:v>
                </c:pt>
                <c:pt idx="8966">
                  <c:v>68070.971410635073</c:v>
                </c:pt>
                <c:pt idx="8967">
                  <c:v>68071.065955043698</c:v>
                </c:pt>
                <c:pt idx="8968">
                  <c:v>68071.160499452322</c:v>
                </c:pt>
                <c:pt idx="8969">
                  <c:v>68071.255043860947</c:v>
                </c:pt>
                <c:pt idx="8970">
                  <c:v>68071.31761287924</c:v>
                </c:pt>
                <c:pt idx="8971">
                  <c:v>68071.380181897533</c:v>
                </c:pt>
                <c:pt idx="8972">
                  <c:v>68071.442750915827</c:v>
                </c:pt>
                <c:pt idx="8973">
                  <c:v>68071.50531993412</c:v>
                </c:pt>
                <c:pt idx="8974">
                  <c:v>68071.567888952413</c:v>
                </c:pt>
                <c:pt idx="8975">
                  <c:v>68071.630457970707</c:v>
                </c:pt>
                <c:pt idx="8976">
                  <c:v>68071.693026989</c:v>
                </c:pt>
                <c:pt idx="8977">
                  <c:v>68073.416186948176</c:v>
                </c:pt>
                <c:pt idx="8978">
                  <c:v>68075.139346907352</c:v>
                </c:pt>
                <c:pt idx="8979">
                  <c:v>68076.862506866528</c:v>
                </c:pt>
                <c:pt idx="8980">
                  <c:v>68078.585666825704</c:v>
                </c:pt>
                <c:pt idx="8981">
                  <c:v>68080.30882678488</c:v>
                </c:pt>
                <c:pt idx="8982">
                  <c:v>68082.031986744056</c:v>
                </c:pt>
                <c:pt idx="8983">
                  <c:v>68083.755146703232</c:v>
                </c:pt>
                <c:pt idx="8984">
                  <c:v>68085.478306662408</c:v>
                </c:pt>
                <c:pt idx="8985">
                  <c:v>68085.540875680701</c:v>
                </c:pt>
                <c:pt idx="8986">
                  <c:v>68085.603444698994</c:v>
                </c:pt>
                <c:pt idx="8987">
                  <c:v>68085.666013717288</c:v>
                </c:pt>
                <c:pt idx="8988">
                  <c:v>68085.728582735581</c:v>
                </c:pt>
                <c:pt idx="8989">
                  <c:v>68085.791151753874</c:v>
                </c:pt>
                <c:pt idx="8990">
                  <c:v>68085.853720772167</c:v>
                </c:pt>
                <c:pt idx="8991">
                  <c:v>68085.916289790461</c:v>
                </c:pt>
                <c:pt idx="8992">
                  <c:v>68085.978858808754</c:v>
                </c:pt>
                <c:pt idx="8993">
                  <c:v>68086.041427827047</c:v>
                </c:pt>
                <c:pt idx="8994">
                  <c:v>68086.103996845341</c:v>
                </c:pt>
                <c:pt idx="8995">
                  <c:v>68086.166565863634</c:v>
                </c:pt>
                <c:pt idx="8996">
                  <c:v>68086.229134881927</c:v>
                </c:pt>
                <c:pt idx="8997">
                  <c:v>68086.29170390022</c:v>
                </c:pt>
                <c:pt idx="8998">
                  <c:v>68086.354272918514</c:v>
                </c:pt>
                <c:pt idx="8999">
                  <c:v>68086.416841936807</c:v>
                </c:pt>
                <c:pt idx="9000">
                  <c:v>68086.4794109551</c:v>
                </c:pt>
                <c:pt idx="9001">
                  <c:v>68086.541979973394</c:v>
                </c:pt>
                <c:pt idx="9002">
                  <c:v>68086.604548991687</c:v>
                </c:pt>
                <c:pt idx="9003">
                  <c:v>68086.66711800998</c:v>
                </c:pt>
                <c:pt idx="9004">
                  <c:v>68086.729687028273</c:v>
                </c:pt>
                <c:pt idx="9005">
                  <c:v>68086.792256046567</c:v>
                </c:pt>
                <c:pt idx="9006">
                  <c:v>68086.85482506486</c:v>
                </c:pt>
                <c:pt idx="9007">
                  <c:v>68086.917394083153</c:v>
                </c:pt>
                <c:pt idx="9008">
                  <c:v>68086.979963101447</c:v>
                </c:pt>
                <c:pt idx="9009">
                  <c:v>68087.04253211974</c:v>
                </c:pt>
                <c:pt idx="9010">
                  <c:v>68087.105101138033</c:v>
                </c:pt>
                <c:pt idx="9011">
                  <c:v>68087.167670156326</c:v>
                </c:pt>
                <c:pt idx="9012">
                  <c:v>68087.23023917462</c:v>
                </c:pt>
                <c:pt idx="9013">
                  <c:v>68087.292808192913</c:v>
                </c:pt>
                <c:pt idx="9014">
                  <c:v>68087.355377211206</c:v>
                </c:pt>
                <c:pt idx="9015">
                  <c:v>68087.4179462295</c:v>
                </c:pt>
                <c:pt idx="9016">
                  <c:v>68087.480515247793</c:v>
                </c:pt>
                <c:pt idx="9017">
                  <c:v>68087.543084266086</c:v>
                </c:pt>
                <c:pt idx="9018">
                  <c:v>68087.60565328438</c:v>
                </c:pt>
                <c:pt idx="9019">
                  <c:v>68087.668222302673</c:v>
                </c:pt>
                <c:pt idx="9020">
                  <c:v>68087.730791320966</c:v>
                </c:pt>
                <c:pt idx="9021">
                  <c:v>68087.901129448263</c:v>
                </c:pt>
                <c:pt idx="9022">
                  <c:v>68088.071467575559</c:v>
                </c:pt>
                <c:pt idx="9023">
                  <c:v>68088.329394721659</c:v>
                </c:pt>
                <c:pt idx="9024">
                  <c:v>68088.620146534304</c:v>
                </c:pt>
                <c:pt idx="9025">
                  <c:v>68088.823309328145</c:v>
                </c:pt>
                <c:pt idx="9026">
                  <c:v>68089.026472121986</c:v>
                </c:pt>
                <c:pt idx="9027">
                  <c:v>68089.229634915828</c:v>
                </c:pt>
                <c:pt idx="9028">
                  <c:v>68089.432797709669</c:v>
                </c:pt>
                <c:pt idx="9029">
                  <c:v>68089.63596050351</c:v>
                </c:pt>
                <c:pt idx="9030">
                  <c:v>68090.23375240028</c:v>
                </c:pt>
                <c:pt idx="9031">
                  <c:v>68090.835979609197</c:v>
                </c:pt>
                <c:pt idx="9032">
                  <c:v>68092.813917801366</c:v>
                </c:pt>
                <c:pt idx="9033">
                  <c:v>68094.791855993535</c:v>
                </c:pt>
                <c:pt idx="9034">
                  <c:v>68096.769794185704</c:v>
                </c:pt>
                <c:pt idx="9035">
                  <c:v>68098.747732377873</c:v>
                </c:pt>
                <c:pt idx="9036">
                  <c:v>68100.721235257894</c:v>
                </c:pt>
                <c:pt idx="9037">
                  <c:v>68102.694738137914</c:v>
                </c:pt>
                <c:pt idx="9038">
                  <c:v>68102.991305453164</c:v>
                </c:pt>
                <c:pt idx="9039">
                  <c:v>68103.287872768415</c:v>
                </c:pt>
                <c:pt idx="9040">
                  <c:v>68103.458210895711</c:v>
                </c:pt>
                <c:pt idx="9041">
                  <c:v>68103.628549023008</c:v>
                </c:pt>
                <c:pt idx="9042">
                  <c:v>68103.798887150304</c:v>
                </c:pt>
                <c:pt idx="9043">
                  <c:v>68103.9692252776</c:v>
                </c:pt>
                <c:pt idx="9044">
                  <c:v>68104.139563404897</c:v>
                </c:pt>
                <c:pt idx="9045">
                  <c:v>68105.544256642286</c:v>
                </c:pt>
                <c:pt idx="9046">
                  <c:v>68107.372085009716</c:v>
                </c:pt>
                <c:pt idx="9047">
                  <c:v>68109.244984694466</c:v>
                </c:pt>
                <c:pt idx="9048">
                  <c:v>68109.67196172195</c:v>
                </c:pt>
                <c:pt idx="9049">
                  <c:v>68109.842299849246</c:v>
                </c:pt>
                <c:pt idx="9050">
                  <c:v>68110.012637976542</c:v>
                </c:pt>
                <c:pt idx="9051">
                  <c:v>68110.182976103839</c:v>
                </c:pt>
                <c:pt idx="9052">
                  <c:v>68110.353314231135</c:v>
                </c:pt>
                <c:pt idx="9053">
                  <c:v>68110.523652358432</c:v>
                </c:pt>
                <c:pt idx="9054">
                  <c:v>68110.693990485728</c:v>
                </c:pt>
                <c:pt idx="9055">
                  <c:v>68110.864328613025</c:v>
                </c:pt>
                <c:pt idx="9056">
                  <c:v>68111.034666740321</c:v>
                </c:pt>
                <c:pt idx="9057">
                  <c:v>68111.205004867617</c:v>
                </c:pt>
                <c:pt idx="9058">
                  <c:v>68111.517475811052</c:v>
                </c:pt>
                <c:pt idx="9059">
                  <c:v>68116.001457383085</c:v>
                </c:pt>
                <c:pt idx="9060">
                  <c:v>68121.639142933098</c:v>
                </c:pt>
                <c:pt idx="9061">
                  <c:v>68128.724515563794</c:v>
                </c:pt>
                <c:pt idx="9062">
                  <c:v>68137.64822388647</c:v>
                </c:pt>
                <c:pt idx="9063">
                  <c:v>68146.465345028002</c:v>
                </c:pt>
                <c:pt idx="9064">
                  <c:v>68149.518994528116</c:v>
                </c:pt>
                <c:pt idx="9065">
                  <c:v>68151.16290162642</c:v>
                </c:pt>
                <c:pt idx="9066">
                  <c:v>68152.75212013998</c:v>
                </c:pt>
                <c:pt idx="9067">
                  <c:v>68154.341338653539</c:v>
                </c:pt>
                <c:pt idx="9068">
                  <c:v>68155.930557167099</c:v>
                </c:pt>
                <c:pt idx="9069">
                  <c:v>68157.519775680659</c:v>
                </c:pt>
                <c:pt idx="9070">
                  <c:v>68159.108994194219</c:v>
                </c:pt>
                <c:pt idx="9071">
                  <c:v>68160.698212707779</c:v>
                </c:pt>
                <c:pt idx="9072">
                  <c:v>68164.260634258055</c:v>
                </c:pt>
                <c:pt idx="9073">
                  <c:v>68167.823055808331</c:v>
                </c:pt>
                <c:pt idx="9074">
                  <c:v>68169.41227432189</c:v>
                </c:pt>
                <c:pt idx="9075">
                  <c:v>68171.00149283545</c:v>
                </c:pt>
                <c:pt idx="9076">
                  <c:v>68172.59071134901</c:v>
                </c:pt>
                <c:pt idx="9077">
                  <c:v>68174.2697824387</c:v>
                </c:pt>
                <c:pt idx="9078">
                  <c:v>68174.795149550409</c:v>
                </c:pt>
                <c:pt idx="9079">
                  <c:v>68175.320516662119</c:v>
                </c:pt>
                <c:pt idx="9080">
                  <c:v>68175.789480479594</c:v>
                </c:pt>
                <c:pt idx="9081">
                  <c:v>68176.258444297069</c:v>
                </c:pt>
                <c:pt idx="9082">
                  <c:v>68176.727408114544</c:v>
                </c:pt>
                <c:pt idx="9083">
                  <c:v>68177.196371932019</c:v>
                </c:pt>
                <c:pt idx="9084">
                  <c:v>68177.665335749494</c:v>
                </c:pt>
                <c:pt idx="9085">
                  <c:v>68178.134299566969</c:v>
                </c:pt>
                <c:pt idx="9086">
                  <c:v>68178.513410808315</c:v>
                </c:pt>
                <c:pt idx="9087">
                  <c:v>68178.89252204966</c:v>
                </c:pt>
                <c:pt idx="9088">
                  <c:v>68178.955091067954</c:v>
                </c:pt>
                <c:pt idx="9089">
                  <c:v>68179.017660086247</c:v>
                </c:pt>
                <c:pt idx="9090">
                  <c:v>68179.08022910454</c:v>
                </c:pt>
                <c:pt idx="9091">
                  <c:v>68179.142798122833</c:v>
                </c:pt>
                <c:pt idx="9092">
                  <c:v>68179.205367141127</c:v>
                </c:pt>
                <c:pt idx="9093">
                  <c:v>68179.26793615942</c:v>
                </c:pt>
                <c:pt idx="9094">
                  <c:v>68179.330505177713</c:v>
                </c:pt>
                <c:pt idx="9095">
                  <c:v>68179.393074196007</c:v>
                </c:pt>
                <c:pt idx="9096">
                  <c:v>68179.4556432143</c:v>
                </c:pt>
                <c:pt idx="9097">
                  <c:v>68179.518212232593</c:v>
                </c:pt>
                <c:pt idx="9098">
                  <c:v>68179.580781250887</c:v>
                </c:pt>
                <c:pt idx="9099">
                  <c:v>68179.64335026918</c:v>
                </c:pt>
                <c:pt idx="9100">
                  <c:v>68179.705919287473</c:v>
                </c:pt>
                <c:pt idx="9101">
                  <c:v>68182.76166861855</c:v>
                </c:pt>
                <c:pt idx="9102">
                  <c:v>68186.361161791545</c:v>
                </c:pt>
                <c:pt idx="9103">
                  <c:v>68186.967474651756</c:v>
                </c:pt>
                <c:pt idx="9104">
                  <c:v>68187.573787511967</c:v>
                </c:pt>
                <c:pt idx="9105">
                  <c:v>68188.454587389278</c:v>
                </c:pt>
                <c:pt idx="9106">
                  <c:v>68189.33538726659</c:v>
                </c:pt>
                <c:pt idx="9107">
                  <c:v>68190.216187143902</c:v>
                </c:pt>
                <c:pt idx="9108">
                  <c:v>68195.403631195848</c:v>
                </c:pt>
                <c:pt idx="9109">
                  <c:v>68200.806597835355</c:v>
                </c:pt>
                <c:pt idx="9110">
                  <c:v>68206.209564474862</c:v>
                </c:pt>
                <c:pt idx="9111">
                  <c:v>68206.898152202761</c:v>
                </c:pt>
                <c:pt idx="9112">
                  <c:v>68207.106611331867</c:v>
                </c:pt>
                <c:pt idx="9113">
                  <c:v>68207.315070460972</c:v>
                </c:pt>
                <c:pt idx="9114">
                  <c:v>68207.523529590078</c:v>
                </c:pt>
                <c:pt idx="9115">
                  <c:v>68207.731988719184</c:v>
                </c:pt>
                <c:pt idx="9116">
                  <c:v>68207.94044784829</c:v>
                </c:pt>
                <c:pt idx="9117">
                  <c:v>68209.59527338497</c:v>
                </c:pt>
                <c:pt idx="9118">
                  <c:v>68213.327998513472</c:v>
                </c:pt>
                <c:pt idx="9119">
                  <c:v>68217.115620533019</c:v>
                </c:pt>
                <c:pt idx="9120">
                  <c:v>68220.859455320096</c:v>
                </c:pt>
                <c:pt idx="9121">
                  <c:v>68224.64980486421</c:v>
                </c:pt>
                <c:pt idx="9122">
                  <c:v>68228.440154408323</c:v>
                </c:pt>
                <c:pt idx="9123">
                  <c:v>68232.420795164042</c:v>
                </c:pt>
                <c:pt idx="9124">
                  <c:v>68236.401435919761</c:v>
                </c:pt>
                <c:pt idx="9125">
                  <c:v>68240.38207667548</c:v>
                </c:pt>
                <c:pt idx="9126">
                  <c:v>68242.861454132595</c:v>
                </c:pt>
                <c:pt idx="9127">
                  <c:v>68245.34083158971</c:v>
                </c:pt>
                <c:pt idx="9128">
                  <c:v>68247.820209046826</c:v>
                </c:pt>
                <c:pt idx="9129">
                  <c:v>68250.299586503941</c:v>
                </c:pt>
                <c:pt idx="9130">
                  <c:v>68251.663398891353</c:v>
                </c:pt>
                <c:pt idx="9131">
                  <c:v>68253.027211278764</c:v>
                </c:pt>
                <c:pt idx="9132">
                  <c:v>68254.391023666176</c:v>
                </c:pt>
                <c:pt idx="9133">
                  <c:v>68256.625690043569</c:v>
                </c:pt>
                <c:pt idx="9134">
                  <c:v>68258.860356420962</c:v>
                </c:pt>
                <c:pt idx="9135">
                  <c:v>68261.095022798356</c:v>
                </c:pt>
                <c:pt idx="9136">
                  <c:v>68262.607452853277</c:v>
                </c:pt>
                <c:pt idx="9137">
                  <c:v>68264.467406617914</c:v>
                </c:pt>
                <c:pt idx="9138">
                  <c:v>68266.327360382551</c:v>
                </c:pt>
                <c:pt idx="9139">
                  <c:v>68268.187314147188</c:v>
                </c:pt>
                <c:pt idx="9140">
                  <c:v>68270.047267911825</c:v>
                </c:pt>
                <c:pt idx="9141">
                  <c:v>68271.907221676462</c:v>
                </c:pt>
                <c:pt idx="9142">
                  <c:v>68274.475899413708</c:v>
                </c:pt>
                <c:pt idx="9143">
                  <c:v>68277.044577150955</c:v>
                </c:pt>
                <c:pt idx="9144">
                  <c:v>68279.613254888201</c:v>
                </c:pt>
                <c:pt idx="9145">
                  <c:v>68280.651644831465</c:v>
                </c:pt>
                <c:pt idx="9146">
                  <c:v>68281.690034774729</c:v>
                </c:pt>
                <c:pt idx="9147">
                  <c:v>68282.728424717992</c:v>
                </c:pt>
                <c:pt idx="9148">
                  <c:v>68283.766814661256</c:v>
                </c:pt>
                <c:pt idx="9149">
                  <c:v>68284.80520460452</c:v>
                </c:pt>
                <c:pt idx="9150">
                  <c:v>68285.843594547783</c:v>
                </c:pt>
                <c:pt idx="9151">
                  <c:v>68286.881984491047</c:v>
                </c:pt>
                <c:pt idx="9152">
                  <c:v>68287.92037443431</c:v>
                </c:pt>
                <c:pt idx="9153">
                  <c:v>68288.56812954694</c:v>
                </c:pt>
                <c:pt idx="9154">
                  <c:v>68289.21588465957</c:v>
                </c:pt>
                <c:pt idx="9155">
                  <c:v>68289.8636397722</c:v>
                </c:pt>
                <c:pt idx="9156">
                  <c:v>68290.51139488483</c:v>
                </c:pt>
                <c:pt idx="9157">
                  <c:v>68290.573963903124</c:v>
                </c:pt>
                <c:pt idx="9158">
                  <c:v>68290.636532921417</c:v>
                </c:pt>
                <c:pt idx="9159">
                  <c:v>68290.69910193971</c:v>
                </c:pt>
                <c:pt idx="9160">
                  <c:v>68290.761670958003</c:v>
                </c:pt>
                <c:pt idx="9161">
                  <c:v>68290.824239976297</c:v>
                </c:pt>
                <c:pt idx="9162">
                  <c:v>68290.88680899459</c:v>
                </c:pt>
                <c:pt idx="9163">
                  <c:v>68290.949378012883</c:v>
                </c:pt>
                <c:pt idx="9164">
                  <c:v>68291.011947031177</c:v>
                </c:pt>
                <c:pt idx="9165">
                  <c:v>68291.07451604947</c:v>
                </c:pt>
                <c:pt idx="9166">
                  <c:v>68291.137085067763</c:v>
                </c:pt>
                <c:pt idx="9167">
                  <c:v>68291.199654086056</c:v>
                </c:pt>
                <c:pt idx="9168">
                  <c:v>68291.26222310435</c:v>
                </c:pt>
                <c:pt idx="9169">
                  <c:v>68291.324792122643</c:v>
                </c:pt>
                <c:pt idx="9170">
                  <c:v>68291.387361140936</c:v>
                </c:pt>
                <c:pt idx="9171">
                  <c:v>68291.44993015923</c:v>
                </c:pt>
                <c:pt idx="9172">
                  <c:v>68291.512499177523</c:v>
                </c:pt>
                <c:pt idx="9173">
                  <c:v>68291.575068195816</c:v>
                </c:pt>
                <c:pt idx="9174">
                  <c:v>68291.637637214109</c:v>
                </c:pt>
                <c:pt idx="9175">
                  <c:v>68291.700206232403</c:v>
                </c:pt>
                <c:pt idx="9176">
                  <c:v>68291.762775250696</c:v>
                </c:pt>
                <c:pt idx="9177">
                  <c:v>68291.825344268989</c:v>
                </c:pt>
                <c:pt idx="9178">
                  <c:v>68291.887913287283</c:v>
                </c:pt>
                <c:pt idx="9179">
                  <c:v>68291.950482305576</c:v>
                </c:pt>
                <c:pt idx="9180">
                  <c:v>68292.013051323869</c:v>
                </c:pt>
                <c:pt idx="9181">
                  <c:v>68292.075620342162</c:v>
                </c:pt>
                <c:pt idx="9182">
                  <c:v>68292.138189360456</c:v>
                </c:pt>
                <c:pt idx="9183">
                  <c:v>68292.200758378749</c:v>
                </c:pt>
                <c:pt idx="9184">
                  <c:v>68292.263327397042</c:v>
                </c:pt>
                <c:pt idx="9185">
                  <c:v>68292.325896415336</c:v>
                </c:pt>
                <c:pt idx="9186">
                  <c:v>68292.388465433629</c:v>
                </c:pt>
                <c:pt idx="9187">
                  <c:v>68292.451034451922</c:v>
                </c:pt>
                <c:pt idx="9188">
                  <c:v>68292.513603470215</c:v>
                </c:pt>
                <c:pt idx="9189">
                  <c:v>68292.576172488509</c:v>
                </c:pt>
                <c:pt idx="9190">
                  <c:v>68292.638741506802</c:v>
                </c:pt>
                <c:pt idx="9191">
                  <c:v>68292.701310525095</c:v>
                </c:pt>
                <c:pt idx="9192">
                  <c:v>68292.763879543389</c:v>
                </c:pt>
                <c:pt idx="9193">
                  <c:v>68292.826448561682</c:v>
                </c:pt>
                <c:pt idx="9194">
                  <c:v>68292.889017579975</c:v>
                </c:pt>
                <c:pt idx="9195">
                  <c:v>68292.951586598268</c:v>
                </c:pt>
                <c:pt idx="9196">
                  <c:v>68293.014155616562</c:v>
                </c:pt>
                <c:pt idx="9197">
                  <c:v>68293.076724634855</c:v>
                </c:pt>
                <c:pt idx="9198">
                  <c:v>68293.139293653148</c:v>
                </c:pt>
                <c:pt idx="9199">
                  <c:v>68293.201862671442</c:v>
                </c:pt>
                <c:pt idx="9200">
                  <c:v>68293.264431689735</c:v>
                </c:pt>
                <c:pt idx="9201">
                  <c:v>68293.327000708028</c:v>
                </c:pt>
                <c:pt idx="9202">
                  <c:v>68293.389569726321</c:v>
                </c:pt>
                <c:pt idx="9203">
                  <c:v>68293.452138744615</c:v>
                </c:pt>
                <c:pt idx="9204">
                  <c:v>68293.514707762908</c:v>
                </c:pt>
                <c:pt idx="9205">
                  <c:v>68293.577276781201</c:v>
                </c:pt>
                <c:pt idx="9206">
                  <c:v>68293.639845799495</c:v>
                </c:pt>
                <c:pt idx="9207">
                  <c:v>68293.702414817788</c:v>
                </c:pt>
                <c:pt idx="9208">
                  <c:v>68293.764983836081</c:v>
                </c:pt>
                <c:pt idx="9209">
                  <c:v>68293.827552854375</c:v>
                </c:pt>
                <c:pt idx="9210">
                  <c:v>68293.890121872668</c:v>
                </c:pt>
                <c:pt idx="9211">
                  <c:v>68293.952690890961</c:v>
                </c:pt>
                <c:pt idx="9212">
                  <c:v>68294.015259909254</c:v>
                </c:pt>
                <c:pt idx="9213">
                  <c:v>68294.077828927548</c:v>
                </c:pt>
                <c:pt idx="9214">
                  <c:v>68294.140397945841</c:v>
                </c:pt>
                <c:pt idx="9215">
                  <c:v>68294.202966964134</c:v>
                </c:pt>
                <c:pt idx="9216">
                  <c:v>68294.265535982428</c:v>
                </c:pt>
                <c:pt idx="9217">
                  <c:v>68294.328105000721</c:v>
                </c:pt>
                <c:pt idx="9218">
                  <c:v>68294.390674019014</c:v>
                </c:pt>
                <c:pt idx="9219">
                  <c:v>68294.453243037307</c:v>
                </c:pt>
                <c:pt idx="9220">
                  <c:v>68294.515812055601</c:v>
                </c:pt>
                <c:pt idx="9221">
                  <c:v>68294.578381073894</c:v>
                </c:pt>
                <c:pt idx="9222">
                  <c:v>68294.640950092187</c:v>
                </c:pt>
                <c:pt idx="9223">
                  <c:v>68294.703519110481</c:v>
                </c:pt>
                <c:pt idx="9224">
                  <c:v>68294.766088128774</c:v>
                </c:pt>
                <c:pt idx="9225">
                  <c:v>68294.828657147067</c:v>
                </c:pt>
                <c:pt idx="9226">
                  <c:v>68294.89122616536</c:v>
                </c:pt>
                <c:pt idx="9227">
                  <c:v>68294.953795183654</c:v>
                </c:pt>
                <c:pt idx="9228">
                  <c:v>68295.016364201947</c:v>
                </c:pt>
                <c:pt idx="9229">
                  <c:v>68295.07893322024</c:v>
                </c:pt>
                <c:pt idx="9230">
                  <c:v>68295.141502238534</c:v>
                </c:pt>
                <c:pt idx="9231">
                  <c:v>68295.204071256827</c:v>
                </c:pt>
                <c:pt idx="9232">
                  <c:v>68295.26664027512</c:v>
                </c:pt>
                <c:pt idx="9233">
                  <c:v>68295.329209293413</c:v>
                </c:pt>
                <c:pt idx="9234">
                  <c:v>68295.391778311707</c:v>
                </c:pt>
                <c:pt idx="9235">
                  <c:v>68295.45434733</c:v>
                </c:pt>
                <c:pt idx="9236">
                  <c:v>68295.516916348293</c:v>
                </c:pt>
                <c:pt idx="9237">
                  <c:v>68295.579485366587</c:v>
                </c:pt>
                <c:pt idx="9238">
                  <c:v>68295.64205438488</c:v>
                </c:pt>
                <c:pt idx="9239">
                  <c:v>68295.704623403173</c:v>
                </c:pt>
                <c:pt idx="9240">
                  <c:v>68295.767192421466</c:v>
                </c:pt>
                <c:pt idx="9241">
                  <c:v>68295.82976143976</c:v>
                </c:pt>
                <c:pt idx="9242">
                  <c:v>68295.892330458053</c:v>
                </c:pt>
                <c:pt idx="9243">
                  <c:v>68295.954899476346</c:v>
                </c:pt>
                <c:pt idx="9244">
                  <c:v>68296.01746849464</c:v>
                </c:pt>
                <c:pt idx="9245">
                  <c:v>68296.080037512933</c:v>
                </c:pt>
                <c:pt idx="9246">
                  <c:v>68296.142606531226</c:v>
                </c:pt>
                <c:pt idx="9247">
                  <c:v>68296.205175549519</c:v>
                </c:pt>
                <c:pt idx="9248">
                  <c:v>68296.267744567813</c:v>
                </c:pt>
                <c:pt idx="9249">
                  <c:v>68296.330313586106</c:v>
                </c:pt>
                <c:pt idx="9250">
                  <c:v>68296.392882604399</c:v>
                </c:pt>
                <c:pt idx="9251">
                  <c:v>68296.455451622693</c:v>
                </c:pt>
                <c:pt idx="9252">
                  <c:v>68296.518020640986</c:v>
                </c:pt>
                <c:pt idx="9253">
                  <c:v>68296.580589659279</c:v>
                </c:pt>
                <c:pt idx="9254">
                  <c:v>68296.643158677573</c:v>
                </c:pt>
                <c:pt idx="9255">
                  <c:v>68296.705727695866</c:v>
                </c:pt>
                <c:pt idx="9256">
                  <c:v>68296.768296714159</c:v>
                </c:pt>
                <c:pt idx="9257">
                  <c:v>68296.830865732452</c:v>
                </c:pt>
                <c:pt idx="9258">
                  <c:v>68296.893434750746</c:v>
                </c:pt>
                <c:pt idx="9259">
                  <c:v>68296.956003769039</c:v>
                </c:pt>
                <c:pt idx="9260">
                  <c:v>68297.018572787332</c:v>
                </c:pt>
                <c:pt idx="9261">
                  <c:v>68297.081141805626</c:v>
                </c:pt>
                <c:pt idx="9262">
                  <c:v>68297.143710823919</c:v>
                </c:pt>
                <c:pt idx="9263">
                  <c:v>68297.206279842212</c:v>
                </c:pt>
                <c:pt idx="9264">
                  <c:v>68297.268848860505</c:v>
                </c:pt>
                <c:pt idx="9265">
                  <c:v>68297.331417878799</c:v>
                </c:pt>
                <c:pt idx="9266">
                  <c:v>68297.393986897092</c:v>
                </c:pt>
                <c:pt idx="9267">
                  <c:v>68297.456555915385</c:v>
                </c:pt>
                <c:pt idx="9268">
                  <c:v>68297.519124933679</c:v>
                </c:pt>
                <c:pt idx="9269">
                  <c:v>68297.581693951972</c:v>
                </c:pt>
                <c:pt idx="9270">
                  <c:v>68297.644262970265</c:v>
                </c:pt>
                <c:pt idx="9271">
                  <c:v>68297.706831988558</c:v>
                </c:pt>
                <c:pt idx="9272">
                  <c:v>68297.769401006852</c:v>
                </c:pt>
                <c:pt idx="9273">
                  <c:v>68299.079297028118</c:v>
                </c:pt>
                <c:pt idx="9274">
                  <c:v>68300.389193049385</c:v>
                </c:pt>
                <c:pt idx="9275">
                  <c:v>68300.451762067678</c:v>
                </c:pt>
                <c:pt idx="9276">
                  <c:v>68300.514331085971</c:v>
                </c:pt>
                <c:pt idx="9277">
                  <c:v>68300.576900104264</c:v>
                </c:pt>
                <c:pt idx="9278">
                  <c:v>68300.639469122558</c:v>
                </c:pt>
                <c:pt idx="9279">
                  <c:v>68300.702038140851</c:v>
                </c:pt>
                <c:pt idx="9280">
                  <c:v>68300.764607159144</c:v>
                </c:pt>
                <c:pt idx="9281">
                  <c:v>68300.827176177438</c:v>
                </c:pt>
                <c:pt idx="9282">
                  <c:v>68300.889745195731</c:v>
                </c:pt>
                <c:pt idx="9283">
                  <c:v>68300.992436649816</c:v>
                </c:pt>
                <c:pt idx="9284">
                  <c:v>68301.095128103902</c:v>
                </c:pt>
                <c:pt idx="9285">
                  <c:v>68301.197819557987</c:v>
                </c:pt>
                <c:pt idx="9286">
                  <c:v>68301.410888876431</c:v>
                </c:pt>
                <c:pt idx="9287">
                  <c:v>68301.851184707179</c:v>
                </c:pt>
                <c:pt idx="9288">
                  <c:v>68302.254123722087</c:v>
                </c:pt>
                <c:pt idx="9289">
                  <c:v>68302.356815176172</c:v>
                </c:pt>
                <c:pt idx="9290">
                  <c:v>68302.459506630257</c:v>
                </c:pt>
                <c:pt idx="9291">
                  <c:v>68302.562198084343</c:v>
                </c:pt>
                <c:pt idx="9292">
                  <c:v>68302.664889538428</c:v>
                </c:pt>
                <c:pt idx="9293">
                  <c:v>68302.767580992513</c:v>
                </c:pt>
                <c:pt idx="9294">
                  <c:v>68302.870272446598</c:v>
                </c:pt>
                <c:pt idx="9295">
                  <c:v>68302.972963900684</c:v>
                </c:pt>
                <c:pt idx="9296">
                  <c:v>68303.11577779401</c:v>
                </c:pt>
                <c:pt idx="9297">
                  <c:v>68303.218469251544</c:v>
                </c:pt>
                <c:pt idx="9298">
                  <c:v>68303.321160709078</c:v>
                </c:pt>
                <c:pt idx="9299">
                  <c:v>68303.423852166612</c:v>
                </c:pt>
                <c:pt idx="9300">
                  <c:v>68303.526543624146</c:v>
                </c:pt>
                <c:pt idx="9301">
                  <c:v>68303.62923508168</c:v>
                </c:pt>
                <c:pt idx="9302">
                  <c:v>68303.731926539214</c:v>
                </c:pt>
                <c:pt idx="9303">
                  <c:v>68303.834617996748</c:v>
                </c:pt>
                <c:pt idx="9304">
                  <c:v>68303.937309454283</c:v>
                </c:pt>
                <c:pt idx="9305">
                  <c:v>68304.040000911817</c:v>
                </c:pt>
                <c:pt idx="9306">
                  <c:v>68304.142692369351</c:v>
                </c:pt>
                <c:pt idx="9307">
                  <c:v>68304.245383826885</c:v>
                </c:pt>
                <c:pt idx="9308">
                  <c:v>68304.348075284419</c:v>
                </c:pt>
                <c:pt idx="9309">
                  <c:v>68304.450766741953</c:v>
                </c:pt>
                <c:pt idx="9310">
                  <c:v>68304.553458199487</c:v>
                </c:pt>
                <c:pt idx="9311">
                  <c:v>68304.656149657021</c:v>
                </c:pt>
                <c:pt idx="9312">
                  <c:v>68304.758841114555</c:v>
                </c:pt>
                <c:pt idx="9313">
                  <c:v>68304.821410132849</c:v>
                </c:pt>
                <c:pt idx="9314">
                  <c:v>68304.883979151142</c:v>
                </c:pt>
                <c:pt idx="9315">
                  <c:v>68304.946548169435</c:v>
                </c:pt>
                <c:pt idx="9316">
                  <c:v>68305.009117187728</c:v>
                </c:pt>
                <c:pt idx="9317">
                  <c:v>68305.071686206022</c:v>
                </c:pt>
                <c:pt idx="9318">
                  <c:v>68305.134255224315</c:v>
                </c:pt>
                <c:pt idx="9319">
                  <c:v>68305.196824242608</c:v>
                </c:pt>
                <c:pt idx="9320">
                  <c:v>68305.259393260902</c:v>
                </c:pt>
                <c:pt idx="9321">
                  <c:v>68305.321962279195</c:v>
                </c:pt>
                <c:pt idx="9322">
                  <c:v>68305.384531297488</c:v>
                </c:pt>
                <c:pt idx="9323">
                  <c:v>68305.447100315781</c:v>
                </c:pt>
                <c:pt idx="9324">
                  <c:v>68305.509669334075</c:v>
                </c:pt>
                <c:pt idx="9325">
                  <c:v>68305.572238352368</c:v>
                </c:pt>
                <c:pt idx="9326">
                  <c:v>68305.634807370661</c:v>
                </c:pt>
                <c:pt idx="9327">
                  <c:v>68305.697376388955</c:v>
                </c:pt>
                <c:pt idx="9328">
                  <c:v>68305.759945407248</c:v>
                </c:pt>
                <c:pt idx="9329">
                  <c:v>68305.822514425541</c:v>
                </c:pt>
                <c:pt idx="9330">
                  <c:v>68305.885083443834</c:v>
                </c:pt>
                <c:pt idx="9331">
                  <c:v>68305.947652462128</c:v>
                </c:pt>
                <c:pt idx="9332">
                  <c:v>68306.010221480421</c:v>
                </c:pt>
                <c:pt idx="9333">
                  <c:v>68306.072790498714</c:v>
                </c:pt>
                <c:pt idx="9334">
                  <c:v>68306.135359517008</c:v>
                </c:pt>
                <c:pt idx="9335">
                  <c:v>68306.197928535301</c:v>
                </c:pt>
                <c:pt idx="9336">
                  <c:v>68306.260497553594</c:v>
                </c:pt>
                <c:pt idx="9337">
                  <c:v>68306.323066571887</c:v>
                </c:pt>
                <c:pt idx="9338">
                  <c:v>68306.385635590181</c:v>
                </c:pt>
                <c:pt idx="9339">
                  <c:v>68306.448204608474</c:v>
                </c:pt>
                <c:pt idx="9340">
                  <c:v>68306.510773626767</c:v>
                </c:pt>
                <c:pt idx="9341">
                  <c:v>68310.52379065576</c:v>
                </c:pt>
                <c:pt idx="9342">
                  <c:v>68317.03322525986</c:v>
                </c:pt>
                <c:pt idx="9343">
                  <c:v>68331.562193238307</c:v>
                </c:pt>
                <c:pt idx="9344">
                  <c:v>68344.425486919674</c:v>
                </c:pt>
                <c:pt idx="9345">
                  <c:v>68349.423413169061</c:v>
                </c:pt>
                <c:pt idx="9346">
                  <c:v>68354.421339418448</c:v>
                </c:pt>
                <c:pt idx="9347">
                  <c:v>68360.642815935076</c:v>
                </c:pt>
                <c:pt idx="9348">
                  <c:v>68375.407845351539</c:v>
                </c:pt>
                <c:pt idx="9349">
                  <c:v>68389.962752283798</c:v>
                </c:pt>
                <c:pt idx="9350">
                  <c:v>68404.573991849014</c:v>
                </c:pt>
                <c:pt idx="9351">
                  <c:v>68410.410977170206</c:v>
                </c:pt>
                <c:pt idx="9352">
                  <c:v>68412.294515282454</c:v>
                </c:pt>
                <c:pt idx="9353">
                  <c:v>68414.178053394702</c:v>
                </c:pt>
                <c:pt idx="9354">
                  <c:v>68416.06159150695</c:v>
                </c:pt>
                <c:pt idx="9355">
                  <c:v>68417.945129619198</c:v>
                </c:pt>
                <c:pt idx="9356">
                  <c:v>68419.828667731446</c:v>
                </c:pt>
                <c:pt idx="9357">
                  <c:v>68421.712205843694</c:v>
                </c:pt>
                <c:pt idx="9358">
                  <c:v>68423.595743955942</c:v>
                </c:pt>
                <c:pt idx="9359">
                  <c:v>68424.167971927105</c:v>
                </c:pt>
                <c:pt idx="9360">
                  <c:v>68424.711550030406</c:v>
                </c:pt>
                <c:pt idx="9361">
                  <c:v>68425.205895047242</c:v>
                </c:pt>
                <c:pt idx="9362">
                  <c:v>68425.700240064078</c:v>
                </c:pt>
                <c:pt idx="9363">
                  <c:v>68426.194585080913</c:v>
                </c:pt>
                <c:pt idx="9364">
                  <c:v>68426.688930097749</c:v>
                </c:pt>
                <c:pt idx="9365">
                  <c:v>68427.183275114585</c:v>
                </c:pt>
                <c:pt idx="9366">
                  <c:v>68427.677620131421</c:v>
                </c:pt>
                <c:pt idx="9367">
                  <c:v>68428.171965148256</c:v>
                </c:pt>
                <c:pt idx="9368">
                  <c:v>68428.666310165092</c:v>
                </c:pt>
                <c:pt idx="9369">
                  <c:v>68429.160655181928</c:v>
                </c:pt>
                <c:pt idx="9370">
                  <c:v>68429.655000198763</c:v>
                </c:pt>
                <c:pt idx="9371">
                  <c:v>68430.149345215599</c:v>
                </c:pt>
                <c:pt idx="9372">
                  <c:v>68430.409030210692</c:v>
                </c:pt>
                <c:pt idx="9373">
                  <c:v>68430.668715205786</c:v>
                </c:pt>
                <c:pt idx="9374">
                  <c:v>68430.928400200879</c:v>
                </c:pt>
                <c:pt idx="9375">
                  <c:v>68431.33655801657</c:v>
                </c:pt>
                <c:pt idx="9376">
                  <c:v>68431.714092372014</c:v>
                </c:pt>
                <c:pt idx="9377">
                  <c:v>68431.925134210906</c:v>
                </c:pt>
                <c:pt idx="9378">
                  <c:v>68432.136176049797</c:v>
                </c:pt>
                <c:pt idx="9379">
                  <c:v>68432.347217888688</c:v>
                </c:pt>
                <c:pt idx="9380">
                  <c:v>68432.558259727579</c:v>
                </c:pt>
                <c:pt idx="9381">
                  <c:v>68432.76930156647</c:v>
                </c:pt>
                <c:pt idx="9382">
                  <c:v>68432.980343405361</c:v>
                </c:pt>
                <c:pt idx="9383">
                  <c:v>68433.191385244252</c:v>
                </c:pt>
                <c:pt idx="9384">
                  <c:v>68433.393918726622</c:v>
                </c:pt>
                <c:pt idx="9385">
                  <c:v>68433.596452208993</c:v>
                </c:pt>
                <c:pt idx="9386">
                  <c:v>68433.798985691363</c:v>
                </c:pt>
                <c:pt idx="9387">
                  <c:v>68434.001519173733</c:v>
                </c:pt>
                <c:pt idx="9388">
                  <c:v>68434.204052656103</c:v>
                </c:pt>
                <c:pt idx="9389">
                  <c:v>68434.406586138473</c:v>
                </c:pt>
                <c:pt idx="9390">
                  <c:v>68434.609119620844</c:v>
                </c:pt>
                <c:pt idx="9391">
                  <c:v>68434.811653103214</c:v>
                </c:pt>
                <c:pt idx="9392">
                  <c:v>68435.014186585584</c:v>
                </c:pt>
                <c:pt idx="9393">
                  <c:v>68435.216720067954</c:v>
                </c:pt>
                <c:pt idx="9394">
                  <c:v>68435.419253550324</c:v>
                </c:pt>
                <c:pt idx="9395">
                  <c:v>68435.621787032695</c:v>
                </c:pt>
                <c:pt idx="9396">
                  <c:v>68435.824320515065</c:v>
                </c:pt>
                <c:pt idx="9397">
                  <c:v>68436.223924984995</c:v>
                </c:pt>
                <c:pt idx="9398">
                  <c:v>68436.872834975773</c:v>
                </c:pt>
                <c:pt idx="9399">
                  <c:v>68437.32467397899</c:v>
                </c:pt>
                <c:pt idx="9400">
                  <c:v>68437.636548518145</c:v>
                </c:pt>
                <c:pt idx="9401">
                  <c:v>68437.9484230573</c:v>
                </c:pt>
                <c:pt idx="9402">
                  <c:v>68438.260297596455</c:v>
                </c:pt>
                <c:pt idx="9403">
                  <c:v>68438.572172135609</c:v>
                </c:pt>
                <c:pt idx="9404">
                  <c:v>68438.884046674764</c:v>
                </c:pt>
                <c:pt idx="9405">
                  <c:v>68439.304714286991</c:v>
                </c:pt>
                <c:pt idx="9406">
                  <c:v>68439.731518342844</c:v>
                </c:pt>
                <c:pt idx="9407">
                  <c:v>68440.412287885541</c:v>
                </c:pt>
                <c:pt idx="9408">
                  <c:v>68440.849888350713</c:v>
                </c:pt>
                <c:pt idx="9409">
                  <c:v>68441.281352372258</c:v>
                </c:pt>
                <c:pt idx="9410">
                  <c:v>68441.712816393803</c:v>
                </c:pt>
                <c:pt idx="9411">
                  <c:v>68442.144280415348</c:v>
                </c:pt>
                <c:pt idx="9412">
                  <c:v>68442.575744436894</c:v>
                </c:pt>
                <c:pt idx="9413">
                  <c:v>68443.209670381199</c:v>
                </c:pt>
                <c:pt idx="9414">
                  <c:v>68443.834049938901</c:v>
                </c:pt>
                <c:pt idx="9415">
                  <c:v>68444.492432879255</c:v>
                </c:pt>
                <c:pt idx="9416">
                  <c:v>68445.150815819608</c:v>
                </c:pt>
                <c:pt idx="9417">
                  <c:v>68445.809198759962</c:v>
                </c:pt>
                <c:pt idx="9418">
                  <c:v>68446.467581700315</c:v>
                </c:pt>
                <c:pt idx="9419">
                  <c:v>68447.125964640669</c:v>
                </c:pt>
                <c:pt idx="9420">
                  <c:v>68447.784347581022</c:v>
                </c:pt>
                <c:pt idx="9421">
                  <c:v>68448.442730521376</c:v>
                </c:pt>
                <c:pt idx="9422">
                  <c:v>68449.248350690017</c:v>
                </c:pt>
                <c:pt idx="9423">
                  <c:v>68450.053970858658</c:v>
                </c:pt>
                <c:pt idx="9424">
                  <c:v>68450.372570178326</c:v>
                </c:pt>
                <c:pt idx="9425">
                  <c:v>68450.691169497994</c:v>
                </c:pt>
                <c:pt idx="9426">
                  <c:v>68451.009768817661</c:v>
                </c:pt>
                <c:pt idx="9427">
                  <c:v>68451.328368137329</c:v>
                </c:pt>
                <c:pt idx="9428">
                  <c:v>68451.646967456996</c:v>
                </c:pt>
                <c:pt idx="9429">
                  <c:v>68451.965566776664</c:v>
                </c:pt>
                <c:pt idx="9430">
                  <c:v>68452.284166096331</c:v>
                </c:pt>
                <c:pt idx="9431">
                  <c:v>68452.667669915681</c:v>
                </c:pt>
                <c:pt idx="9432">
                  <c:v>68453.051173735032</c:v>
                </c:pt>
                <c:pt idx="9433">
                  <c:v>68453.287440326094</c:v>
                </c:pt>
                <c:pt idx="9434">
                  <c:v>68453.523706917156</c:v>
                </c:pt>
                <c:pt idx="9435">
                  <c:v>68453.759973508219</c:v>
                </c:pt>
                <c:pt idx="9436">
                  <c:v>68453.996240099281</c:v>
                </c:pt>
                <c:pt idx="9437">
                  <c:v>68454.232506690343</c:v>
                </c:pt>
                <c:pt idx="9438">
                  <c:v>68454.468773281405</c:v>
                </c:pt>
                <c:pt idx="9439">
                  <c:v>68454.705039872468</c:v>
                </c:pt>
                <c:pt idx="9440">
                  <c:v>68454.832513390458</c:v>
                </c:pt>
                <c:pt idx="9441">
                  <c:v>68454.895082408751</c:v>
                </c:pt>
                <c:pt idx="9442">
                  <c:v>68456.341083466948</c:v>
                </c:pt>
                <c:pt idx="9443">
                  <c:v>68457.787084525145</c:v>
                </c:pt>
                <c:pt idx="9444">
                  <c:v>68459.275892696169</c:v>
                </c:pt>
                <c:pt idx="9445">
                  <c:v>68464.389617461216</c:v>
                </c:pt>
                <c:pt idx="9446">
                  <c:v>68471.600521255605</c:v>
                </c:pt>
                <c:pt idx="9447">
                  <c:v>68476.443432578439</c:v>
                </c:pt>
                <c:pt idx="9448">
                  <c:v>68481.560521893582</c:v>
                </c:pt>
                <c:pt idx="9449">
                  <c:v>68487.17014936349</c:v>
                </c:pt>
                <c:pt idx="9450">
                  <c:v>68491.451775520793</c:v>
                </c:pt>
                <c:pt idx="9451">
                  <c:v>68492.995418749895</c:v>
                </c:pt>
                <c:pt idx="9452">
                  <c:v>68494.777376032536</c:v>
                </c:pt>
                <c:pt idx="9453">
                  <c:v>68501.483564533948</c:v>
                </c:pt>
                <c:pt idx="9454">
                  <c:v>68505.096059425821</c:v>
                </c:pt>
                <c:pt idx="9455">
                  <c:v>68507.13752711167</c:v>
                </c:pt>
                <c:pt idx="9456">
                  <c:v>68509.178994797519</c:v>
                </c:pt>
                <c:pt idx="9457">
                  <c:v>68514.401300468584</c:v>
                </c:pt>
                <c:pt idx="9458">
                  <c:v>68517.743666064052</c:v>
                </c:pt>
                <c:pt idx="9459">
                  <c:v>68521.086031659521</c:v>
                </c:pt>
                <c:pt idx="9460">
                  <c:v>68524.428397254989</c:v>
                </c:pt>
                <c:pt idx="9461">
                  <c:v>68552.21822455537</c:v>
                </c:pt>
                <c:pt idx="9462">
                  <c:v>68577.577370004423</c:v>
                </c:pt>
                <c:pt idx="9463">
                  <c:v>68601.618115628604</c:v>
                </c:pt>
                <c:pt idx="9464">
                  <c:v>68626.991341993766</c:v>
                </c:pt>
                <c:pt idx="9465">
                  <c:v>68650.018426228708</c:v>
                </c:pt>
                <c:pt idx="9466">
                  <c:v>68673.045510463649</c:v>
                </c:pt>
                <c:pt idx="9467">
                  <c:v>68696.072594698591</c:v>
                </c:pt>
                <c:pt idx="9468">
                  <c:v>68719.595156052543</c:v>
                </c:pt>
                <c:pt idx="9469">
                  <c:v>68750.116673146535</c:v>
                </c:pt>
                <c:pt idx="9470">
                  <c:v>68775.800133007651</c:v>
                </c:pt>
                <c:pt idx="9471">
                  <c:v>68785.101423297558</c:v>
                </c:pt>
                <c:pt idx="9472">
                  <c:v>68795.365688806953</c:v>
                </c:pt>
                <c:pt idx="9473">
                  <c:v>68804.240676542657</c:v>
                </c:pt>
                <c:pt idx="9474">
                  <c:v>68813.115664278361</c:v>
                </c:pt>
                <c:pt idx="9475">
                  <c:v>68821.990652014065</c:v>
                </c:pt>
                <c:pt idx="9476">
                  <c:v>68830.865639749769</c:v>
                </c:pt>
                <c:pt idx="9477">
                  <c:v>68839.765670184526</c:v>
                </c:pt>
                <c:pt idx="9478">
                  <c:v>68841.311734240371</c:v>
                </c:pt>
                <c:pt idx="9479">
                  <c:v>68842.827710222264</c:v>
                </c:pt>
                <c:pt idx="9480">
                  <c:v>68844.343686204156</c:v>
                </c:pt>
                <c:pt idx="9481">
                  <c:v>68845.715432453129</c:v>
                </c:pt>
                <c:pt idx="9482">
                  <c:v>68847.087178702102</c:v>
                </c:pt>
                <c:pt idx="9483">
                  <c:v>68848.458924951075</c:v>
                </c:pt>
                <c:pt idx="9484">
                  <c:v>68849.830671200049</c:v>
                </c:pt>
                <c:pt idx="9485">
                  <c:v>68851.548619511406</c:v>
                </c:pt>
                <c:pt idx="9486">
                  <c:v>68852.447822336195</c:v>
                </c:pt>
                <c:pt idx="9487">
                  <c:v>68853.347025160983</c:v>
                </c:pt>
                <c:pt idx="9488">
                  <c:v>68854.246227985772</c:v>
                </c:pt>
                <c:pt idx="9489">
                  <c:v>68854.654999066464</c:v>
                </c:pt>
                <c:pt idx="9490">
                  <c:v>68855.063770147157</c:v>
                </c:pt>
                <c:pt idx="9491">
                  <c:v>68855.472541227849</c:v>
                </c:pt>
                <c:pt idx="9492">
                  <c:v>68855.881312308542</c:v>
                </c:pt>
                <c:pt idx="9493">
                  <c:v>68856.290083389234</c:v>
                </c:pt>
                <c:pt idx="9494">
                  <c:v>68856.698854469927</c:v>
                </c:pt>
                <c:pt idx="9495">
                  <c:v>68857.10762555062</c:v>
                </c:pt>
                <c:pt idx="9496">
                  <c:v>68857.516396631312</c:v>
                </c:pt>
                <c:pt idx="9497">
                  <c:v>68857.925167712005</c:v>
                </c:pt>
                <c:pt idx="9498">
                  <c:v>68858.333938792697</c:v>
                </c:pt>
                <c:pt idx="9499">
                  <c:v>68858.74270987339</c:v>
                </c:pt>
                <c:pt idx="9500">
                  <c:v>68859.151480954082</c:v>
                </c:pt>
                <c:pt idx="9501">
                  <c:v>68859.560252034775</c:v>
                </c:pt>
                <c:pt idx="9502">
                  <c:v>68859.969023115467</c:v>
                </c:pt>
                <c:pt idx="9503">
                  <c:v>68860.37779419616</c:v>
                </c:pt>
                <c:pt idx="9504">
                  <c:v>68860.786565276852</c:v>
                </c:pt>
                <c:pt idx="9505">
                  <c:v>68861.195336357545</c:v>
                </c:pt>
                <c:pt idx="9506">
                  <c:v>68866.328375553465</c:v>
                </c:pt>
                <c:pt idx="9507">
                  <c:v>68871.461414749385</c:v>
                </c:pt>
                <c:pt idx="9508">
                  <c:v>68876.594453945305</c:v>
                </c:pt>
                <c:pt idx="9509">
                  <c:v>68881.873380783072</c:v>
                </c:pt>
                <c:pt idx="9510">
                  <c:v>68887.15230762084</c:v>
                </c:pt>
                <c:pt idx="9511">
                  <c:v>68887.860257429915</c:v>
                </c:pt>
                <c:pt idx="9512">
                  <c:v>68888.56820723899</c:v>
                </c:pt>
                <c:pt idx="9513">
                  <c:v>68889.276157048065</c:v>
                </c:pt>
                <c:pt idx="9514">
                  <c:v>68889.98410685714</c:v>
                </c:pt>
                <c:pt idx="9515">
                  <c:v>68890.692056666216</c:v>
                </c:pt>
                <c:pt idx="9516">
                  <c:v>68891.400006475291</c:v>
                </c:pt>
                <c:pt idx="9517">
                  <c:v>68892.186256809538</c:v>
                </c:pt>
                <c:pt idx="9518">
                  <c:v>68892.972507143786</c:v>
                </c:pt>
                <c:pt idx="9519">
                  <c:v>68893.826344624671</c:v>
                </c:pt>
                <c:pt idx="9520">
                  <c:v>68909.011796291947</c:v>
                </c:pt>
                <c:pt idx="9521">
                  <c:v>68935.885937062005</c:v>
                </c:pt>
                <c:pt idx="9522">
                  <c:v>68963.847786662111</c:v>
                </c:pt>
                <c:pt idx="9523">
                  <c:v>68991.809636262216</c:v>
                </c:pt>
                <c:pt idx="9524">
                  <c:v>69019.771485862322</c:v>
                </c:pt>
                <c:pt idx="9525">
                  <c:v>69048.428754489563</c:v>
                </c:pt>
                <c:pt idx="9526">
                  <c:v>69074.600029593217</c:v>
                </c:pt>
                <c:pt idx="9527">
                  <c:v>69078.052900697032</c:v>
                </c:pt>
                <c:pt idx="9528">
                  <c:v>69081.651659519819</c:v>
                </c:pt>
                <c:pt idx="9529">
                  <c:v>69081.860116257085</c:v>
                </c:pt>
                <c:pt idx="9530">
                  <c:v>69082.068572994351</c:v>
                </c:pt>
                <c:pt idx="9531">
                  <c:v>69082.277029731616</c:v>
                </c:pt>
                <c:pt idx="9532">
                  <c:v>69082.485486468882</c:v>
                </c:pt>
                <c:pt idx="9533">
                  <c:v>69082.693943206148</c:v>
                </c:pt>
                <c:pt idx="9534">
                  <c:v>69082.969987115401</c:v>
                </c:pt>
                <c:pt idx="9535">
                  <c:v>69086.210484138835</c:v>
                </c:pt>
                <c:pt idx="9536">
                  <c:v>69087.826924080538</c:v>
                </c:pt>
                <c:pt idx="9537">
                  <c:v>69088.073726111514</c:v>
                </c:pt>
                <c:pt idx="9538">
                  <c:v>69088.320528142489</c:v>
                </c:pt>
                <c:pt idx="9539">
                  <c:v>69088.567330173464</c:v>
                </c:pt>
                <c:pt idx="9540">
                  <c:v>69088.814132204439</c:v>
                </c:pt>
                <c:pt idx="9541">
                  <c:v>69089.060934235415</c:v>
                </c:pt>
                <c:pt idx="9542">
                  <c:v>69090.0908151896</c:v>
                </c:pt>
                <c:pt idx="9543">
                  <c:v>69091.47356655568</c:v>
                </c:pt>
                <c:pt idx="9544">
                  <c:v>69092.89436194337</c:v>
                </c:pt>
                <c:pt idx="9545">
                  <c:v>69094.350904027888</c:v>
                </c:pt>
                <c:pt idx="9546">
                  <c:v>69138.059940090825</c:v>
                </c:pt>
                <c:pt idx="9547">
                  <c:v>69181.910781692015</c:v>
                </c:pt>
                <c:pt idx="9548">
                  <c:v>69225.867692829241</c:v>
                </c:pt>
                <c:pt idx="9549">
                  <c:v>69274.184154589064</c:v>
                </c:pt>
                <c:pt idx="9550">
                  <c:v>69376.389558134862</c:v>
                </c:pt>
                <c:pt idx="9551">
                  <c:v>69442.563707725218</c:v>
                </c:pt>
                <c:pt idx="9552">
                  <c:v>69508.17752809255</c:v>
                </c:pt>
                <c:pt idx="9553">
                  <c:v>69572.904153100273</c:v>
                </c:pt>
                <c:pt idx="9554">
                  <c:v>69612.233076181015</c:v>
                </c:pt>
                <c:pt idx="9555">
                  <c:v>69652.226968053961</c:v>
                </c:pt>
                <c:pt idx="9556">
                  <c:v>69695.118543630902</c:v>
                </c:pt>
                <c:pt idx="9557">
                  <c:v>69755.34690592275</c:v>
                </c:pt>
                <c:pt idx="9558">
                  <c:v>69827.324439288859</c:v>
                </c:pt>
                <c:pt idx="9559">
                  <c:v>69914.695353398667</c:v>
                </c:pt>
                <c:pt idx="9560">
                  <c:v>70009.649794842655</c:v>
                </c:pt>
                <c:pt idx="9561">
                  <c:v>70116.449884015165</c:v>
                </c:pt>
                <c:pt idx="9562">
                  <c:v>70227.886879700192</c:v>
                </c:pt>
                <c:pt idx="9563">
                  <c:v>70343.875740578078</c:v>
                </c:pt>
                <c:pt idx="9564">
                  <c:v>70480.357684695555</c:v>
                </c:pt>
                <c:pt idx="9565">
                  <c:v>70633.363329908723</c:v>
                </c:pt>
                <c:pt idx="9566">
                  <c:v>70781.501583165533</c:v>
                </c:pt>
                <c:pt idx="9567">
                  <c:v>70934.027542968237</c:v>
                </c:pt>
                <c:pt idx="9568">
                  <c:v>71088.888729281054</c:v>
                </c:pt>
                <c:pt idx="9569">
                  <c:v>71249.782065892054</c:v>
                </c:pt>
                <c:pt idx="9570">
                  <c:v>71416.330940683838</c:v>
                </c:pt>
                <c:pt idx="9571">
                  <c:v>71582.328522875585</c:v>
                </c:pt>
                <c:pt idx="9572">
                  <c:v>71750.451326131224</c:v>
                </c:pt>
                <c:pt idx="9573">
                  <c:v>71929.886331046553</c:v>
                </c:pt>
                <c:pt idx="9574">
                  <c:v>72100.227747936049</c:v>
                </c:pt>
                <c:pt idx="9575">
                  <c:v>72264.90922306737</c:v>
                </c:pt>
                <c:pt idx="9576">
                  <c:v>72433.816034584554</c:v>
                </c:pt>
                <c:pt idx="9577">
                  <c:v>72598.352752924577</c:v>
                </c:pt>
                <c:pt idx="9578">
                  <c:v>72762.767554130667</c:v>
                </c:pt>
                <c:pt idx="9579">
                  <c:v>72934.366223012665</c:v>
                </c:pt>
                <c:pt idx="9580">
                  <c:v>73123.741508776846</c:v>
                </c:pt>
                <c:pt idx="9581">
                  <c:v>73314.87721547205</c:v>
                </c:pt>
                <c:pt idx="9582">
                  <c:v>73493.761822713466</c:v>
                </c:pt>
                <c:pt idx="9583">
                  <c:v>73682.037198835038</c:v>
                </c:pt>
                <c:pt idx="9584">
                  <c:v>73875.245354257306</c:v>
                </c:pt>
                <c:pt idx="9585">
                  <c:v>74062.415090686845</c:v>
                </c:pt>
                <c:pt idx="9586">
                  <c:v>74249.524099360046</c:v>
                </c:pt>
                <c:pt idx="9587">
                  <c:v>74434.758062930545</c:v>
                </c:pt>
                <c:pt idx="9588">
                  <c:v>74623.149368553088</c:v>
                </c:pt>
                <c:pt idx="9589">
                  <c:v>74817.320060687241</c:v>
                </c:pt>
                <c:pt idx="9590">
                  <c:v>74979.169865834105</c:v>
                </c:pt>
                <c:pt idx="9591">
                  <c:v>75132.115733983475</c:v>
                </c:pt>
                <c:pt idx="9592">
                  <c:v>75282.91656795438</c:v>
                </c:pt>
                <c:pt idx="9593">
                  <c:v>75411.132125412449</c:v>
                </c:pt>
                <c:pt idx="9594">
                  <c:v>75536.141693197598</c:v>
                </c:pt>
                <c:pt idx="9595">
                  <c:v>75662.470523447366</c:v>
                </c:pt>
                <c:pt idx="9596">
                  <c:v>75788.832489707187</c:v>
                </c:pt>
                <c:pt idx="9597">
                  <c:v>75917.471638947856</c:v>
                </c:pt>
                <c:pt idx="9598">
                  <c:v>76034.316247609881</c:v>
                </c:pt>
                <c:pt idx="9599">
                  <c:v>76152.225968899977</c:v>
                </c:pt>
                <c:pt idx="9600">
                  <c:v>76272.701360281775</c:v>
                </c:pt>
                <c:pt idx="9601">
                  <c:v>76344.066626817497</c:v>
                </c:pt>
                <c:pt idx="9602">
                  <c:v>76417.318872789067</c:v>
                </c:pt>
                <c:pt idx="9603">
                  <c:v>76490.490264791995</c:v>
                </c:pt>
                <c:pt idx="9604">
                  <c:v>76563.661656794924</c:v>
                </c:pt>
                <c:pt idx="9605">
                  <c:v>76641.138239832275</c:v>
                </c:pt>
                <c:pt idx="9606">
                  <c:v>76718.618796580253</c:v>
                </c:pt>
                <c:pt idx="9607">
                  <c:v>76795.970056144244</c:v>
                </c:pt>
                <c:pt idx="9608">
                  <c:v>76873.691322592917</c:v>
                </c:pt>
                <c:pt idx="9609">
                  <c:v>76953.068072993774</c:v>
                </c:pt>
                <c:pt idx="9610">
                  <c:v>77018.322332159907</c:v>
                </c:pt>
                <c:pt idx="9611">
                  <c:v>77083.57659132604</c:v>
                </c:pt>
                <c:pt idx="9612">
                  <c:v>77148.830850492173</c:v>
                </c:pt>
                <c:pt idx="9613">
                  <c:v>77214.336644395968</c:v>
                </c:pt>
                <c:pt idx="9614">
                  <c:v>77277.248453671971</c:v>
                </c:pt>
                <c:pt idx="9615">
                  <c:v>77340.379238817011</c:v>
                </c:pt>
                <c:pt idx="9616">
                  <c:v>77402.315423954045</c:v>
                </c:pt>
                <c:pt idx="9617">
                  <c:v>77461.102563870605</c:v>
                </c:pt>
                <c:pt idx="9618">
                  <c:v>77515.428635154807</c:v>
                </c:pt>
                <c:pt idx="9619">
                  <c:v>77569.754706439009</c:v>
                </c:pt>
                <c:pt idx="9620">
                  <c:v>77624.080777723211</c:v>
                </c:pt>
                <c:pt idx="9621">
                  <c:v>77678.413127189036</c:v>
                </c:pt>
                <c:pt idx="9622">
                  <c:v>77724.194276276627</c:v>
                </c:pt>
                <c:pt idx="9623">
                  <c:v>77768.303493550149</c:v>
                </c:pt>
                <c:pt idx="9624">
                  <c:v>77813.077196779515</c:v>
                </c:pt>
                <c:pt idx="9625">
                  <c:v>77851.883375273537</c:v>
                </c:pt>
                <c:pt idx="9626">
                  <c:v>77883.274005406973</c:v>
                </c:pt>
                <c:pt idx="9627">
                  <c:v>77914.664635540408</c:v>
                </c:pt>
                <c:pt idx="9628">
                  <c:v>77946.055265673844</c:v>
                </c:pt>
                <c:pt idx="9629">
                  <c:v>77977.445895807279</c:v>
                </c:pt>
                <c:pt idx="9630">
                  <c:v>78008.786751530308</c:v>
                </c:pt>
                <c:pt idx="9631">
                  <c:v>78039.981661258673</c:v>
                </c:pt>
                <c:pt idx="9632">
                  <c:v>78079.862379263635</c:v>
                </c:pt>
                <c:pt idx="9633">
                  <c:v>78116.316050165478</c:v>
                </c:pt>
                <c:pt idx="9634">
                  <c:v>78145.902361867076</c:v>
                </c:pt>
                <c:pt idx="9635">
                  <c:v>78175.488673568674</c:v>
                </c:pt>
                <c:pt idx="9636">
                  <c:v>78205.074985270272</c:v>
                </c:pt>
                <c:pt idx="9637">
                  <c:v>78234.66129697187</c:v>
                </c:pt>
                <c:pt idx="9638">
                  <c:v>78266.852425160367</c:v>
                </c:pt>
                <c:pt idx="9639">
                  <c:v>78299.011273329001</c:v>
                </c:pt>
                <c:pt idx="9640">
                  <c:v>78331.827269820569</c:v>
                </c:pt>
                <c:pt idx="9641">
                  <c:v>78363.276765716349</c:v>
                </c:pt>
                <c:pt idx="9642">
                  <c:v>78394.72626161213</c:v>
                </c:pt>
                <c:pt idx="9643">
                  <c:v>78426.17575750791</c:v>
                </c:pt>
                <c:pt idx="9644">
                  <c:v>78457.62525340369</c:v>
                </c:pt>
                <c:pt idx="9645">
                  <c:v>78489.350544192275</c:v>
                </c:pt>
                <c:pt idx="9646">
                  <c:v>78521.149777450948</c:v>
                </c:pt>
                <c:pt idx="9647">
                  <c:v>78553.079664249846</c:v>
                </c:pt>
                <c:pt idx="9648">
                  <c:v>78585.009551048744</c:v>
                </c:pt>
                <c:pt idx="9649">
                  <c:v>78609.166179625827</c:v>
                </c:pt>
                <c:pt idx="9650">
                  <c:v>78633.322808202909</c:v>
                </c:pt>
                <c:pt idx="9651">
                  <c:v>78657.479436779991</c:v>
                </c:pt>
                <c:pt idx="9652">
                  <c:v>78681.636065357074</c:v>
                </c:pt>
                <c:pt idx="9653">
                  <c:v>78705.792693934156</c:v>
                </c:pt>
                <c:pt idx="9654">
                  <c:v>78729.722370617921</c:v>
                </c:pt>
                <c:pt idx="9655">
                  <c:v>78754.624813653136</c:v>
                </c:pt>
                <c:pt idx="9656">
                  <c:v>78779.52725668835</c:v>
                </c:pt>
                <c:pt idx="9657">
                  <c:v>78791.352276692764</c:v>
                </c:pt>
                <c:pt idx="9658">
                  <c:v>78802.656857107708</c:v>
                </c:pt>
                <c:pt idx="9659">
                  <c:v>78811.521856743508</c:v>
                </c:pt>
                <c:pt idx="9660">
                  <c:v>78820.386856379308</c:v>
                </c:pt>
                <c:pt idx="9661">
                  <c:v>78829.251856015107</c:v>
                </c:pt>
                <c:pt idx="9662">
                  <c:v>78838.116855650907</c:v>
                </c:pt>
                <c:pt idx="9663">
                  <c:v>78846.981855286707</c:v>
                </c:pt>
                <c:pt idx="9664">
                  <c:v>78855.846854922507</c:v>
                </c:pt>
                <c:pt idx="9665">
                  <c:v>78864.711854558307</c:v>
                </c:pt>
                <c:pt idx="9666">
                  <c:v>78873.576854194107</c:v>
                </c:pt>
                <c:pt idx="9667">
                  <c:v>78882.441853829907</c:v>
                </c:pt>
                <c:pt idx="9668">
                  <c:v>78891.306853465707</c:v>
                </c:pt>
                <c:pt idx="9669">
                  <c:v>78900.171853101507</c:v>
                </c:pt>
                <c:pt idx="9670">
                  <c:v>78909.036852737307</c:v>
                </c:pt>
                <c:pt idx="9671">
                  <c:v>78917.901852373107</c:v>
                </c:pt>
                <c:pt idx="9672">
                  <c:v>78926.766852008906</c:v>
                </c:pt>
                <c:pt idx="9673">
                  <c:v>78935.631851644706</c:v>
                </c:pt>
                <c:pt idx="9674">
                  <c:v>78944.496851280506</c:v>
                </c:pt>
                <c:pt idx="9675">
                  <c:v>78953.361850916306</c:v>
                </c:pt>
                <c:pt idx="9676">
                  <c:v>78962.226850552106</c:v>
                </c:pt>
                <c:pt idx="9677">
                  <c:v>78971.091850187906</c:v>
                </c:pt>
                <c:pt idx="9678">
                  <c:v>78979.956849823706</c:v>
                </c:pt>
                <c:pt idx="9679">
                  <c:v>78988.821849459506</c:v>
                </c:pt>
                <c:pt idx="9680">
                  <c:v>78997.686849095306</c:v>
                </c:pt>
                <c:pt idx="9681">
                  <c:v>79005.555025729234</c:v>
                </c:pt>
                <c:pt idx="9682">
                  <c:v>79013.423202363163</c:v>
                </c:pt>
                <c:pt idx="9683">
                  <c:v>79021.291378997092</c:v>
                </c:pt>
                <c:pt idx="9684">
                  <c:v>79029.15955563102</c:v>
                </c:pt>
                <c:pt idx="9685">
                  <c:v>79037.027732264949</c:v>
                </c:pt>
                <c:pt idx="9686">
                  <c:v>79044.895908898878</c:v>
                </c:pt>
                <c:pt idx="9687">
                  <c:v>79052.764085532806</c:v>
                </c:pt>
                <c:pt idx="9688">
                  <c:v>79060.632262166735</c:v>
                </c:pt>
                <c:pt idx="9689">
                  <c:v>79067.527672449214</c:v>
                </c:pt>
                <c:pt idx="9690">
                  <c:v>79074.423082731693</c:v>
                </c:pt>
                <c:pt idx="9691">
                  <c:v>79081.318493014172</c:v>
                </c:pt>
                <c:pt idx="9692">
                  <c:v>79088.213903296652</c:v>
                </c:pt>
                <c:pt idx="9693">
                  <c:v>79095.109313579131</c:v>
                </c:pt>
                <c:pt idx="9694">
                  <c:v>79102.00472386161</c:v>
                </c:pt>
                <c:pt idx="9695">
                  <c:v>79108.900134144089</c:v>
                </c:pt>
                <c:pt idx="9696">
                  <c:v>79115.795544426568</c:v>
                </c:pt>
                <c:pt idx="9697">
                  <c:v>79122.690954709047</c:v>
                </c:pt>
                <c:pt idx="9698">
                  <c:v>79129.586364991526</c:v>
                </c:pt>
                <c:pt idx="9699">
                  <c:v>79136.481775274005</c:v>
                </c:pt>
                <c:pt idx="9700">
                  <c:v>79143.377185556485</c:v>
                </c:pt>
                <c:pt idx="9701">
                  <c:v>79150.272595838964</c:v>
                </c:pt>
                <c:pt idx="9702">
                  <c:v>79157.168006121443</c:v>
                </c:pt>
                <c:pt idx="9703">
                  <c:v>79164.063416403922</c:v>
                </c:pt>
                <c:pt idx="9704">
                  <c:v>79170.958826686401</c:v>
                </c:pt>
                <c:pt idx="9705">
                  <c:v>79177.85423696888</c:v>
                </c:pt>
                <c:pt idx="9706">
                  <c:v>79184.749647251359</c:v>
                </c:pt>
                <c:pt idx="9707">
                  <c:v>79191.645057533839</c:v>
                </c:pt>
                <c:pt idx="9708">
                  <c:v>79198.540467816318</c:v>
                </c:pt>
                <c:pt idx="9709">
                  <c:v>79205.435878098797</c:v>
                </c:pt>
                <c:pt idx="9710">
                  <c:v>79211.165257624423</c:v>
                </c:pt>
                <c:pt idx="9711">
                  <c:v>79216.89463715005</c:v>
                </c:pt>
                <c:pt idx="9712">
                  <c:v>79222.624016675676</c:v>
                </c:pt>
                <c:pt idx="9713">
                  <c:v>79228.353396201303</c:v>
                </c:pt>
                <c:pt idx="9714">
                  <c:v>79234.082775726929</c:v>
                </c:pt>
                <c:pt idx="9715">
                  <c:v>79239.812155252555</c:v>
                </c:pt>
                <c:pt idx="9716">
                  <c:v>79245.541534778182</c:v>
                </c:pt>
                <c:pt idx="9717">
                  <c:v>79251.270914303808</c:v>
                </c:pt>
                <c:pt idx="9718">
                  <c:v>79257.000293829435</c:v>
                </c:pt>
                <c:pt idx="9719">
                  <c:v>79262.729673355061</c:v>
                </c:pt>
                <c:pt idx="9720">
                  <c:v>79268.459052880688</c:v>
                </c:pt>
                <c:pt idx="9721">
                  <c:v>79274.188432406314</c:v>
                </c:pt>
                <c:pt idx="9722">
                  <c:v>79279.91781193194</c:v>
                </c:pt>
                <c:pt idx="9723">
                  <c:v>79285.647191457567</c:v>
                </c:pt>
                <c:pt idx="9724">
                  <c:v>79291.376570983193</c:v>
                </c:pt>
                <c:pt idx="9725">
                  <c:v>79297.10595050882</c:v>
                </c:pt>
                <c:pt idx="9726">
                  <c:v>79302.835330034446</c:v>
                </c:pt>
                <c:pt idx="9727">
                  <c:v>79308.564709560073</c:v>
                </c:pt>
                <c:pt idx="9728">
                  <c:v>79314.294089085699</c:v>
                </c:pt>
                <c:pt idx="9729">
                  <c:v>79320.490574829295</c:v>
                </c:pt>
                <c:pt idx="9730">
                  <c:v>79326.477768213314</c:v>
                </c:pt>
                <c:pt idx="9731">
                  <c:v>79332.464961597332</c:v>
                </c:pt>
                <c:pt idx="9732">
                  <c:v>79338.452154981351</c:v>
                </c:pt>
                <c:pt idx="9733">
                  <c:v>79344.463845828577</c:v>
                </c:pt>
                <c:pt idx="9734">
                  <c:v>79350.310963036682</c:v>
                </c:pt>
                <c:pt idx="9735">
                  <c:v>79356.158080244786</c:v>
                </c:pt>
                <c:pt idx="9736">
                  <c:v>79362.005197452891</c:v>
                </c:pt>
                <c:pt idx="9737">
                  <c:v>79367.784981421064</c:v>
                </c:pt>
                <c:pt idx="9738">
                  <c:v>79373.564765389237</c:v>
                </c:pt>
                <c:pt idx="9739">
                  <c:v>79379.344549357411</c:v>
                </c:pt>
                <c:pt idx="9740">
                  <c:v>79385.124333325584</c:v>
                </c:pt>
                <c:pt idx="9741">
                  <c:v>79390.904117293758</c:v>
                </c:pt>
                <c:pt idx="9742">
                  <c:v>79396.683901261931</c:v>
                </c:pt>
                <c:pt idx="9743">
                  <c:v>79402.463685230105</c:v>
                </c:pt>
                <c:pt idx="9744">
                  <c:v>79408.243469198278</c:v>
                </c:pt>
                <c:pt idx="9745">
                  <c:v>79413.910279705611</c:v>
                </c:pt>
                <c:pt idx="9746">
                  <c:v>79419.577090212944</c:v>
                </c:pt>
                <c:pt idx="9747">
                  <c:v>79425.243900720277</c:v>
                </c:pt>
                <c:pt idx="9748">
                  <c:v>79430.910711227611</c:v>
                </c:pt>
                <c:pt idx="9749">
                  <c:v>79436.577521734944</c:v>
                </c:pt>
                <c:pt idx="9750">
                  <c:v>79442.244332242277</c:v>
                </c:pt>
                <c:pt idx="9751">
                  <c:v>79447.91114274961</c:v>
                </c:pt>
                <c:pt idx="9752">
                  <c:v>79453.577953256943</c:v>
                </c:pt>
                <c:pt idx="9753">
                  <c:v>79459.244763764276</c:v>
                </c:pt>
                <c:pt idx="9754">
                  <c:v>79464.911574271609</c:v>
                </c:pt>
                <c:pt idx="9755">
                  <c:v>79470.578384778943</c:v>
                </c:pt>
                <c:pt idx="9756">
                  <c:v>79476.245195286276</c:v>
                </c:pt>
                <c:pt idx="9757">
                  <c:v>79481.912005793609</c:v>
                </c:pt>
                <c:pt idx="9758">
                  <c:v>79487.578816300942</c:v>
                </c:pt>
                <c:pt idx="9759">
                  <c:v>79493.245626808275</c:v>
                </c:pt>
                <c:pt idx="9760">
                  <c:v>79498.912437315608</c:v>
                </c:pt>
                <c:pt idx="9761">
                  <c:v>79499.120020857139</c:v>
                </c:pt>
                <c:pt idx="9762">
                  <c:v>79499.32760439867</c:v>
                </c:pt>
                <c:pt idx="9763">
                  <c:v>79499.535187940201</c:v>
                </c:pt>
                <c:pt idx="9764">
                  <c:v>79499.742771481731</c:v>
                </c:pt>
                <c:pt idx="9765">
                  <c:v>79499.950355023262</c:v>
                </c:pt>
                <c:pt idx="9766">
                  <c:v>79500.157938564793</c:v>
                </c:pt>
                <c:pt idx="9767">
                  <c:v>79500.365522106324</c:v>
                </c:pt>
                <c:pt idx="9768">
                  <c:v>79500.573105647854</c:v>
                </c:pt>
                <c:pt idx="9769">
                  <c:v>79500.780689189385</c:v>
                </c:pt>
                <c:pt idx="9770">
                  <c:v>79500.988272730916</c:v>
                </c:pt>
                <c:pt idx="9771">
                  <c:v>79501.195856272447</c:v>
                </c:pt>
                <c:pt idx="9772">
                  <c:v>79501.403439813977</c:v>
                </c:pt>
                <c:pt idx="9773">
                  <c:v>79501.611023355508</c:v>
                </c:pt>
                <c:pt idx="9774">
                  <c:v>79501.818606897039</c:v>
                </c:pt>
                <c:pt idx="9775">
                  <c:v>79502.02619043857</c:v>
                </c:pt>
                <c:pt idx="9776">
                  <c:v>79502.233773980101</c:v>
                </c:pt>
                <c:pt idx="9777">
                  <c:v>79502.441357521631</c:v>
                </c:pt>
                <c:pt idx="9778">
                  <c:v>79502.648941063162</c:v>
                </c:pt>
                <c:pt idx="9779">
                  <c:v>79502.856524604693</c:v>
                </c:pt>
                <c:pt idx="9780">
                  <c:v>79503.064108146224</c:v>
                </c:pt>
                <c:pt idx="9781">
                  <c:v>79503.271691687754</c:v>
                </c:pt>
                <c:pt idx="9782">
                  <c:v>79503.730165421017</c:v>
                </c:pt>
                <c:pt idx="9783">
                  <c:v>79504.188639154279</c:v>
                </c:pt>
                <c:pt idx="9784">
                  <c:v>79504.647112887542</c:v>
                </c:pt>
                <c:pt idx="9785">
                  <c:v>79505.105586620804</c:v>
                </c:pt>
                <c:pt idx="9786">
                  <c:v>79505.564060354067</c:v>
                </c:pt>
                <c:pt idx="9787">
                  <c:v>79506.022534087329</c:v>
                </c:pt>
                <c:pt idx="9788">
                  <c:v>79506.481007820592</c:v>
                </c:pt>
                <c:pt idx="9789">
                  <c:v>79506.939481553854</c:v>
                </c:pt>
                <c:pt idx="9790">
                  <c:v>79507.927587545899</c:v>
                </c:pt>
                <c:pt idx="9791">
                  <c:v>79510.289067248697</c:v>
                </c:pt>
                <c:pt idx="9792">
                  <c:v>79512.650546951496</c:v>
                </c:pt>
                <c:pt idx="9793">
                  <c:v>79514.482394395498</c:v>
                </c:pt>
                <c:pt idx="9794">
                  <c:v>79520.356990624627</c:v>
                </c:pt>
                <c:pt idx="9795">
                  <c:v>79526.231586853755</c:v>
                </c:pt>
                <c:pt idx="9796">
                  <c:v>79532.106183082884</c:v>
                </c:pt>
                <c:pt idx="9797">
                  <c:v>79538.015068415916</c:v>
                </c:pt>
                <c:pt idx="9798">
                  <c:v>79541.669163664381</c:v>
                </c:pt>
                <c:pt idx="9799">
                  <c:v>79547.820692908746</c:v>
                </c:pt>
                <c:pt idx="9800">
                  <c:v>79555.063734069947</c:v>
                </c:pt>
                <c:pt idx="9801">
                  <c:v>79565.871416485214</c:v>
                </c:pt>
                <c:pt idx="9802">
                  <c:v>79576.525845819153</c:v>
                </c:pt>
                <c:pt idx="9803">
                  <c:v>79584.66742704669</c:v>
                </c:pt>
                <c:pt idx="9804">
                  <c:v>79592.809008274227</c:v>
                </c:pt>
                <c:pt idx="9805">
                  <c:v>79602.464932162751</c:v>
                </c:pt>
                <c:pt idx="9806">
                  <c:v>79619.46210099895</c:v>
                </c:pt>
                <c:pt idx="9807">
                  <c:v>79635.995183333827</c:v>
                </c:pt>
                <c:pt idx="9808">
                  <c:v>79652.22185754549</c:v>
                </c:pt>
                <c:pt idx="9809">
                  <c:v>79671.232574984155</c:v>
                </c:pt>
                <c:pt idx="9810">
                  <c:v>79692.78236558949</c:v>
                </c:pt>
                <c:pt idx="9811">
                  <c:v>79713.95837104095</c:v>
                </c:pt>
                <c:pt idx="9812">
                  <c:v>79735.13437649241</c:v>
                </c:pt>
                <c:pt idx="9813">
                  <c:v>79761.873587810376</c:v>
                </c:pt>
                <c:pt idx="9814">
                  <c:v>79787.638241455061</c:v>
                </c:pt>
                <c:pt idx="9815">
                  <c:v>79796.294802849487</c:v>
                </c:pt>
                <c:pt idx="9816">
                  <c:v>79805.56316415155</c:v>
                </c:pt>
                <c:pt idx="9817">
                  <c:v>79808.441241675115</c:v>
                </c:pt>
                <c:pt idx="9818">
                  <c:v>79811.028518217267</c:v>
                </c:pt>
                <c:pt idx="9819">
                  <c:v>79813.615794759418</c:v>
                </c:pt>
                <c:pt idx="9820">
                  <c:v>79816.20307130157</c:v>
                </c:pt>
                <c:pt idx="9821">
                  <c:v>79818.790347843722</c:v>
                </c:pt>
                <c:pt idx="9822">
                  <c:v>79821.377624385874</c:v>
                </c:pt>
                <c:pt idx="9823">
                  <c:v>79825.029846895603</c:v>
                </c:pt>
                <c:pt idx="9824">
                  <c:v>79828.682069405331</c:v>
                </c:pt>
                <c:pt idx="9825">
                  <c:v>79832.038533914572</c:v>
                </c:pt>
                <c:pt idx="9826">
                  <c:v>79835.394998423813</c:v>
                </c:pt>
                <c:pt idx="9827">
                  <c:v>79838.751462933054</c:v>
                </c:pt>
                <c:pt idx="9828">
                  <c:v>79842.107927442295</c:v>
                </c:pt>
                <c:pt idx="9829">
                  <c:v>79845.464391951537</c:v>
                </c:pt>
                <c:pt idx="9830">
                  <c:v>79847.89536960666</c:v>
                </c:pt>
                <c:pt idx="9831">
                  <c:v>79850.326347261784</c:v>
                </c:pt>
                <c:pt idx="9832">
                  <c:v>79852.757324916907</c:v>
                </c:pt>
                <c:pt idx="9833">
                  <c:v>79855.188302572031</c:v>
                </c:pt>
                <c:pt idx="9834">
                  <c:v>79857.619280227154</c:v>
                </c:pt>
                <c:pt idx="9835">
                  <c:v>79860.050257882278</c:v>
                </c:pt>
                <c:pt idx="9836">
                  <c:v>79862.481235537402</c:v>
                </c:pt>
                <c:pt idx="9837">
                  <c:v>79864.912213192525</c:v>
                </c:pt>
                <c:pt idx="9838">
                  <c:v>79867.343190847649</c:v>
                </c:pt>
                <c:pt idx="9839">
                  <c:v>79869.774168502772</c:v>
                </c:pt>
                <c:pt idx="9840">
                  <c:v>79872.205146157896</c:v>
                </c:pt>
                <c:pt idx="9841">
                  <c:v>79874.636123813019</c:v>
                </c:pt>
                <c:pt idx="9842">
                  <c:v>79877.067101468143</c:v>
                </c:pt>
                <c:pt idx="9843">
                  <c:v>79879.498079123267</c:v>
                </c:pt>
                <c:pt idx="9844">
                  <c:v>79881.92905677839</c:v>
                </c:pt>
                <c:pt idx="9845">
                  <c:v>79884.360034433514</c:v>
                </c:pt>
                <c:pt idx="9846">
                  <c:v>79887.086770181122</c:v>
                </c:pt>
                <c:pt idx="9847">
                  <c:v>79889.813505928731</c:v>
                </c:pt>
                <c:pt idx="9848">
                  <c:v>79892.540241676339</c:v>
                </c:pt>
                <c:pt idx="9849">
                  <c:v>79893.043583310355</c:v>
                </c:pt>
                <c:pt idx="9850">
                  <c:v>79893.54692494437</c:v>
                </c:pt>
                <c:pt idx="9851">
                  <c:v>79894.050266578386</c:v>
                </c:pt>
                <c:pt idx="9852">
                  <c:v>79894.553608212402</c:v>
                </c:pt>
                <c:pt idx="9853">
                  <c:v>79895.056949846417</c:v>
                </c:pt>
                <c:pt idx="9854">
                  <c:v>79895.352707938888</c:v>
                </c:pt>
                <c:pt idx="9855">
                  <c:v>79895.648466031358</c:v>
                </c:pt>
                <c:pt idx="9856">
                  <c:v>79895.944224123828</c:v>
                </c:pt>
                <c:pt idx="9857">
                  <c:v>79895.944224123828</c:v>
                </c:pt>
                <c:pt idx="9858">
                  <c:v>79895.944224123828</c:v>
                </c:pt>
                <c:pt idx="9859">
                  <c:v>79895.944224123828</c:v>
                </c:pt>
                <c:pt idx="9860">
                  <c:v>79895.944224123828</c:v>
                </c:pt>
                <c:pt idx="9861">
                  <c:v>79895.944224123828</c:v>
                </c:pt>
                <c:pt idx="9862">
                  <c:v>79896.097601403279</c:v>
                </c:pt>
                <c:pt idx="9863">
                  <c:v>79896.36273332678</c:v>
                </c:pt>
                <c:pt idx="9864">
                  <c:v>79899.358393841874</c:v>
                </c:pt>
                <c:pt idx="9865">
                  <c:v>79902.354054356969</c:v>
                </c:pt>
                <c:pt idx="9866">
                  <c:v>79905.349714872063</c:v>
                </c:pt>
                <c:pt idx="9867">
                  <c:v>79908.345375387158</c:v>
                </c:pt>
                <c:pt idx="9868">
                  <c:v>79911.341035902253</c:v>
                </c:pt>
                <c:pt idx="9869">
                  <c:v>79915.736088211226</c:v>
                </c:pt>
                <c:pt idx="9870">
                  <c:v>80005.306364284581</c:v>
                </c:pt>
                <c:pt idx="9871">
                  <c:v>80021.031180171994</c:v>
                </c:pt>
                <c:pt idx="9872">
                  <c:v>80034.527513299196</c:v>
                </c:pt>
                <c:pt idx="9873">
                  <c:v>80043.357025601174</c:v>
                </c:pt>
                <c:pt idx="9874">
                  <c:v>80052.186537903151</c:v>
                </c:pt>
                <c:pt idx="9875">
                  <c:v>80061.016050205129</c:v>
                </c:pt>
                <c:pt idx="9876">
                  <c:v>80069.845562507107</c:v>
                </c:pt>
                <c:pt idx="9877">
                  <c:v>80078.675074809085</c:v>
                </c:pt>
                <c:pt idx="9878">
                  <c:v>80081.428836538369</c:v>
                </c:pt>
                <c:pt idx="9879">
                  <c:v>80084.182598267653</c:v>
                </c:pt>
                <c:pt idx="9880">
                  <c:v>80085.953032984558</c:v>
                </c:pt>
                <c:pt idx="9881">
                  <c:v>80086.77780062989</c:v>
                </c:pt>
                <c:pt idx="9882">
                  <c:v>80087.602568275222</c:v>
                </c:pt>
                <c:pt idx="9883">
                  <c:v>80088.427335920554</c:v>
                </c:pt>
                <c:pt idx="9884">
                  <c:v>80089.252103565887</c:v>
                </c:pt>
                <c:pt idx="9885">
                  <c:v>80090.076871211219</c:v>
                </c:pt>
                <c:pt idx="9886">
                  <c:v>80090.901638856551</c:v>
                </c:pt>
                <c:pt idx="9887">
                  <c:v>80091.726406501883</c:v>
                </c:pt>
                <c:pt idx="9888">
                  <c:v>80092.551174147215</c:v>
                </c:pt>
                <c:pt idx="9889">
                  <c:v>80093.375941792547</c:v>
                </c:pt>
                <c:pt idx="9890">
                  <c:v>80094.200709437879</c:v>
                </c:pt>
                <c:pt idx="9891">
                  <c:v>80095.025477083211</c:v>
                </c:pt>
                <c:pt idx="9892">
                  <c:v>80095.850244728543</c:v>
                </c:pt>
                <c:pt idx="9893">
                  <c:v>80096.675012373875</c:v>
                </c:pt>
                <c:pt idx="9894">
                  <c:v>80097.499780019207</c:v>
                </c:pt>
                <c:pt idx="9895">
                  <c:v>80098.324547664539</c:v>
                </c:pt>
                <c:pt idx="9896">
                  <c:v>80099.149315309871</c:v>
                </c:pt>
                <c:pt idx="9897">
                  <c:v>80099.974082955203</c:v>
                </c:pt>
                <c:pt idx="9898">
                  <c:v>80100.798850600535</c:v>
                </c:pt>
                <c:pt idx="9899">
                  <c:v>80101.623618245867</c:v>
                </c:pt>
                <c:pt idx="9900">
                  <c:v>80102.448385891199</c:v>
                </c:pt>
                <c:pt idx="9901">
                  <c:v>80103.273153536531</c:v>
                </c:pt>
                <c:pt idx="9902">
                  <c:v>80104.097921181863</c:v>
                </c:pt>
                <c:pt idx="9903">
                  <c:v>80104.922688827195</c:v>
                </c:pt>
                <c:pt idx="9904">
                  <c:v>80105.960589642389</c:v>
                </c:pt>
                <c:pt idx="9905">
                  <c:v>80106.173722812251</c:v>
                </c:pt>
                <c:pt idx="9906">
                  <c:v>80106.386855982113</c:v>
                </c:pt>
                <c:pt idx="9907">
                  <c:v>80106.599989151975</c:v>
                </c:pt>
                <c:pt idx="9908">
                  <c:v>80106.813122321837</c:v>
                </c:pt>
                <c:pt idx="9909">
                  <c:v>80107.026255491699</c:v>
                </c:pt>
                <c:pt idx="9910">
                  <c:v>80107.239388661561</c:v>
                </c:pt>
                <c:pt idx="9911">
                  <c:v>80107.452521831423</c:v>
                </c:pt>
                <c:pt idx="9912">
                  <c:v>80107.665655001285</c:v>
                </c:pt>
                <c:pt idx="9913">
                  <c:v>80107.665655001285</c:v>
                </c:pt>
                <c:pt idx="9914">
                  <c:v>80107.665655001285</c:v>
                </c:pt>
                <c:pt idx="9915">
                  <c:v>80107.665655001285</c:v>
                </c:pt>
                <c:pt idx="9916">
                  <c:v>80107.665655001285</c:v>
                </c:pt>
                <c:pt idx="9917">
                  <c:v>80107.665655001285</c:v>
                </c:pt>
                <c:pt idx="9918">
                  <c:v>80107.728362339432</c:v>
                </c:pt>
                <c:pt idx="9919">
                  <c:v>80107.79106967758</c:v>
                </c:pt>
                <c:pt idx="9920">
                  <c:v>80107.853777015727</c:v>
                </c:pt>
                <c:pt idx="9921">
                  <c:v>80107.916484353875</c:v>
                </c:pt>
                <c:pt idx="9922">
                  <c:v>80107.979191692022</c:v>
                </c:pt>
                <c:pt idx="9923">
                  <c:v>80108.04189903017</c:v>
                </c:pt>
                <c:pt idx="9924">
                  <c:v>80108.104606368317</c:v>
                </c:pt>
                <c:pt idx="9925">
                  <c:v>80108.167313706464</c:v>
                </c:pt>
                <c:pt idx="9926">
                  <c:v>80108.230021044612</c:v>
                </c:pt>
                <c:pt idx="9927">
                  <c:v>80108.292728382759</c:v>
                </c:pt>
                <c:pt idx="9928">
                  <c:v>80108.355435720907</c:v>
                </c:pt>
                <c:pt idx="9929">
                  <c:v>80108.418143059054</c:v>
                </c:pt>
                <c:pt idx="9930">
                  <c:v>80108.480850397202</c:v>
                </c:pt>
                <c:pt idx="9931">
                  <c:v>80108.543557735349</c:v>
                </c:pt>
                <c:pt idx="9932">
                  <c:v>80108.606265073497</c:v>
                </c:pt>
                <c:pt idx="9933">
                  <c:v>80108.668972411644</c:v>
                </c:pt>
                <c:pt idx="9934">
                  <c:v>80108.731679749792</c:v>
                </c:pt>
                <c:pt idx="9935">
                  <c:v>80108.794387087939</c:v>
                </c:pt>
                <c:pt idx="9936">
                  <c:v>80108.857094426086</c:v>
                </c:pt>
                <c:pt idx="9937">
                  <c:v>80108.857094426086</c:v>
                </c:pt>
                <c:pt idx="9938">
                  <c:v>80108.929543928767</c:v>
                </c:pt>
                <c:pt idx="9939">
                  <c:v>80109.001993431448</c:v>
                </c:pt>
                <c:pt idx="9940">
                  <c:v>80109.074442934128</c:v>
                </c:pt>
                <c:pt idx="9941">
                  <c:v>80109.146892436809</c:v>
                </c:pt>
                <c:pt idx="9942">
                  <c:v>80109.21934193949</c:v>
                </c:pt>
                <c:pt idx="9943">
                  <c:v>80109.291791442171</c:v>
                </c:pt>
                <c:pt idx="9944">
                  <c:v>80109.364240944851</c:v>
                </c:pt>
                <c:pt idx="9945">
                  <c:v>80109.436690447532</c:v>
                </c:pt>
                <c:pt idx="9946">
                  <c:v>80109.509139950213</c:v>
                </c:pt>
                <c:pt idx="9947">
                  <c:v>80109.581589452893</c:v>
                </c:pt>
                <c:pt idx="9948">
                  <c:v>80109.654038955574</c:v>
                </c:pt>
                <c:pt idx="9949">
                  <c:v>80109.726488458255</c:v>
                </c:pt>
                <c:pt idx="9950">
                  <c:v>80109.798937960935</c:v>
                </c:pt>
                <c:pt idx="9951">
                  <c:v>80109.871387463616</c:v>
                </c:pt>
                <c:pt idx="9952">
                  <c:v>80109.943836966297</c:v>
                </c:pt>
                <c:pt idx="9953">
                  <c:v>80110.016286468977</c:v>
                </c:pt>
                <c:pt idx="9954">
                  <c:v>80110.088735971658</c:v>
                </c:pt>
                <c:pt idx="9955">
                  <c:v>80110.161185474339</c:v>
                </c:pt>
                <c:pt idx="9956">
                  <c:v>80110.233634977019</c:v>
                </c:pt>
                <c:pt idx="9957">
                  <c:v>80110.3060844797</c:v>
                </c:pt>
                <c:pt idx="9958">
                  <c:v>80110.378533982381</c:v>
                </c:pt>
                <c:pt idx="9959">
                  <c:v>80110.525936928447</c:v>
                </c:pt>
                <c:pt idx="9960">
                  <c:v>80110.673339874513</c:v>
                </c:pt>
                <c:pt idx="9961">
                  <c:v>80110.748293317898</c:v>
                </c:pt>
                <c:pt idx="9962">
                  <c:v>80110.823246761283</c:v>
                </c:pt>
                <c:pt idx="9963">
                  <c:v>80110.898200204669</c:v>
                </c:pt>
                <c:pt idx="9964">
                  <c:v>80110.973153648054</c:v>
                </c:pt>
                <c:pt idx="9965">
                  <c:v>80111.048107091439</c:v>
                </c:pt>
                <c:pt idx="9966">
                  <c:v>80111.123060534825</c:v>
                </c:pt>
                <c:pt idx="9967">
                  <c:v>80111.19801397821</c:v>
                </c:pt>
                <c:pt idx="9968">
                  <c:v>80111.272967421595</c:v>
                </c:pt>
                <c:pt idx="9969">
                  <c:v>80111.272967421595</c:v>
                </c:pt>
                <c:pt idx="9970">
                  <c:v>80111.272967421595</c:v>
                </c:pt>
                <c:pt idx="9971">
                  <c:v>80111.272967421595</c:v>
                </c:pt>
                <c:pt idx="9972">
                  <c:v>80111.272967421595</c:v>
                </c:pt>
                <c:pt idx="9973">
                  <c:v>80111.272967421595</c:v>
                </c:pt>
                <c:pt idx="9974">
                  <c:v>80111.272967421595</c:v>
                </c:pt>
                <c:pt idx="9975">
                  <c:v>80111.272967421595</c:v>
                </c:pt>
                <c:pt idx="9976">
                  <c:v>80111.272967421595</c:v>
                </c:pt>
                <c:pt idx="9977">
                  <c:v>80111.272967421595</c:v>
                </c:pt>
                <c:pt idx="9978">
                  <c:v>80111.272967421595</c:v>
                </c:pt>
                <c:pt idx="9979">
                  <c:v>80111.272967421595</c:v>
                </c:pt>
                <c:pt idx="9980">
                  <c:v>80111.272967421595</c:v>
                </c:pt>
                <c:pt idx="9981">
                  <c:v>80111.272967421595</c:v>
                </c:pt>
                <c:pt idx="9982">
                  <c:v>80111.272967421595</c:v>
                </c:pt>
                <c:pt idx="9983">
                  <c:v>80111.272967421595</c:v>
                </c:pt>
                <c:pt idx="9984">
                  <c:v>80111.272967421595</c:v>
                </c:pt>
                <c:pt idx="9985">
                  <c:v>80111.272967421595</c:v>
                </c:pt>
                <c:pt idx="9986">
                  <c:v>80111.272967421595</c:v>
                </c:pt>
                <c:pt idx="9987">
                  <c:v>80111.272967421595</c:v>
                </c:pt>
                <c:pt idx="9988">
                  <c:v>80111.272967421595</c:v>
                </c:pt>
                <c:pt idx="9989">
                  <c:v>80111.272967421595</c:v>
                </c:pt>
                <c:pt idx="9990">
                  <c:v>80111.272967421595</c:v>
                </c:pt>
                <c:pt idx="9991">
                  <c:v>80111.272967421595</c:v>
                </c:pt>
                <c:pt idx="9992">
                  <c:v>80111.272967421595</c:v>
                </c:pt>
                <c:pt idx="9993">
                  <c:v>80111.272967421595</c:v>
                </c:pt>
                <c:pt idx="9994">
                  <c:v>80111.272967421595</c:v>
                </c:pt>
                <c:pt idx="9995">
                  <c:v>80111.272967421595</c:v>
                </c:pt>
                <c:pt idx="9996">
                  <c:v>80111.272967421595</c:v>
                </c:pt>
                <c:pt idx="9997">
                  <c:v>80111.272967421595</c:v>
                </c:pt>
                <c:pt idx="9998">
                  <c:v>80111.272967421595</c:v>
                </c:pt>
                <c:pt idx="9999">
                  <c:v>80111.272967421595</c:v>
                </c:pt>
                <c:pt idx="10000">
                  <c:v>80111.272967421595</c:v>
                </c:pt>
                <c:pt idx="10001">
                  <c:v>80111.272967421595</c:v>
                </c:pt>
                <c:pt idx="10002">
                  <c:v>80111.272967421595</c:v>
                </c:pt>
                <c:pt idx="10003">
                  <c:v>80111.272967421595</c:v>
                </c:pt>
                <c:pt idx="10004">
                  <c:v>80111.272967421595</c:v>
                </c:pt>
                <c:pt idx="10005">
                  <c:v>80111.272967421595</c:v>
                </c:pt>
                <c:pt idx="10006">
                  <c:v>80111.272967421595</c:v>
                </c:pt>
                <c:pt idx="10007">
                  <c:v>80111.272967421595</c:v>
                </c:pt>
                <c:pt idx="10008">
                  <c:v>80111.272967421595</c:v>
                </c:pt>
                <c:pt idx="10009">
                  <c:v>80111.272967421595</c:v>
                </c:pt>
                <c:pt idx="10010">
                  <c:v>80111.272967421595</c:v>
                </c:pt>
                <c:pt idx="10011">
                  <c:v>80111.272967421595</c:v>
                </c:pt>
                <c:pt idx="10012">
                  <c:v>80111.272967421595</c:v>
                </c:pt>
                <c:pt idx="10013">
                  <c:v>80111.272967421595</c:v>
                </c:pt>
                <c:pt idx="10014">
                  <c:v>80111.272967421595</c:v>
                </c:pt>
                <c:pt idx="10015">
                  <c:v>80111.272967421595</c:v>
                </c:pt>
                <c:pt idx="10016">
                  <c:v>80111.272967421595</c:v>
                </c:pt>
                <c:pt idx="10017">
                  <c:v>80111.272967421595</c:v>
                </c:pt>
                <c:pt idx="10018">
                  <c:v>80111.272967421595</c:v>
                </c:pt>
                <c:pt idx="10019">
                  <c:v>80111.272967421595</c:v>
                </c:pt>
                <c:pt idx="10020">
                  <c:v>80111.272967421595</c:v>
                </c:pt>
                <c:pt idx="10021">
                  <c:v>80111.272967421595</c:v>
                </c:pt>
                <c:pt idx="10022">
                  <c:v>80111.272967421595</c:v>
                </c:pt>
                <c:pt idx="10023">
                  <c:v>80111.272967421595</c:v>
                </c:pt>
                <c:pt idx="10024">
                  <c:v>80111.272967421595</c:v>
                </c:pt>
                <c:pt idx="10025">
                  <c:v>80111.272967421595</c:v>
                </c:pt>
                <c:pt idx="10026">
                  <c:v>80111.272967421595</c:v>
                </c:pt>
                <c:pt idx="10027">
                  <c:v>80111.272967421595</c:v>
                </c:pt>
                <c:pt idx="10028">
                  <c:v>80111.272967421595</c:v>
                </c:pt>
                <c:pt idx="10029">
                  <c:v>80111.272967421595</c:v>
                </c:pt>
                <c:pt idx="10030">
                  <c:v>80111.272967421595</c:v>
                </c:pt>
                <c:pt idx="10031">
                  <c:v>80111.272967421595</c:v>
                </c:pt>
                <c:pt idx="10032">
                  <c:v>80111.272967421595</c:v>
                </c:pt>
                <c:pt idx="10033">
                  <c:v>80111.272967421595</c:v>
                </c:pt>
                <c:pt idx="10034">
                  <c:v>80111.272967421595</c:v>
                </c:pt>
                <c:pt idx="10035">
                  <c:v>80111.272967421595</c:v>
                </c:pt>
                <c:pt idx="10036">
                  <c:v>80111.272967421595</c:v>
                </c:pt>
                <c:pt idx="10037">
                  <c:v>80111.272967421595</c:v>
                </c:pt>
                <c:pt idx="10038">
                  <c:v>80111.272967421595</c:v>
                </c:pt>
                <c:pt idx="10039">
                  <c:v>80111.272967421595</c:v>
                </c:pt>
                <c:pt idx="10040">
                  <c:v>80111.272967421595</c:v>
                </c:pt>
                <c:pt idx="10041">
                  <c:v>80111.272967421595</c:v>
                </c:pt>
                <c:pt idx="10042">
                  <c:v>80111.272967421595</c:v>
                </c:pt>
                <c:pt idx="10043">
                  <c:v>80111.272967421595</c:v>
                </c:pt>
                <c:pt idx="10044">
                  <c:v>80111.272967421595</c:v>
                </c:pt>
                <c:pt idx="10045">
                  <c:v>80111.272967421595</c:v>
                </c:pt>
                <c:pt idx="10046">
                  <c:v>80111.272967421595</c:v>
                </c:pt>
                <c:pt idx="10047">
                  <c:v>80111.272967421595</c:v>
                </c:pt>
                <c:pt idx="10048">
                  <c:v>80111.272967421595</c:v>
                </c:pt>
                <c:pt idx="10049">
                  <c:v>80111.272967421595</c:v>
                </c:pt>
                <c:pt idx="10050">
                  <c:v>80111.272967421595</c:v>
                </c:pt>
                <c:pt idx="10051">
                  <c:v>80111.272967421595</c:v>
                </c:pt>
                <c:pt idx="10052">
                  <c:v>80111.272967421595</c:v>
                </c:pt>
                <c:pt idx="10053">
                  <c:v>80111.272967421595</c:v>
                </c:pt>
                <c:pt idx="10054">
                  <c:v>80111.272967421595</c:v>
                </c:pt>
                <c:pt idx="10055">
                  <c:v>80111.272967421595</c:v>
                </c:pt>
                <c:pt idx="10056">
                  <c:v>80111.272967421595</c:v>
                </c:pt>
                <c:pt idx="10057">
                  <c:v>80111.272967421595</c:v>
                </c:pt>
                <c:pt idx="10058">
                  <c:v>80111.272967421595</c:v>
                </c:pt>
                <c:pt idx="10059">
                  <c:v>80111.272967421595</c:v>
                </c:pt>
                <c:pt idx="10060">
                  <c:v>80111.272967421595</c:v>
                </c:pt>
                <c:pt idx="10061">
                  <c:v>80111.272967421595</c:v>
                </c:pt>
                <c:pt idx="10062">
                  <c:v>80111.272967421595</c:v>
                </c:pt>
                <c:pt idx="10063">
                  <c:v>80111.272967421595</c:v>
                </c:pt>
                <c:pt idx="10064">
                  <c:v>80111.272967421595</c:v>
                </c:pt>
                <c:pt idx="10065">
                  <c:v>80111.272967421595</c:v>
                </c:pt>
                <c:pt idx="10066">
                  <c:v>80111.272967421595</c:v>
                </c:pt>
                <c:pt idx="10067">
                  <c:v>80111.272967421595</c:v>
                </c:pt>
                <c:pt idx="10068">
                  <c:v>80111.272967421595</c:v>
                </c:pt>
                <c:pt idx="10069">
                  <c:v>80111.272967421595</c:v>
                </c:pt>
                <c:pt idx="10070">
                  <c:v>80111.272967421595</c:v>
                </c:pt>
                <c:pt idx="10071">
                  <c:v>80111.272967421595</c:v>
                </c:pt>
                <c:pt idx="10072">
                  <c:v>80111.272967421595</c:v>
                </c:pt>
                <c:pt idx="10073">
                  <c:v>80111.272967421595</c:v>
                </c:pt>
                <c:pt idx="10074">
                  <c:v>80111.272967421595</c:v>
                </c:pt>
                <c:pt idx="10075">
                  <c:v>80111.272967421595</c:v>
                </c:pt>
                <c:pt idx="10076">
                  <c:v>80111.272967421595</c:v>
                </c:pt>
                <c:pt idx="10077">
                  <c:v>80111.272967421595</c:v>
                </c:pt>
                <c:pt idx="10078">
                  <c:v>80111.272967421595</c:v>
                </c:pt>
                <c:pt idx="10079">
                  <c:v>80111.272967421595</c:v>
                </c:pt>
                <c:pt idx="10080">
                  <c:v>80111.272967421595</c:v>
                </c:pt>
                <c:pt idx="10081">
                  <c:v>80111.272967421595</c:v>
                </c:pt>
                <c:pt idx="10082">
                  <c:v>80111.272967421595</c:v>
                </c:pt>
                <c:pt idx="10083">
                  <c:v>80111.272967421595</c:v>
                </c:pt>
                <c:pt idx="10084">
                  <c:v>80111.272967421595</c:v>
                </c:pt>
                <c:pt idx="10085">
                  <c:v>80111.272967421595</c:v>
                </c:pt>
                <c:pt idx="10086">
                  <c:v>80111.272967421595</c:v>
                </c:pt>
                <c:pt idx="10087">
                  <c:v>80111.272967421595</c:v>
                </c:pt>
                <c:pt idx="10088">
                  <c:v>80111.272967421595</c:v>
                </c:pt>
                <c:pt idx="10089">
                  <c:v>80111.272967421595</c:v>
                </c:pt>
                <c:pt idx="10090">
                  <c:v>80111.272967421595</c:v>
                </c:pt>
                <c:pt idx="10091">
                  <c:v>80111.272967421595</c:v>
                </c:pt>
                <c:pt idx="10092">
                  <c:v>80111.272967421595</c:v>
                </c:pt>
                <c:pt idx="10093">
                  <c:v>80111.272967421595</c:v>
                </c:pt>
                <c:pt idx="10094">
                  <c:v>80111.272967421595</c:v>
                </c:pt>
                <c:pt idx="10095">
                  <c:v>80111.272967421595</c:v>
                </c:pt>
                <c:pt idx="10096">
                  <c:v>80111.272967421595</c:v>
                </c:pt>
                <c:pt idx="10097">
                  <c:v>80111.272967421595</c:v>
                </c:pt>
                <c:pt idx="10098">
                  <c:v>80111.272967421595</c:v>
                </c:pt>
                <c:pt idx="10099">
                  <c:v>80111.272967421595</c:v>
                </c:pt>
                <c:pt idx="10100">
                  <c:v>80111.272967421595</c:v>
                </c:pt>
                <c:pt idx="10101">
                  <c:v>80111.272967421595</c:v>
                </c:pt>
                <c:pt idx="10102">
                  <c:v>80111.272967421595</c:v>
                </c:pt>
                <c:pt idx="10103">
                  <c:v>80111.272967421595</c:v>
                </c:pt>
                <c:pt idx="10104">
                  <c:v>80111.272967421595</c:v>
                </c:pt>
                <c:pt idx="10105">
                  <c:v>80111.272967421595</c:v>
                </c:pt>
                <c:pt idx="10106">
                  <c:v>80111.272967421595</c:v>
                </c:pt>
                <c:pt idx="10107">
                  <c:v>80111.272967421595</c:v>
                </c:pt>
                <c:pt idx="10108">
                  <c:v>80111.272967421595</c:v>
                </c:pt>
                <c:pt idx="10109">
                  <c:v>80111.272967421595</c:v>
                </c:pt>
                <c:pt idx="10110">
                  <c:v>80111.272967421595</c:v>
                </c:pt>
                <c:pt idx="10111">
                  <c:v>80111.272967421595</c:v>
                </c:pt>
                <c:pt idx="10112">
                  <c:v>80111.272967421595</c:v>
                </c:pt>
                <c:pt idx="10113">
                  <c:v>80111.272967421595</c:v>
                </c:pt>
                <c:pt idx="10114">
                  <c:v>80111.272967421595</c:v>
                </c:pt>
                <c:pt idx="10115">
                  <c:v>80111.272967421595</c:v>
                </c:pt>
                <c:pt idx="10116">
                  <c:v>80111.272967421595</c:v>
                </c:pt>
                <c:pt idx="10117">
                  <c:v>80111.272967421595</c:v>
                </c:pt>
                <c:pt idx="10118">
                  <c:v>80111.272967421595</c:v>
                </c:pt>
                <c:pt idx="10119">
                  <c:v>80111.272967421595</c:v>
                </c:pt>
                <c:pt idx="10120">
                  <c:v>80111.272967421595</c:v>
                </c:pt>
                <c:pt idx="10121">
                  <c:v>80111.272967421595</c:v>
                </c:pt>
                <c:pt idx="10122">
                  <c:v>80111.272967421595</c:v>
                </c:pt>
                <c:pt idx="10123">
                  <c:v>80111.272967421595</c:v>
                </c:pt>
                <c:pt idx="10124">
                  <c:v>80111.272967421595</c:v>
                </c:pt>
                <c:pt idx="10125">
                  <c:v>80111.272967421595</c:v>
                </c:pt>
                <c:pt idx="10126">
                  <c:v>80111.272967421595</c:v>
                </c:pt>
                <c:pt idx="10127">
                  <c:v>80111.272967421595</c:v>
                </c:pt>
                <c:pt idx="10128">
                  <c:v>80111.272967421595</c:v>
                </c:pt>
                <c:pt idx="10129">
                  <c:v>80111.272967421595</c:v>
                </c:pt>
                <c:pt idx="10130">
                  <c:v>80111.272967421595</c:v>
                </c:pt>
                <c:pt idx="10131">
                  <c:v>80111.272967421595</c:v>
                </c:pt>
                <c:pt idx="10132">
                  <c:v>80111.272967421595</c:v>
                </c:pt>
                <c:pt idx="10133">
                  <c:v>80111.272967421595</c:v>
                </c:pt>
                <c:pt idx="10134">
                  <c:v>80111.272967421595</c:v>
                </c:pt>
                <c:pt idx="10135">
                  <c:v>80111.272967421595</c:v>
                </c:pt>
                <c:pt idx="10136">
                  <c:v>80111.272967421595</c:v>
                </c:pt>
                <c:pt idx="10137">
                  <c:v>80111.272967421595</c:v>
                </c:pt>
                <c:pt idx="10138">
                  <c:v>80111.272967421595</c:v>
                </c:pt>
                <c:pt idx="10139">
                  <c:v>80111.272967421595</c:v>
                </c:pt>
                <c:pt idx="10140">
                  <c:v>80111.272967421595</c:v>
                </c:pt>
                <c:pt idx="10141">
                  <c:v>80111.272967421595</c:v>
                </c:pt>
                <c:pt idx="10142">
                  <c:v>80111.272967421595</c:v>
                </c:pt>
                <c:pt idx="10143">
                  <c:v>80111.272967421595</c:v>
                </c:pt>
                <c:pt idx="10144">
                  <c:v>80111.272967421595</c:v>
                </c:pt>
                <c:pt idx="10145">
                  <c:v>80111.272967421595</c:v>
                </c:pt>
                <c:pt idx="10146">
                  <c:v>80111.272967421595</c:v>
                </c:pt>
                <c:pt idx="10147">
                  <c:v>80111.272967421595</c:v>
                </c:pt>
                <c:pt idx="10148">
                  <c:v>80111.272967421595</c:v>
                </c:pt>
                <c:pt idx="10149">
                  <c:v>80111.272967421595</c:v>
                </c:pt>
                <c:pt idx="10150">
                  <c:v>80111.272967421595</c:v>
                </c:pt>
                <c:pt idx="10151">
                  <c:v>80111.272967421595</c:v>
                </c:pt>
                <c:pt idx="10152">
                  <c:v>80111.272967421595</c:v>
                </c:pt>
                <c:pt idx="10153">
                  <c:v>80111.272967421595</c:v>
                </c:pt>
                <c:pt idx="10154">
                  <c:v>80111.272967421595</c:v>
                </c:pt>
                <c:pt idx="10155">
                  <c:v>80111.272967421595</c:v>
                </c:pt>
                <c:pt idx="10156">
                  <c:v>80111.272967421595</c:v>
                </c:pt>
                <c:pt idx="10157">
                  <c:v>80111.272967421595</c:v>
                </c:pt>
                <c:pt idx="10158">
                  <c:v>80111.272967421595</c:v>
                </c:pt>
                <c:pt idx="10159">
                  <c:v>80111.272967421595</c:v>
                </c:pt>
                <c:pt idx="10160">
                  <c:v>80111.272967421595</c:v>
                </c:pt>
                <c:pt idx="10161">
                  <c:v>80111.272967421595</c:v>
                </c:pt>
                <c:pt idx="10162">
                  <c:v>80111.272967421595</c:v>
                </c:pt>
                <c:pt idx="10163">
                  <c:v>80111.272967421595</c:v>
                </c:pt>
                <c:pt idx="10164">
                  <c:v>80111.272967421595</c:v>
                </c:pt>
                <c:pt idx="10165">
                  <c:v>80111.272967421595</c:v>
                </c:pt>
                <c:pt idx="10166">
                  <c:v>80111.272967421595</c:v>
                </c:pt>
                <c:pt idx="10167">
                  <c:v>80111.272967421595</c:v>
                </c:pt>
                <c:pt idx="10168">
                  <c:v>80111.272967421595</c:v>
                </c:pt>
                <c:pt idx="10169">
                  <c:v>80111.272967421595</c:v>
                </c:pt>
                <c:pt idx="10170">
                  <c:v>80111.272967421595</c:v>
                </c:pt>
                <c:pt idx="10171">
                  <c:v>80111.272967421595</c:v>
                </c:pt>
                <c:pt idx="10172">
                  <c:v>80111.272967421595</c:v>
                </c:pt>
                <c:pt idx="10173">
                  <c:v>80111.272967421595</c:v>
                </c:pt>
                <c:pt idx="10174">
                  <c:v>80111.272967421595</c:v>
                </c:pt>
                <c:pt idx="10175">
                  <c:v>80111.272967421595</c:v>
                </c:pt>
                <c:pt idx="10176">
                  <c:v>80111.272967421595</c:v>
                </c:pt>
                <c:pt idx="10177">
                  <c:v>80111.272967421595</c:v>
                </c:pt>
                <c:pt idx="10178">
                  <c:v>80111.272967421595</c:v>
                </c:pt>
                <c:pt idx="10179">
                  <c:v>80111.272967421595</c:v>
                </c:pt>
                <c:pt idx="10180">
                  <c:v>80111.272967421595</c:v>
                </c:pt>
                <c:pt idx="10181">
                  <c:v>80111.272967421595</c:v>
                </c:pt>
                <c:pt idx="10182">
                  <c:v>80111.272967421595</c:v>
                </c:pt>
                <c:pt idx="10183">
                  <c:v>80111.272967421595</c:v>
                </c:pt>
                <c:pt idx="10184">
                  <c:v>80111.272967421595</c:v>
                </c:pt>
                <c:pt idx="10185">
                  <c:v>80111.272967421595</c:v>
                </c:pt>
                <c:pt idx="10186">
                  <c:v>80111.272967421595</c:v>
                </c:pt>
                <c:pt idx="10187">
                  <c:v>80111.272967421595</c:v>
                </c:pt>
                <c:pt idx="10188">
                  <c:v>80111.272967421595</c:v>
                </c:pt>
                <c:pt idx="10189">
                  <c:v>80111.272967421595</c:v>
                </c:pt>
                <c:pt idx="10190">
                  <c:v>80111.272967421595</c:v>
                </c:pt>
                <c:pt idx="10191">
                  <c:v>80111.272967421595</c:v>
                </c:pt>
                <c:pt idx="10192">
                  <c:v>80111.272967421595</c:v>
                </c:pt>
                <c:pt idx="10193">
                  <c:v>80111.272967421595</c:v>
                </c:pt>
                <c:pt idx="10194">
                  <c:v>80111.272967421595</c:v>
                </c:pt>
                <c:pt idx="10195">
                  <c:v>80111.272967421595</c:v>
                </c:pt>
                <c:pt idx="10196">
                  <c:v>80111.272967421595</c:v>
                </c:pt>
                <c:pt idx="10197">
                  <c:v>80111.272967421595</c:v>
                </c:pt>
                <c:pt idx="10198">
                  <c:v>80111.272967421595</c:v>
                </c:pt>
                <c:pt idx="10199">
                  <c:v>80111.272967421595</c:v>
                </c:pt>
                <c:pt idx="10200">
                  <c:v>80111.272967421595</c:v>
                </c:pt>
                <c:pt idx="10201">
                  <c:v>80111.272967421595</c:v>
                </c:pt>
                <c:pt idx="10202">
                  <c:v>80111.272967421595</c:v>
                </c:pt>
                <c:pt idx="10203">
                  <c:v>80111.272967421595</c:v>
                </c:pt>
                <c:pt idx="10204">
                  <c:v>80111.272967421595</c:v>
                </c:pt>
                <c:pt idx="10205">
                  <c:v>80111.272967421595</c:v>
                </c:pt>
                <c:pt idx="10206">
                  <c:v>80111.272967421595</c:v>
                </c:pt>
                <c:pt idx="10207">
                  <c:v>80111.272967421595</c:v>
                </c:pt>
                <c:pt idx="10208">
                  <c:v>80111.272967421595</c:v>
                </c:pt>
                <c:pt idx="10209">
                  <c:v>80111.272967421595</c:v>
                </c:pt>
                <c:pt idx="10210">
                  <c:v>80111.272967421595</c:v>
                </c:pt>
                <c:pt idx="10211">
                  <c:v>80111.272967421595</c:v>
                </c:pt>
                <c:pt idx="10212">
                  <c:v>80111.272967421595</c:v>
                </c:pt>
                <c:pt idx="10213">
                  <c:v>80111.272967421595</c:v>
                </c:pt>
                <c:pt idx="10214">
                  <c:v>80111.272967421595</c:v>
                </c:pt>
                <c:pt idx="10215">
                  <c:v>80111.272967421595</c:v>
                </c:pt>
                <c:pt idx="10216">
                  <c:v>80111.272967421595</c:v>
                </c:pt>
                <c:pt idx="10217">
                  <c:v>80111.272967421595</c:v>
                </c:pt>
                <c:pt idx="10218">
                  <c:v>80111.272967421595</c:v>
                </c:pt>
                <c:pt idx="10219">
                  <c:v>80111.272967421595</c:v>
                </c:pt>
                <c:pt idx="10220">
                  <c:v>80111.272967421595</c:v>
                </c:pt>
                <c:pt idx="10221">
                  <c:v>80111.272967421595</c:v>
                </c:pt>
                <c:pt idx="10222">
                  <c:v>80111.272967421595</c:v>
                </c:pt>
                <c:pt idx="10223">
                  <c:v>80111.272967421595</c:v>
                </c:pt>
                <c:pt idx="10224">
                  <c:v>80111.272967421595</c:v>
                </c:pt>
                <c:pt idx="10225">
                  <c:v>80111.272967421595</c:v>
                </c:pt>
                <c:pt idx="10226">
                  <c:v>80111.272967421595</c:v>
                </c:pt>
                <c:pt idx="10227">
                  <c:v>80111.272967421595</c:v>
                </c:pt>
                <c:pt idx="10228">
                  <c:v>80111.272967421595</c:v>
                </c:pt>
                <c:pt idx="10229">
                  <c:v>80111.272967421595</c:v>
                </c:pt>
                <c:pt idx="10230">
                  <c:v>80111.272967421595</c:v>
                </c:pt>
                <c:pt idx="10231">
                  <c:v>80111.272967421595</c:v>
                </c:pt>
                <c:pt idx="10232">
                  <c:v>80111.272967421595</c:v>
                </c:pt>
                <c:pt idx="10233">
                  <c:v>80111.272967421595</c:v>
                </c:pt>
                <c:pt idx="10234">
                  <c:v>80111.272967421595</c:v>
                </c:pt>
                <c:pt idx="10235">
                  <c:v>80111.272967421595</c:v>
                </c:pt>
                <c:pt idx="10236">
                  <c:v>80111.272967421595</c:v>
                </c:pt>
                <c:pt idx="10237">
                  <c:v>80111.272967421595</c:v>
                </c:pt>
                <c:pt idx="10238">
                  <c:v>80111.272967421595</c:v>
                </c:pt>
                <c:pt idx="10239">
                  <c:v>80111.272967421595</c:v>
                </c:pt>
                <c:pt idx="10240">
                  <c:v>80111.272967421595</c:v>
                </c:pt>
                <c:pt idx="10241">
                  <c:v>80111.272967421595</c:v>
                </c:pt>
                <c:pt idx="10242">
                  <c:v>80111.272967421595</c:v>
                </c:pt>
                <c:pt idx="10243">
                  <c:v>80111.272967421595</c:v>
                </c:pt>
                <c:pt idx="10244">
                  <c:v>80111.272967421595</c:v>
                </c:pt>
                <c:pt idx="10245">
                  <c:v>80111.272967421595</c:v>
                </c:pt>
                <c:pt idx="10246">
                  <c:v>80111.272967421595</c:v>
                </c:pt>
                <c:pt idx="10247">
                  <c:v>80111.272967421595</c:v>
                </c:pt>
                <c:pt idx="10248">
                  <c:v>80111.272967421595</c:v>
                </c:pt>
                <c:pt idx="10249">
                  <c:v>80111.272967421595</c:v>
                </c:pt>
                <c:pt idx="10250">
                  <c:v>80111.272967421595</c:v>
                </c:pt>
                <c:pt idx="10251">
                  <c:v>80111.272967421595</c:v>
                </c:pt>
                <c:pt idx="10252">
                  <c:v>80111.272967421595</c:v>
                </c:pt>
                <c:pt idx="10253">
                  <c:v>80111.272967421595</c:v>
                </c:pt>
                <c:pt idx="10254">
                  <c:v>80111.272967421595</c:v>
                </c:pt>
                <c:pt idx="10255">
                  <c:v>80111.272967421595</c:v>
                </c:pt>
                <c:pt idx="10256">
                  <c:v>80111.272967421595</c:v>
                </c:pt>
                <c:pt idx="10257">
                  <c:v>80111.272967421595</c:v>
                </c:pt>
                <c:pt idx="10258">
                  <c:v>80111.272967421595</c:v>
                </c:pt>
                <c:pt idx="10259">
                  <c:v>80111.272967421595</c:v>
                </c:pt>
                <c:pt idx="10260">
                  <c:v>80111.272967421595</c:v>
                </c:pt>
                <c:pt idx="10261">
                  <c:v>80111.272967421595</c:v>
                </c:pt>
                <c:pt idx="10262">
                  <c:v>80111.272967421595</c:v>
                </c:pt>
                <c:pt idx="10263">
                  <c:v>80111.272967421595</c:v>
                </c:pt>
                <c:pt idx="10264">
                  <c:v>80111.272967421595</c:v>
                </c:pt>
                <c:pt idx="10265">
                  <c:v>80111.272967421595</c:v>
                </c:pt>
                <c:pt idx="10266">
                  <c:v>80111.272967421595</c:v>
                </c:pt>
                <c:pt idx="10267">
                  <c:v>80111.272967421595</c:v>
                </c:pt>
                <c:pt idx="10268">
                  <c:v>80111.272967421595</c:v>
                </c:pt>
                <c:pt idx="10269">
                  <c:v>80111.272967421595</c:v>
                </c:pt>
                <c:pt idx="10270">
                  <c:v>80111.272967421595</c:v>
                </c:pt>
                <c:pt idx="10271">
                  <c:v>80111.272967421595</c:v>
                </c:pt>
                <c:pt idx="10272">
                  <c:v>80111.272967421595</c:v>
                </c:pt>
                <c:pt idx="10273">
                  <c:v>80111.272967421595</c:v>
                </c:pt>
                <c:pt idx="10274">
                  <c:v>80111.272967421595</c:v>
                </c:pt>
                <c:pt idx="10275">
                  <c:v>80111.272967421595</c:v>
                </c:pt>
                <c:pt idx="10276">
                  <c:v>80111.272967421595</c:v>
                </c:pt>
                <c:pt idx="10277">
                  <c:v>80111.272967421595</c:v>
                </c:pt>
                <c:pt idx="10278">
                  <c:v>80111.272967421595</c:v>
                </c:pt>
                <c:pt idx="10279">
                  <c:v>80111.272967421595</c:v>
                </c:pt>
                <c:pt idx="10280">
                  <c:v>80111.272967421595</c:v>
                </c:pt>
                <c:pt idx="10281">
                  <c:v>80111.272967421595</c:v>
                </c:pt>
                <c:pt idx="10282">
                  <c:v>80111.272967421595</c:v>
                </c:pt>
                <c:pt idx="10283">
                  <c:v>80111.272967421595</c:v>
                </c:pt>
                <c:pt idx="10284">
                  <c:v>80111.272967421595</c:v>
                </c:pt>
                <c:pt idx="10285">
                  <c:v>80111.272967421595</c:v>
                </c:pt>
                <c:pt idx="10286">
                  <c:v>80111.272967421595</c:v>
                </c:pt>
                <c:pt idx="10287">
                  <c:v>80111.272967421595</c:v>
                </c:pt>
                <c:pt idx="10288">
                  <c:v>80111.272967421595</c:v>
                </c:pt>
                <c:pt idx="10289">
                  <c:v>80111.272967421595</c:v>
                </c:pt>
                <c:pt idx="10290">
                  <c:v>80111.272967421595</c:v>
                </c:pt>
                <c:pt idx="10291">
                  <c:v>80111.272967421595</c:v>
                </c:pt>
                <c:pt idx="10292">
                  <c:v>80111.272967421595</c:v>
                </c:pt>
                <c:pt idx="10293">
                  <c:v>80111.272967421595</c:v>
                </c:pt>
                <c:pt idx="10294">
                  <c:v>80111.272967421595</c:v>
                </c:pt>
                <c:pt idx="10295">
                  <c:v>80111.272967421595</c:v>
                </c:pt>
                <c:pt idx="10296">
                  <c:v>80111.272967421595</c:v>
                </c:pt>
                <c:pt idx="10297">
                  <c:v>80111.272967421595</c:v>
                </c:pt>
                <c:pt idx="10298">
                  <c:v>80111.272967421595</c:v>
                </c:pt>
                <c:pt idx="10299">
                  <c:v>80111.272967421595</c:v>
                </c:pt>
                <c:pt idx="10300">
                  <c:v>80111.272967421595</c:v>
                </c:pt>
                <c:pt idx="10301">
                  <c:v>80111.272967421595</c:v>
                </c:pt>
                <c:pt idx="10302">
                  <c:v>80111.272967421595</c:v>
                </c:pt>
                <c:pt idx="10303">
                  <c:v>80111.272967421595</c:v>
                </c:pt>
                <c:pt idx="10304">
                  <c:v>80111.272967421595</c:v>
                </c:pt>
                <c:pt idx="10305">
                  <c:v>80111.272967421595</c:v>
                </c:pt>
                <c:pt idx="10306">
                  <c:v>80111.272967421595</c:v>
                </c:pt>
                <c:pt idx="10307">
                  <c:v>80111.272967421595</c:v>
                </c:pt>
                <c:pt idx="10308">
                  <c:v>80111.272967421595</c:v>
                </c:pt>
                <c:pt idx="10309">
                  <c:v>80111.272967421595</c:v>
                </c:pt>
                <c:pt idx="10310">
                  <c:v>80111.272967421595</c:v>
                </c:pt>
                <c:pt idx="10311">
                  <c:v>80111.272967421595</c:v>
                </c:pt>
                <c:pt idx="10312">
                  <c:v>80111.272967421595</c:v>
                </c:pt>
                <c:pt idx="10313">
                  <c:v>80111.272967421595</c:v>
                </c:pt>
                <c:pt idx="10314">
                  <c:v>80111.272967421595</c:v>
                </c:pt>
                <c:pt idx="10315">
                  <c:v>80111.272967421595</c:v>
                </c:pt>
                <c:pt idx="10316">
                  <c:v>80111.272967421595</c:v>
                </c:pt>
                <c:pt idx="10317">
                  <c:v>80111.272967421595</c:v>
                </c:pt>
                <c:pt idx="10318">
                  <c:v>80111.272967421595</c:v>
                </c:pt>
                <c:pt idx="10319">
                  <c:v>80111.272967421595</c:v>
                </c:pt>
                <c:pt idx="10320">
                  <c:v>80111.272967421595</c:v>
                </c:pt>
                <c:pt idx="10321">
                  <c:v>80111.272967421595</c:v>
                </c:pt>
                <c:pt idx="10322">
                  <c:v>80111.272967421595</c:v>
                </c:pt>
                <c:pt idx="10323">
                  <c:v>80111.272967421595</c:v>
                </c:pt>
                <c:pt idx="10324">
                  <c:v>80111.272967421595</c:v>
                </c:pt>
                <c:pt idx="10325">
                  <c:v>80111.272967421595</c:v>
                </c:pt>
                <c:pt idx="10326">
                  <c:v>80111.272967421595</c:v>
                </c:pt>
                <c:pt idx="10327">
                  <c:v>80111.272967421595</c:v>
                </c:pt>
                <c:pt idx="10328">
                  <c:v>80111.272967421595</c:v>
                </c:pt>
                <c:pt idx="10329">
                  <c:v>80111.272967421595</c:v>
                </c:pt>
                <c:pt idx="10330">
                  <c:v>80111.272967421595</c:v>
                </c:pt>
                <c:pt idx="10331">
                  <c:v>80111.272967421595</c:v>
                </c:pt>
                <c:pt idx="10332">
                  <c:v>80111.272967421595</c:v>
                </c:pt>
                <c:pt idx="10333">
                  <c:v>80111.272967421595</c:v>
                </c:pt>
                <c:pt idx="10334">
                  <c:v>80111.272967421595</c:v>
                </c:pt>
                <c:pt idx="10335">
                  <c:v>80111.272967421595</c:v>
                </c:pt>
                <c:pt idx="10336">
                  <c:v>80111.272967421595</c:v>
                </c:pt>
                <c:pt idx="10337">
                  <c:v>80111.272967421595</c:v>
                </c:pt>
                <c:pt idx="10338">
                  <c:v>80111.272967421595</c:v>
                </c:pt>
                <c:pt idx="10339">
                  <c:v>80111.272967421595</c:v>
                </c:pt>
                <c:pt idx="10340">
                  <c:v>80111.272967421595</c:v>
                </c:pt>
                <c:pt idx="10341">
                  <c:v>80111.272967421595</c:v>
                </c:pt>
                <c:pt idx="10342">
                  <c:v>80111.272967421595</c:v>
                </c:pt>
                <c:pt idx="10343">
                  <c:v>80111.272967421595</c:v>
                </c:pt>
                <c:pt idx="10344">
                  <c:v>80111.272967421595</c:v>
                </c:pt>
                <c:pt idx="10345">
                  <c:v>80111.272967421595</c:v>
                </c:pt>
                <c:pt idx="10346">
                  <c:v>80111.272967421595</c:v>
                </c:pt>
                <c:pt idx="10347">
                  <c:v>80111.272967421595</c:v>
                </c:pt>
                <c:pt idx="10348">
                  <c:v>80111.272967421595</c:v>
                </c:pt>
                <c:pt idx="10349">
                  <c:v>80111.272967421595</c:v>
                </c:pt>
                <c:pt idx="10350">
                  <c:v>80111.272967421595</c:v>
                </c:pt>
                <c:pt idx="10351">
                  <c:v>80111.272967421595</c:v>
                </c:pt>
                <c:pt idx="10352">
                  <c:v>80111.272967421595</c:v>
                </c:pt>
                <c:pt idx="10353">
                  <c:v>80111.272967421595</c:v>
                </c:pt>
                <c:pt idx="10354">
                  <c:v>80111.272967421595</c:v>
                </c:pt>
                <c:pt idx="10355">
                  <c:v>80111.272967421595</c:v>
                </c:pt>
                <c:pt idx="10356">
                  <c:v>80111.272967421595</c:v>
                </c:pt>
                <c:pt idx="10357">
                  <c:v>80111.272967421595</c:v>
                </c:pt>
                <c:pt idx="10358">
                  <c:v>80111.272967421595</c:v>
                </c:pt>
                <c:pt idx="10359">
                  <c:v>80111.272967421595</c:v>
                </c:pt>
                <c:pt idx="10360">
                  <c:v>80111.272967421595</c:v>
                </c:pt>
                <c:pt idx="10361">
                  <c:v>80111.272967421595</c:v>
                </c:pt>
                <c:pt idx="10362">
                  <c:v>80111.272967421595</c:v>
                </c:pt>
                <c:pt idx="10363">
                  <c:v>80111.272967421595</c:v>
                </c:pt>
                <c:pt idx="10364">
                  <c:v>80111.272967421595</c:v>
                </c:pt>
                <c:pt idx="10365">
                  <c:v>80111.272967421595</c:v>
                </c:pt>
                <c:pt idx="10366">
                  <c:v>80111.272967421595</c:v>
                </c:pt>
                <c:pt idx="10367">
                  <c:v>80149.992165977848</c:v>
                </c:pt>
                <c:pt idx="10368">
                  <c:v>80188.711364534101</c:v>
                </c:pt>
                <c:pt idx="10369">
                  <c:v>80227.430563090355</c:v>
                </c:pt>
                <c:pt idx="10370">
                  <c:v>80266.149761646608</c:v>
                </c:pt>
                <c:pt idx="10371">
                  <c:v>80304.868960202861</c:v>
                </c:pt>
                <c:pt idx="10372">
                  <c:v>80343.588158759114</c:v>
                </c:pt>
                <c:pt idx="10373">
                  <c:v>80382.307357315367</c:v>
                </c:pt>
                <c:pt idx="10374">
                  <c:v>80421.02655587162</c:v>
                </c:pt>
                <c:pt idx="10375">
                  <c:v>80459.745754427873</c:v>
                </c:pt>
                <c:pt idx="10376">
                  <c:v>80498.464952984126</c:v>
                </c:pt>
                <c:pt idx="10377">
                  <c:v>80500.431988487762</c:v>
                </c:pt>
                <c:pt idx="10378">
                  <c:v>80500.431988487762</c:v>
                </c:pt>
                <c:pt idx="10379">
                  <c:v>80500.431988487762</c:v>
                </c:pt>
                <c:pt idx="10380">
                  <c:v>80500.431988487762</c:v>
                </c:pt>
                <c:pt idx="10381">
                  <c:v>80500.431988487762</c:v>
                </c:pt>
                <c:pt idx="10382">
                  <c:v>80500.431988487762</c:v>
                </c:pt>
                <c:pt idx="10383">
                  <c:v>80500.431988487762</c:v>
                </c:pt>
                <c:pt idx="10384">
                  <c:v>80500.431988487762</c:v>
                </c:pt>
                <c:pt idx="10385">
                  <c:v>80500.431988487762</c:v>
                </c:pt>
                <c:pt idx="10386">
                  <c:v>80500.431988487762</c:v>
                </c:pt>
                <c:pt idx="10387">
                  <c:v>80500.431988487762</c:v>
                </c:pt>
                <c:pt idx="10388">
                  <c:v>80500.431988487762</c:v>
                </c:pt>
                <c:pt idx="10389">
                  <c:v>80500.431988487762</c:v>
                </c:pt>
                <c:pt idx="10390">
                  <c:v>80500.431988487762</c:v>
                </c:pt>
                <c:pt idx="10391">
                  <c:v>80500.431988487762</c:v>
                </c:pt>
                <c:pt idx="10392">
                  <c:v>80500.431988487762</c:v>
                </c:pt>
                <c:pt idx="10393">
                  <c:v>80500.431988487762</c:v>
                </c:pt>
                <c:pt idx="10394">
                  <c:v>80500.431988487762</c:v>
                </c:pt>
                <c:pt idx="10395">
                  <c:v>80500.431988487762</c:v>
                </c:pt>
                <c:pt idx="10396">
                  <c:v>80500.431988487762</c:v>
                </c:pt>
                <c:pt idx="10397">
                  <c:v>80500.431988487762</c:v>
                </c:pt>
                <c:pt idx="10398">
                  <c:v>80500.431988487762</c:v>
                </c:pt>
                <c:pt idx="10399">
                  <c:v>80500.431988487762</c:v>
                </c:pt>
                <c:pt idx="10400">
                  <c:v>80500.431988487762</c:v>
                </c:pt>
                <c:pt idx="10401">
                  <c:v>80500.431988487762</c:v>
                </c:pt>
                <c:pt idx="10402">
                  <c:v>80500.431988487762</c:v>
                </c:pt>
                <c:pt idx="10403">
                  <c:v>80500.431988487762</c:v>
                </c:pt>
                <c:pt idx="10404">
                  <c:v>80500.431988487762</c:v>
                </c:pt>
                <c:pt idx="10405">
                  <c:v>80500.431988487762</c:v>
                </c:pt>
                <c:pt idx="10406">
                  <c:v>80500.431988487762</c:v>
                </c:pt>
                <c:pt idx="10407">
                  <c:v>80500.431988487762</c:v>
                </c:pt>
                <c:pt idx="10408">
                  <c:v>80500.431988487762</c:v>
                </c:pt>
                <c:pt idx="10409">
                  <c:v>80500.431988487762</c:v>
                </c:pt>
                <c:pt idx="10410">
                  <c:v>80500.431988487762</c:v>
                </c:pt>
                <c:pt idx="10411">
                  <c:v>80500.431988487762</c:v>
                </c:pt>
                <c:pt idx="10412">
                  <c:v>80500.431988487762</c:v>
                </c:pt>
                <c:pt idx="10413">
                  <c:v>80500.431988487762</c:v>
                </c:pt>
                <c:pt idx="10414">
                  <c:v>80500.431988487762</c:v>
                </c:pt>
                <c:pt idx="10415">
                  <c:v>80500.431988487762</c:v>
                </c:pt>
                <c:pt idx="10416">
                  <c:v>80500.431988487762</c:v>
                </c:pt>
                <c:pt idx="10417">
                  <c:v>80500.431988487762</c:v>
                </c:pt>
                <c:pt idx="10418">
                  <c:v>80500.431988487762</c:v>
                </c:pt>
                <c:pt idx="10419">
                  <c:v>80500.431988487762</c:v>
                </c:pt>
                <c:pt idx="10420">
                  <c:v>80500.431988487762</c:v>
                </c:pt>
                <c:pt idx="10421">
                  <c:v>80500.431988487762</c:v>
                </c:pt>
                <c:pt idx="10422">
                  <c:v>80500.431988487762</c:v>
                </c:pt>
                <c:pt idx="10423">
                  <c:v>80500.431988487762</c:v>
                </c:pt>
                <c:pt idx="10424">
                  <c:v>80500.431988487762</c:v>
                </c:pt>
                <c:pt idx="10425">
                  <c:v>80500.431988487762</c:v>
                </c:pt>
                <c:pt idx="10426">
                  <c:v>80500.431988487762</c:v>
                </c:pt>
                <c:pt idx="10427">
                  <c:v>80500.431988487762</c:v>
                </c:pt>
                <c:pt idx="10428">
                  <c:v>80500.431988487762</c:v>
                </c:pt>
                <c:pt idx="10429">
                  <c:v>80500.431988487762</c:v>
                </c:pt>
                <c:pt idx="10430">
                  <c:v>80500.431988487762</c:v>
                </c:pt>
                <c:pt idx="10431">
                  <c:v>80500.431988487762</c:v>
                </c:pt>
                <c:pt idx="10432">
                  <c:v>80500.431988487762</c:v>
                </c:pt>
                <c:pt idx="10433">
                  <c:v>80500.431988487762</c:v>
                </c:pt>
                <c:pt idx="10434">
                  <c:v>80500.431988487762</c:v>
                </c:pt>
                <c:pt idx="10435">
                  <c:v>80500.431988487762</c:v>
                </c:pt>
                <c:pt idx="10436">
                  <c:v>80500.431988487762</c:v>
                </c:pt>
                <c:pt idx="10437">
                  <c:v>80500.431988487762</c:v>
                </c:pt>
                <c:pt idx="10438">
                  <c:v>80500.431988487762</c:v>
                </c:pt>
                <c:pt idx="10439">
                  <c:v>80500.431988487762</c:v>
                </c:pt>
                <c:pt idx="10440">
                  <c:v>80500.431988487762</c:v>
                </c:pt>
                <c:pt idx="10441">
                  <c:v>80500.431988487762</c:v>
                </c:pt>
                <c:pt idx="10442">
                  <c:v>80500.431988487762</c:v>
                </c:pt>
                <c:pt idx="10443">
                  <c:v>80500.431988487762</c:v>
                </c:pt>
                <c:pt idx="10444">
                  <c:v>80500.431988487762</c:v>
                </c:pt>
                <c:pt idx="10445">
                  <c:v>80500.431988487762</c:v>
                </c:pt>
                <c:pt idx="10446">
                  <c:v>80500.431988487762</c:v>
                </c:pt>
                <c:pt idx="10447">
                  <c:v>80500.431988487762</c:v>
                </c:pt>
                <c:pt idx="10448">
                  <c:v>80500.431988487762</c:v>
                </c:pt>
                <c:pt idx="10449">
                  <c:v>80500.431988487762</c:v>
                </c:pt>
                <c:pt idx="10450">
                  <c:v>80500.431988487762</c:v>
                </c:pt>
                <c:pt idx="10451">
                  <c:v>80500.431988487762</c:v>
                </c:pt>
                <c:pt idx="10452">
                  <c:v>80500.431988487762</c:v>
                </c:pt>
                <c:pt idx="10453">
                  <c:v>80500.431988487762</c:v>
                </c:pt>
                <c:pt idx="10454">
                  <c:v>80500.431988487762</c:v>
                </c:pt>
                <c:pt idx="10455">
                  <c:v>80500.431988487762</c:v>
                </c:pt>
                <c:pt idx="10456">
                  <c:v>80500.431988487762</c:v>
                </c:pt>
                <c:pt idx="10457">
                  <c:v>80500.431988487762</c:v>
                </c:pt>
                <c:pt idx="10458">
                  <c:v>80500.431988487762</c:v>
                </c:pt>
                <c:pt idx="10459">
                  <c:v>80500.431988487762</c:v>
                </c:pt>
                <c:pt idx="10460">
                  <c:v>80500.431988487762</c:v>
                </c:pt>
                <c:pt idx="10461">
                  <c:v>80500.431988487762</c:v>
                </c:pt>
                <c:pt idx="10462">
                  <c:v>80500.431988487762</c:v>
                </c:pt>
                <c:pt idx="10463">
                  <c:v>80500.431988487762</c:v>
                </c:pt>
                <c:pt idx="10464">
                  <c:v>80500.431988487762</c:v>
                </c:pt>
                <c:pt idx="10465">
                  <c:v>80500.431988487762</c:v>
                </c:pt>
                <c:pt idx="10466">
                  <c:v>80500.431988487762</c:v>
                </c:pt>
                <c:pt idx="10467">
                  <c:v>80500.431988487762</c:v>
                </c:pt>
                <c:pt idx="10468">
                  <c:v>80500.431988487762</c:v>
                </c:pt>
                <c:pt idx="10469">
                  <c:v>80500.431988487762</c:v>
                </c:pt>
                <c:pt idx="10470">
                  <c:v>80500.431988487762</c:v>
                </c:pt>
                <c:pt idx="10471">
                  <c:v>80500.450326014747</c:v>
                </c:pt>
                <c:pt idx="10472">
                  <c:v>80500.468663541731</c:v>
                </c:pt>
                <c:pt idx="10473">
                  <c:v>80500.468663541731</c:v>
                </c:pt>
                <c:pt idx="10474">
                  <c:v>80500.472916802813</c:v>
                </c:pt>
                <c:pt idx="10475">
                  <c:v>80500.477170063896</c:v>
                </c:pt>
                <c:pt idx="10476">
                  <c:v>80500.477170063896</c:v>
                </c:pt>
                <c:pt idx="10477">
                  <c:v>80500.477170063896</c:v>
                </c:pt>
                <c:pt idx="10478">
                  <c:v>80501.572393744762</c:v>
                </c:pt>
                <c:pt idx="10479">
                  <c:v>80502.120005640827</c:v>
                </c:pt>
                <c:pt idx="10480">
                  <c:v>80502.667617536892</c:v>
                </c:pt>
                <c:pt idx="10481">
                  <c:v>80502.667617536892</c:v>
                </c:pt>
                <c:pt idx="10482">
                  <c:v>80502.667617536892</c:v>
                </c:pt>
                <c:pt idx="10483">
                  <c:v>80502.667617536892</c:v>
                </c:pt>
                <c:pt idx="10484">
                  <c:v>80502.667617536892</c:v>
                </c:pt>
                <c:pt idx="10485">
                  <c:v>80502.667617536892</c:v>
                </c:pt>
                <c:pt idx="10486">
                  <c:v>80502.667617536892</c:v>
                </c:pt>
                <c:pt idx="10487">
                  <c:v>80502.667617536892</c:v>
                </c:pt>
                <c:pt idx="10488">
                  <c:v>80502.667617536892</c:v>
                </c:pt>
                <c:pt idx="10489">
                  <c:v>80502.667617536892</c:v>
                </c:pt>
                <c:pt idx="10490">
                  <c:v>80502.667617536892</c:v>
                </c:pt>
                <c:pt idx="10491">
                  <c:v>80502.667617536892</c:v>
                </c:pt>
                <c:pt idx="10492">
                  <c:v>80502.667617536892</c:v>
                </c:pt>
                <c:pt idx="10493">
                  <c:v>80502.667617536892</c:v>
                </c:pt>
                <c:pt idx="10494">
                  <c:v>80502.667617536892</c:v>
                </c:pt>
                <c:pt idx="10495">
                  <c:v>80502.717707260672</c:v>
                </c:pt>
                <c:pt idx="10496">
                  <c:v>80502.770202076645</c:v>
                </c:pt>
                <c:pt idx="10497">
                  <c:v>80502.770202076645</c:v>
                </c:pt>
                <c:pt idx="10498">
                  <c:v>80502.770202076645</c:v>
                </c:pt>
                <c:pt idx="10499">
                  <c:v>80502.770202076645</c:v>
                </c:pt>
                <c:pt idx="10500">
                  <c:v>80502.770202076645</c:v>
                </c:pt>
                <c:pt idx="10501">
                  <c:v>80502.770202076645</c:v>
                </c:pt>
                <c:pt idx="10502">
                  <c:v>80502.770202076645</c:v>
                </c:pt>
                <c:pt idx="10503">
                  <c:v>80502.770202076645</c:v>
                </c:pt>
                <c:pt idx="10504">
                  <c:v>80502.770202076645</c:v>
                </c:pt>
                <c:pt idx="10505">
                  <c:v>80502.770202076645</c:v>
                </c:pt>
                <c:pt idx="10506">
                  <c:v>80502.770202076645</c:v>
                </c:pt>
                <c:pt idx="10507">
                  <c:v>80502.770202076645</c:v>
                </c:pt>
                <c:pt idx="10508">
                  <c:v>80502.770202076645</c:v>
                </c:pt>
                <c:pt idx="10509">
                  <c:v>80502.770202076645</c:v>
                </c:pt>
                <c:pt idx="10510">
                  <c:v>80502.770202076645</c:v>
                </c:pt>
                <c:pt idx="10511">
                  <c:v>80502.770202076645</c:v>
                </c:pt>
                <c:pt idx="10512">
                  <c:v>80502.770202076645</c:v>
                </c:pt>
                <c:pt idx="10513">
                  <c:v>80502.770202076645</c:v>
                </c:pt>
                <c:pt idx="10514">
                  <c:v>80502.770202076645</c:v>
                </c:pt>
                <c:pt idx="10515">
                  <c:v>80502.770202076645</c:v>
                </c:pt>
                <c:pt idx="10516">
                  <c:v>80502.770202076645</c:v>
                </c:pt>
                <c:pt idx="10517">
                  <c:v>80502.770202076645</c:v>
                </c:pt>
                <c:pt idx="10518">
                  <c:v>80502.770202076645</c:v>
                </c:pt>
                <c:pt idx="10519">
                  <c:v>80502.770202076645</c:v>
                </c:pt>
                <c:pt idx="10520">
                  <c:v>80502.770202076645</c:v>
                </c:pt>
                <c:pt idx="10521">
                  <c:v>80502.770202076645</c:v>
                </c:pt>
                <c:pt idx="10522">
                  <c:v>80502.770202076645</c:v>
                </c:pt>
                <c:pt idx="10523">
                  <c:v>80502.770202076645</c:v>
                </c:pt>
                <c:pt idx="10524">
                  <c:v>80502.770202076645</c:v>
                </c:pt>
                <c:pt idx="10525">
                  <c:v>80502.770202076645</c:v>
                </c:pt>
                <c:pt idx="10526">
                  <c:v>80502.770202076645</c:v>
                </c:pt>
                <c:pt idx="10527">
                  <c:v>80502.770202076645</c:v>
                </c:pt>
                <c:pt idx="10528">
                  <c:v>80502.770202076645</c:v>
                </c:pt>
                <c:pt idx="10529">
                  <c:v>80502.770202076645</c:v>
                </c:pt>
                <c:pt idx="10530">
                  <c:v>80502.770202076645</c:v>
                </c:pt>
                <c:pt idx="10531">
                  <c:v>80502.770202076645</c:v>
                </c:pt>
                <c:pt idx="10532">
                  <c:v>80502.770202076645</c:v>
                </c:pt>
                <c:pt idx="10533">
                  <c:v>80502.770202076645</c:v>
                </c:pt>
                <c:pt idx="10534">
                  <c:v>80502.770202076645</c:v>
                </c:pt>
                <c:pt idx="10535">
                  <c:v>80502.770202076645</c:v>
                </c:pt>
                <c:pt idx="10536">
                  <c:v>80502.770202076645</c:v>
                </c:pt>
                <c:pt idx="10537">
                  <c:v>80502.770202076645</c:v>
                </c:pt>
                <c:pt idx="10538">
                  <c:v>80502.770202076645</c:v>
                </c:pt>
                <c:pt idx="10539">
                  <c:v>80502.770202076645</c:v>
                </c:pt>
                <c:pt idx="10540">
                  <c:v>80502.770202076645</c:v>
                </c:pt>
                <c:pt idx="10541">
                  <c:v>80502.770202076645</c:v>
                </c:pt>
                <c:pt idx="10542">
                  <c:v>80502.770202076645</c:v>
                </c:pt>
                <c:pt idx="10543">
                  <c:v>80502.770202076645</c:v>
                </c:pt>
                <c:pt idx="10544">
                  <c:v>80502.770202076645</c:v>
                </c:pt>
                <c:pt idx="10545">
                  <c:v>80502.770202076645</c:v>
                </c:pt>
                <c:pt idx="10546">
                  <c:v>80502.770202076645</c:v>
                </c:pt>
                <c:pt idx="10547">
                  <c:v>80502.770202076645</c:v>
                </c:pt>
                <c:pt idx="10548">
                  <c:v>80502.770202076645</c:v>
                </c:pt>
                <c:pt idx="10549">
                  <c:v>80502.770202076645</c:v>
                </c:pt>
                <c:pt idx="10550">
                  <c:v>80502.770202076645</c:v>
                </c:pt>
                <c:pt idx="10551">
                  <c:v>80502.770202076645</c:v>
                </c:pt>
                <c:pt idx="10552">
                  <c:v>80502.770202076645</c:v>
                </c:pt>
                <c:pt idx="10553">
                  <c:v>80502.770202076645</c:v>
                </c:pt>
                <c:pt idx="10554">
                  <c:v>80502.770202076645</c:v>
                </c:pt>
                <c:pt idx="10555">
                  <c:v>80502.770202076645</c:v>
                </c:pt>
                <c:pt idx="10556">
                  <c:v>80502.770202076645</c:v>
                </c:pt>
                <c:pt idx="10557">
                  <c:v>80502.770202076645</c:v>
                </c:pt>
                <c:pt idx="10558">
                  <c:v>80502.770202076645</c:v>
                </c:pt>
                <c:pt idx="10559">
                  <c:v>80502.770202076645</c:v>
                </c:pt>
                <c:pt idx="10560">
                  <c:v>80502.770202076645</c:v>
                </c:pt>
                <c:pt idx="10561">
                  <c:v>80502.770202076645</c:v>
                </c:pt>
                <c:pt idx="10562">
                  <c:v>80502.770202076645</c:v>
                </c:pt>
                <c:pt idx="10563">
                  <c:v>80502.770202076645</c:v>
                </c:pt>
                <c:pt idx="10564">
                  <c:v>80502.770202076645</c:v>
                </c:pt>
                <c:pt idx="10565">
                  <c:v>80502.770202076645</c:v>
                </c:pt>
                <c:pt idx="10566">
                  <c:v>80502.770202076645</c:v>
                </c:pt>
                <c:pt idx="10567">
                  <c:v>80502.770202076645</c:v>
                </c:pt>
                <c:pt idx="10568">
                  <c:v>80502.770202076645</c:v>
                </c:pt>
                <c:pt idx="10569">
                  <c:v>80502.770202076645</c:v>
                </c:pt>
                <c:pt idx="10570">
                  <c:v>80502.770202076645</c:v>
                </c:pt>
                <c:pt idx="10571">
                  <c:v>80502.770202076645</c:v>
                </c:pt>
                <c:pt idx="10572">
                  <c:v>80502.770202076645</c:v>
                </c:pt>
                <c:pt idx="10573">
                  <c:v>80502.770202076645</c:v>
                </c:pt>
                <c:pt idx="10574">
                  <c:v>80502.770202076645</c:v>
                </c:pt>
                <c:pt idx="10575">
                  <c:v>80502.770202076645</c:v>
                </c:pt>
                <c:pt idx="10576">
                  <c:v>80502.770202076645</c:v>
                </c:pt>
                <c:pt idx="10577">
                  <c:v>80502.770202076645</c:v>
                </c:pt>
                <c:pt idx="10578">
                  <c:v>80502.770202076645</c:v>
                </c:pt>
                <c:pt idx="10579">
                  <c:v>80502.770202076645</c:v>
                </c:pt>
                <c:pt idx="10580">
                  <c:v>80502.770202076645</c:v>
                </c:pt>
                <c:pt idx="10581">
                  <c:v>80502.770202076645</c:v>
                </c:pt>
                <c:pt idx="10582">
                  <c:v>80502.770202076645</c:v>
                </c:pt>
                <c:pt idx="10583">
                  <c:v>80502.770202076645</c:v>
                </c:pt>
                <c:pt idx="10584">
                  <c:v>80502.770202076645</c:v>
                </c:pt>
                <c:pt idx="10585">
                  <c:v>80502.770202076645</c:v>
                </c:pt>
                <c:pt idx="10586">
                  <c:v>80502.770202076645</c:v>
                </c:pt>
                <c:pt idx="10587">
                  <c:v>80502.770202076645</c:v>
                </c:pt>
                <c:pt idx="10588">
                  <c:v>80502.770202076645</c:v>
                </c:pt>
                <c:pt idx="10589">
                  <c:v>80502.770202076645</c:v>
                </c:pt>
                <c:pt idx="10590">
                  <c:v>80502.770202076645</c:v>
                </c:pt>
                <c:pt idx="10591">
                  <c:v>80502.770202076645</c:v>
                </c:pt>
                <c:pt idx="10592">
                  <c:v>80502.770202076645</c:v>
                </c:pt>
                <c:pt idx="10593">
                  <c:v>80502.770202076645</c:v>
                </c:pt>
                <c:pt idx="10594">
                  <c:v>80502.770202076645</c:v>
                </c:pt>
                <c:pt idx="10595">
                  <c:v>80502.770202076645</c:v>
                </c:pt>
                <c:pt idx="10596">
                  <c:v>80502.770202076645</c:v>
                </c:pt>
                <c:pt idx="10597">
                  <c:v>80502.770202076645</c:v>
                </c:pt>
                <c:pt idx="10598">
                  <c:v>80502.770202076645</c:v>
                </c:pt>
                <c:pt idx="10599">
                  <c:v>80502.770202076645</c:v>
                </c:pt>
                <c:pt idx="10600">
                  <c:v>80502.770202076645</c:v>
                </c:pt>
                <c:pt idx="10601">
                  <c:v>80502.770202076645</c:v>
                </c:pt>
                <c:pt idx="10602">
                  <c:v>80502.770202076645</c:v>
                </c:pt>
                <c:pt idx="10603">
                  <c:v>80502.770202076645</c:v>
                </c:pt>
                <c:pt idx="10604">
                  <c:v>80502.770202076645</c:v>
                </c:pt>
                <c:pt idx="10605">
                  <c:v>80502.770202076645</c:v>
                </c:pt>
                <c:pt idx="10606">
                  <c:v>80502.770202076645</c:v>
                </c:pt>
                <c:pt idx="10607">
                  <c:v>80502.770202076645</c:v>
                </c:pt>
                <c:pt idx="10608">
                  <c:v>80502.770202076645</c:v>
                </c:pt>
                <c:pt idx="10609">
                  <c:v>80502.770202076645</c:v>
                </c:pt>
                <c:pt idx="10610">
                  <c:v>80502.770202076645</c:v>
                </c:pt>
                <c:pt idx="10611">
                  <c:v>80502.770202076645</c:v>
                </c:pt>
                <c:pt idx="10612">
                  <c:v>80502.770202076645</c:v>
                </c:pt>
                <c:pt idx="10613">
                  <c:v>80502.770202076645</c:v>
                </c:pt>
                <c:pt idx="10614">
                  <c:v>80502.770202076645</c:v>
                </c:pt>
                <c:pt idx="10615">
                  <c:v>80502.770202076645</c:v>
                </c:pt>
                <c:pt idx="10616">
                  <c:v>80502.770202076645</c:v>
                </c:pt>
                <c:pt idx="10617">
                  <c:v>80502.770202076645</c:v>
                </c:pt>
                <c:pt idx="10618">
                  <c:v>80502.770202076645</c:v>
                </c:pt>
                <c:pt idx="10619">
                  <c:v>80502.770202076645</c:v>
                </c:pt>
                <c:pt idx="10620">
                  <c:v>80502.770202076645</c:v>
                </c:pt>
                <c:pt idx="10621">
                  <c:v>80502.770202076645</c:v>
                </c:pt>
                <c:pt idx="10622">
                  <c:v>80502.770202076645</c:v>
                </c:pt>
                <c:pt idx="10623">
                  <c:v>80502.770202076645</c:v>
                </c:pt>
                <c:pt idx="10624">
                  <c:v>80502.770202076645</c:v>
                </c:pt>
                <c:pt idx="10625">
                  <c:v>80502.770202076645</c:v>
                </c:pt>
                <c:pt idx="10626">
                  <c:v>80502.770202076645</c:v>
                </c:pt>
                <c:pt idx="10627">
                  <c:v>80502.770202076645</c:v>
                </c:pt>
                <c:pt idx="10628">
                  <c:v>80502.770202076645</c:v>
                </c:pt>
                <c:pt idx="10629">
                  <c:v>80502.770202076645</c:v>
                </c:pt>
                <c:pt idx="10630">
                  <c:v>80502.770202076645</c:v>
                </c:pt>
                <c:pt idx="10631">
                  <c:v>80502.770202076645</c:v>
                </c:pt>
                <c:pt idx="10632">
                  <c:v>80502.770202076645</c:v>
                </c:pt>
                <c:pt idx="10633">
                  <c:v>80502.770202076645</c:v>
                </c:pt>
                <c:pt idx="10634">
                  <c:v>80502.770202076645</c:v>
                </c:pt>
                <c:pt idx="10635">
                  <c:v>80502.770202076645</c:v>
                </c:pt>
                <c:pt idx="10636">
                  <c:v>80502.770202076645</c:v>
                </c:pt>
                <c:pt idx="10637">
                  <c:v>80502.770202076645</c:v>
                </c:pt>
                <c:pt idx="10638">
                  <c:v>80502.770202076645</c:v>
                </c:pt>
                <c:pt idx="10639">
                  <c:v>80502.770202076645</c:v>
                </c:pt>
                <c:pt idx="10640">
                  <c:v>80502.770202076645</c:v>
                </c:pt>
                <c:pt idx="10641">
                  <c:v>80502.770202076645</c:v>
                </c:pt>
                <c:pt idx="10642">
                  <c:v>80502.770202076645</c:v>
                </c:pt>
                <c:pt idx="10643">
                  <c:v>80502.770202076645</c:v>
                </c:pt>
                <c:pt idx="10644">
                  <c:v>80502.770202076645</c:v>
                </c:pt>
                <c:pt idx="10645">
                  <c:v>80502.770202076645</c:v>
                </c:pt>
                <c:pt idx="10646">
                  <c:v>80502.770202076645</c:v>
                </c:pt>
                <c:pt idx="10647">
                  <c:v>80502.770202076645</c:v>
                </c:pt>
                <c:pt idx="10648">
                  <c:v>80502.770202076645</c:v>
                </c:pt>
                <c:pt idx="10649">
                  <c:v>80502.770202076645</c:v>
                </c:pt>
                <c:pt idx="10650">
                  <c:v>80502.770202076645</c:v>
                </c:pt>
                <c:pt idx="10651">
                  <c:v>80502.770202076645</c:v>
                </c:pt>
                <c:pt idx="10652">
                  <c:v>80502.770202076645</c:v>
                </c:pt>
                <c:pt idx="10653">
                  <c:v>80502.770202076645</c:v>
                </c:pt>
                <c:pt idx="10654">
                  <c:v>80502.770202076645</c:v>
                </c:pt>
                <c:pt idx="10655">
                  <c:v>80502.770202076645</c:v>
                </c:pt>
                <c:pt idx="10656">
                  <c:v>80502.770202076645</c:v>
                </c:pt>
                <c:pt idx="10657">
                  <c:v>80502.770202076645</c:v>
                </c:pt>
                <c:pt idx="10658">
                  <c:v>80502.770202076645</c:v>
                </c:pt>
                <c:pt idx="10659">
                  <c:v>80502.770202076645</c:v>
                </c:pt>
                <c:pt idx="10660">
                  <c:v>80502.770202076645</c:v>
                </c:pt>
                <c:pt idx="10661">
                  <c:v>80502.770202076645</c:v>
                </c:pt>
                <c:pt idx="10662">
                  <c:v>80502.770202076645</c:v>
                </c:pt>
                <c:pt idx="10663">
                  <c:v>80502.770202076645</c:v>
                </c:pt>
                <c:pt idx="10664">
                  <c:v>80502.770202076645</c:v>
                </c:pt>
                <c:pt idx="10665">
                  <c:v>80502.770202076645</c:v>
                </c:pt>
                <c:pt idx="10666">
                  <c:v>80502.770202076645</c:v>
                </c:pt>
                <c:pt idx="10667">
                  <c:v>80502.770202076645</c:v>
                </c:pt>
                <c:pt idx="10668">
                  <c:v>80502.770202076645</c:v>
                </c:pt>
                <c:pt idx="10669">
                  <c:v>80502.770202076645</c:v>
                </c:pt>
                <c:pt idx="10670">
                  <c:v>80502.770202076645</c:v>
                </c:pt>
                <c:pt idx="10671">
                  <c:v>80502.770202076645</c:v>
                </c:pt>
                <c:pt idx="10672">
                  <c:v>80502.770202076645</c:v>
                </c:pt>
                <c:pt idx="10673">
                  <c:v>80502.770202076645</c:v>
                </c:pt>
                <c:pt idx="10674">
                  <c:v>80502.770202076645</c:v>
                </c:pt>
                <c:pt idx="10675">
                  <c:v>80502.770202076645</c:v>
                </c:pt>
                <c:pt idx="10676">
                  <c:v>80502.770202076645</c:v>
                </c:pt>
                <c:pt idx="10677">
                  <c:v>80502.770202076645</c:v>
                </c:pt>
                <c:pt idx="10678">
                  <c:v>80502.770202076645</c:v>
                </c:pt>
                <c:pt idx="10679">
                  <c:v>80502.770202076645</c:v>
                </c:pt>
                <c:pt idx="10680">
                  <c:v>80502.770202076645</c:v>
                </c:pt>
                <c:pt idx="10681">
                  <c:v>80502.770202076645</c:v>
                </c:pt>
                <c:pt idx="10682">
                  <c:v>80502.770202076645</c:v>
                </c:pt>
                <c:pt idx="10683">
                  <c:v>80502.770202076645</c:v>
                </c:pt>
                <c:pt idx="10684">
                  <c:v>80502.770202076645</c:v>
                </c:pt>
                <c:pt idx="10685">
                  <c:v>80502.770202076645</c:v>
                </c:pt>
                <c:pt idx="10686">
                  <c:v>80502.770202076645</c:v>
                </c:pt>
                <c:pt idx="10687">
                  <c:v>80502.770202076645</c:v>
                </c:pt>
                <c:pt idx="10688">
                  <c:v>80502.770202076645</c:v>
                </c:pt>
                <c:pt idx="10689">
                  <c:v>80502.770202076645</c:v>
                </c:pt>
                <c:pt idx="10690">
                  <c:v>80502.770202076645</c:v>
                </c:pt>
                <c:pt idx="10691">
                  <c:v>80502.770202076645</c:v>
                </c:pt>
                <c:pt idx="10692">
                  <c:v>80502.770202076645</c:v>
                </c:pt>
                <c:pt idx="10693">
                  <c:v>80502.770202076645</c:v>
                </c:pt>
                <c:pt idx="10694">
                  <c:v>80502.770202076645</c:v>
                </c:pt>
                <c:pt idx="10695">
                  <c:v>80502.770202076645</c:v>
                </c:pt>
                <c:pt idx="10696">
                  <c:v>80502.770202076645</c:v>
                </c:pt>
                <c:pt idx="10697">
                  <c:v>80502.770202076645</c:v>
                </c:pt>
                <c:pt idx="10698">
                  <c:v>80502.770202076645</c:v>
                </c:pt>
                <c:pt idx="10699">
                  <c:v>80502.770202076645</c:v>
                </c:pt>
                <c:pt idx="10700">
                  <c:v>80502.770202076645</c:v>
                </c:pt>
                <c:pt idx="10701">
                  <c:v>80502.770202076645</c:v>
                </c:pt>
                <c:pt idx="10702">
                  <c:v>80502.770202076645</c:v>
                </c:pt>
                <c:pt idx="10703">
                  <c:v>80502.770202076645</c:v>
                </c:pt>
                <c:pt idx="10704">
                  <c:v>80502.770202076645</c:v>
                </c:pt>
                <c:pt idx="10705">
                  <c:v>80502.770202076645</c:v>
                </c:pt>
                <c:pt idx="10706">
                  <c:v>80502.770202076645</c:v>
                </c:pt>
                <c:pt idx="10707">
                  <c:v>80502.770202076645</c:v>
                </c:pt>
                <c:pt idx="10708">
                  <c:v>80502.770202076645</c:v>
                </c:pt>
                <c:pt idx="10709">
                  <c:v>80502.770202076645</c:v>
                </c:pt>
                <c:pt idx="10710">
                  <c:v>80502.770202076645</c:v>
                </c:pt>
                <c:pt idx="10711">
                  <c:v>80502.770202076645</c:v>
                </c:pt>
                <c:pt idx="10712">
                  <c:v>80502.770202076645</c:v>
                </c:pt>
                <c:pt idx="10713">
                  <c:v>80502.770202076645</c:v>
                </c:pt>
                <c:pt idx="10714">
                  <c:v>80502.770202076645</c:v>
                </c:pt>
                <c:pt idx="10715">
                  <c:v>80502.770202076645</c:v>
                </c:pt>
                <c:pt idx="10716">
                  <c:v>80502.770202076645</c:v>
                </c:pt>
                <c:pt idx="10717">
                  <c:v>80502.770202076645</c:v>
                </c:pt>
                <c:pt idx="10718">
                  <c:v>80502.770202076645</c:v>
                </c:pt>
                <c:pt idx="10719">
                  <c:v>80502.770202076645</c:v>
                </c:pt>
                <c:pt idx="10720">
                  <c:v>80502.770202076645</c:v>
                </c:pt>
                <c:pt idx="10721">
                  <c:v>80502.770202076645</c:v>
                </c:pt>
                <c:pt idx="10722">
                  <c:v>80502.770202076645</c:v>
                </c:pt>
                <c:pt idx="10723">
                  <c:v>80502.770202076645</c:v>
                </c:pt>
                <c:pt idx="10724">
                  <c:v>80502.770202076645</c:v>
                </c:pt>
                <c:pt idx="10725">
                  <c:v>80502.770202076645</c:v>
                </c:pt>
                <c:pt idx="10726">
                  <c:v>80502.770202076645</c:v>
                </c:pt>
                <c:pt idx="10727">
                  <c:v>80502.770202076645</c:v>
                </c:pt>
                <c:pt idx="10728">
                  <c:v>80502.770202076645</c:v>
                </c:pt>
                <c:pt idx="10729">
                  <c:v>80502.770202076645</c:v>
                </c:pt>
                <c:pt idx="10730">
                  <c:v>80502.770202076645</c:v>
                </c:pt>
                <c:pt idx="10731">
                  <c:v>80502.770202076645</c:v>
                </c:pt>
                <c:pt idx="10732">
                  <c:v>80502.770202076645</c:v>
                </c:pt>
                <c:pt idx="10733">
                  <c:v>80502.770202076645</c:v>
                </c:pt>
                <c:pt idx="10734">
                  <c:v>80502.770202076645</c:v>
                </c:pt>
                <c:pt idx="10735">
                  <c:v>80502.770202076645</c:v>
                </c:pt>
                <c:pt idx="10736">
                  <c:v>80502.770202076645</c:v>
                </c:pt>
                <c:pt idx="10737">
                  <c:v>80502.770202076645</c:v>
                </c:pt>
                <c:pt idx="10738">
                  <c:v>80502.770202076645</c:v>
                </c:pt>
                <c:pt idx="10739">
                  <c:v>80502.770202076645</c:v>
                </c:pt>
                <c:pt idx="10740">
                  <c:v>80502.770202076645</c:v>
                </c:pt>
                <c:pt idx="10741">
                  <c:v>80502.770202076645</c:v>
                </c:pt>
                <c:pt idx="10742">
                  <c:v>80502.770202076645</c:v>
                </c:pt>
                <c:pt idx="10743">
                  <c:v>80502.770202076645</c:v>
                </c:pt>
                <c:pt idx="10744">
                  <c:v>80502.770202076645</c:v>
                </c:pt>
                <c:pt idx="10745">
                  <c:v>80502.770202076645</c:v>
                </c:pt>
                <c:pt idx="10746">
                  <c:v>80502.770202076645</c:v>
                </c:pt>
                <c:pt idx="10747">
                  <c:v>80502.770202076645</c:v>
                </c:pt>
                <c:pt idx="10748">
                  <c:v>80502.770202076645</c:v>
                </c:pt>
                <c:pt idx="10749">
                  <c:v>80502.770202076645</c:v>
                </c:pt>
                <c:pt idx="10750">
                  <c:v>80502.770202076645</c:v>
                </c:pt>
                <c:pt idx="10751">
                  <c:v>80502.770202076645</c:v>
                </c:pt>
                <c:pt idx="10752">
                  <c:v>80502.770202076645</c:v>
                </c:pt>
                <c:pt idx="10753">
                  <c:v>80502.770202076645</c:v>
                </c:pt>
                <c:pt idx="10754">
                  <c:v>80502.770202076645</c:v>
                </c:pt>
                <c:pt idx="10755">
                  <c:v>80502.770202076645</c:v>
                </c:pt>
                <c:pt idx="10756">
                  <c:v>80502.770202076645</c:v>
                </c:pt>
                <c:pt idx="10757">
                  <c:v>80502.770202076645</c:v>
                </c:pt>
                <c:pt idx="10758">
                  <c:v>80502.770202076645</c:v>
                </c:pt>
                <c:pt idx="10759">
                  <c:v>80502.770202076645</c:v>
                </c:pt>
                <c:pt idx="10760">
                  <c:v>80502.770202076645</c:v>
                </c:pt>
                <c:pt idx="10761">
                  <c:v>80502.770202076645</c:v>
                </c:pt>
                <c:pt idx="10762">
                  <c:v>80502.770202076645</c:v>
                </c:pt>
                <c:pt idx="10763">
                  <c:v>80502.770202076645</c:v>
                </c:pt>
                <c:pt idx="10764">
                  <c:v>80502.770202076645</c:v>
                </c:pt>
                <c:pt idx="10765">
                  <c:v>80502.770202076645</c:v>
                </c:pt>
                <c:pt idx="10766">
                  <c:v>80502.770202076645</c:v>
                </c:pt>
                <c:pt idx="10767">
                  <c:v>80502.770202076645</c:v>
                </c:pt>
                <c:pt idx="10768">
                  <c:v>80502.770202076645</c:v>
                </c:pt>
                <c:pt idx="10769">
                  <c:v>80502.770202076645</c:v>
                </c:pt>
                <c:pt idx="10770">
                  <c:v>80502.770202076645</c:v>
                </c:pt>
                <c:pt idx="10771">
                  <c:v>80502.770202076645</c:v>
                </c:pt>
                <c:pt idx="10772">
                  <c:v>80502.770202076645</c:v>
                </c:pt>
                <c:pt idx="10773">
                  <c:v>80502.770202076645</c:v>
                </c:pt>
                <c:pt idx="10774">
                  <c:v>80502.770202076645</c:v>
                </c:pt>
                <c:pt idx="10775">
                  <c:v>80502.770202076645</c:v>
                </c:pt>
                <c:pt idx="10776">
                  <c:v>80502.770202076645</c:v>
                </c:pt>
                <c:pt idx="10777">
                  <c:v>80502.770202076645</c:v>
                </c:pt>
                <c:pt idx="10778">
                  <c:v>80502.770202076645</c:v>
                </c:pt>
                <c:pt idx="10779">
                  <c:v>80502.770202076645</c:v>
                </c:pt>
                <c:pt idx="10780">
                  <c:v>80502.770202076645</c:v>
                </c:pt>
                <c:pt idx="10781">
                  <c:v>80502.770202076645</c:v>
                </c:pt>
                <c:pt idx="10782">
                  <c:v>80502.770202076645</c:v>
                </c:pt>
                <c:pt idx="10783">
                  <c:v>80502.770202076645</c:v>
                </c:pt>
                <c:pt idx="10784">
                  <c:v>80502.770202076645</c:v>
                </c:pt>
                <c:pt idx="10785">
                  <c:v>80502.770202076645</c:v>
                </c:pt>
                <c:pt idx="10786">
                  <c:v>80502.770202076645</c:v>
                </c:pt>
                <c:pt idx="10787">
                  <c:v>80502.770202076645</c:v>
                </c:pt>
                <c:pt idx="10788">
                  <c:v>80502.770202076645</c:v>
                </c:pt>
                <c:pt idx="10789">
                  <c:v>80502.770202076645</c:v>
                </c:pt>
                <c:pt idx="10790">
                  <c:v>80502.770202076645</c:v>
                </c:pt>
                <c:pt idx="10791">
                  <c:v>80502.770202076645</c:v>
                </c:pt>
                <c:pt idx="10792">
                  <c:v>80502.770202076645</c:v>
                </c:pt>
                <c:pt idx="10793">
                  <c:v>80502.770202076645</c:v>
                </c:pt>
                <c:pt idx="10794">
                  <c:v>80502.770202076645</c:v>
                </c:pt>
                <c:pt idx="10795">
                  <c:v>80502.770202076645</c:v>
                </c:pt>
                <c:pt idx="10796">
                  <c:v>80502.770202076645</c:v>
                </c:pt>
                <c:pt idx="10797">
                  <c:v>80502.770202076645</c:v>
                </c:pt>
                <c:pt idx="10798">
                  <c:v>80502.770202076645</c:v>
                </c:pt>
                <c:pt idx="10799">
                  <c:v>80502.770202076645</c:v>
                </c:pt>
                <c:pt idx="10800">
                  <c:v>80502.770202076645</c:v>
                </c:pt>
                <c:pt idx="10801">
                  <c:v>80502.770202076645</c:v>
                </c:pt>
                <c:pt idx="10802">
                  <c:v>80502.770202076645</c:v>
                </c:pt>
                <c:pt idx="10803">
                  <c:v>80502.770202076645</c:v>
                </c:pt>
                <c:pt idx="10804">
                  <c:v>80502.770202076645</c:v>
                </c:pt>
                <c:pt idx="10805">
                  <c:v>80502.770202076645</c:v>
                </c:pt>
                <c:pt idx="10806">
                  <c:v>80502.770202076645</c:v>
                </c:pt>
                <c:pt idx="10807">
                  <c:v>80502.770202076645</c:v>
                </c:pt>
                <c:pt idx="10808">
                  <c:v>80502.770202076645</c:v>
                </c:pt>
                <c:pt idx="10809">
                  <c:v>80502.770202076645</c:v>
                </c:pt>
                <c:pt idx="10810">
                  <c:v>80502.770202076645</c:v>
                </c:pt>
                <c:pt idx="10811">
                  <c:v>80502.770202076645</c:v>
                </c:pt>
                <c:pt idx="10812">
                  <c:v>80502.770202076645</c:v>
                </c:pt>
                <c:pt idx="10813">
                  <c:v>80502.770202076645</c:v>
                </c:pt>
                <c:pt idx="10814">
                  <c:v>80502.770202076645</c:v>
                </c:pt>
                <c:pt idx="10815">
                  <c:v>80502.770202076645</c:v>
                </c:pt>
                <c:pt idx="10816">
                  <c:v>80502.770202076645</c:v>
                </c:pt>
                <c:pt idx="10817">
                  <c:v>80502.770202076645</c:v>
                </c:pt>
                <c:pt idx="10818">
                  <c:v>80502.770202076645</c:v>
                </c:pt>
                <c:pt idx="10819">
                  <c:v>80502.770202076645</c:v>
                </c:pt>
                <c:pt idx="10820">
                  <c:v>80502.770202076645</c:v>
                </c:pt>
                <c:pt idx="10821">
                  <c:v>80502.770202076645</c:v>
                </c:pt>
                <c:pt idx="10822">
                  <c:v>80502.770202076645</c:v>
                </c:pt>
                <c:pt idx="10823">
                  <c:v>80502.770202076645</c:v>
                </c:pt>
                <c:pt idx="10824">
                  <c:v>80502.770202076645</c:v>
                </c:pt>
                <c:pt idx="10825">
                  <c:v>80502.770202076645</c:v>
                </c:pt>
                <c:pt idx="10826">
                  <c:v>80502.770202076645</c:v>
                </c:pt>
                <c:pt idx="10827">
                  <c:v>80502.770202076645</c:v>
                </c:pt>
                <c:pt idx="10828">
                  <c:v>80502.770202076645</c:v>
                </c:pt>
                <c:pt idx="10829">
                  <c:v>80502.770202076645</c:v>
                </c:pt>
                <c:pt idx="10830">
                  <c:v>80502.770202076645</c:v>
                </c:pt>
                <c:pt idx="10831">
                  <c:v>80502.770202076645</c:v>
                </c:pt>
                <c:pt idx="10832">
                  <c:v>80502.770202076645</c:v>
                </c:pt>
                <c:pt idx="10833">
                  <c:v>80502.770202076645</c:v>
                </c:pt>
                <c:pt idx="10834">
                  <c:v>80502.770202076645</c:v>
                </c:pt>
                <c:pt idx="10835">
                  <c:v>80502.770202076645</c:v>
                </c:pt>
                <c:pt idx="10836">
                  <c:v>80502.770202076645</c:v>
                </c:pt>
                <c:pt idx="10837">
                  <c:v>80502.770202076645</c:v>
                </c:pt>
                <c:pt idx="10838">
                  <c:v>80502.770202076645</c:v>
                </c:pt>
                <c:pt idx="10839">
                  <c:v>80502.770202076645</c:v>
                </c:pt>
                <c:pt idx="10840">
                  <c:v>80502.770202076645</c:v>
                </c:pt>
                <c:pt idx="10841">
                  <c:v>80502.770202076645</c:v>
                </c:pt>
                <c:pt idx="10842">
                  <c:v>80502.770202076645</c:v>
                </c:pt>
                <c:pt idx="10843">
                  <c:v>80502.770202076645</c:v>
                </c:pt>
                <c:pt idx="10844">
                  <c:v>80502.770202076645</c:v>
                </c:pt>
                <c:pt idx="10845">
                  <c:v>80502.770202076645</c:v>
                </c:pt>
                <c:pt idx="10846">
                  <c:v>80502.770202076645</c:v>
                </c:pt>
                <c:pt idx="10847">
                  <c:v>80502.770202076645</c:v>
                </c:pt>
                <c:pt idx="10848">
                  <c:v>80502.770202076645</c:v>
                </c:pt>
                <c:pt idx="10849">
                  <c:v>80502.770202076645</c:v>
                </c:pt>
                <c:pt idx="10850">
                  <c:v>80502.770202076645</c:v>
                </c:pt>
                <c:pt idx="10851">
                  <c:v>80502.770202076645</c:v>
                </c:pt>
                <c:pt idx="10852">
                  <c:v>80502.770202076645</c:v>
                </c:pt>
                <c:pt idx="10853">
                  <c:v>80502.770202076645</c:v>
                </c:pt>
                <c:pt idx="10854">
                  <c:v>80502.770202076645</c:v>
                </c:pt>
                <c:pt idx="10855">
                  <c:v>80502.770202076645</c:v>
                </c:pt>
                <c:pt idx="10856">
                  <c:v>80502.770202076645</c:v>
                </c:pt>
                <c:pt idx="10857">
                  <c:v>80502.770202076645</c:v>
                </c:pt>
                <c:pt idx="10858">
                  <c:v>80502.770202076645</c:v>
                </c:pt>
                <c:pt idx="10859">
                  <c:v>80502.770202076645</c:v>
                </c:pt>
                <c:pt idx="10860">
                  <c:v>80502.770202076645</c:v>
                </c:pt>
                <c:pt idx="10861">
                  <c:v>80502.770202076645</c:v>
                </c:pt>
                <c:pt idx="10862">
                  <c:v>80502.770202076645</c:v>
                </c:pt>
                <c:pt idx="10863">
                  <c:v>80502.770202076645</c:v>
                </c:pt>
                <c:pt idx="10864">
                  <c:v>80502.770202076645</c:v>
                </c:pt>
                <c:pt idx="10865">
                  <c:v>80502.770202076645</c:v>
                </c:pt>
                <c:pt idx="10866">
                  <c:v>80502.770202076645</c:v>
                </c:pt>
                <c:pt idx="10867">
                  <c:v>80502.770202076645</c:v>
                </c:pt>
                <c:pt idx="10868">
                  <c:v>80502.770202076645</c:v>
                </c:pt>
                <c:pt idx="10869">
                  <c:v>80502.770202076645</c:v>
                </c:pt>
                <c:pt idx="10870">
                  <c:v>80502.770202076645</c:v>
                </c:pt>
                <c:pt idx="10871">
                  <c:v>80502.770202076645</c:v>
                </c:pt>
                <c:pt idx="10872">
                  <c:v>80502.770202076645</c:v>
                </c:pt>
                <c:pt idx="10873">
                  <c:v>80502.770202076645</c:v>
                </c:pt>
                <c:pt idx="10874">
                  <c:v>80502.770202076645</c:v>
                </c:pt>
                <c:pt idx="10875">
                  <c:v>80502.770202076645</c:v>
                </c:pt>
                <c:pt idx="10876">
                  <c:v>80502.770202076645</c:v>
                </c:pt>
                <c:pt idx="10877">
                  <c:v>80502.770202076645</c:v>
                </c:pt>
                <c:pt idx="10878">
                  <c:v>80502.770202076645</c:v>
                </c:pt>
                <c:pt idx="10879">
                  <c:v>80502.770202076645</c:v>
                </c:pt>
                <c:pt idx="10880">
                  <c:v>80502.770202076645</c:v>
                </c:pt>
                <c:pt idx="10881">
                  <c:v>80502.770202076645</c:v>
                </c:pt>
                <c:pt idx="10882">
                  <c:v>80502.770202076645</c:v>
                </c:pt>
                <c:pt idx="10883">
                  <c:v>80502.770202076645</c:v>
                </c:pt>
                <c:pt idx="10884">
                  <c:v>80502.770202076645</c:v>
                </c:pt>
                <c:pt idx="10885">
                  <c:v>80502.770202076645</c:v>
                </c:pt>
                <c:pt idx="10886">
                  <c:v>80502.770202076645</c:v>
                </c:pt>
                <c:pt idx="10887">
                  <c:v>80502.770202076645</c:v>
                </c:pt>
                <c:pt idx="10888">
                  <c:v>80502.770202076645</c:v>
                </c:pt>
                <c:pt idx="10889">
                  <c:v>80502.770202076645</c:v>
                </c:pt>
                <c:pt idx="10890">
                  <c:v>80502.770202076645</c:v>
                </c:pt>
                <c:pt idx="10891">
                  <c:v>80502.770202076645</c:v>
                </c:pt>
                <c:pt idx="10892">
                  <c:v>80502.770202076645</c:v>
                </c:pt>
                <c:pt idx="10893">
                  <c:v>80502.770202076645</c:v>
                </c:pt>
                <c:pt idx="10894">
                  <c:v>80502.770202076645</c:v>
                </c:pt>
                <c:pt idx="10895">
                  <c:v>80502.770202076645</c:v>
                </c:pt>
                <c:pt idx="10896">
                  <c:v>80504.459939072229</c:v>
                </c:pt>
                <c:pt idx="10897">
                  <c:v>80506.149676067813</c:v>
                </c:pt>
                <c:pt idx="10898">
                  <c:v>80507.839413063397</c:v>
                </c:pt>
                <c:pt idx="10899">
                  <c:v>80509.529150058981</c:v>
                </c:pt>
                <c:pt idx="10900">
                  <c:v>80511.162768294773</c:v>
                </c:pt>
                <c:pt idx="10901">
                  <c:v>80512.796386530565</c:v>
                </c:pt>
                <c:pt idx="10902">
                  <c:v>80514.430004766356</c:v>
                </c:pt>
                <c:pt idx="10903">
                  <c:v>80516.063623002148</c:v>
                </c:pt>
                <c:pt idx="10904">
                  <c:v>80516.063623002148</c:v>
                </c:pt>
                <c:pt idx="10905">
                  <c:v>80516.063623002148</c:v>
                </c:pt>
                <c:pt idx="10906">
                  <c:v>80516.063623002148</c:v>
                </c:pt>
                <c:pt idx="10907">
                  <c:v>80516.063623002148</c:v>
                </c:pt>
                <c:pt idx="10908">
                  <c:v>80516.063623002148</c:v>
                </c:pt>
                <c:pt idx="10909">
                  <c:v>80516.063623002148</c:v>
                </c:pt>
                <c:pt idx="10910">
                  <c:v>80516.063623002148</c:v>
                </c:pt>
                <c:pt idx="10911">
                  <c:v>80516.063623002148</c:v>
                </c:pt>
                <c:pt idx="10912">
                  <c:v>80516.063623002148</c:v>
                </c:pt>
                <c:pt idx="10913">
                  <c:v>80516.063623002148</c:v>
                </c:pt>
                <c:pt idx="10914">
                  <c:v>80516.063623002148</c:v>
                </c:pt>
                <c:pt idx="10915">
                  <c:v>80516.063623002148</c:v>
                </c:pt>
                <c:pt idx="10916">
                  <c:v>80516.063623002148</c:v>
                </c:pt>
                <c:pt idx="10917">
                  <c:v>80516.063623002148</c:v>
                </c:pt>
                <c:pt idx="10918">
                  <c:v>80516.063623002148</c:v>
                </c:pt>
                <c:pt idx="10919">
                  <c:v>80516.063623002148</c:v>
                </c:pt>
                <c:pt idx="10920">
                  <c:v>80516.063623002148</c:v>
                </c:pt>
                <c:pt idx="10921">
                  <c:v>80516.063623002148</c:v>
                </c:pt>
                <c:pt idx="10922">
                  <c:v>80516.063623002148</c:v>
                </c:pt>
                <c:pt idx="10923">
                  <c:v>80516.063623002148</c:v>
                </c:pt>
                <c:pt idx="10924">
                  <c:v>80516.063623002148</c:v>
                </c:pt>
                <c:pt idx="10925">
                  <c:v>80516.063623002148</c:v>
                </c:pt>
                <c:pt idx="10926">
                  <c:v>80516.063623002148</c:v>
                </c:pt>
                <c:pt idx="10927">
                  <c:v>80516.063623002148</c:v>
                </c:pt>
                <c:pt idx="10928">
                  <c:v>80516.063623002148</c:v>
                </c:pt>
                <c:pt idx="10929">
                  <c:v>80516.063623002148</c:v>
                </c:pt>
                <c:pt idx="10930">
                  <c:v>80516.063623002148</c:v>
                </c:pt>
                <c:pt idx="10931">
                  <c:v>80516.063623002148</c:v>
                </c:pt>
                <c:pt idx="10932">
                  <c:v>80516.063623002148</c:v>
                </c:pt>
                <c:pt idx="10933">
                  <c:v>80516.063623002148</c:v>
                </c:pt>
                <c:pt idx="10934">
                  <c:v>80516.063623002148</c:v>
                </c:pt>
                <c:pt idx="10935">
                  <c:v>80516.063623002148</c:v>
                </c:pt>
                <c:pt idx="10936">
                  <c:v>80516.063623002148</c:v>
                </c:pt>
                <c:pt idx="10937">
                  <c:v>80516.063623002148</c:v>
                </c:pt>
                <c:pt idx="10938">
                  <c:v>80516.063623002148</c:v>
                </c:pt>
                <c:pt idx="10939">
                  <c:v>80516.063623002148</c:v>
                </c:pt>
                <c:pt idx="10940">
                  <c:v>80516.063623002148</c:v>
                </c:pt>
                <c:pt idx="10941">
                  <c:v>80516.063623002148</c:v>
                </c:pt>
                <c:pt idx="10942">
                  <c:v>80516.063623002148</c:v>
                </c:pt>
                <c:pt idx="10943">
                  <c:v>80516.063623002148</c:v>
                </c:pt>
                <c:pt idx="10944">
                  <c:v>80516.063623002148</c:v>
                </c:pt>
                <c:pt idx="10945">
                  <c:v>80516.063623002148</c:v>
                </c:pt>
                <c:pt idx="10946">
                  <c:v>80516.063623002148</c:v>
                </c:pt>
                <c:pt idx="10947">
                  <c:v>80516.063623002148</c:v>
                </c:pt>
                <c:pt idx="10948">
                  <c:v>80516.063623002148</c:v>
                </c:pt>
                <c:pt idx="10949">
                  <c:v>80516.063623002148</c:v>
                </c:pt>
                <c:pt idx="10950">
                  <c:v>80516.063623002148</c:v>
                </c:pt>
                <c:pt idx="10951">
                  <c:v>80516.063623002148</c:v>
                </c:pt>
                <c:pt idx="10952">
                  <c:v>80516.063623002148</c:v>
                </c:pt>
                <c:pt idx="10953">
                  <c:v>80516.063623002148</c:v>
                </c:pt>
                <c:pt idx="10954">
                  <c:v>80516.063623002148</c:v>
                </c:pt>
                <c:pt idx="10955">
                  <c:v>80516.063623002148</c:v>
                </c:pt>
                <c:pt idx="10956">
                  <c:v>80516.063623002148</c:v>
                </c:pt>
                <c:pt idx="10957">
                  <c:v>80516.063623002148</c:v>
                </c:pt>
                <c:pt idx="10958">
                  <c:v>80516.063623002148</c:v>
                </c:pt>
                <c:pt idx="10959">
                  <c:v>80516.063623002148</c:v>
                </c:pt>
                <c:pt idx="10960">
                  <c:v>80516.063623002148</c:v>
                </c:pt>
                <c:pt idx="10961">
                  <c:v>80516.063623002148</c:v>
                </c:pt>
                <c:pt idx="10962">
                  <c:v>80516.063623002148</c:v>
                </c:pt>
                <c:pt idx="10963">
                  <c:v>80516.063623002148</c:v>
                </c:pt>
                <c:pt idx="10964">
                  <c:v>80516.063623002148</c:v>
                </c:pt>
                <c:pt idx="10965">
                  <c:v>80516.063623002148</c:v>
                </c:pt>
                <c:pt idx="10966">
                  <c:v>80516.063623002148</c:v>
                </c:pt>
                <c:pt idx="10967">
                  <c:v>80516.063623002148</c:v>
                </c:pt>
                <c:pt idx="10968">
                  <c:v>80516.063623002148</c:v>
                </c:pt>
                <c:pt idx="10969">
                  <c:v>80516.063623002148</c:v>
                </c:pt>
                <c:pt idx="10970">
                  <c:v>80516.063623002148</c:v>
                </c:pt>
                <c:pt idx="10971">
                  <c:v>80516.063623002148</c:v>
                </c:pt>
                <c:pt idx="10972">
                  <c:v>80516.063623002148</c:v>
                </c:pt>
                <c:pt idx="10973">
                  <c:v>80516.063623002148</c:v>
                </c:pt>
                <c:pt idx="10974">
                  <c:v>80516.063623002148</c:v>
                </c:pt>
                <c:pt idx="10975">
                  <c:v>80516.063623002148</c:v>
                </c:pt>
                <c:pt idx="10976">
                  <c:v>80516.063623002148</c:v>
                </c:pt>
                <c:pt idx="10977">
                  <c:v>80516.063623002148</c:v>
                </c:pt>
                <c:pt idx="10978">
                  <c:v>80516.219574388233</c:v>
                </c:pt>
                <c:pt idx="10979">
                  <c:v>80516.605394827871</c:v>
                </c:pt>
                <c:pt idx="10980">
                  <c:v>80516.99121526751</c:v>
                </c:pt>
                <c:pt idx="10981">
                  <c:v>80524.602236107225</c:v>
                </c:pt>
                <c:pt idx="10982">
                  <c:v>80537.344708315504</c:v>
                </c:pt>
                <c:pt idx="10983">
                  <c:v>80548.923188441157</c:v>
                </c:pt>
                <c:pt idx="10984">
                  <c:v>80564.163337513251</c:v>
                </c:pt>
                <c:pt idx="10985">
                  <c:v>80576.300471468334</c:v>
                </c:pt>
                <c:pt idx="10986">
                  <c:v>80585.842412640734</c:v>
                </c:pt>
                <c:pt idx="10987">
                  <c:v>80593.186592507249</c:v>
                </c:pt>
                <c:pt idx="10988">
                  <c:v>80600.592999626038</c:v>
                </c:pt>
                <c:pt idx="10989">
                  <c:v>80608.48043584665</c:v>
                </c:pt>
                <c:pt idx="10990">
                  <c:v>80612.15746678556</c:v>
                </c:pt>
                <c:pt idx="10991">
                  <c:v>80615.082726454901</c:v>
                </c:pt>
                <c:pt idx="10992">
                  <c:v>80618.523135368829</c:v>
                </c:pt>
                <c:pt idx="10993">
                  <c:v>80620.944901597046</c:v>
                </c:pt>
                <c:pt idx="10994">
                  <c:v>80623.304440555701</c:v>
                </c:pt>
                <c:pt idx="10995">
                  <c:v>80625.516096426247</c:v>
                </c:pt>
                <c:pt idx="10996">
                  <c:v>80628.219374963752</c:v>
                </c:pt>
                <c:pt idx="10997">
                  <c:v>80631.57001830166</c:v>
                </c:pt>
                <c:pt idx="10998">
                  <c:v>80633.711455225988</c:v>
                </c:pt>
                <c:pt idx="10999">
                  <c:v>80635.760861402508</c:v>
                </c:pt>
                <c:pt idx="11000">
                  <c:v>80638.080477819938</c:v>
                </c:pt>
                <c:pt idx="11001">
                  <c:v>80640.110847150499</c:v>
                </c:pt>
                <c:pt idx="11002">
                  <c:v>80642.125689339111</c:v>
                </c:pt>
                <c:pt idx="11003">
                  <c:v>80644.140531527722</c:v>
                </c:pt>
                <c:pt idx="11004">
                  <c:v>80646.155373716334</c:v>
                </c:pt>
                <c:pt idx="11005">
                  <c:v>80648.551033042924</c:v>
                </c:pt>
                <c:pt idx="11006">
                  <c:v>80650.519678130557</c:v>
                </c:pt>
                <c:pt idx="11007">
                  <c:v>80652.803332902957</c:v>
                </c:pt>
                <c:pt idx="11008">
                  <c:v>80656.061582315291</c:v>
                </c:pt>
                <c:pt idx="11009">
                  <c:v>80658.92619704103</c:v>
                </c:pt>
                <c:pt idx="11010">
                  <c:v>80661.49425560025</c:v>
                </c:pt>
                <c:pt idx="11011">
                  <c:v>80664.06231415947</c:v>
                </c:pt>
                <c:pt idx="11012">
                  <c:v>80666.555597365732</c:v>
                </c:pt>
                <c:pt idx="11013">
                  <c:v>80669.617229108713</c:v>
                </c:pt>
                <c:pt idx="11014">
                  <c:v>80671.6200052403</c:v>
                </c:pt>
                <c:pt idx="11015">
                  <c:v>80673.603401780725</c:v>
                </c:pt>
                <c:pt idx="11016">
                  <c:v>80675.845305780807</c:v>
                </c:pt>
                <c:pt idx="11017">
                  <c:v>80682.34119387051</c:v>
                </c:pt>
                <c:pt idx="11018">
                  <c:v>80689.686628880489</c:v>
                </c:pt>
                <c:pt idx="11019">
                  <c:v>80696.891940101181</c:v>
                </c:pt>
                <c:pt idx="11020">
                  <c:v>80703.816476574284</c:v>
                </c:pt>
                <c:pt idx="11021">
                  <c:v>80710.976700303043</c:v>
                </c:pt>
                <c:pt idx="11022">
                  <c:v>80713.460083103389</c:v>
                </c:pt>
                <c:pt idx="11023">
                  <c:v>80715.497612282736</c:v>
                </c:pt>
                <c:pt idx="11024">
                  <c:v>80718.289464002213</c:v>
                </c:pt>
                <c:pt idx="11025">
                  <c:v>80719.89583895469</c:v>
                </c:pt>
                <c:pt idx="11026">
                  <c:v>80721.246490042628</c:v>
                </c:pt>
                <c:pt idx="11027">
                  <c:v>80722.597141130565</c:v>
                </c:pt>
                <c:pt idx="11028">
                  <c:v>80723.947792218503</c:v>
                </c:pt>
                <c:pt idx="11029">
                  <c:v>80725.298443306441</c:v>
                </c:pt>
                <c:pt idx="11030">
                  <c:v>80725.687804473273</c:v>
                </c:pt>
                <c:pt idx="11031">
                  <c:v>80726.035759402177</c:v>
                </c:pt>
                <c:pt idx="11032">
                  <c:v>80727.413264471485</c:v>
                </c:pt>
                <c:pt idx="11033">
                  <c:v>80729.073068719255</c:v>
                </c:pt>
                <c:pt idx="11034">
                  <c:v>80730.732872967026</c:v>
                </c:pt>
                <c:pt idx="11035">
                  <c:v>80732.392677214797</c:v>
                </c:pt>
                <c:pt idx="11036">
                  <c:v>80734.052481462568</c:v>
                </c:pt>
                <c:pt idx="11037">
                  <c:v>80735.712285710339</c:v>
                </c:pt>
                <c:pt idx="11038">
                  <c:v>80737.089790779646</c:v>
                </c:pt>
                <c:pt idx="11039">
                  <c:v>80737.43774570855</c:v>
                </c:pt>
                <c:pt idx="11040">
                  <c:v>80737.995265172009</c:v>
                </c:pt>
                <c:pt idx="11041">
                  <c:v>80738.323213398777</c:v>
                </c:pt>
                <c:pt idx="11042">
                  <c:v>80738.651161625545</c:v>
                </c:pt>
                <c:pt idx="11043">
                  <c:v>80738.769545317758</c:v>
                </c:pt>
                <c:pt idx="11044">
                  <c:v>80739.208786569317</c:v>
                </c:pt>
                <c:pt idx="11045">
                  <c:v>80741.230245081824</c:v>
                </c:pt>
                <c:pt idx="11046">
                  <c:v>80743.82225225326</c:v>
                </c:pt>
                <c:pt idx="11047">
                  <c:v>80745.904322875896</c:v>
                </c:pt>
                <c:pt idx="11048">
                  <c:v>80749.284819783206</c:v>
                </c:pt>
                <c:pt idx="11049">
                  <c:v>80751.335304504668</c:v>
                </c:pt>
                <c:pt idx="11050">
                  <c:v>80753.211481272665</c:v>
                </c:pt>
                <c:pt idx="11051">
                  <c:v>80755.087658040662</c:v>
                </c:pt>
                <c:pt idx="11052">
                  <c:v>80756.963834808659</c:v>
                </c:pt>
                <c:pt idx="11053">
                  <c:v>80759.299378458745</c:v>
                </c:pt>
                <c:pt idx="11054">
                  <c:v>80761.175555317721</c:v>
                </c:pt>
                <c:pt idx="11055">
                  <c:v>80761.753305892038</c:v>
                </c:pt>
                <c:pt idx="11056">
                  <c:v>80762.331056466355</c:v>
                </c:pt>
                <c:pt idx="11057">
                  <c:v>80763.249790321526</c:v>
                </c:pt>
                <c:pt idx="11058">
                  <c:v>80763.709157294594</c:v>
                </c:pt>
                <c:pt idx="11059">
                  <c:v>80764.168524267661</c:v>
                </c:pt>
                <c:pt idx="11060">
                  <c:v>80764.627891240729</c:v>
                </c:pt>
                <c:pt idx="11061">
                  <c:v>80765.087258213796</c:v>
                </c:pt>
                <c:pt idx="11062">
                  <c:v>80765.087258213796</c:v>
                </c:pt>
                <c:pt idx="11063">
                  <c:v>80765.087258213796</c:v>
                </c:pt>
                <c:pt idx="11064">
                  <c:v>80765.087258213796</c:v>
                </c:pt>
                <c:pt idx="11065">
                  <c:v>80765.087258213796</c:v>
                </c:pt>
                <c:pt idx="11066">
                  <c:v>80765.087258213796</c:v>
                </c:pt>
                <c:pt idx="11067">
                  <c:v>80765.087258213796</c:v>
                </c:pt>
                <c:pt idx="11068">
                  <c:v>80765.087258213796</c:v>
                </c:pt>
                <c:pt idx="11069">
                  <c:v>80765.087258213796</c:v>
                </c:pt>
                <c:pt idx="11070">
                  <c:v>80765.087258213796</c:v>
                </c:pt>
                <c:pt idx="11071">
                  <c:v>80765.087258213796</c:v>
                </c:pt>
                <c:pt idx="11072">
                  <c:v>80765.087258213796</c:v>
                </c:pt>
                <c:pt idx="11073">
                  <c:v>80765.087258213796</c:v>
                </c:pt>
                <c:pt idx="11074">
                  <c:v>80765.087258213796</c:v>
                </c:pt>
                <c:pt idx="11075">
                  <c:v>80765.087258213796</c:v>
                </c:pt>
                <c:pt idx="11076">
                  <c:v>80765.087258213796</c:v>
                </c:pt>
                <c:pt idx="11077">
                  <c:v>80765.087258213796</c:v>
                </c:pt>
                <c:pt idx="11078">
                  <c:v>80765.087258213796</c:v>
                </c:pt>
                <c:pt idx="11079">
                  <c:v>80765.087258213796</c:v>
                </c:pt>
                <c:pt idx="11080">
                  <c:v>80766.766070721074</c:v>
                </c:pt>
                <c:pt idx="11081">
                  <c:v>80768.444883228352</c:v>
                </c:pt>
                <c:pt idx="11082">
                  <c:v>80770.12369573563</c:v>
                </c:pt>
                <c:pt idx="11083">
                  <c:v>80771.802508242909</c:v>
                </c:pt>
                <c:pt idx="11084">
                  <c:v>80773.481320750187</c:v>
                </c:pt>
                <c:pt idx="11085">
                  <c:v>80775.160133257465</c:v>
                </c:pt>
                <c:pt idx="11086">
                  <c:v>80776.838945764743</c:v>
                </c:pt>
                <c:pt idx="11087">
                  <c:v>80778.517758272021</c:v>
                </c:pt>
                <c:pt idx="11088">
                  <c:v>80780.196570779299</c:v>
                </c:pt>
                <c:pt idx="11089">
                  <c:v>80781.875383286577</c:v>
                </c:pt>
                <c:pt idx="11090">
                  <c:v>80783.554195793855</c:v>
                </c:pt>
                <c:pt idx="11091">
                  <c:v>80785.233008301133</c:v>
                </c:pt>
                <c:pt idx="11092">
                  <c:v>80786.911820808411</c:v>
                </c:pt>
                <c:pt idx="11093">
                  <c:v>80788.590633315689</c:v>
                </c:pt>
                <c:pt idx="11094">
                  <c:v>80790.269445822967</c:v>
                </c:pt>
                <c:pt idx="11095">
                  <c:v>80791.948258330245</c:v>
                </c:pt>
                <c:pt idx="11096">
                  <c:v>80793.627070837523</c:v>
                </c:pt>
                <c:pt idx="11097">
                  <c:v>80795.305883344801</c:v>
                </c:pt>
                <c:pt idx="11098">
                  <c:v>80796.984695852079</c:v>
                </c:pt>
                <c:pt idx="11099">
                  <c:v>80798.663508359357</c:v>
                </c:pt>
                <c:pt idx="11100">
                  <c:v>80800.342320866635</c:v>
                </c:pt>
                <c:pt idx="11101">
                  <c:v>80802.021133373913</c:v>
                </c:pt>
                <c:pt idx="11102">
                  <c:v>80803.699945881192</c:v>
                </c:pt>
                <c:pt idx="11103">
                  <c:v>80805.37875838847</c:v>
                </c:pt>
                <c:pt idx="11104">
                  <c:v>80807.057570895748</c:v>
                </c:pt>
                <c:pt idx="11105">
                  <c:v>80808.736383403026</c:v>
                </c:pt>
                <c:pt idx="11106">
                  <c:v>80810.415195910304</c:v>
                </c:pt>
                <c:pt idx="11107">
                  <c:v>80812.094008417582</c:v>
                </c:pt>
                <c:pt idx="11108">
                  <c:v>80813.77282092486</c:v>
                </c:pt>
                <c:pt idx="11109">
                  <c:v>80815.451633432138</c:v>
                </c:pt>
                <c:pt idx="11110">
                  <c:v>80817.130445939416</c:v>
                </c:pt>
                <c:pt idx="11111">
                  <c:v>80818.809258446694</c:v>
                </c:pt>
                <c:pt idx="11112">
                  <c:v>80818.809258446694</c:v>
                </c:pt>
                <c:pt idx="11113">
                  <c:v>80818.809258446694</c:v>
                </c:pt>
                <c:pt idx="11114">
                  <c:v>80818.809258446694</c:v>
                </c:pt>
                <c:pt idx="11115">
                  <c:v>80818.809258446694</c:v>
                </c:pt>
                <c:pt idx="11116">
                  <c:v>80818.809258446694</c:v>
                </c:pt>
                <c:pt idx="11117">
                  <c:v>80818.809258446694</c:v>
                </c:pt>
                <c:pt idx="11118">
                  <c:v>80818.809258446694</c:v>
                </c:pt>
                <c:pt idx="11119">
                  <c:v>80818.809258446694</c:v>
                </c:pt>
                <c:pt idx="11120">
                  <c:v>80818.809258446694</c:v>
                </c:pt>
                <c:pt idx="11121">
                  <c:v>80818.809258446694</c:v>
                </c:pt>
                <c:pt idx="11122">
                  <c:v>80818.809258446694</c:v>
                </c:pt>
                <c:pt idx="11123">
                  <c:v>80818.809258446694</c:v>
                </c:pt>
                <c:pt idx="11124">
                  <c:v>80818.809258446694</c:v>
                </c:pt>
                <c:pt idx="11125">
                  <c:v>80818.809258446694</c:v>
                </c:pt>
                <c:pt idx="11126">
                  <c:v>80818.809258446694</c:v>
                </c:pt>
                <c:pt idx="11127">
                  <c:v>80818.809258446694</c:v>
                </c:pt>
                <c:pt idx="11128">
                  <c:v>80818.809258446694</c:v>
                </c:pt>
                <c:pt idx="11129">
                  <c:v>80818.809258446694</c:v>
                </c:pt>
                <c:pt idx="11130">
                  <c:v>80818.809258446694</c:v>
                </c:pt>
                <c:pt idx="11131">
                  <c:v>80818.809258446694</c:v>
                </c:pt>
                <c:pt idx="11132">
                  <c:v>80818.809258446694</c:v>
                </c:pt>
                <c:pt idx="11133">
                  <c:v>80818.809258446694</c:v>
                </c:pt>
                <c:pt idx="11134">
                  <c:v>80818.809258446694</c:v>
                </c:pt>
                <c:pt idx="11135">
                  <c:v>80818.809258446694</c:v>
                </c:pt>
                <c:pt idx="11136">
                  <c:v>80818.809258446694</c:v>
                </c:pt>
                <c:pt idx="11137">
                  <c:v>80818.809258446694</c:v>
                </c:pt>
                <c:pt idx="11138">
                  <c:v>80818.809258446694</c:v>
                </c:pt>
                <c:pt idx="11139">
                  <c:v>80818.809258446694</c:v>
                </c:pt>
                <c:pt idx="11140">
                  <c:v>80818.809258446694</c:v>
                </c:pt>
                <c:pt idx="11141">
                  <c:v>80818.809258446694</c:v>
                </c:pt>
                <c:pt idx="11142">
                  <c:v>80818.809258446694</c:v>
                </c:pt>
                <c:pt idx="11143">
                  <c:v>80818.809258446694</c:v>
                </c:pt>
                <c:pt idx="11144">
                  <c:v>80818.809258446694</c:v>
                </c:pt>
                <c:pt idx="11145">
                  <c:v>80818.809258446694</c:v>
                </c:pt>
                <c:pt idx="11146">
                  <c:v>80818.809258446694</c:v>
                </c:pt>
                <c:pt idx="11147">
                  <c:v>80818.809258446694</c:v>
                </c:pt>
                <c:pt idx="11148">
                  <c:v>80818.809258446694</c:v>
                </c:pt>
                <c:pt idx="11149">
                  <c:v>80818.809258446694</c:v>
                </c:pt>
                <c:pt idx="11150">
                  <c:v>80818.809258446694</c:v>
                </c:pt>
                <c:pt idx="11151">
                  <c:v>80818.809258446694</c:v>
                </c:pt>
                <c:pt idx="11152">
                  <c:v>80818.809258446694</c:v>
                </c:pt>
                <c:pt idx="11153">
                  <c:v>80818.809258446694</c:v>
                </c:pt>
                <c:pt idx="11154">
                  <c:v>80818.809258446694</c:v>
                </c:pt>
                <c:pt idx="11155">
                  <c:v>80818.809258446694</c:v>
                </c:pt>
                <c:pt idx="11156">
                  <c:v>80818.809258446694</c:v>
                </c:pt>
                <c:pt idx="11157">
                  <c:v>80818.809258446694</c:v>
                </c:pt>
                <c:pt idx="11158">
                  <c:v>80818.809258446694</c:v>
                </c:pt>
                <c:pt idx="11159">
                  <c:v>80818.809258446694</c:v>
                </c:pt>
                <c:pt idx="11160">
                  <c:v>80818.809258446694</c:v>
                </c:pt>
                <c:pt idx="11161">
                  <c:v>80818.809258446694</c:v>
                </c:pt>
                <c:pt idx="11162">
                  <c:v>80818.809258446694</c:v>
                </c:pt>
                <c:pt idx="11163">
                  <c:v>80818.809258446694</c:v>
                </c:pt>
                <c:pt idx="11164">
                  <c:v>80818.809258446694</c:v>
                </c:pt>
                <c:pt idx="11165">
                  <c:v>80818.809258446694</c:v>
                </c:pt>
                <c:pt idx="11166">
                  <c:v>80818.809258446694</c:v>
                </c:pt>
                <c:pt idx="11167">
                  <c:v>80818.809258446694</c:v>
                </c:pt>
                <c:pt idx="11168">
                  <c:v>80818.809258446694</c:v>
                </c:pt>
                <c:pt idx="11169">
                  <c:v>80818.809258446694</c:v>
                </c:pt>
                <c:pt idx="11170">
                  <c:v>80818.809258446694</c:v>
                </c:pt>
                <c:pt idx="11171">
                  <c:v>80818.809258446694</c:v>
                </c:pt>
                <c:pt idx="11172">
                  <c:v>80818.809258446694</c:v>
                </c:pt>
                <c:pt idx="11173">
                  <c:v>80818.809258446694</c:v>
                </c:pt>
                <c:pt idx="11174">
                  <c:v>80818.809258446694</c:v>
                </c:pt>
                <c:pt idx="11175">
                  <c:v>80818.809258446694</c:v>
                </c:pt>
                <c:pt idx="11176">
                  <c:v>80818.809258446694</c:v>
                </c:pt>
                <c:pt idx="11177">
                  <c:v>80818.809258446694</c:v>
                </c:pt>
                <c:pt idx="11178">
                  <c:v>80818.809258446694</c:v>
                </c:pt>
                <c:pt idx="11179">
                  <c:v>80818.809258446694</c:v>
                </c:pt>
                <c:pt idx="11180">
                  <c:v>80818.809258446694</c:v>
                </c:pt>
                <c:pt idx="11181">
                  <c:v>80818.809258446694</c:v>
                </c:pt>
                <c:pt idx="11182">
                  <c:v>80818.809258446694</c:v>
                </c:pt>
                <c:pt idx="11183">
                  <c:v>80818.809258446694</c:v>
                </c:pt>
                <c:pt idx="11184">
                  <c:v>80818.809258446694</c:v>
                </c:pt>
                <c:pt idx="11185">
                  <c:v>80818.809258446694</c:v>
                </c:pt>
                <c:pt idx="11186">
                  <c:v>80818.809258446694</c:v>
                </c:pt>
                <c:pt idx="11187">
                  <c:v>80818.809258446694</c:v>
                </c:pt>
                <c:pt idx="11188">
                  <c:v>80818.809258446694</c:v>
                </c:pt>
                <c:pt idx="11189">
                  <c:v>80818.809258446694</c:v>
                </c:pt>
                <c:pt idx="11190">
                  <c:v>80818.809258446694</c:v>
                </c:pt>
                <c:pt idx="11191">
                  <c:v>80818.809258446694</c:v>
                </c:pt>
                <c:pt idx="11192">
                  <c:v>80818.809258446694</c:v>
                </c:pt>
                <c:pt idx="11193">
                  <c:v>80818.809258446694</c:v>
                </c:pt>
                <c:pt idx="11194">
                  <c:v>80818.809258446694</c:v>
                </c:pt>
                <c:pt idx="11195">
                  <c:v>80818.809258446694</c:v>
                </c:pt>
                <c:pt idx="11196">
                  <c:v>80818.809258446694</c:v>
                </c:pt>
                <c:pt idx="11197">
                  <c:v>80818.809258446694</c:v>
                </c:pt>
                <c:pt idx="11198">
                  <c:v>80818.809258446694</c:v>
                </c:pt>
                <c:pt idx="11199">
                  <c:v>80818.809258446694</c:v>
                </c:pt>
                <c:pt idx="11200">
                  <c:v>80818.809258446694</c:v>
                </c:pt>
                <c:pt idx="11201">
                  <c:v>80818.809258446694</c:v>
                </c:pt>
                <c:pt idx="11202">
                  <c:v>80818.809258446694</c:v>
                </c:pt>
                <c:pt idx="11203">
                  <c:v>80818.809258446694</c:v>
                </c:pt>
                <c:pt idx="11204">
                  <c:v>80818.809258446694</c:v>
                </c:pt>
                <c:pt idx="11205">
                  <c:v>80818.809258446694</c:v>
                </c:pt>
                <c:pt idx="11206">
                  <c:v>80818.809258446694</c:v>
                </c:pt>
                <c:pt idx="11207">
                  <c:v>80818.809258446694</c:v>
                </c:pt>
                <c:pt idx="11208">
                  <c:v>80818.809258446694</c:v>
                </c:pt>
                <c:pt idx="11209">
                  <c:v>80818.809258446694</c:v>
                </c:pt>
                <c:pt idx="11210">
                  <c:v>80818.809258446694</c:v>
                </c:pt>
                <c:pt idx="11211">
                  <c:v>80818.809258446694</c:v>
                </c:pt>
                <c:pt idx="11212">
                  <c:v>80818.809258446694</c:v>
                </c:pt>
                <c:pt idx="11213">
                  <c:v>80818.809258446694</c:v>
                </c:pt>
                <c:pt idx="11214">
                  <c:v>80818.809258446694</c:v>
                </c:pt>
                <c:pt idx="11215">
                  <c:v>80818.809258446694</c:v>
                </c:pt>
                <c:pt idx="11216">
                  <c:v>80818.809258446694</c:v>
                </c:pt>
                <c:pt idx="11217">
                  <c:v>80818.809258446694</c:v>
                </c:pt>
                <c:pt idx="11218">
                  <c:v>80818.809258446694</c:v>
                </c:pt>
                <c:pt idx="11219">
                  <c:v>80818.809258446694</c:v>
                </c:pt>
                <c:pt idx="11220">
                  <c:v>80818.809258446694</c:v>
                </c:pt>
                <c:pt idx="11221">
                  <c:v>80818.809258446694</c:v>
                </c:pt>
                <c:pt idx="11222">
                  <c:v>80818.809258446694</c:v>
                </c:pt>
                <c:pt idx="11223">
                  <c:v>80818.809258446694</c:v>
                </c:pt>
                <c:pt idx="11224">
                  <c:v>80818.809258446694</c:v>
                </c:pt>
                <c:pt idx="11225">
                  <c:v>80818.809258446694</c:v>
                </c:pt>
                <c:pt idx="11226">
                  <c:v>80818.809258446694</c:v>
                </c:pt>
                <c:pt idx="11227">
                  <c:v>80818.809258446694</c:v>
                </c:pt>
                <c:pt idx="11228">
                  <c:v>80818.809258446694</c:v>
                </c:pt>
                <c:pt idx="11229">
                  <c:v>80818.809258446694</c:v>
                </c:pt>
                <c:pt idx="11230">
                  <c:v>80818.809258446694</c:v>
                </c:pt>
                <c:pt idx="11231">
                  <c:v>80818.809258446694</c:v>
                </c:pt>
                <c:pt idx="11232">
                  <c:v>80818.809258446694</c:v>
                </c:pt>
                <c:pt idx="11233">
                  <c:v>80818.809258446694</c:v>
                </c:pt>
                <c:pt idx="11234">
                  <c:v>80818.809258446694</c:v>
                </c:pt>
                <c:pt idx="11235">
                  <c:v>80818.809258446694</c:v>
                </c:pt>
                <c:pt idx="11236">
                  <c:v>80818.809258446694</c:v>
                </c:pt>
                <c:pt idx="11237">
                  <c:v>80818.809258446694</c:v>
                </c:pt>
                <c:pt idx="11238">
                  <c:v>80818.809258446694</c:v>
                </c:pt>
                <c:pt idx="11239">
                  <c:v>80818.809258446694</c:v>
                </c:pt>
                <c:pt idx="11240">
                  <c:v>80818.809258446694</c:v>
                </c:pt>
                <c:pt idx="11241">
                  <c:v>80818.809258446694</c:v>
                </c:pt>
                <c:pt idx="11242">
                  <c:v>80818.809258446694</c:v>
                </c:pt>
                <c:pt idx="11243">
                  <c:v>80818.809258446694</c:v>
                </c:pt>
                <c:pt idx="11244">
                  <c:v>80818.809258446694</c:v>
                </c:pt>
                <c:pt idx="11245">
                  <c:v>80818.809258446694</c:v>
                </c:pt>
                <c:pt idx="11246">
                  <c:v>80818.809258446694</c:v>
                </c:pt>
                <c:pt idx="11247">
                  <c:v>80818.809258446694</c:v>
                </c:pt>
                <c:pt idx="11248">
                  <c:v>80818.809258446694</c:v>
                </c:pt>
                <c:pt idx="11249">
                  <c:v>80818.809258446694</c:v>
                </c:pt>
                <c:pt idx="11250">
                  <c:v>80819.026361777767</c:v>
                </c:pt>
                <c:pt idx="11251">
                  <c:v>80819.243465108841</c:v>
                </c:pt>
                <c:pt idx="11252">
                  <c:v>80819.460568439914</c:v>
                </c:pt>
                <c:pt idx="11253">
                  <c:v>80819.677671770987</c:v>
                </c:pt>
                <c:pt idx="11254">
                  <c:v>80819.677671770987</c:v>
                </c:pt>
                <c:pt idx="11255">
                  <c:v>80819.677671770987</c:v>
                </c:pt>
                <c:pt idx="11256">
                  <c:v>80819.677671770987</c:v>
                </c:pt>
                <c:pt idx="11257">
                  <c:v>80819.731688087428</c:v>
                </c:pt>
                <c:pt idx="11258">
                  <c:v>80819.785704403868</c:v>
                </c:pt>
                <c:pt idx="11259">
                  <c:v>80819.785704403868</c:v>
                </c:pt>
                <c:pt idx="11260">
                  <c:v>80820.332808228704</c:v>
                </c:pt>
                <c:pt idx="11261">
                  <c:v>80820.914697563683</c:v>
                </c:pt>
                <c:pt idx="11262">
                  <c:v>80822.038717159201</c:v>
                </c:pt>
                <c:pt idx="11263">
                  <c:v>80824.127388024732</c:v>
                </c:pt>
                <c:pt idx="11264">
                  <c:v>80828.797538822182</c:v>
                </c:pt>
                <c:pt idx="11265">
                  <c:v>80832.602605477688</c:v>
                </c:pt>
                <c:pt idx="11266">
                  <c:v>80835.499712063422</c:v>
                </c:pt>
                <c:pt idx="11267">
                  <c:v>80837.760213180823</c:v>
                </c:pt>
                <c:pt idx="11268">
                  <c:v>80841.791614114249</c:v>
                </c:pt>
                <c:pt idx="11269">
                  <c:v>80850.674426431317</c:v>
                </c:pt>
                <c:pt idx="11270">
                  <c:v>80861.216261965455</c:v>
                </c:pt>
                <c:pt idx="11271">
                  <c:v>80871.647291464309</c:v>
                </c:pt>
                <c:pt idx="11272">
                  <c:v>80882.080897134801</c:v>
                </c:pt>
                <c:pt idx="11273">
                  <c:v>80891.428671852555</c:v>
                </c:pt>
                <c:pt idx="11274">
                  <c:v>80899.717659967791</c:v>
                </c:pt>
                <c:pt idx="11275">
                  <c:v>80907.406988595423</c:v>
                </c:pt>
                <c:pt idx="11276">
                  <c:v>80914.887239465228</c:v>
                </c:pt>
                <c:pt idx="11277">
                  <c:v>80919.877323792127</c:v>
                </c:pt>
                <c:pt idx="11278">
                  <c:v>80924.388936505187</c:v>
                </c:pt>
                <c:pt idx="11279">
                  <c:v>80928.11876806659</c:v>
                </c:pt>
                <c:pt idx="11280">
                  <c:v>80931.846162563204</c:v>
                </c:pt>
                <c:pt idx="11281">
                  <c:v>80934.180200324306</c:v>
                </c:pt>
                <c:pt idx="11282">
                  <c:v>80936.329916028</c:v>
                </c:pt>
                <c:pt idx="11283">
                  <c:v>80938.510484102488</c:v>
                </c:pt>
                <c:pt idx="11284">
                  <c:v>80940.691052176975</c:v>
                </c:pt>
                <c:pt idx="11285">
                  <c:v>80942.850818370382</c:v>
                </c:pt>
                <c:pt idx="11286">
                  <c:v>80944.669227400431</c:v>
                </c:pt>
                <c:pt idx="11287">
                  <c:v>80946.432462985744</c:v>
                </c:pt>
                <c:pt idx="11288">
                  <c:v>80948.195698571057</c:v>
                </c:pt>
                <c:pt idx="11289">
                  <c:v>80949.799561576787</c:v>
                </c:pt>
                <c:pt idx="11290">
                  <c:v>80951.403424582517</c:v>
                </c:pt>
                <c:pt idx="11291">
                  <c:v>80953.007287588247</c:v>
                </c:pt>
                <c:pt idx="11292">
                  <c:v>80954.580298223198</c:v>
                </c:pt>
                <c:pt idx="11293">
                  <c:v>80956.153308858149</c:v>
                </c:pt>
                <c:pt idx="11294">
                  <c:v>80957.7263194931</c:v>
                </c:pt>
                <c:pt idx="11295">
                  <c:v>80959.299330128051</c:v>
                </c:pt>
                <c:pt idx="11296">
                  <c:v>80960.872340763002</c:v>
                </c:pt>
                <c:pt idx="11297">
                  <c:v>80962.445351397953</c:v>
                </c:pt>
                <c:pt idx="11298">
                  <c:v>80964.018362032904</c:v>
                </c:pt>
                <c:pt idx="11299">
                  <c:v>80965.591372667855</c:v>
                </c:pt>
                <c:pt idx="11300">
                  <c:v>80967.164383302807</c:v>
                </c:pt>
                <c:pt idx="11301">
                  <c:v>80968.737393937758</c:v>
                </c:pt>
                <c:pt idx="11302">
                  <c:v>80970.575429212593</c:v>
                </c:pt>
                <c:pt idx="11303">
                  <c:v>80970.871306229063</c:v>
                </c:pt>
                <c:pt idx="11304">
                  <c:v>80971.167183245532</c:v>
                </c:pt>
                <c:pt idx="11305">
                  <c:v>80971.463060262002</c:v>
                </c:pt>
                <c:pt idx="11306">
                  <c:v>80971.758937278471</c:v>
                </c:pt>
                <c:pt idx="11307">
                  <c:v>80972.054814294941</c:v>
                </c:pt>
                <c:pt idx="11308">
                  <c:v>80972.319838934811</c:v>
                </c:pt>
                <c:pt idx="11309">
                  <c:v>80972.584863574681</c:v>
                </c:pt>
                <c:pt idx="11310">
                  <c:v>80972.84988821455</c:v>
                </c:pt>
                <c:pt idx="11311">
                  <c:v>80972.863419242974</c:v>
                </c:pt>
                <c:pt idx="11312">
                  <c:v>80972.863419242974</c:v>
                </c:pt>
                <c:pt idx="11313">
                  <c:v>80972.863419242974</c:v>
                </c:pt>
                <c:pt idx="11314">
                  <c:v>80972.863419242974</c:v>
                </c:pt>
                <c:pt idx="11315">
                  <c:v>80972.863419242974</c:v>
                </c:pt>
                <c:pt idx="11316">
                  <c:v>80972.863419242974</c:v>
                </c:pt>
                <c:pt idx="11317">
                  <c:v>80972.863419242974</c:v>
                </c:pt>
                <c:pt idx="11318">
                  <c:v>80972.863419242974</c:v>
                </c:pt>
                <c:pt idx="11319">
                  <c:v>80972.863419242974</c:v>
                </c:pt>
                <c:pt idx="11320">
                  <c:v>80972.863419242974</c:v>
                </c:pt>
                <c:pt idx="11321">
                  <c:v>80972.863419242974</c:v>
                </c:pt>
                <c:pt idx="11322">
                  <c:v>80972.863419242974</c:v>
                </c:pt>
                <c:pt idx="11323">
                  <c:v>80972.863419242974</c:v>
                </c:pt>
                <c:pt idx="11324">
                  <c:v>80972.863419242974</c:v>
                </c:pt>
                <c:pt idx="11325">
                  <c:v>80972.863419242974</c:v>
                </c:pt>
                <c:pt idx="11326">
                  <c:v>80972.863419242974</c:v>
                </c:pt>
                <c:pt idx="11327">
                  <c:v>80972.863419242974</c:v>
                </c:pt>
                <c:pt idx="11328">
                  <c:v>80972.863419242974</c:v>
                </c:pt>
                <c:pt idx="11329">
                  <c:v>80972.863419242974</c:v>
                </c:pt>
                <c:pt idx="11330">
                  <c:v>80972.863419242974</c:v>
                </c:pt>
                <c:pt idx="11331">
                  <c:v>80972.863419242974</c:v>
                </c:pt>
                <c:pt idx="11332">
                  <c:v>80972.863419242974</c:v>
                </c:pt>
                <c:pt idx="11333">
                  <c:v>80972.863419242974</c:v>
                </c:pt>
                <c:pt idx="11334">
                  <c:v>80972.863419242974</c:v>
                </c:pt>
                <c:pt idx="11335">
                  <c:v>80972.863419242974</c:v>
                </c:pt>
                <c:pt idx="11336">
                  <c:v>80972.863419242974</c:v>
                </c:pt>
                <c:pt idx="11337">
                  <c:v>80972.939010456539</c:v>
                </c:pt>
                <c:pt idx="11338">
                  <c:v>80973.014601670104</c:v>
                </c:pt>
                <c:pt idx="11339">
                  <c:v>80973.014601670104</c:v>
                </c:pt>
                <c:pt idx="11340">
                  <c:v>80973.014601670104</c:v>
                </c:pt>
                <c:pt idx="11341">
                  <c:v>80973.014601670104</c:v>
                </c:pt>
                <c:pt idx="11342">
                  <c:v>80973.014601670104</c:v>
                </c:pt>
                <c:pt idx="11343">
                  <c:v>80973.014601670104</c:v>
                </c:pt>
                <c:pt idx="11344">
                  <c:v>80973.014601670104</c:v>
                </c:pt>
                <c:pt idx="11345">
                  <c:v>80973.014601670104</c:v>
                </c:pt>
                <c:pt idx="11346">
                  <c:v>80973.014601670104</c:v>
                </c:pt>
                <c:pt idx="11347">
                  <c:v>80973.014601670104</c:v>
                </c:pt>
                <c:pt idx="11348">
                  <c:v>80973.014601670104</c:v>
                </c:pt>
                <c:pt idx="11349">
                  <c:v>80973.014601670104</c:v>
                </c:pt>
                <c:pt idx="11350">
                  <c:v>80973.014601670104</c:v>
                </c:pt>
                <c:pt idx="11351">
                  <c:v>80973.014601670104</c:v>
                </c:pt>
                <c:pt idx="11352">
                  <c:v>80973.014601670104</c:v>
                </c:pt>
                <c:pt idx="11353">
                  <c:v>80973.014601670104</c:v>
                </c:pt>
                <c:pt idx="11354">
                  <c:v>80973.014601670104</c:v>
                </c:pt>
                <c:pt idx="11355">
                  <c:v>80973.014601670104</c:v>
                </c:pt>
                <c:pt idx="11356">
                  <c:v>80973.014601670104</c:v>
                </c:pt>
                <c:pt idx="11357">
                  <c:v>80973.014601670104</c:v>
                </c:pt>
                <c:pt idx="11358">
                  <c:v>80973.014601670104</c:v>
                </c:pt>
                <c:pt idx="11359">
                  <c:v>80973.014601670104</c:v>
                </c:pt>
                <c:pt idx="11360">
                  <c:v>80973.014601670104</c:v>
                </c:pt>
                <c:pt idx="11361">
                  <c:v>80973.014601670104</c:v>
                </c:pt>
                <c:pt idx="11362">
                  <c:v>80973.014601670104</c:v>
                </c:pt>
                <c:pt idx="11363">
                  <c:v>80973.014601670104</c:v>
                </c:pt>
                <c:pt idx="11364">
                  <c:v>80973.014601670104</c:v>
                </c:pt>
                <c:pt idx="11365">
                  <c:v>80973.014601670104</c:v>
                </c:pt>
                <c:pt idx="11366">
                  <c:v>80973.014601670104</c:v>
                </c:pt>
                <c:pt idx="11367">
                  <c:v>80973.014601670104</c:v>
                </c:pt>
                <c:pt idx="11368">
                  <c:v>80973.014601670104</c:v>
                </c:pt>
                <c:pt idx="11369">
                  <c:v>80973.014601670104</c:v>
                </c:pt>
                <c:pt idx="11370">
                  <c:v>80973.014601670104</c:v>
                </c:pt>
                <c:pt idx="11371">
                  <c:v>80973.014601670104</c:v>
                </c:pt>
                <c:pt idx="11372">
                  <c:v>80973.014601670104</c:v>
                </c:pt>
                <c:pt idx="11373">
                  <c:v>80973.014601670104</c:v>
                </c:pt>
                <c:pt idx="11374">
                  <c:v>80973.014601670104</c:v>
                </c:pt>
                <c:pt idx="11375">
                  <c:v>80973.014601670104</c:v>
                </c:pt>
                <c:pt idx="11376">
                  <c:v>80973.014601670104</c:v>
                </c:pt>
                <c:pt idx="11377">
                  <c:v>80973.014601670104</c:v>
                </c:pt>
                <c:pt idx="11378">
                  <c:v>80973.014601670104</c:v>
                </c:pt>
                <c:pt idx="11379">
                  <c:v>80973.014601670104</c:v>
                </c:pt>
                <c:pt idx="11380">
                  <c:v>80973.014601670104</c:v>
                </c:pt>
                <c:pt idx="11381">
                  <c:v>80973.014601670104</c:v>
                </c:pt>
                <c:pt idx="11382">
                  <c:v>80973.014601670104</c:v>
                </c:pt>
                <c:pt idx="11383">
                  <c:v>80973.014601670104</c:v>
                </c:pt>
                <c:pt idx="11384">
                  <c:v>80973.014601670104</c:v>
                </c:pt>
                <c:pt idx="11385">
                  <c:v>80973.014601670104</c:v>
                </c:pt>
                <c:pt idx="11386">
                  <c:v>80973.014601670104</c:v>
                </c:pt>
                <c:pt idx="11387">
                  <c:v>80973.014601670104</c:v>
                </c:pt>
                <c:pt idx="11388">
                  <c:v>80973.014601670104</c:v>
                </c:pt>
                <c:pt idx="11389">
                  <c:v>80973.014601670104</c:v>
                </c:pt>
                <c:pt idx="11390">
                  <c:v>80973.014601670104</c:v>
                </c:pt>
                <c:pt idx="11391">
                  <c:v>80973.014601670104</c:v>
                </c:pt>
                <c:pt idx="11392">
                  <c:v>80973.014601670104</c:v>
                </c:pt>
                <c:pt idx="11393">
                  <c:v>80973.014601670104</c:v>
                </c:pt>
                <c:pt idx="11394">
                  <c:v>80973.014601670104</c:v>
                </c:pt>
                <c:pt idx="11395">
                  <c:v>80973.014601670104</c:v>
                </c:pt>
                <c:pt idx="11396">
                  <c:v>80973.014601670104</c:v>
                </c:pt>
                <c:pt idx="11397">
                  <c:v>80973.014601670104</c:v>
                </c:pt>
                <c:pt idx="11398">
                  <c:v>80973.014601670104</c:v>
                </c:pt>
                <c:pt idx="11399">
                  <c:v>80973.014601670104</c:v>
                </c:pt>
                <c:pt idx="11400">
                  <c:v>80973.014601670104</c:v>
                </c:pt>
                <c:pt idx="11401">
                  <c:v>80973.014601670104</c:v>
                </c:pt>
                <c:pt idx="11402">
                  <c:v>80973.014601670104</c:v>
                </c:pt>
                <c:pt idx="11403">
                  <c:v>80973.014601670104</c:v>
                </c:pt>
                <c:pt idx="11404">
                  <c:v>80973.014601670104</c:v>
                </c:pt>
                <c:pt idx="11405">
                  <c:v>80973.014601670104</c:v>
                </c:pt>
                <c:pt idx="11406">
                  <c:v>80973.014601670104</c:v>
                </c:pt>
                <c:pt idx="11407">
                  <c:v>80973.014601670104</c:v>
                </c:pt>
                <c:pt idx="11408">
                  <c:v>80973.014601670104</c:v>
                </c:pt>
                <c:pt idx="11409">
                  <c:v>80973.014601670104</c:v>
                </c:pt>
                <c:pt idx="11410">
                  <c:v>80973.014601670104</c:v>
                </c:pt>
                <c:pt idx="11411">
                  <c:v>80973.014601670104</c:v>
                </c:pt>
                <c:pt idx="11412">
                  <c:v>80973.014601670104</c:v>
                </c:pt>
                <c:pt idx="11413">
                  <c:v>80973.014601670104</c:v>
                </c:pt>
                <c:pt idx="11414">
                  <c:v>80973.014601670104</c:v>
                </c:pt>
                <c:pt idx="11415">
                  <c:v>80973.014601670104</c:v>
                </c:pt>
                <c:pt idx="11416">
                  <c:v>80973.014601670104</c:v>
                </c:pt>
                <c:pt idx="11417">
                  <c:v>80973.014601670104</c:v>
                </c:pt>
                <c:pt idx="11418">
                  <c:v>80973.014601670104</c:v>
                </c:pt>
                <c:pt idx="11419">
                  <c:v>80973.014601670104</c:v>
                </c:pt>
                <c:pt idx="11420">
                  <c:v>80973.014601670104</c:v>
                </c:pt>
                <c:pt idx="11421">
                  <c:v>80973.014601670104</c:v>
                </c:pt>
                <c:pt idx="11422">
                  <c:v>80973.014601670104</c:v>
                </c:pt>
                <c:pt idx="11423">
                  <c:v>80973.014601670104</c:v>
                </c:pt>
                <c:pt idx="11424">
                  <c:v>80973.014601670104</c:v>
                </c:pt>
                <c:pt idx="11425">
                  <c:v>80973.014601670104</c:v>
                </c:pt>
                <c:pt idx="11426">
                  <c:v>80973.014601670104</c:v>
                </c:pt>
                <c:pt idx="11427">
                  <c:v>80973.014601670104</c:v>
                </c:pt>
                <c:pt idx="11428">
                  <c:v>80973.014601670104</c:v>
                </c:pt>
                <c:pt idx="11429">
                  <c:v>80973.014601670104</c:v>
                </c:pt>
                <c:pt idx="11430">
                  <c:v>80973.014601670104</c:v>
                </c:pt>
                <c:pt idx="11431">
                  <c:v>80973.014601670104</c:v>
                </c:pt>
                <c:pt idx="11432">
                  <c:v>80973.014601670104</c:v>
                </c:pt>
                <c:pt idx="11433">
                  <c:v>80973.014601670104</c:v>
                </c:pt>
                <c:pt idx="11434">
                  <c:v>80973.014601670104</c:v>
                </c:pt>
                <c:pt idx="11435">
                  <c:v>80973.014601670104</c:v>
                </c:pt>
                <c:pt idx="11436">
                  <c:v>80973.014601670104</c:v>
                </c:pt>
                <c:pt idx="11437">
                  <c:v>80973.014601670104</c:v>
                </c:pt>
                <c:pt idx="11438">
                  <c:v>80973.014601670104</c:v>
                </c:pt>
                <c:pt idx="11439">
                  <c:v>80973.014601670104</c:v>
                </c:pt>
                <c:pt idx="11440">
                  <c:v>80973.014601670104</c:v>
                </c:pt>
                <c:pt idx="11441">
                  <c:v>80973.014601670104</c:v>
                </c:pt>
                <c:pt idx="11442">
                  <c:v>80973.014601670104</c:v>
                </c:pt>
                <c:pt idx="11443">
                  <c:v>80973.014601670104</c:v>
                </c:pt>
                <c:pt idx="11444">
                  <c:v>80973.014601670104</c:v>
                </c:pt>
                <c:pt idx="11445">
                  <c:v>80973.014601670104</c:v>
                </c:pt>
                <c:pt idx="11446">
                  <c:v>80973.014601670104</c:v>
                </c:pt>
                <c:pt idx="11447">
                  <c:v>80973.014601670104</c:v>
                </c:pt>
                <c:pt idx="11448">
                  <c:v>80973.014601670104</c:v>
                </c:pt>
                <c:pt idx="11449">
                  <c:v>80973.014601670104</c:v>
                </c:pt>
                <c:pt idx="11450">
                  <c:v>80973.014601670104</c:v>
                </c:pt>
                <c:pt idx="11451">
                  <c:v>80973.014601670104</c:v>
                </c:pt>
                <c:pt idx="11452">
                  <c:v>80973.014601670104</c:v>
                </c:pt>
                <c:pt idx="11453">
                  <c:v>80973.014601670104</c:v>
                </c:pt>
                <c:pt idx="11454">
                  <c:v>80973.014601670104</c:v>
                </c:pt>
                <c:pt idx="11455">
                  <c:v>80973.014601670104</c:v>
                </c:pt>
                <c:pt idx="11456">
                  <c:v>80973.014601670104</c:v>
                </c:pt>
                <c:pt idx="11457">
                  <c:v>80973.014601670104</c:v>
                </c:pt>
                <c:pt idx="11458">
                  <c:v>80973.014601670104</c:v>
                </c:pt>
                <c:pt idx="11459">
                  <c:v>80973.014601670104</c:v>
                </c:pt>
                <c:pt idx="11460">
                  <c:v>80973.014601670104</c:v>
                </c:pt>
                <c:pt idx="11461">
                  <c:v>80973.014601670104</c:v>
                </c:pt>
                <c:pt idx="11462">
                  <c:v>80973.014601670104</c:v>
                </c:pt>
                <c:pt idx="11463">
                  <c:v>80973.014601670104</c:v>
                </c:pt>
                <c:pt idx="11464">
                  <c:v>80973.014601670104</c:v>
                </c:pt>
                <c:pt idx="11465">
                  <c:v>80973.014601670104</c:v>
                </c:pt>
                <c:pt idx="11466">
                  <c:v>80973.014601670104</c:v>
                </c:pt>
                <c:pt idx="11467">
                  <c:v>80973.014601670104</c:v>
                </c:pt>
                <c:pt idx="11468">
                  <c:v>80973.014601670104</c:v>
                </c:pt>
                <c:pt idx="11469">
                  <c:v>80973.014601670104</c:v>
                </c:pt>
                <c:pt idx="11470">
                  <c:v>80973.014601670104</c:v>
                </c:pt>
                <c:pt idx="11471">
                  <c:v>80973.014601670104</c:v>
                </c:pt>
                <c:pt idx="11472">
                  <c:v>80973.014601670104</c:v>
                </c:pt>
                <c:pt idx="11473">
                  <c:v>80973.014601670104</c:v>
                </c:pt>
                <c:pt idx="11474">
                  <c:v>80973.014601670104</c:v>
                </c:pt>
                <c:pt idx="11475">
                  <c:v>80973.014601670104</c:v>
                </c:pt>
                <c:pt idx="11476">
                  <c:v>80973.014601670104</c:v>
                </c:pt>
                <c:pt idx="11477">
                  <c:v>80973.014601670104</c:v>
                </c:pt>
                <c:pt idx="11478">
                  <c:v>80973.014601670104</c:v>
                </c:pt>
                <c:pt idx="11479">
                  <c:v>80973.014601670104</c:v>
                </c:pt>
                <c:pt idx="11480">
                  <c:v>80973.014601670104</c:v>
                </c:pt>
                <c:pt idx="11481">
                  <c:v>80973.014601670104</c:v>
                </c:pt>
                <c:pt idx="11482">
                  <c:v>80973.014601670104</c:v>
                </c:pt>
                <c:pt idx="11483">
                  <c:v>80973.014601670104</c:v>
                </c:pt>
                <c:pt idx="11484">
                  <c:v>80973.014601670104</c:v>
                </c:pt>
                <c:pt idx="11485">
                  <c:v>80973.014601670104</c:v>
                </c:pt>
                <c:pt idx="11486">
                  <c:v>80973.014601670104</c:v>
                </c:pt>
                <c:pt idx="11487">
                  <c:v>80973.014601670104</c:v>
                </c:pt>
                <c:pt idx="11488">
                  <c:v>80973.014601670104</c:v>
                </c:pt>
                <c:pt idx="11489">
                  <c:v>80973.014601670104</c:v>
                </c:pt>
                <c:pt idx="11490">
                  <c:v>80973.014601670104</c:v>
                </c:pt>
                <c:pt idx="11491">
                  <c:v>80973.014601670104</c:v>
                </c:pt>
                <c:pt idx="11492">
                  <c:v>80973.014601670104</c:v>
                </c:pt>
                <c:pt idx="11493">
                  <c:v>80973.014601670104</c:v>
                </c:pt>
                <c:pt idx="11494">
                  <c:v>80973.014601670104</c:v>
                </c:pt>
                <c:pt idx="11495">
                  <c:v>80973.014601670104</c:v>
                </c:pt>
                <c:pt idx="11496">
                  <c:v>80973.014601670104</c:v>
                </c:pt>
                <c:pt idx="11497">
                  <c:v>80973.014601670104</c:v>
                </c:pt>
                <c:pt idx="11498">
                  <c:v>80973.014601670104</c:v>
                </c:pt>
                <c:pt idx="11499">
                  <c:v>80973.014601670104</c:v>
                </c:pt>
                <c:pt idx="11500">
                  <c:v>80973.014601670104</c:v>
                </c:pt>
                <c:pt idx="11501">
                  <c:v>80973.014601670104</c:v>
                </c:pt>
                <c:pt idx="11502">
                  <c:v>80973.014601670104</c:v>
                </c:pt>
                <c:pt idx="11503">
                  <c:v>80973.014601670104</c:v>
                </c:pt>
                <c:pt idx="11504">
                  <c:v>80973.014601670104</c:v>
                </c:pt>
                <c:pt idx="11505">
                  <c:v>80973.014601670104</c:v>
                </c:pt>
                <c:pt idx="11506">
                  <c:v>80973.014601670104</c:v>
                </c:pt>
                <c:pt idx="11507">
                  <c:v>80973.014601670104</c:v>
                </c:pt>
                <c:pt idx="11508">
                  <c:v>80973.014601670104</c:v>
                </c:pt>
                <c:pt idx="11509">
                  <c:v>80973.014601670104</c:v>
                </c:pt>
                <c:pt idx="11510">
                  <c:v>80973.014601670104</c:v>
                </c:pt>
                <c:pt idx="11511">
                  <c:v>80973.014601670104</c:v>
                </c:pt>
                <c:pt idx="11512">
                  <c:v>80973.014601670104</c:v>
                </c:pt>
                <c:pt idx="11513">
                  <c:v>80973.014601670104</c:v>
                </c:pt>
                <c:pt idx="11514">
                  <c:v>80973.014601670104</c:v>
                </c:pt>
                <c:pt idx="11515">
                  <c:v>80973.014601670104</c:v>
                </c:pt>
                <c:pt idx="11516">
                  <c:v>80973.014601670104</c:v>
                </c:pt>
                <c:pt idx="11517">
                  <c:v>80973.014601670104</c:v>
                </c:pt>
                <c:pt idx="11518">
                  <c:v>80973.014601670104</c:v>
                </c:pt>
                <c:pt idx="11519">
                  <c:v>80973.014601670104</c:v>
                </c:pt>
                <c:pt idx="11520">
                  <c:v>80973.014601670104</c:v>
                </c:pt>
                <c:pt idx="11521">
                  <c:v>80973.014601670104</c:v>
                </c:pt>
                <c:pt idx="11522">
                  <c:v>80973.014601670104</c:v>
                </c:pt>
                <c:pt idx="11523">
                  <c:v>80973.014601670104</c:v>
                </c:pt>
                <c:pt idx="11524">
                  <c:v>80973.014601670104</c:v>
                </c:pt>
                <c:pt idx="11525">
                  <c:v>80973.014601670104</c:v>
                </c:pt>
                <c:pt idx="11526">
                  <c:v>80973.014601670104</c:v>
                </c:pt>
                <c:pt idx="11527">
                  <c:v>80973.014601670104</c:v>
                </c:pt>
                <c:pt idx="11528">
                  <c:v>80973.014601670104</c:v>
                </c:pt>
                <c:pt idx="11529">
                  <c:v>80973.014601670104</c:v>
                </c:pt>
                <c:pt idx="11530">
                  <c:v>80973.014601670104</c:v>
                </c:pt>
                <c:pt idx="11531">
                  <c:v>80973.014601670104</c:v>
                </c:pt>
                <c:pt idx="11532">
                  <c:v>80973.014601670104</c:v>
                </c:pt>
                <c:pt idx="11533">
                  <c:v>80973.014601670104</c:v>
                </c:pt>
                <c:pt idx="11534">
                  <c:v>80973.014601670104</c:v>
                </c:pt>
                <c:pt idx="11535">
                  <c:v>80973.014601670104</c:v>
                </c:pt>
                <c:pt idx="11536">
                  <c:v>80973.014601670104</c:v>
                </c:pt>
                <c:pt idx="11537">
                  <c:v>80973.014601670104</c:v>
                </c:pt>
                <c:pt idx="11538">
                  <c:v>80973.014601670104</c:v>
                </c:pt>
                <c:pt idx="11539">
                  <c:v>80973.014601670104</c:v>
                </c:pt>
                <c:pt idx="11540">
                  <c:v>80973.014601670104</c:v>
                </c:pt>
                <c:pt idx="11541">
                  <c:v>80973.014601670104</c:v>
                </c:pt>
                <c:pt idx="11542">
                  <c:v>80973.014601670104</c:v>
                </c:pt>
                <c:pt idx="11543">
                  <c:v>80973.014601670104</c:v>
                </c:pt>
                <c:pt idx="11544">
                  <c:v>80973.014601670104</c:v>
                </c:pt>
                <c:pt idx="11545">
                  <c:v>80973.014601670104</c:v>
                </c:pt>
                <c:pt idx="11546">
                  <c:v>80973.014601670104</c:v>
                </c:pt>
                <c:pt idx="11547">
                  <c:v>80973.014601670104</c:v>
                </c:pt>
                <c:pt idx="11548">
                  <c:v>80973.014601670104</c:v>
                </c:pt>
                <c:pt idx="11549">
                  <c:v>80973.748281142936</c:v>
                </c:pt>
                <c:pt idx="11550">
                  <c:v>80974.588110413635</c:v>
                </c:pt>
                <c:pt idx="11551">
                  <c:v>80975.388504644419</c:v>
                </c:pt>
                <c:pt idx="11552">
                  <c:v>80976.188898875203</c:v>
                </c:pt>
                <c:pt idx="11553">
                  <c:v>80976.188898875203</c:v>
                </c:pt>
                <c:pt idx="11554">
                  <c:v>80976.188898875203</c:v>
                </c:pt>
                <c:pt idx="11555">
                  <c:v>80976.188898875203</c:v>
                </c:pt>
                <c:pt idx="11556">
                  <c:v>80976.188898875203</c:v>
                </c:pt>
                <c:pt idx="11557">
                  <c:v>80976.188898875203</c:v>
                </c:pt>
                <c:pt idx="11558">
                  <c:v>80976.504103513609</c:v>
                </c:pt>
                <c:pt idx="11559">
                  <c:v>80976.819308152015</c:v>
                </c:pt>
                <c:pt idx="11560">
                  <c:v>80977.134512790421</c:v>
                </c:pt>
                <c:pt idx="11561">
                  <c:v>80977.134512790421</c:v>
                </c:pt>
                <c:pt idx="11562">
                  <c:v>80977.134512790421</c:v>
                </c:pt>
                <c:pt idx="11563">
                  <c:v>80977.134512790421</c:v>
                </c:pt>
                <c:pt idx="11564">
                  <c:v>80977.134512790421</c:v>
                </c:pt>
                <c:pt idx="11565">
                  <c:v>80977.134512790421</c:v>
                </c:pt>
                <c:pt idx="11566">
                  <c:v>80977.134512790421</c:v>
                </c:pt>
                <c:pt idx="11567">
                  <c:v>80977.134512790421</c:v>
                </c:pt>
                <c:pt idx="11568">
                  <c:v>80977.134512790421</c:v>
                </c:pt>
                <c:pt idx="11569">
                  <c:v>80977.134512790421</c:v>
                </c:pt>
                <c:pt idx="11570">
                  <c:v>80977.134512790421</c:v>
                </c:pt>
                <c:pt idx="11571">
                  <c:v>80977.134512790421</c:v>
                </c:pt>
                <c:pt idx="11572">
                  <c:v>80977.134512790421</c:v>
                </c:pt>
                <c:pt idx="11573">
                  <c:v>80977.134512790421</c:v>
                </c:pt>
                <c:pt idx="11574">
                  <c:v>80977.134512790421</c:v>
                </c:pt>
                <c:pt idx="11575">
                  <c:v>80977.134512790421</c:v>
                </c:pt>
                <c:pt idx="11576">
                  <c:v>80977.134512790421</c:v>
                </c:pt>
                <c:pt idx="11577">
                  <c:v>80977.134512790421</c:v>
                </c:pt>
                <c:pt idx="11578">
                  <c:v>80977.134512790421</c:v>
                </c:pt>
                <c:pt idx="11579">
                  <c:v>80977.134512790421</c:v>
                </c:pt>
                <c:pt idx="11580">
                  <c:v>80977.134512790421</c:v>
                </c:pt>
                <c:pt idx="11581">
                  <c:v>80977.134512790421</c:v>
                </c:pt>
                <c:pt idx="11582">
                  <c:v>80977.134512790421</c:v>
                </c:pt>
                <c:pt idx="11583">
                  <c:v>80977.134512790421</c:v>
                </c:pt>
                <c:pt idx="11584">
                  <c:v>80977.134512790421</c:v>
                </c:pt>
                <c:pt idx="11585">
                  <c:v>80977.134512790421</c:v>
                </c:pt>
                <c:pt idx="11586">
                  <c:v>80977.134512790421</c:v>
                </c:pt>
                <c:pt idx="11587">
                  <c:v>80977.134512790421</c:v>
                </c:pt>
                <c:pt idx="11588">
                  <c:v>80977.134512790421</c:v>
                </c:pt>
                <c:pt idx="11589">
                  <c:v>80977.134512790421</c:v>
                </c:pt>
                <c:pt idx="11590">
                  <c:v>80977.134512790421</c:v>
                </c:pt>
                <c:pt idx="11591">
                  <c:v>80977.134512790421</c:v>
                </c:pt>
                <c:pt idx="11592">
                  <c:v>80977.134512790421</c:v>
                </c:pt>
                <c:pt idx="11593">
                  <c:v>80977.134512790421</c:v>
                </c:pt>
                <c:pt idx="11594">
                  <c:v>80977.134512790421</c:v>
                </c:pt>
                <c:pt idx="11595">
                  <c:v>80977.134512790421</c:v>
                </c:pt>
                <c:pt idx="11596">
                  <c:v>80977.134512790421</c:v>
                </c:pt>
                <c:pt idx="11597">
                  <c:v>80977.134512790421</c:v>
                </c:pt>
                <c:pt idx="11598">
                  <c:v>80977.134512790421</c:v>
                </c:pt>
                <c:pt idx="11599">
                  <c:v>80977.134512790421</c:v>
                </c:pt>
                <c:pt idx="11600">
                  <c:v>80977.134512790421</c:v>
                </c:pt>
                <c:pt idx="11601">
                  <c:v>80977.134512790421</c:v>
                </c:pt>
                <c:pt idx="11602">
                  <c:v>80977.134512790421</c:v>
                </c:pt>
                <c:pt idx="11603">
                  <c:v>80977.134512790421</c:v>
                </c:pt>
                <c:pt idx="11604">
                  <c:v>80977.134512790421</c:v>
                </c:pt>
                <c:pt idx="11605">
                  <c:v>80977.134512790421</c:v>
                </c:pt>
                <c:pt idx="11606">
                  <c:v>80977.134512790421</c:v>
                </c:pt>
                <c:pt idx="11607">
                  <c:v>80977.134512790421</c:v>
                </c:pt>
                <c:pt idx="11608">
                  <c:v>80977.134512790421</c:v>
                </c:pt>
                <c:pt idx="11609">
                  <c:v>80977.134512790421</c:v>
                </c:pt>
                <c:pt idx="11610">
                  <c:v>80977.134512790421</c:v>
                </c:pt>
                <c:pt idx="11611">
                  <c:v>80977.134512790421</c:v>
                </c:pt>
                <c:pt idx="11612">
                  <c:v>80977.134512790421</c:v>
                </c:pt>
                <c:pt idx="11613">
                  <c:v>80977.134512790421</c:v>
                </c:pt>
                <c:pt idx="11614">
                  <c:v>80977.134512790421</c:v>
                </c:pt>
                <c:pt idx="11615">
                  <c:v>80977.134512790421</c:v>
                </c:pt>
                <c:pt idx="11616">
                  <c:v>80977.134512790421</c:v>
                </c:pt>
                <c:pt idx="11617">
                  <c:v>80977.134512790421</c:v>
                </c:pt>
                <c:pt idx="11618">
                  <c:v>80977.134512790421</c:v>
                </c:pt>
                <c:pt idx="11619">
                  <c:v>80977.134512790421</c:v>
                </c:pt>
                <c:pt idx="11620">
                  <c:v>80977.134512790421</c:v>
                </c:pt>
                <c:pt idx="11621">
                  <c:v>80977.134512790421</c:v>
                </c:pt>
                <c:pt idx="11622">
                  <c:v>80977.134512790421</c:v>
                </c:pt>
                <c:pt idx="11623">
                  <c:v>80977.134512790421</c:v>
                </c:pt>
                <c:pt idx="11624">
                  <c:v>80977.134512790421</c:v>
                </c:pt>
                <c:pt idx="11625">
                  <c:v>80977.134512790421</c:v>
                </c:pt>
                <c:pt idx="11626">
                  <c:v>80977.134512790421</c:v>
                </c:pt>
                <c:pt idx="11627">
                  <c:v>80977.134512790421</c:v>
                </c:pt>
                <c:pt idx="11628">
                  <c:v>80977.134512790421</c:v>
                </c:pt>
                <c:pt idx="11629">
                  <c:v>80977.134512790421</c:v>
                </c:pt>
                <c:pt idx="11630">
                  <c:v>80977.134512790421</c:v>
                </c:pt>
                <c:pt idx="11631">
                  <c:v>80977.134512790421</c:v>
                </c:pt>
                <c:pt idx="11632">
                  <c:v>80977.134512790421</c:v>
                </c:pt>
                <c:pt idx="11633">
                  <c:v>80977.134512790421</c:v>
                </c:pt>
                <c:pt idx="11634">
                  <c:v>80977.134512790421</c:v>
                </c:pt>
                <c:pt idx="11635">
                  <c:v>80977.134512790421</c:v>
                </c:pt>
                <c:pt idx="11636">
                  <c:v>80977.134512790421</c:v>
                </c:pt>
                <c:pt idx="11637">
                  <c:v>80977.134512790421</c:v>
                </c:pt>
                <c:pt idx="11638">
                  <c:v>80977.134512790421</c:v>
                </c:pt>
                <c:pt idx="11639">
                  <c:v>80977.134512790421</c:v>
                </c:pt>
                <c:pt idx="11640">
                  <c:v>80977.134512790421</c:v>
                </c:pt>
                <c:pt idx="11641">
                  <c:v>80977.134512790421</c:v>
                </c:pt>
                <c:pt idx="11642">
                  <c:v>80981.070664939689</c:v>
                </c:pt>
                <c:pt idx="11643">
                  <c:v>80985.006817088957</c:v>
                </c:pt>
                <c:pt idx="11644">
                  <c:v>80987.046836239475</c:v>
                </c:pt>
                <c:pt idx="11645">
                  <c:v>80989.086855389993</c:v>
                </c:pt>
                <c:pt idx="11646">
                  <c:v>80991.12687454051</c:v>
                </c:pt>
                <c:pt idx="11647">
                  <c:v>80991.12687454051</c:v>
                </c:pt>
                <c:pt idx="11648">
                  <c:v>80991.12687454051</c:v>
                </c:pt>
                <c:pt idx="11649">
                  <c:v>80991.890063761311</c:v>
                </c:pt>
                <c:pt idx="11650">
                  <c:v>80992.653252982112</c:v>
                </c:pt>
                <c:pt idx="11651">
                  <c:v>80992.653252982112</c:v>
                </c:pt>
                <c:pt idx="11652">
                  <c:v>80992.653252982112</c:v>
                </c:pt>
                <c:pt idx="11653">
                  <c:v>80992.653252982112</c:v>
                </c:pt>
                <c:pt idx="11654">
                  <c:v>80992.653252982112</c:v>
                </c:pt>
                <c:pt idx="11655">
                  <c:v>80992.653252982112</c:v>
                </c:pt>
                <c:pt idx="11656">
                  <c:v>80992.653252982112</c:v>
                </c:pt>
                <c:pt idx="11657">
                  <c:v>80992.653252982112</c:v>
                </c:pt>
                <c:pt idx="11658">
                  <c:v>80992.653252982112</c:v>
                </c:pt>
                <c:pt idx="11659">
                  <c:v>80992.653252982112</c:v>
                </c:pt>
                <c:pt idx="11660">
                  <c:v>80992.653252982112</c:v>
                </c:pt>
                <c:pt idx="11661">
                  <c:v>80992.653252982112</c:v>
                </c:pt>
                <c:pt idx="11662">
                  <c:v>80992.653252982112</c:v>
                </c:pt>
                <c:pt idx="11663">
                  <c:v>80992.653252982112</c:v>
                </c:pt>
                <c:pt idx="11664">
                  <c:v>80992.653252982112</c:v>
                </c:pt>
                <c:pt idx="11665">
                  <c:v>80992.653252982112</c:v>
                </c:pt>
                <c:pt idx="11666">
                  <c:v>80994.11303560267</c:v>
                </c:pt>
                <c:pt idx="11667">
                  <c:v>80995.572818223227</c:v>
                </c:pt>
                <c:pt idx="11668">
                  <c:v>80997.032600843784</c:v>
                </c:pt>
                <c:pt idx="11669">
                  <c:v>80998.492383464341</c:v>
                </c:pt>
                <c:pt idx="11670">
                  <c:v>80999.952166084899</c:v>
                </c:pt>
                <c:pt idx="11671">
                  <c:v>80999.952166084899</c:v>
                </c:pt>
                <c:pt idx="11672">
                  <c:v>80999.952166084899</c:v>
                </c:pt>
                <c:pt idx="11673">
                  <c:v>80999.952166084899</c:v>
                </c:pt>
                <c:pt idx="11674">
                  <c:v>80999.952166084899</c:v>
                </c:pt>
                <c:pt idx="11675">
                  <c:v>80999.952166084899</c:v>
                </c:pt>
                <c:pt idx="11676">
                  <c:v>80999.952166084899</c:v>
                </c:pt>
                <c:pt idx="11677">
                  <c:v>80999.952166084899</c:v>
                </c:pt>
                <c:pt idx="11678">
                  <c:v>80999.952166084899</c:v>
                </c:pt>
                <c:pt idx="11679">
                  <c:v>80999.952166084899</c:v>
                </c:pt>
                <c:pt idx="11680">
                  <c:v>80999.952166084899</c:v>
                </c:pt>
                <c:pt idx="11681">
                  <c:v>80999.952166084899</c:v>
                </c:pt>
                <c:pt idx="11682">
                  <c:v>81007.841276492574</c:v>
                </c:pt>
                <c:pt idx="11683">
                  <c:v>81015.73038690025</c:v>
                </c:pt>
                <c:pt idx="11684">
                  <c:v>81023.619497307925</c:v>
                </c:pt>
                <c:pt idx="11685">
                  <c:v>81031.508607715601</c:v>
                </c:pt>
                <c:pt idx="11686">
                  <c:v>81031.591046215908</c:v>
                </c:pt>
                <c:pt idx="11687">
                  <c:v>81031.673484716215</c:v>
                </c:pt>
                <c:pt idx="11688">
                  <c:v>81031.755923216522</c:v>
                </c:pt>
                <c:pt idx="11689">
                  <c:v>81031.838361716829</c:v>
                </c:pt>
                <c:pt idx="11690">
                  <c:v>81031.920800217136</c:v>
                </c:pt>
                <c:pt idx="11691">
                  <c:v>81032.003238717443</c:v>
                </c:pt>
                <c:pt idx="11692">
                  <c:v>81032.08567721775</c:v>
                </c:pt>
                <c:pt idx="11693">
                  <c:v>81032.245488349246</c:v>
                </c:pt>
                <c:pt idx="11694">
                  <c:v>81032.322860980436</c:v>
                </c:pt>
                <c:pt idx="11695">
                  <c:v>81032.322860980436</c:v>
                </c:pt>
                <c:pt idx="11696">
                  <c:v>81032.322860980436</c:v>
                </c:pt>
                <c:pt idx="11697">
                  <c:v>81032.322860980436</c:v>
                </c:pt>
                <c:pt idx="11698">
                  <c:v>81032.322860980436</c:v>
                </c:pt>
                <c:pt idx="11699">
                  <c:v>81032.322860980436</c:v>
                </c:pt>
                <c:pt idx="11700">
                  <c:v>81032.322860980436</c:v>
                </c:pt>
                <c:pt idx="11701">
                  <c:v>81032.322860980436</c:v>
                </c:pt>
                <c:pt idx="11702">
                  <c:v>81032.322860980436</c:v>
                </c:pt>
                <c:pt idx="11703">
                  <c:v>81032.322860980436</c:v>
                </c:pt>
                <c:pt idx="11704">
                  <c:v>81032.322860980436</c:v>
                </c:pt>
                <c:pt idx="11705">
                  <c:v>81032.322860980436</c:v>
                </c:pt>
                <c:pt idx="11706">
                  <c:v>81032.322860980436</c:v>
                </c:pt>
                <c:pt idx="11707">
                  <c:v>81032.322860980436</c:v>
                </c:pt>
                <c:pt idx="11708">
                  <c:v>81032.322860980436</c:v>
                </c:pt>
                <c:pt idx="11709">
                  <c:v>81032.322860980436</c:v>
                </c:pt>
                <c:pt idx="11710">
                  <c:v>81032.322860980436</c:v>
                </c:pt>
                <c:pt idx="11711">
                  <c:v>81032.353752922107</c:v>
                </c:pt>
                <c:pt idx="11712">
                  <c:v>81032.384644863778</c:v>
                </c:pt>
                <c:pt idx="11713">
                  <c:v>81032.415536805449</c:v>
                </c:pt>
                <c:pt idx="11714">
                  <c:v>81032.44642874712</c:v>
                </c:pt>
                <c:pt idx="11715">
                  <c:v>81032.477320688791</c:v>
                </c:pt>
                <c:pt idx="11716">
                  <c:v>81032.508212630462</c:v>
                </c:pt>
                <c:pt idx="11717">
                  <c:v>81032.539104572134</c:v>
                </c:pt>
                <c:pt idx="11718">
                  <c:v>81032.569996513805</c:v>
                </c:pt>
                <c:pt idx="11719">
                  <c:v>81032.600888455476</c:v>
                </c:pt>
                <c:pt idx="11720">
                  <c:v>81032.631780397147</c:v>
                </c:pt>
                <c:pt idx="11721">
                  <c:v>81032.662672338818</c:v>
                </c:pt>
                <c:pt idx="11722">
                  <c:v>81032.693564280489</c:v>
                </c:pt>
                <c:pt idx="11723">
                  <c:v>81032.72445622216</c:v>
                </c:pt>
                <c:pt idx="11724">
                  <c:v>81032.755348163832</c:v>
                </c:pt>
                <c:pt idx="11725">
                  <c:v>81032.840695697829</c:v>
                </c:pt>
                <c:pt idx="11726">
                  <c:v>81032.8715876395</c:v>
                </c:pt>
                <c:pt idx="11727">
                  <c:v>81032.902479581171</c:v>
                </c:pt>
                <c:pt idx="11728">
                  <c:v>81032.933371522842</c:v>
                </c:pt>
                <c:pt idx="11729">
                  <c:v>81032.933371522842</c:v>
                </c:pt>
                <c:pt idx="11730">
                  <c:v>81032.933371522842</c:v>
                </c:pt>
                <c:pt idx="11731">
                  <c:v>81032.933371522842</c:v>
                </c:pt>
                <c:pt idx="11732">
                  <c:v>81032.933371522842</c:v>
                </c:pt>
                <c:pt idx="11733">
                  <c:v>81032.933371522842</c:v>
                </c:pt>
                <c:pt idx="11734">
                  <c:v>81032.933371522842</c:v>
                </c:pt>
                <c:pt idx="11735">
                  <c:v>81032.933371522842</c:v>
                </c:pt>
                <c:pt idx="11736">
                  <c:v>81032.933371522842</c:v>
                </c:pt>
                <c:pt idx="11737">
                  <c:v>81032.933371522842</c:v>
                </c:pt>
                <c:pt idx="11738">
                  <c:v>81032.933371522842</c:v>
                </c:pt>
                <c:pt idx="11739">
                  <c:v>81032.933371522842</c:v>
                </c:pt>
                <c:pt idx="11740">
                  <c:v>81032.933371522842</c:v>
                </c:pt>
                <c:pt idx="11741">
                  <c:v>81032.933371522842</c:v>
                </c:pt>
                <c:pt idx="11742">
                  <c:v>81032.933371522842</c:v>
                </c:pt>
                <c:pt idx="11743">
                  <c:v>81032.933371522842</c:v>
                </c:pt>
                <c:pt idx="11744">
                  <c:v>81032.933371522842</c:v>
                </c:pt>
                <c:pt idx="11745">
                  <c:v>81032.933371522842</c:v>
                </c:pt>
                <c:pt idx="11746">
                  <c:v>81032.933371522842</c:v>
                </c:pt>
                <c:pt idx="11747">
                  <c:v>81032.933371522842</c:v>
                </c:pt>
                <c:pt idx="11748">
                  <c:v>81032.933371522842</c:v>
                </c:pt>
                <c:pt idx="11749">
                  <c:v>81032.933371522842</c:v>
                </c:pt>
                <c:pt idx="11750">
                  <c:v>81032.933371522842</c:v>
                </c:pt>
                <c:pt idx="11751">
                  <c:v>81032.933371522842</c:v>
                </c:pt>
                <c:pt idx="11752">
                  <c:v>81032.933371522842</c:v>
                </c:pt>
                <c:pt idx="11753">
                  <c:v>81032.933371522842</c:v>
                </c:pt>
                <c:pt idx="11754">
                  <c:v>81032.933371522842</c:v>
                </c:pt>
                <c:pt idx="11755">
                  <c:v>81032.933371522842</c:v>
                </c:pt>
                <c:pt idx="11756">
                  <c:v>81032.933371522842</c:v>
                </c:pt>
                <c:pt idx="11757">
                  <c:v>81032.933371522842</c:v>
                </c:pt>
                <c:pt idx="11758">
                  <c:v>81032.933371522842</c:v>
                </c:pt>
                <c:pt idx="11759">
                  <c:v>81033.076574678897</c:v>
                </c:pt>
                <c:pt idx="11760">
                  <c:v>81033.076574678897</c:v>
                </c:pt>
                <c:pt idx="11761">
                  <c:v>81033.076574678897</c:v>
                </c:pt>
                <c:pt idx="11762">
                  <c:v>81033.076574678897</c:v>
                </c:pt>
                <c:pt idx="11763">
                  <c:v>81033.076574678897</c:v>
                </c:pt>
                <c:pt idx="11764">
                  <c:v>81033.076574678897</c:v>
                </c:pt>
                <c:pt idx="11765">
                  <c:v>81033.076574678897</c:v>
                </c:pt>
                <c:pt idx="11766">
                  <c:v>81033.088971579418</c:v>
                </c:pt>
                <c:pt idx="11767">
                  <c:v>81033.088971579418</c:v>
                </c:pt>
                <c:pt idx="11768">
                  <c:v>81033.088971579418</c:v>
                </c:pt>
                <c:pt idx="11769">
                  <c:v>81033.088971579418</c:v>
                </c:pt>
                <c:pt idx="11770">
                  <c:v>81033.088971579418</c:v>
                </c:pt>
                <c:pt idx="11771">
                  <c:v>81033.088971579418</c:v>
                </c:pt>
                <c:pt idx="11772">
                  <c:v>81033.088971579418</c:v>
                </c:pt>
                <c:pt idx="11773">
                  <c:v>81033.088971579418</c:v>
                </c:pt>
                <c:pt idx="11774">
                  <c:v>81033.088971579418</c:v>
                </c:pt>
                <c:pt idx="11775">
                  <c:v>81033.088971579418</c:v>
                </c:pt>
                <c:pt idx="11776">
                  <c:v>81033.088971579418</c:v>
                </c:pt>
                <c:pt idx="11777">
                  <c:v>81033.088971579418</c:v>
                </c:pt>
                <c:pt idx="11778">
                  <c:v>81033.088971579418</c:v>
                </c:pt>
                <c:pt idx="11779">
                  <c:v>81033.088971579418</c:v>
                </c:pt>
                <c:pt idx="11780">
                  <c:v>81033.088971579418</c:v>
                </c:pt>
                <c:pt idx="11781">
                  <c:v>81033.088971579418</c:v>
                </c:pt>
                <c:pt idx="11782">
                  <c:v>81033.088971579418</c:v>
                </c:pt>
                <c:pt idx="11783">
                  <c:v>81033.088971579418</c:v>
                </c:pt>
                <c:pt idx="11784">
                  <c:v>81033.088971579418</c:v>
                </c:pt>
                <c:pt idx="11785">
                  <c:v>81033.088971579418</c:v>
                </c:pt>
                <c:pt idx="11786">
                  <c:v>81033.16875863522</c:v>
                </c:pt>
                <c:pt idx="11787">
                  <c:v>81033.248545691022</c:v>
                </c:pt>
                <c:pt idx="11788">
                  <c:v>81033.328332746823</c:v>
                </c:pt>
                <c:pt idx="11789">
                  <c:v>81033.408119802625</c:v>
                </c:pt>
                <c:pt idx="11790">
                  <c:v>81033.487906858427</c:v>
                </c:pt>
                <c:pt idx="11791">
                  <c:v>81033.487906858427</c:v>
                </c:pt>
                <c:pt idx="11792">
                  <c:v>81033.487906858427</c:v>
                </c:pt>
                <c:pt idx="11793">
                  <c:v>81033.487906858427</c:v>
                </c:pt>
                <c:pt idx="11794">
                  <c:v>81033.487906858427</c:v>
                </c:pt>
                <c:pt idx="11795">
                  <c:v>81033.487906858427</c:v>
                </c:pt>
                <c:pt idx="11796">
                  <c:v>81033.487906858427</c:v>
                </c:pt>
                <c:pt idx="11797">
                  <c:v>81033.487906858427</c:v>
                </c:pt>
                <c:pt idx="11798">
                  <c:v>81033.487906858427</c:v>
                </c:pt>
                <c:pt idx="11799">
                  <c:v>81033.487906858427</c:v>
                </c:pt>
                <c:pt idx="11800">
                  <c:v>81033.487906858427</c:v>
                </c:pt>
                <c:pt idx="11801">
                  <c:v>81033.487906858427</c:v>
                </c:pt>
                <c:pt idx="11802">
                  <c:v>81033.487906858427</c:v>
                </c:pt>
                <c:pt idx="11803">
                  <c:v>81033.487906858427</c:v>
                </c:pt>
                <c:pt idx="11804">
                  <c:v>81033.487906858427</c:v>
                </c:pt>
                <c:pt idx="11805">
                  <c:v>81033.530458829395</c:v>
                </c:pt>
                <c:pt idx="11806">
                  <c:v>81033.530458829395</c:v>
                </c:pt>
                <c:pt idx="11807">
                  <c:v>81033.530458829395</c:v>
                </c:pt>
                <c:pt idx="11808">
                  <c:v>81033.530458829395</c:v>
                </c:pt>
                <c:pt idx="11809">
                  <c:v>81033.530458829395</c:v>
                </c:pt>
                <c:pt idx="11810">
                  <c:v>81033.530458829395</c:v>
                </c:pt>
                <c:pt idx="11811">
                  <c:v>81033.530458829395</c:v>
                </c:pt>
                <c:pt idx="11812">
                  <c:v>81033.530458829395</c:v>
                </c:pt>
                <c:pt idx="11813">
                  <c:v>81033.530458829395</c:v>
                </c:pt>
                <c:pt idx="11814">
                  <c:v>81033.530458829395</c:v>
                </c:pt>
                <c:pt idx="11815">
                  <c:v>81033.530458829395</c:v>
                </c:pt>
                <c:pt idx="11816">
                  <c:v>81033.530458829395</c:v>
                </c:pt>
                <c:pt idx="11817">
                  <c:v>81033.530458829395</c:v>
                </c:pt>
                <c:pt idx="11818">
                  <c:v>81033.530458829395</c:v>
                </c:pt>
                <c:pt idx="11819">
                  <c:v>81033.530458829395</c:v>
                </c:pt>
                <c:pt idx="11820">
                  <c:v>81033.530458829395</c:v>
                </c:pt>
                <c:pt idx="11821">
                  <c:v>81033.530458829395</c:v>
                </c:pt>
                <c:pt idx="11822">
                  <c:v>81033.530458829395</c:v>
                </c:pt>
                <c:pt idx="11823">
                  <c:v>81033.530458829395</c:v>
                </c:pt>
                <c:pt idx="11824">
                  <c:v>81033.530458829395</c:v>
                </c:pt>
                <c:pt idx="11825">
                  <c:v>81033.530458829395</c:v>
                </c:pt>
                <c:pt idx="11826">
                  <c:v>81033.530458829395</c:v>
                </c:pt>
                <c:pt idx="11827">
                  <c:v>81033.530458829395</c:v>
                </c:pt>
                <c:pt idx="11828">
                  <c:v>81033.530458829395</c:v>
                </c:pt>
                <c:pt idx="11829">
                  <c:v>81033.530458829395</c:v>
                </c:pt>
                <c:pt idx="11830">
                  <c:v>81033.530458829395</c:v>
                </c:pt>
                <c:pt idx="11831">
                  <c:v>81033.530458829395</c:v>
                </c:pt>
                <c:pt idx="11832">
                  <c:v>81033.530458829395</c:v>
                </c:pt>
                <c:pt idx="11833">
                  <c:v>81033.530458829395</c:v>
                </c:pt>
                <c:pt idx="11834">
                  <c:v>81033.994174140797</c:v>
                </c:pt>
                <c:pt idx="11835">
                  <c:v>81034.457889452198</c:v>
                </c:pt>
                <c:pt idx="11836">
                  <c:v>81034.9216047636</c:v>
                </c:pt>
                <c:pt idx="11837">
                  <c:v>81037.353518457181</c:v>
                </c:pt>
                <c:pt idx="11838">
                  <c:v>81039.906626709897</c:v>
                </c:pt>
                <c:pt idx="11839">
                  <c:v>81043.843023831942</c:v>
                </c:pt>
                <c:pt idx="11840">
                  <c:v>81043.843023831942</c:v>
                </c:pt>
                <c:pt idx="11841">
                  <c:v>81043.843023831942</c:v>
                </c:pt>
                <c:pt idx="11842">
                  <c:v>81043.843023831942</c:v>
                </c:pt>
                <c:pt idx="11843">
                  <c:v>81043.843023831942</c:v>
                </c:pt>
                <c:pt idx="11844">
                  <c:v>81043.843023831942</c:v>
                </c:pt>
                <c:pt idx="11845">
                  <c:v>81043.843023831942</c:v>
                </c:pt>
                <c:pt idx="11846">
                  <c:v>81043.843023831942</c:v>
                </c:pt>
                <c:pt idx="11847">
                  <c:v>81043.843023831942</c:v>
                </c:pt>
                <c:pt idx="11848">
                  <c:v>81043.843023831942</c:v>
                </c:pt>
                <c:pt idx="11849">
                  <c:v>81043.843023831942</c:v>
                </c:pt>
                <c:pt idx="11850">
                  <c:v>81043.843023831942</c:v>
                </c:pt>
                <c:pt idx="11851">
                  <c:v>81043.843023831942</c:v>
                </c:pt>
                <c:pt idx="11852">
                  <c:v>81043.843023831942</c:v>
                </c:pt>
                <c:pt idx="11853">
                  <c:v>81043.843023831942</c:v>
                </c:pt>
                <c:pt idx="11854">
                  <c:v>81043.843023831942</c:v>
                </c:pt>
                <c:pt idx="11855">
                  <c:v>81043.843023831942</c:v>
                </c:pt>
                <c:pt idx="11856">
                  <c:v>81043.843023831942</c:v>
                </c:pt>
                <c:pt idx="11857">
                  <c:v>81043.843023831942</c:v>
                </c:pt>
                <c:pt idx="11858">
                  <c:v>81043.843023831942</c:v>
                </c:pt>
                <c:pt idx="11859">
                  <c:v>81043.843023831942</c:v>
                </c:pt>
                <c:pt idx="11860">
                  <c:v>81043.843023831942</c:v>
                </c:pt>
                <c:pt idx="11861">
                  <c:v>81043.843023831942</c:v>
                </c:pt>
                <c:pt idx="11862">
                  <c:v>81043.843023831942</c:v>
                </c:pt>
                <c:pt idx="11863">
                  <c:v>81043.843023831942</c:v>
                </c:pt>
                <c:pt idx="11864">
                  <c:v>81043.843023831942</c:v>
                </c:pt>
                <c:pt idx="11865">
                  <c:v>81043.843023831942</c:v>
                </c:pt>
                <c:pt idx="11866">
                  <c:v>81043.843023831942</c:v>
                </c:pt>
                <c:pt idx="11867">
                  <c:v>81043.843023831942</c:v>
                </c:pt>
                <c:pt idx="11868">
                  <c:v>81043.843023831942</c:v>
                </c:pt>
                <c:pt idx="11869">
                  <c:v>81043.843023831942</c:v>
                </c:pt>
                <c:pt idx="11870">
                  <c:v>81043.843023831942</c:v>
                </c:pt>
                <c:pt idx="11871">
                  <c:v>81043.843023831942</c:v>
                </c:pt>
                <c:pt idx="11872">
                  <c:v>81043.843023831942</c:v>
                </c:pt>
                <c:pt idx="11873">
                  <c:v>81043.843023831942</c:v>
                </c:pt>
                <c:pt idx="11874">
                  <c:v>81043.843023831942</c:v>
                </c:pt>
                <c:pt idx="11875">
                  <c:v>81043.843023831942</c:v>
                </c:pt>
                <c:pt idx="11876">
                  <c:v>81043.843023831942</c:v>
                </c:pt>
                <c:pt idx="11877">
                  <c:v>81048.201566368356</c:v>
                </c:pt>
                <c:pt idx="11878">
                  <c:v>81054.931356686488</c:v>
                </c:pt>
                <c:pt idx="11879">
                  <c:v>81061.661147004619</c:v>
                </c:pt>
                <c:pt idx="11880">
                  <c:v>81066.513393746311</c:v>
                </c:pt>
                <c:pt idx="11881">
                  <c:v>81067.193113491026</c:v>
                </c:pt>
                <c:pt idx="11882">
                  <c:v>81067.872833235742</c:v>
                </c:pt>
                <c:pt idx="11883">
                  <c:v>81068.552552980458</c:v>
                </c:pt>
                <c:pt idx="11884">
                  <c:v>81069.232272725174</c:v>
                </c:pt>
                <c:pt idx="11885">
                  <c:v>81069.91199246989</c:v>
                </c:pt>
                <c:pt idx="11886">
                  <c:v>81070.591712214606</c:v>
                </c:pt>
                <c:pt idx="11887">
                  <c:v>81071.271431959321</c:v>
                </c:pt>
                <c:pt idx="11888">
                  <c:v>81071.951151704037</c:v>
                </c:pt>
                <c:pt idx="11889">
                  <c:v>81071.951151704037</c:v>
                </c:pt>
                <c:pt idx="11890">
                  <c:v>81071.951151704037</c:v>
                </c:pt>
                <c:pt idx="11891">
                  <c:v>81071.951151704037</c:v>
                </c:pt>
                <c:pt idx="11892">
                  <c:v>81071.951151704037</c:v>
                </c:pt>
                <c:pt idx="11893">
                  <c:v>81071.951151704037</c:v>
                </c:pt>
                <c:pt idx="11894">
                  <c:v>81071.951151704037</c:v>
                </c:pt>
                <c:pt idx="11895">
                  <c:v>81071.951151704037</c:v>
                </c:pt>
                <c:pt idx="11896">
                  <c:v>81071.951151704037</c:v>
                </c:pt>
                <c:pt idx="11897">
                  <c:v>81071.951151704037</c:v>
                </c:pt>
                <c:pt idx="11898">
                  <c:v>81071.951151704037</c:v>
                </c:pt>
                <c:pt idx="11899">
                  <c:v>81071.951151704037</c:v>
                </c:pt>
                <c:pt idx="11900">
                  <c:v>81071.951151704037</c:v>
                </c:pt>
                <c:pt idx="11901">
                  <c:v>81071.951151704037</c:v>
                </c:pt>
                <c:pt idx="11902">
                  <c:v>81071.951151704037</c:v>
                </c:pt>
                <c:pt idx="11903">
                  <c:v>81071.951151704037</c:v>
                </c:pt>
                <c:pt idx="11904">
                  <c:v>81071.951151704037</c:v>
                </c:pt>
                <c:pt idx="11905">
                  <c:v>81074.524137310393</c:v>
                </c:pt>
                <c:pt idx="11906">
                  <c:v>81077.097122916748</c:v>
                </c:pt>
                <c:pt idx="11907">
                  <c:v>81079.670108523103</c:v>
                </c:pt>
                <c:pt idx="11908">
                  <c:v>81082.243094129459</c:v>
                </c:pt>
                <c:pt idx="11909">
                  <c:v>81084.816079735814</c:v>
                </c:pt>
                <c:pt idx="11910">
                  <c:v>81087.389065342169</c:v>
                </c:pt>
                <c:pt idx="11911">
                  <c:v>81087.389065342169</c:v>
                </c:pt>
                <c:pt idx="11912">
                  <c:v>81087.389065342169</c:v>
                </c:pt>
                <c:pt idx="11913">
                  <c:v>81087.389065342169</c:v>
                </c:pt>
                <c:pt idx="11914">
                  <c:v>81087.389065342169</c:v>
                </c:pt>
                <c:pt idx="11915">
                  <c:v>81087.389065342169</c:v>
                </c:pt>
                <c:pt idx="11916">
                  <c:v>81087.389065342169</c:v>
                </c:pt>
                <c:pt idx="11917">
                  <c:v>81087.389065342169</c:v>
                </c:pt>
                <c:pt idx="11918">
                  <c:v>81087.389065342169</c:v>
                </c:pt>
                <c:pt idx="11919">
                  <c:v>81087.389065342169</c:v>
                </c:pt>
                <c:pt idx="11920">
                  <c:v>81087.389065342169</c:v>
                </c:pt>
                <c:pt idx="11921">
                  <c:v>81087.389065342169</c:v>
                </c:pt>
                <c:pt idx="11922">
                  <c:v>81087.389065342169</c:v>
                </c:pt>
                <c:pt idx="11923">
                  <c:v>81087.389065342169</c:v>
                </c:pt>
                <c:pt idx="11924">
                  <c:v>81087.586001256743</c:v>
                </c:pt>
                <c:pt idx="11925">
                  <c:v>81089.789325212667</c:v>
                </c:pt>
                <c:pt idx="11926">
                  <c:v>81096.29439970931</c:v>
                </c:pt>
                <c:pt idx="11927">
                  <c:v>81104.48301302694</c:v>
                </c:pt>
                <c:pt idx="11928">
                  <c:v>81114.26323678995</c:v>
                </c:pt>
                <c:pt idx="11929">
                  <c:v>81141.422722116477</c:v>
                </c:pt>
                <c:pt idx="11930">
                  <c:v>81168.159446496764</c:v>
                </c:pt>
                <c:pt idx="11931">
                  <c:v>81194.579700844406</c:v>
                </c:pt>
                <c:pt idx="11932">
                  <c:v>81220.999955192048</c:v>
                </c:pt>
                <c:pt idx="11933">
                  <c:v>81266.870173323638</c:v>
                </c:pt>
                <c:pt idx="11934">
                  <c:v>81319.929333809981</c:v>
                </c:pt>
                <c:pt idx="11935">
                  <c:v>81372.328584572606</c:v>
                </c:pt>
                <c:pt idx="11936">
                  <c:v>81428.790694040203</c:v>
                </c:pt>
                <c:pt idx="11937">
                  <c:v>81449.591799598915</c:v>
                </c:pt>
                <c:pt idx="11938">
                  <c:v>81475.511846694033</c:v>
                </c:pt>
                <c:pt idx="11939">
                  <c:v>81498.399837379722</c:v>
                </c:pt>
                <c:pt idx="11940">
                  <c:v>81521.516765206718</c:v>
                </c:pt>
                <c:pt idx="11941">
                  <c:v>81547.434261966016</c:v>
                </c:pt>
                <c:pt idx="11942">
                  <c:v>81579.109965975469</c:v>
                </c:pt>
                <c:pt idx="11943">
                  <c:v>81612.994220599561</c:v>
                </c:pt>
                <c:pt idx="11944">
                  <c:v>81647.973237665807</c:v>
                </c:pt>
                <c:pt idx="11945">
                  <c:v>81668.770105554111</c:v>
                </c:pt>
                <c:pt idx="11946">
                  <c:v>81687.017564958718</c:v>
                </c:pt>
                <c:pt idx="11947">
                  <c:v>81705.463134484133</c:v>
                </c:pt>
                <c:pt idx="11948">
                  <c:v>81723.908704009547</c:v>
                </c:pt>
                <c:pt idx="11949">
                  <c:v>81743.470238034643</c:v>
                </c:pt>
                <c:pt idx="11950">
                  <c:v>81754.172155401277</c:v>
                </c:pt>
                <c:pt idx="11951">
                  <c:v>81761.652909760393</c:v>
                </c:pt>
                <c:pt idx="11952">
                  <c:v>81771.794109361726</c:v>
                </c:pt>
                <c:pt idx="11953">
                  <c:v>81778.618195107236</c:v>
                </c:pt>
                <c:pt idx="11954">
                  <c:v>81785.442280852745</c:v>
                </c:pt>
                <c:pt idx="11955">
                  <c:v>81792.266366598255</c:v>
                </c:pt>
                <c:pt idx="11956">
                  <c:v>81799.090452343764</c:v>
                </c:pt>
                <c:pt idx="11957">
                  <c:v>81806.931554588489</c:v>
                </c:pt>
                <c:pt idx="11958">
                  <c:v>81812.871434762405</c:v>
                </c:pt>
                <c:pt idx="11959">
                  <c:v>81818.867893210831</c:v>
                </c:pt>
                <c:pt idx="11960">
                  <c:v>81824.238334797439</c:v>
                </c:pt>
                <c:pt idx="11961">
                  <c:v>81829.146825833523</c:v>
                </c:pt>
                <c:pt idx="11962">
                  <c:v>81833.556235974116</c:v>
                </c:pt>
                <c:pt idx="11963">
                  <c:v>81837.96564611471</c:v>
                </c:pt>
                <c:pt idx="11964">
                  <c:v>81842.375056255303</c:v>
                </c:pt>
                <c:pt idx="11965">
                  <c:v>81846.784466395897</c:v>
                </c:pt>
                <c:pt idx="11966">
                  <c:v>81851.19387653649</c:v>
                </c:pt>
                <c:pt idx="11967">
                  <c:v>81855.358155553462</c:v>
                </c:pt>
                <c:pt idx="11968">
                  <c:v>81860.45722819728</c:v>
                </c:pt>
                <c:pt idx="11969">
                  <c:v>81863.700702768838</c:v>
                </c:pt>
                <c:pt idx="11970">
                  <c:v>81868.883802696393</c:v>
                </c:pt>
                <c:pt idx="11971">
                  <c:v>81874.066902623948</c:v>
                </c:pt>
                <c:pt idx="11972">
                  <c:v>81879.250002551504</c:v>
                </c:pt>
                <c:pt idx="11973">
                  <c:v>81884.433102479059</c:v>
                </c:pt>
                <c:pt idx="11974">
                  <c:v>81889.616202406614</c:v>
                </c:pt>
                <c:pt idx="11975">
                  <c:v>81894.674438868213</c:v>
                </c:pt>
                <c:pt idx="11976">
                  <c:v>81899.732675329811</c:v>
                </c:pt>
                <c:pt idx="11977">
                  <c:v>81903.195692262292</c:v>
                </c:pt>
                <c:pt idx="11978">
                  <c:v>81906.038911855023</c:v>
                </c:pt>
                <c:pt idx="11979">
                  <c:v>81908.882131447754</c:v>
                </c:pt>
                <c:pt idx="11980">
                  <c:v>81911.725351040484</c:v>
                </c:pt>
                <c:pt idx="11981">
                  <c:v>81914.568570633215</c:v>
                </c:pt>
                <c:pt idx="11982">
                  <c:v>81917.411790225946</c:v>
                </c:pt>
                <c:pt idx="11983">
                  <c:v>81920.255009818677</c:v>
                </c:pt>
                <c:pt idx="11984">
                  <c:v>81923.098229411407</c:v>
                </c:pt>
                <c:pt idx="11985">
                  <c:v>81925.941449004138</c:v>
                </c:pt>
                <c:pt idx="11986">
                  <c:v>81927.607330796687</c:v>
                </c:pt>
                <c:pt idx="11987">
                  <c:v>81929.273212589236</c:v>
                </c:pt>
                <c:pt idx="11988">
                  <c:v>81930.939094381785</c:v>
                </c:pt>
                <c:pt idx="11989">
                  <c:v>81932.761590917275</c:v>
                </c:pt>
                <c:pt idx="11990">
                  <c:v>81934.584087452764</c:v>
                </c:pt>
                <c:pt idx="11991">
                  <c:v>81936.406583988253</c:v>
                </c:pt>
                <c:pt idx="11992">
                  <c:v>81938.229080523743</c:v>
                </c:pt>
                <c:pt idx="11993">
                  <c:v>81940.051577059232</c:v>
                </c:pt>
                <c:pt idx="11994">
                  <c:v>81941.731583378671</c:v>
                </c:pt>
                <c:pt idx="11995">
                  <c:v>81943.411589698109</c:v>
                </c:pt>
                <c:pt idx="11996">
                  <c:v>81945.091596017548</c:v>
                </c:pt>
                <c:pt idx="11997">
                  <c:v>81946.771602336987</c:v>
                </c:pt>
                <c:pt idx="11998">
                  <c:v>81948.451608656425</c:v>
                </c:pt>
                <c:pt idx="11999">
                  <c:v>81950.131614975864</c:v>
                </c:pt>
                <c:pt idx="12000">
                  <c:v>81951.811621295303</c:v>
                </c:pt>
                <c:pt idx="12001">
                  <c:v>81953.491627614741</c:v>
                </c:pt>
                <c:pt idx="12002">
                  <c:v>81955.015019191225</c:v>
                </c:pt>
                <c:pt idx="12003">
                  <c:v>81956.538410767709</c:v>
                </c:pt>
                <c:pt idx="12004">
                  <c:v>81958.061802344193</c:v>
                </c:pt>
                <c:pt idx="12005">
                  <c:v>81959.585193920677</c:v>
                </c:pt>
                <c:pt idx="12006">
                  <c:v>81961.108585497161</c:v>
                </c:pt>
                <c:pt idx="12007">
                  <c:v>81962.631977073645</c:v>
                </c:pt>
                <c:pt idx="12008">
                  <c:v>81964.155368650128</c:v>
                </c:pt>
                <c:pt idx="12009">
                  <c:v>81964.155368650128</c:v>
                </c:pt>
                <c:pt idx="12010">
                  <c:v>81964.155368650128</c:v>
                </c:pt>
                <c:pt idx="12011">
                  <c:v>81964.155368650128</c:v>
                </c:pt>
                <c:pt idx="12012">
                  <c:v>81964.155368650128</c:v>
                </c:pt>
                <c:pt idx="12013">
                  <c:v>81964.155368650128</c:v>
                </c:pt>
                <c:pt idx="12014">
                  <c:v>81964.155368650128</c:v>
                </c:pt>
                <c:pt idx="12015">
                  <c:v>81964.155368650128</c:v>
                </c:pt>
                <c:pt idx="12016">
                  <c:v>81964.155368650128</c:v>
                </c:pt>
                <c:pt idx="12017">
                  <c:v>81964.155368650128</c:v>
                </c:pt>
                <c:pt idx="12018">
                  <c:v>81964.155368650128</c:v>
                </c:pt>
                <c:pt idx="12019">
                  <c:v>81964.155368650128</c:v>
                </c:pt>
                <c:pt idx="12020">
                  <c:v>81964.155368650128</c:v>
                </c:pt>
                <c:pt idx="12021">
                  <c:v>81964.155368650128</c:v>
                </c:pt>
                <c:pt idx="12022">
                  <c:v>81964.155368650128</c:v>
                </c:pt>
                <c:pt idx="12023">
                  <c:v>81964.155368650128</c:v>
                </c:pt>
                <c:pt idx="12024">
                  <c:v>81964.155368650128</c:v>
                </c:pt>
                <c:pt idx="12025">
                  <c:v>81964.155368650128</c:v>
                </c:pt>
                <c:pt idx="12026">
                  <c:v>81964.155368650128</c:v>
                </c:pt>
                <c:pt idx="12027">
                  <c:v>81964.155368650128</c:v>
                </c:pt>
                <c:pt idx="12028">
                  <c:v>81964.155368650128</c:v>
                </c:pt>
                <c:pt idx="12029">
                  <c:v>81964.155368650128</c:v>
                </c:pt>
                <c:pt idx="12030">
                  <c:v>81964.155368650128</c:v>
                </c:pt>
                <c:pt idx="12031">
                  <c:v>81964.155368650128</c:v>
                </c:pt>
                <c:pt idx="12032">
                  <c:v>81964.155368650128</c:v>
                </c:pt>
                <c:pt idx="12033">
                  <c:v>81964.155368650128</c:v>
                </c:pt>
                <c:pt idx="12034">
                  <c:v>81964.155368650128</c:v>
                </c:pt>
                <c:pt idx="12035">
                  <c:v>81964.155368650128</c:v>
                </c:pt>
                <c:pt idx="12036">
                  <c:v>81964.155368650128</c:v>
                </c:pt>
                <c:pt idx="12037">
                  <c:v>81964.155368650128</c:v>
                </c:pt>
                <c:pt idx="12038">
                  <c:v>81964.155368650128</c:v>
                </c:pt>
                <c:pt idx="12039">
                  <c:v>81964.155368650128</c:v>
                </c:pt>
                <c:pt idx="12040">
                  <c:v>81964.155368650128</c:v>
                </c:pt>
                <c:pt idx="12041">
                  <c:v>81964.155368650128</c:v>
                </c:pt>
                <c:pt idx="12042">
                  <c:v>81964.155368650128</c:v>
                </c:pt>
                <c:pt idx="12043">
                  <c:v>81964.155368650128</c:v>
                </c:pt>
                <c:pt idx="12044">
                  <c:v>81964.155368650128</c:v>
                </c:pt>
                <c:pt idx="12045">
                  <c:v>81964.155368650128</c:v>
                </c:pt>
                <c:pt idx="12046">
                  <c:v>81964.190260203221</c:v>
                </c:pt>
                <c:pt idx="12047">
                  <c:v>81964.514631801067</c:v>
                </c:pt>
                <c:pt idx="12048">
                  <c:v>81964.900594163133</c:v>
                </c:pt>
                <c:pt idx="12049">
                  <c:v>81964.99707648046</c:v>
                </c:pt>
                <c:pt idx="12050">
                  <c:v>81965.093558815046</c:v>
                </c:pt>
                <c:pt idx="12051">
                  <c:v>81965.159245763207</c:v>
                </c:pt>
                <c:pt idx="12052">
                  <c:v>81965.224932711368</c:v>
                </c:pt>
                <c:pt idx="12053">
                  <c:v>81965.290619659529</c:v>
                </c:pt>
                <c:pt idx="12054">
                  <c:v>81965.325511212621</c:v>
                </c:pt>
                <c:pt idx="12055">
                  <c:v>81965.360402765713</c:v>
                </c:pt>
                <c:pt idx="12056">
                  <c:v>81965.395294318805</c:v>
                </c:pt>
                <c:pt idx="12057">
                  <c:v>81965.430185871897</c:v>
                </c:pt>
                <c:pt idx="12058">
                  <c:v>81965.465077424989</c:v>
                </c:pt>
                <c:pt idx="12059">
                  <c:v>81965.465077424989</c:v>
                </c:pt>
                <c:pt idx="12060">
                  <c:v>81965.465077424989</c:v>
                </c:pt>
                <c:pt idx="12061">
                  <c:v>81965.465077424989</c:v>
                </c:pt>
                <c:pt idx="12062">
                  <c:v>81965.465077424989</c:v>
                </c:pt>
                <c:pt idx="12063">
                  <c:v>81965.465077424989</c:v>
                </c:pt>
                <c:pt idx="12064">
                  <c:v>81965.465077424989</c:v>
                </c:pt>
                <c:pt idx="12065">
                  <c:v>81965.465077424989</c:v>
                </c:pt>
                <c:pt idx="12066">
                  <c:v>81965.465077424989</c:v>
                </c:pt>
                <c:pt idx="12067">
                  <c:v>81965.465077424989</c:v>
                </c:pt>
                <c:pt idx="12068">
                  <c:v>81965.465077424989</c:v>
                </c:pt>
                <c:pt idx="12069">
                  <c:v>81965.465077424989</c:v>
                </c:pt>
                <c:pt idx="12070">
                  <c:v>81965.465077424989</c:v>
                </c:pt>
                <c:pt idx="12071">
                  <c:v>81965.465077424989</c:v>
                </c:pt>
                <c:pt idx="12072">
                  <c:v>81965.465077424989</c:v>
                </c:pt>
                <c:pt idx="12073">
                  <c:v>81965.465077424989</c:v>
                </c:pt>
                <c:pt idx="12074">
                  <c:v>81965.465077424989</c:v>
                </c:pt>
                <c:pt idx="12075">
                  <c:v>81965.465077424989</c:v>
                </c:pt>
                <c:pt idx="12076">
                  <c:v>81965.465077424989</c:v>
                </c:pt>
                <c:pt idx="12077">
                  <c:v>81965.465077424989</c:v>
                </c:pt>
                <c:pt idx="12078">
                  <c:v>81965.465077424989</c:v>
                </c:pt>
                <c:pt idx="12079">
                  <c:v>81965.783347415694</c:v>
                </c:pt>
                <c:pt idx="12080">
                  <c:v>81966.081454974686</c:v>
                </c:pt>
                <c:pt idx="12081">
                  <c:v>81966.379562533679</c:v>
                </c:pt>
                <c:pt idx="12082">
                  <c:v>81966.677670092671</c:v>
                </c:pt>
                <c:pt idx="12083">
                  <c:v>81966.975777651664</c:v>
                </c:pt>
                <c:pt idx="12084">
                  <c:v>81967.273885210656</c:v>
                </c:pt>
                <c:pt idx="12085">
                  <c:v>81967.571992769648</c:v>
                </c:pt>
                <c:pt idx="12086">
                  <c:v>81967.571992769648</c:v>
                </c:pt>
                <c:pt idx="12087">
                  <c:v>81968.023150183304</c:v>
                </c:pt>
                <c:pt idx="12088">
                  <c:v>81968.397686332159</c:v>
                </c:pt>
                <c:pt idx="12089">
                  <c:v>81968.397686332159</c:v>
                </c:pt>
                <c:pt idx="12090">
                  <c:v>81968.397686332159</c:v>
                </c:pt>
                <c:pt idx="12091">
                  <c:v>81968.397686332159</c:v>
                </c:pt>
                <c:pt idx="12092">
                  <c:v>81968.397686332159</c:v>
                </c:pt>
                <c:pt idx="12093">
                  <c:v>81968.397686332159</c:v>
                </c:pt>
                <c:pt idx="12094">
                  <c:v>81968.397686332159</c:v>
                </c:pt>
                <c:pt idx="12095">
                  <c:v>81968.397686332159</c:v>
                </c:pt>
                <c:pt idx="12096">
                  <c:v>81968.6481563907</c:v>
                </c:pt>
                <c:pt idx="12097">
                  <c:v>81968.898626449241</c:v>
                </c:pt>
                <c:pt idx="12098">
                  <c:v>81968.898626449241</c:v>
                </c:pt>
                <c:pt idx="12099">
                  <c:v>81968.898626449241</c:v>
                </c:pt>
                <c:pt idx="12100">
                  <c:v>81968.898626449241</c:v>
                </c:pt>
                <c:pt idx="12101">
                  <c:v>81968.898626449241</c:v>
                </c:pt>
                <c:pt idx="12102">
                  <c:v>81968.898626449241</c:v>
                </c:pt>
                <c:pt idx="12103">
                  <c:v>81968.898626449241</c:v>
                </c:pt>
                <c:pt idx="12104">
                  <c:v>81968.898626449241</c:v>
                </c:pt>
                <c:pt idx="12105">
                  <c:v>81968.898626449241</c:v>
                </c:pt>
                <c:pt idx="12106">
                  <c:v>81968.898626449241</c:v>
                </c:pt>
                <c:pt idx="12107">
                  <c:v>81968.898626449241</c:v>
                </c:pt>
                <c:pt idx="12108">
                  <c:v>81968.898626449241</c:v>
                </c:pt>
                <c:pt idx="12109">
                  <c:v>81970.65420186604</c:v>
                </c:pt>
                <c:pt idx="12110">
                  <c:v>81977.508902571208</c:v>
                </c:pt>
                <c:pt idx="12111">
                  <c:v>81984.363603276375</c:v>
                </c:pt>
                <c:pt idx="12112">
                  <c:v>81991.218303981543</c:v>
                </c:pt>
                <c:pt idx="12113">
                  <c:v>81998.07300468671</c:v>
                </c:pt>
                <c:pt idx="12114">
                  <c:v>82004.927705391878</c:v>
                </c:pt>
                <c:pt idx="12115">
                  <c:v>82011.782406097045</c:v>
                </c:pt>
                <c:pt idx="12116">
                  <c:v>82018.637106802213</c:v>
                </c:pt>
                <c:pt idx="12117">
                  <c:v>82025.49180750738</c:v>
                </c:pt>
                <c:pt idx="12118">
                  <c:v>82029.053308078161</c:v>
                </c:pt>
                <c:pt idx="12119">
                  <c:v>82029.053308078161</c:v>
                </c:pt>
                <c:pt idx="12120">
                  <c:v>82029.053308078161</c:v>
                </c:pt>
                <c:pt idx="12121">
                  <c:v>82029.053308078161</c:v>
                </c:pt>
                <c:pt idx="12122">
                  <c:v>82029.053308078161</c:v>
                </c:pt>
                <c:pt idx="12123">
                  <c:v>82029.053308078161</c:v>
                </c:pt>
                <c:pt idx="12124">
                  <c:v>82029.053308078161</c:v>
                </c:pt>
                <c:pt idx="12125">
                  <c:v>82029.053308078161</c:v>
                </c:pt>
                <c:pt idx="12126">
                  <c:v>82029.053308078161</c:v>
                </c:pt>
                <c:pt idx="12127">
                  <c:v>82029.053308078161</c:v>
                </c:pt>
                <c:pt idx="12128">
                  <c:v>82029.053308078161</c:v>
                </c:pt>
                <c:pt idx="12129">
                  <c:v>82029.053308078161</c:v>
                </c:pt>
                <c:pt idx="12130">
                  <c:v>82029.053308078161</c:v>
                </c:pt>
                <c:pt idx="12131">
                  <c:v>82029.053308078161</c:v>
                </c:pt>
                <c:pt idx="12132">
                  <c:v>82029.053308078161</c:v>
                </c:pt>
                <c:pt idx="12133">
                  <c:v>82029.053308078161</c:v>
                </c:pt>
                <c:pt idx="12134">
                  <c:v>82029.053308078161</c:v>
                </c:pt>
                <c:pt idx="12135">
                  <c:v>82029.053308078161</c:v>
                </c:pt>
                <c:pt idx="12136">
                  <c:v>82029.053308078161</c:v>
                </c:pt>
                <c:pt idx="12137">
                  <c:v>82029.053308078161</c:v>
                </c:pt>
                <c:pt idx="12138">
                  <c:v>82029.053308078161</c:v>
                </c:pt>
                <c:pt idx="12139">
                  <c:v>82029.053308078161</c:v>
                </c:pt>
                <c:pt idx="12140">
                  <c:v>82029.053308078161</c:v>
                </c:pt>
                <c:pt idx="12141">
                  <c:v>82029.053308078161</c:v>
                </c:pt>
                <c:pt idx="12142">
                  <c:v>82029.053308078161</c:v>
                </c:pt>
                <c:pt idx="12143">
                  <c:v>82029.053308078161</c:v>
                </c:pt>
                <c:pt idx="12144">
                  <c:v>82029.053308078161</c:v>
                </c:pt>
                <c:pt idx="12145">
                  <c:v>82029.053308078161</c:v>
                </c:pt>
                <c:pt idx="12146">
                  <c:v>82029.053308078161</c:v>
                </c:pt>
                <c:pt idx="12147">
                  <c:v>82029.053308078161</c:v>
                </c:pt>
                <c:pt idx="12148">
                  <c:v>82029.053308078161</c:v>
                </c:pt>
                <c:pt idx="12149">
                  <c:v>82029.053308078161</c:v>
                </c:pt>
                <c:pt idx="12150">
                  <c:v>82029.053308078161</c:v>
                </c:pt>
                <c:pt idx="12151">
                  <c:v>82029.053308078161</c:v>
                </c:pt>
                <c:pt idx="12152">
                  <c:v>82029.053308078161</c:v>
                </c:pt>
                <c:pt idx="12153">
                  <c:v>82029.053308078161</c:v>
                </c:pt>
                <c:pt idx="12154">
                  <c:v>82029.053308078161</c:v>
                </c:pt>
                <c:pt idx="12155">
                  <c:v>82029.053308078161</c:v>
                </c:pt>
                <c:pt idx="12156">
                  <c:v>82029.053308078161</c:v>
                </c:pt>
                <c:pt idx="12157">
                  <c:v>82029.053308078161</c:v>
                </c:pt>
                <c:pt idx="12158">
                  <c:v>82029.053308078161</c:v>
                </c:pt>
                <c:pt idx="12159">
                  <c:v>82029.053308078161</c:v>
                </c:pt>
                <c:pt idx="12160">
                  <c:v>82029.053308078161</c:v>
                </c:pt>
                <c:pt idx="12161">
                  <c:v>82029.053308078161</c:v>
                </c:pt>
                <c:pt idx="12162">
                  <c:v>82029.053308078161</c:v>
                </c:pt>
                <c:pt idx="12163">
                  <c:v>82029.053308078161</c:v>
                </c:pt>
                <c:pt idx="12164">
                  <c:v>82029.053308078161</c:v>
                </c:pt>
                <c:pt idx="12165">
                  <c:v>82029.053308078161</c:v>
                </c:pt>
                <c:pt idx="12166">
                  <c:v>82029.053308078161</c:v>
                </c:pt>
                <c:pt idx="12167">
                  <c:v>82029.053308078161</c:v>
                </c:pt>
                <c:pt idx="12168">
                  <c:v>82029.053308078161</c:v>
                </c:pt>
                <c:pt idx="12169">
                  <c:v>82029.053308078161</c:v>
                </c:pt>
                <c:pt idx="12170">
                  <c:v>82029.053308078161</c:v>
                </c:pt>
                <c:pt idx="12171">
                  <c:v>82029.053308078161</c:v>
                </c:pt>
                <c:pt idx="12172">
                  <c:v>82029.053308078161</c:v>
                </c:pt>
                <c:pt idx="12173">
                  <c:v>82029.053308078161</c:v>
                </c:pt>
                <c:pt idx="12174">
                  <c:v>82029.053308078161</c:v>
                </c:pt>
                <c:pt idx="12175">
                  <c:v>82029.053308078161</c:v>
                </c:pt>
                <c:pt idx="12176">
                  <c:v>82029.053308078161</c:v>
                </c:pt>
                <c:pt idx="12177">
                  <c:v>82029.053308078161</c:v>
                </c:pt>
                <c:pt idx="12178">
                  <c:v>82029.053308078161</c:v>
                </c:pt>
                <c:pt idx="12179">
                  <c:v>82029.053308078161</c:v>
                </c:pt>
                <c:pt idx="12180">
                  <c:v>82029.053308078161</c:v>
                </c:pt>
                <c:pt idx="12181">
                  <c:v>82029.053308078161</c:v>
                </c:pt>
                <c:pt idx="12182">
                  <c:v>82029.053308078161</c:v>
                </c:pt>
                <c:pt idx="12183">
                  <c:v>82029.053308078161</c:v>
                </c:pt>
                <c:pt idx="12184">
                  <c:v>82029.053308078161</c:v>
                </c:pt>
                <c:pt idx="12185">
                  <c:v>82029.053308078161</c:v>
                </c:pt>
                <c:pt idx="12186">
                  <c:v>82029.053308078161</c:v>
                </c:pt>
                <c:pt idx="12187">
                  <c:v>82029.053308078161</c:v>
                </c:pt>
                <c:pt idx="12188">
                  <c:v>82029.053308078161</c:v>
                </c:pt>
                <c:pt idx="12189">
                  <c:v>82029.053308078161</c:v>
                </c:pt>
                <c:pt idx="12190">
                  <c:v>82029.053308078161</c:v>
                </c:pt>
                <c:pt idx="12191">
                  <c:v>82029.053308078161</c:v>
                </c:pt>
                <c:pt idx="12192">
                  <c:v>82029.053308078161</c:v>
                </c:pt>
                <c:pt idx="12193">
                  <c:v>82029.053308078161</c:v>
                </c:pt>
                <c:pt idx="12194">
                  <c:v>82029.053308078161</c:v>
                </c:pt>
                <c:pt idx="12195">
                  <c:v>82029.053308078161</c:v>
                </c:pt>
                <c:pt idx="12196">
                  <c:v>82029.053308078161</c:v>
                </c:pt>
                <c:pt idx="12197">
                  <c:v>82029.053308078161</c:v>
                </c:pt>
                <c:pt idx="12198">
                  <c:v>82029.053308078161</c:v>
                </c:pt>
                <c:pt idx="12199">
                  <c:v>82029.053308078161</c:v>
                </c:pt>
                <c:pt idx="12200">
                  <c:v>82029.053308078161</c:v>
                </c:pt>
                <c:pt idx="12201">
                  <c:v>82029.053308078161</c:v>
                </c:pt>
                <c:pt idx="12202">
                  <c:v>82029.053308078161</c:v>
                </c:pt>
                <c:pt idx="12203">
                  <c:v>82029.053308078161</c:v>
                </c:pt>
                <c:pt idx="12204">
                  <c:v>82029.053308078161</c:v>
                </c:pt>
                <c:pt idx="12205">
                  <c:v>82029.053308078161</c:v>
                </c:pt>
                <c:pt idx="12206">
                  <c:v>82029.053308078161</c:v>
                </c:pt>
                <c:pt idx="12207">
                  <c:v>82029.053308078161</c:v>
                </c:pt>
                <c:pt idx="12208">
                  <c:v>82029.053308078161</c:v>
                </c:pt>
                <c:pt idx="12209">
                  <c:v>82029.053308078161</c:v>
                </c:pt>
                <c:pt idx="12210">
                  <c:v>82029.053308078161</c:v>
                </c:pt>
                <c:pt idx="12211">
                  <c:v>82029.053308078161</c:v>
                </c:pt>
                <c:pt idx="12212">
                  <c:v>82029.053308078161</c:v>
                </c:pt>
                <c:pt idx="12213">
                  <c:v>82029.053308078161</c:v>
                </c:pt>
                <c:pt idx="12214">
                  <c:v>82029.053308078161</c:v>
                </c:pt>
                <c:pt idx="12215">
                  <c:v>82029.053308078161</c:v>
                </c:pt>
                <c:pt idx="12216">
                  <c:v>82029.053308078161</c:v>
                </c:pt>
                <c:pt idx="12217">
                  <c:v>82029.053308078161</c:v>
                </c:pt>
                <c:pt idx="12218">
                  <c:v>82029.053308078161</c:v>
                </c:pt>
                <c:pt idx="12219">
                  <c:v>82029.053308078161</c:v>
                </c:pt>
                <c:pt idx="12220">
                  <c:v>82029.053308078161</c:v>
                </c:pt>
                <c:pt idx="12221">
                  <c:v>82029.053308078161</c:v>
                </c:pt>
                <c:pt idx="12222">
                  <c:v>82029.119495066057</c:v>
                </c:pt>
                <c:pt idx="12223">
                  <c:v>82029.185682053954</c:v>
                </c:pt>
                <c:pt idx="12224">
                  <c:v>82029.251869041851</c:v>
                </c:pt>
                <c:pt idx="12225">
                  <c:v>82029.318056029748</c:v>
                </c:pt>
                <c:pt idx="12226">
                  <c:v>82029.384243017645</c:v>
                </c:pt>
                <c:pt idx="12227">
                  <c:v>82029.450430005541</c:v>
                </c:pt>
                <c:pt idx="12228">
                  <c:v>82029.516616993438</c:v>
                </c:pt>
                <c:pt idx="12229">
                  <c:v>82029.582803981335</c:v>
                </c:pt>
                <c:pt idx="12230">
                  <c:v>82029.582803981335</c:v>
                </c:pt>
                <c:pt idx="12231">
                  <c:v>82029.582803981335</c:v>
                </c:pt>
                <c:pt idx="12232">
                  <c:v>82029.582803981335</c:v>
                </c:pt>
                <c:pt idx="12233">
                  <c:v>82029.582803981335</c:v>
                </c:pt>
                <c:pt idx="12234">
                  <c:v>82029.582803981335</c:v>
                </c:pt>
                <c:pt idx="12235">
                  <c:v>82029.582803981335</c:v>
                </c:pt>
                <c:pt idx="12236">
                  <c:v>82029.582803981335</c:v>
                </c:pt>
                <c:pt idx="12237">
                  <c:v>82029.582803981335</c:v>
                </c:pt>
                <c:pt idx="12238">
                  <c:v>82029.582803981335</c:v>
                </c:pt>
                <c:pt idx="12239">
                  <c:v>82029.582803981335</c:v>
                </c:pt>
                <c:pt idx="12240">
                  <c:v>82029.582803981335</c:v>
                </c:pt>
                <c:pt idx="12241">
                  <c:v>82029.582803981335</c:v>
                </c:pt>
                <c:pt idx="12242">
                  <c:v>82029.582803981335</c:v>
                </c:pt>
                <c:pt idx="12243">
                  <c:v>82029.582803981335</c:v>
                </c:pt>
                <c:pt idx="12244">
                  <c:v>82029.582803981335</c:v>
                </c:pt>
                <c:pt idx="12245">
                  <c:v>82029.582803981335</c:v>
                </c:pt>
                <c:pt idx="12246">
                  <c:v>82029.582803981335</c:v>
                </c:pt>
                <c:pt idx="12247">
                  <c:v>82029.582803981335</c:v>
                </c:pt>
                <c:pt idx="12248">
                  <c:v>82029.582803981335</c:v>
                </c:pt>
                <c:pt idx="12249">
                  <c:v>82029.582803981335</c:v>
                </c:pt>
                <c:pt idx="12250">
                  <c:v>82029.582803981335</c:v>
                </c:pt>
                <c:pt idx="12251">
                  <c:v>82029.582803981335</c:v>
                </c:pt>
                <c:pt idx="12252">
                  <c:v>82029.582803981335</c:v>
                </c:pt>
                <c:pt idx="12253">
                  <c:v>82029.582803981335</c:v>
                </c:pt>
                <c:pt idx="12254">
                  <c:v>82029.582803981335</c:v>
                </c:pt>
                <c:pt idx="12255">
                  <c:v>82029.582803981335</c:v>
                </c:pt>
                <c:pt idx="12256">
                  <c:v>82029.582803981335</c:v>
                </c:pt>
                <c:pt idx="12257">
                  <c:v>82029.582803981335</c:v>
                </c:pt>
                <c:pt idx="12258">
                  <c:v>82029.582803981335</c:v>
                </c:pt>
                <c:pt idx="12259">
                  <c:v>82029.582803981335</c:v>
                </c:pt>
                <c:pt idx="12260">
                  <c:v>82029.582803981335</c:v>
                </c:pt>
                <c:pt idx="12261">
                  <c:v>82029.582803981335</c:v>
                </c:pt>
                <c:pt idx="12262">
                  <c:v>82029.582803981335</c:v>
                </c:pt>
                <c:pt idx="12263">
                  <c:v>82029.587940383979</c:v>
                </c:pt>
                <c:pt idx="12264">
                  <c:v>82029.587940383979</c:v>
                </c:pt>
                <c:pt idx="12265">
                  <c:v>82029.587940383979</c:v>
                </c:pt>
                <c:pt idx="12266">
                  <c:v>82029.587940383979</c:v>
                </c:pt>
                <c:pt idx="12267">
                  <c:v>82029.587940383979</c:v>
                </c:pt>
                <c:pt idx="12268">
                  <c:v>82029.587940383979</c:v>
                </c:pt>
                <c:pt idx="12269">
                  <c:v>82029.587940383979</c:v>
                </c:pt>
                <c:pt idx="12270">
                  <c:v>82029.587940383979</c:v>
                </c:pt>
                <c:pt idx="12271">
                  <c:v>82029.587940383979</c:v>
                </c:pt>
                <c:pt idx="12272">
                  <c:v>82029.587940383979</c:v>
                </c:pt>
                <c:pt idx="12273">
                  <c:v>82029.587940383979</c:v>
                </c:pt>
                <c:pt idx="12274">
                  <c:v>82029.587940383979</c:v>
                </c:pt>
                <c:pt idx="12275">
                  <c:v>82029.587940383979</c:v>
                </c:pt>
                <c:pt idx="12276">
                  <c:v>82029.587940383979</c:v>
                </c:pt>
                <c:pt idx="12277">
                  <c:v>82029.587940383979</c:v>
                </c:pt>
                <c:pt idx="12278">
                  <c:v>82029.587940383979</c:v>
                </c:pt>
                <c:pt idx="12279">
                  <c:v>82029.587940383979</c:v>
                </c:pt>
                <c:pt idx="12280">
                  <c:v>82029.587940383979</c:v>
                </c:pt>
                <c:pt idx="12281">
                  <c:v>82029.587940383979</c:v>
                </c:pt>
                <c:pt idx="12282">
                  <c:v>82029.587940383979</c:v>
                </c:pt>
                <c:pt idx="12283">
                  <c:v>82029.587940383979</c:v>
                </c:pt>
                <c:pt idx="12284">
                  <c:v>82029.587940383979</c:v>
                </c:pt>
                <c:pt idx="12285">
                  <c:v>82029.587940383979</c:v>
                </c:pt>
                <c:pt idx="12286">
                  <c:v>82029.587940383979</c:v>
                </c:pt>
                <c:pt idx="12287">
                  <c:v>82029.587940383979</c:v>
                </c:pt>
                <c:pt idx="12288">
                  <c:v>82029.587940383979</c:v>
                </c:pt>
                <c:pt idx="12289">
                  <c:v>82029.587940383979</c:v>
                </c:pt>
                <c:pt idx="12290">
                  <c:v>82029.587940383979</c:v>
                </c:pt>
                <c:pt idx="12291">
                  <c:v>82029.587940383979</c:v>
                </c:pt>
                <c:pt idx="12292">
                  <c:v>82029.587940383979</c:v>
                </c:pt>
                <c:pt idx="12293">
                  <c:v>82029.587940383979</c:v>
                </c:pt>
                <c:pt idx="12294">
                  <c:v>82029.587940383979</c:v>
                </c:pt>
                <c:pt idx="12295">
                  <c:v>82029.587940383979</c:v>
                </c:pt>
                <c:pt idx="12296">
                  <c:v>82029.587940383979</c:v>
                </c:pt>
                <c:pt idx="12297">
                  <c:v>82029.587940383979</c:v>
                </c:pt>
                <c:pt idx="12298">
                  <c:v>82029.587940383979</c:v>
                </c:pt>
                <c:pt idx="12299">
                  <c:v>82029.587940383979</c:v>
                </c:pt>
                <c:pt idx="12300">
                  <c:v>82029.587940383979</c:v>
                </c:pt>
                <c:pt idx="12301">
                  <c:v>82029.587940383979</c:v>
                </c:pt>
                <c:pt idx="12302">
                  <c:v>82029.587940383979</c:v>
                </c:pt>
                <c:pt idx="12303">
                  <c:v>82029.587940383979</c:v>
                </c:pt>
                <c:pt idx="12304">
                  <c:v>82029.587940383979</c:v>
                </c:pt>
                <c:pt idx="12305">
                  <c:v>82029.587940383979</c:v>
                </c:pt>
                <c:pt idx="12306">
                  <c:v>82029.587940383979</c:v>
                </c:pt>
                <c:pt idx="12307">
                  <c:v>82029.587940383979</c:v>
                </c:pt>
                <c:pt idx="12308">
                  <c:v>82029.587940383979</c:v>
                </c:pt>
                <c:pt idx="12309">
                  <c:v>82029.587940383979</c:v>
                </c:pt>
                <c:pt idx="12310">
                  <c:v>82029.587940383979</c:v>
                </c:pt>
                <c:pt idx="12311">
                  <c:v>82029.587940383979</c:v>
                </c:pt>
                <c:pt idx="12312">
                  <c:v>82029.587940383979</c:v>
                </c:pt>
                <c:pt idx="12313">
                  <c:v>82029.587940383979</c:v>
                </c:pt>
                <c:pt idx="12314">
                  <c:v>82029.587940383979</c:v>
                </c:pt>
                <c:pt idx="12315">
                  <c:v>82029.587940383979</c:v>
                </c:pt>
                <c:pt idx="12316">
                  <c:v>82029.587940383979</c:v>
                </c:pt>
                <c:pt idx="12317">
                  <c:v>82029.587940383979</c:v>
                </c:pt>
                <c:pt idx="12318">
                  <c:v>82029.587940383979</c:v>
                </c:pt>
                <c:pt idx="12319">
                  <c:v>82029.587940383979</c:v>
                </c:pt>
                <c:pt idx="12320">
                  <c:v>82029.587940383979</c:v>
                </c:pt>
                <c:pt idx="12321">
                  <c:v>82029.587940383979</c:v>
                </c:pt>
                <c:pt idx="12322">
                  <c:v>82029.587940383979</c:v>
                </c:pt>
                <c:pt idx="12323">
                  <c:v>82029.587940383979</c:v>
                </c:pt>
                <c:pt idx="12324">
                  <c:v>82029.587940383979</c:v>
                </c:pt>
                <c:pt idx="12325">
                  <c:v>82029.587940383979</c:v>
                </c:pt>
                <c:pt idx="12326">
                  <c:v>82029.587940383979</c:v>
                </c:pt>
                <c:pt idx="12327">
                  <c:v>82029.587940383979</c:v>
                </c:pt>
                <c:pt idx="12328">
                  <c:v>82029.587940383979</c:v>
                </c:pt>
                <c:pt idx="12329">
                  <c:v>82029.587940383979</c:v>
                </c:pt>
                <c:pt idx="12330">
                  <c:v>82029.587940383979</c:v>
                </c:pt>
                <c:pt idx="12331">
                  <c:v>82029.587940383979</c:v>
                </c:pt>
                <c:pt idx="12332">
                  <c:v>82029.587940383979</c:v>
                </c:pt>
                <c:pt idx="12333">
                  <c:v>82029.587940383979</c:v>
                </c:pt>
                <c:pt idx="12334">
                  <c:v>82029.962909147042</c:v>
                </c:pt>
                <c:pt idx="12335">
                  <c:v>82030.337877910104</c:v>
                </c:pt>
                <c:pt idx="12336">
                  <c:v>82030.712846673166</c:v>
                </c:pt>
                <c:pt idx="12337">
                  <c:v>82031.087815436229</c:v>
                </c:pt>
                <c:pt idx="12338">
                  <c:v>82031.462784199291</c:v>
                </c:pt>
                <c:pt idx="12339">
                  <c:v>82031.837752962354</c:v>
                </c:pt>
                <c:pt idx="12340">
                  <c:v>82032.212721725416</c:v>
                </c:pt>
                <c:pt idx="12341">
                  <c:v>82032.587690488479</c:v>
                </c:pt>
                <c:pt idx="12342">
                  <c:v>82032.587690488479</c:v>
                </c:pt>
                <c:pt idx="12343">
                  <c:v>82032.587690488479</c:v>
                </c:pt>
                <c:pt idx="12344">
                  <c:v>82032.84374999642</c:v>
                </c:pt>
                <c:pt idx="12345">
                  <c:v>82032.959396493185</c:v>
                </c:pt>
                <c:pt idx="12346">
                  <c:v>82033.075042989949</c:v>
                </c:pt>
                <c:pt idx="12347">
                  <c:v>82033.075042989949</c:v>
                </c:pt>
                <c:pt idx="12348">
                  <c:v>82033.075042989949</c:v>
                </c:pt>
                <c:pt idx="12349">
                  <c:v>82033.075042989949</c:v>
                </c:pt>
                <c:pt idx="12350">
                  <c:v>82033.075042989949</c:v>
                </c:pt>
                <c:pt idx="12351">
                  <c:v>82033.449184759374</c:v>
                </c:pt>
                <c:pt idx="12352">
                  <c:v>82033.8233265288</c:v>
                </c:pt>
                <c:pt idx="12353">
                  <c:v>82033.8233265288</c:v>
                </c:pt>
                <c:pt idx="12354">
                  <c:v>82033.8233265288</c:v>
                </c:pt>
                <c:pt idx="12355">
                  <c:v>82033.8233265288</c:v>
                </c:pt>
                <c:pt idx="12356">
                  <c:v>82033.8233265288</c:v>
                </c:pt>
                <c:pt idx="12357">
                  <c:v>82034.723923666766</c:v>
                </c:pt>
                <c:pt idx="12358">
                  <c:v>82043.067830995409</c:v>
                </c:pt>
                <c:pt idx="12359">
                  <c:v>82051.411738324052</c:v>
                </c:pt>
                <c:pt idx="12360">
                  <c:v>82064.79177863615</c:v>
                </c:pt>
                <c:pt idx="12361">
                  <c:v>82079.847979863087</c:v>
                </c:pt>
                <c:pt idx="12362">
                  <c:v>82094.904181090023</c:v>
                </c:pt>
                <c:pt idx="12363">
                  <c:v>82109.96038231696</c:v>
                </c:pt>
                <c:pt idx="12364">
                  <c:v>82125.016583543897</c:v>
                </c:pt>
                <c:pt idx="12365">
                  <c:v>82140.826130449554</c:v>
                </c:pt>
                <c:pt idx="12366">
                  <c:v>82150.233420696604</c:v>
                </c:pt>
                <c:pt idx="12367">
                  <c:v>82158.70500127376</c:v>
                </c:pt>
                <c:pt idx="12368">
                  <c:v>82168.920290809561</c:v>
                </c:pt>
                <c:pt idx="12369">
                  <c:v>82171.857451049596</c:v>
                </c:pt>
                <c:pt idx="12370">
                  <c:v>82174.794611289632</c:v>
                </c:pt>
                <c:pt idx="12371">
                  <c:v>82177.731771529667</c:v>
                </c:pt>
                <c:pt idx="12372">
                  <c:v>82180.668931769702</c:v>
                </c:pt>
                <c:pt idx="12373">
                  <c:v>82183.606092009737</c:v>
                </c:pt>
                <c:pt idx="12374">
                  <c:v>82185.139757016354</c:v>
                </c:pt>
                <c:pt idx="12375">
                  <c:v>82186.67342202297</c:v>
                </c:pt>
                <c:pt idx="12376">
                  <c:v>82188.072256365747</c:v>
                </c:pt>
                <c:pt idx="12377">
                  <c:v>82189.471090708525</c:v>
                </c:pt>
                <c:pt idx="12378">
                  <c:v>82190.869925051302</c:v>
                </c:pt>
                <c:pt idx="12379">
                  <c:v>82192.268759394079</c:v>
                </c:pt>
                <c:pt idx="12380">
                  <c:v>82193.667593736856</c:v>
                </c:pt>
                <c:pt idx="12381">
                  <c:v>82195.066428079634</c:v>
                </c:pt>
                <c:pt idx="12382">
                  <c:v>82196.465262422411</c:v>
                </c:pt>
                <c:pt idx="12383">
                  <c:v>82196.465262422411</c:v>
                </c:pt>
                <c:pt idx="12384">
                  <c:v>82196.465262422411</c:v>
                </c:pt>
                <c:pt idx="12385">
                  <c:v>82196.465262422411</c:v>
                </c:pt>
                <c:pt idx="12386">
                  <c:v>82197.249524665109</c:v>
                </c:pt>
                <c:pt idx="12387">
                  <c:v>82198.033786907807</c:v>
                </c:pt>
                <c:pt idx="12388">
                  <c:v>82198.818049150505</c:v>
                </c:pt>
                <c:pt idx="12389">
                  <c:v>82199.602311393202</c:v>
                </c:pt>
                <c:pt idx="12390">
                  <c:v>82200.3865736359</c:v>
                </c:pt>
                <c:pt idx="12391">
                  <c:v>82200.3865736359</c:v>
                </c:pt>
                <c:pt idx="12392">
                  <c:v>82200.3865736359</c:v>
                </c:pt>
                <c:pt idx="12393">
                  <c:v>82200.3865736359</c:v>
                </c:pt>
                <c:pt idx="12394">
                  <c:v>82200.3865736359</c:v>
                </c:pt>
                <c:pt idx="12395">
                  <c:v>82200.3865736359</c:v>
                </c:pt>
                <c:pt idx="12396">
                  <c:v>82200.3865736359</c:v>
                </c:pt>
                <c:pt idx="12397">
                  <c:v>82200.3865736359</c:v>
                </c:pt>
                <c:pt idx="12398">
                  <c:v>82200.3865736359</c:v>
                </c:pt>
                <c:pt idx="12399">
                  <c:v>82200.3865736359</c:v>
                </c:pt>
                <c:pt idx="12400">
                  <c:v>82200.3865736359</c:v>
                </c:pt>
                <c:pt idx="12401">
                  <c:v>82200.3865736359</c:v>
                </c:pt>
                <c:pt idx="12402">
                  <c:v>82206.641254258779</c:v>
                </c:pt>
                <c:pt idx="12403">
                  <c:v>82212.895934881657</c:v>
                </c:pt>
                <c:pt idx="12404">
                  <c:v>82219.150615504535</c:v>
                </c:pt>
                <c:pt idx="12405">
                  <c:v>82225.405296127414</c:v>
                </c:pt>
                <c:pt idx="12406">
                  <c:v>82231.723463559189</c:v>
                </c:pt>
                <c:pt idx="12407">
                  <c:v>82231.786950368085</c:v>
                </c:pt>
                <c:pt idx="12408">
                  <c:v>82231.807198750772</c:v>
                </c:pt>
                <c:pt idx="12409">
                  <c:v>82231.827447133459</c:v>
                </c:pt>
                <c:pt idx="12410">
                  <c:v>82231.847695516146</c:v>
                </c:pt>
                <c:pt idx="12411">
                  <c:v>82231.867943898833</c:v>
                </c:pt>
                <c:pt idx="12412">
                  <c:v>82231.88819228152</c:v>
                </c:pt>
                <c:pt idx="12413">
                  <c:v>82231.908440664207</c:v>
                </c:pt>
                <c:pt idx="12414">
                  <c:v>82231.928689046894</c:v>
                </c:pt>
                <c:pt idx="12415">
                  <c:v>82231.948937429581</c:v>
                </c:pt>
                <c:pt idx="12416">
                  <c:v>82231.969185812268</c:v>
                </c:pt>
                <c:pt idx="12417">
                  <c:v>82231.989434194955</c:v>
                </c:pt>
                <c:pt idx="12418">
                  <c:v>82232.009682577642</c:v>
                </c:pt>
                <c:pt idx="12419">
                  <c:v>82232.029930960329</c:v>
                </c:pt>
                <c:pt idx="12420">
                  <c:v>82232.050179343016</c:v>
                </c:pt>
                <c:pt idx="12421">
                  <c:v>82233.597969418115</c:v>
                </c:pt>
                <c:pt idx="12422">
                  <c:v>82235.145759493214</c:v>
                </c:pt>
                <c:pt idx="12423">
                  <c:v>82236.693549568314</c:v>
                </c:pt>
                <c:pt idx="12424">
                  <c:v>82236.713797951001</c:v>
                </c:pt>
                <c:pt idx="12425">
                  <c:v>82236.713797951001</c:v>
                </c:pt>
                <c:pt idx="12426">
                  <c:v>82236.713797951001</c:v>
                </c:pt>
                <c:pt idx="12427">
                  <c:v>82236.713797951001</c:v>
                </c:pt>
                <c:pt idx="12428">
                  <c:v>82236.713797951001</c:v>
                </c:pt>
                <c:pt idx="12429">
                  <c:v>82236.713797951001</c:v>
                </c:pt>
                <c:pt idx="12430">
                  <c:v>82236.713797951001</c:v>
                </c:pt>
                <c:pt idx="12431">
                  <c:v>82236.713797951001</c:v>
                </c:pt>
                <c:pt idx="12432">
                  <c:v>82236.713797951001</c:v>
                </c:pt>
                <c:pt idx="12433">
                  <c:v>82236.713797951001</c:v>
                </c:pt>
                <c:pt idx="12434">
                  <c:v>82236.713797951001</c:v>
                </c:pt>
                <c:pt idx="12435">
                  <c:v>82236.713797951001</c:v>
                </c:pt>
                <c:pt idx="12436">
                  <c:v>82236.713797951001</c:v>
                </c:pt>
                <c:pt idx="12437">
                  <c:v>82236.713797951001</c:v>
                </c:pt>
                <c:pt idx="12438">
                  <c:v>82236.713797951001</c:v>
                </c:pt>
                <c:pt idx="12439">
                  <c:v>82236.713797951001</c:v>
                </c:pt>
                <c:pt idx="12440">
                  <c:v>82236.713797951001</c:v>
                </c:pt>
                <c:pt idx="12441">
                  <c:v>82236.713797951001</c:v>
                </c:pt>
                <c:pt idx="12442">
                  <c:v>82236.713797951001</c:v>
                </c:pt>
                <c:pt idx="12443">
                  <c:v>82236.713797951001</c:v>
                </c:pt>
                <c:pt idx="12444">
                  <c:v>82236.713797951001</c:v>
                </c:pt>
                <c:pt idx="12445">
                  <c:v>82236.713797951001</c:v>
                </c:pt>
                <c:pt idx="12446">
                  <c:v>82236.713797951001</c:v>
                </c:pt>
                <c:pt idx="12447">
                  <c:v>82236.713797951001</c:v>
                </c:pt>
                <c:pt idx="12448">
                  <c:v>82236.713797951001</c:v>
                </c:pt>
                <c:pt idx="12449">
                  <c:v>82236.713797951001</c:v>
                </c:pt>
                <c:pt idx="12450">
                  <c:v>82236.713797951001</c:v>
                </c:pt>
                <c:pt idx="12451">
                  <c:v>82236.713797951001</c:v>
                </c:pt>
                <c:pt idx="12452">
                  <c:v>82236.713797951001</c:v>
                </c:pt>
                <c:pt idx="12453">
                  <c:v>82236.713797951001</c:v>
                </c:pt>
                <c:pt idx="12454">
                  <c:v>82236.713797951001</c:v>
                </c:pt>
                <c:pt idx="12455">
                  <c:v>82236.713797951001</c:v>
                </c:pt>
                <c:pt idx="12456">
                  <c:v>82236.713797951001</c:v>
                </c:pt>
                <c:pt idx="12457">
                  <c:v>82236.713797951001</c:v>
                </c:pt>
                <c:pt idx="12458">
                  <c:v>82236.713797951001</c:v>
                </c:pt>
                <c:pt idx="12459">
                  <c:v>82236.713797951001</c:v>
                </c:pt>
                <c:pt idx="12460">
                  <c:v>82236.713797951001</c:v>
                </c:pt>
                <c:pt idx="12461">
                  <c:v>82236.713797951001</c:v>
                </c:pt>
                <c:pt idx="12462">
                  <c:v>82236.713797951001</c:v>
                </c:pt>
                <c:pt idx="12463">
                  <c:v>82236.713797951001</c:v>
                </c:pt>
                <c:pt idx="12464">
                  <c:v>82236.713797951001</c:v>
                </c:pt>
                <c:pt idx="12465">
                  <c:v>82236.713797951001</c:v>
                </c:pt>
                <c:pt idx="12466">
                  <c:v>82236.713797951001</c:v>
                </c:pt>
                <c:pt idx="12467">
                  <c:v>82236.713797951001</c:v>
                </c:pt>
                <c:pt idx="12468">
                  <c:v>82236.713797951001</c:v>
                </c:pt>
                <c:pt idx="12469">
                  <c:v>82236.713797951001</c:v>
                </c:pt>
                <c:pt idx="12470">
                  <c:v>82236.713797951001</c:v>
                </c:pt>
                <c:pt idx="12471">
                  <c:v>82236.713797951001</c:v>
                </c:pt>
                <c:pt idx="12472">
                  <c:v>82236.713797951001</c:v>
                </c:pt>
                <c:pt idx="12473">
                  <c:v>82236.713797951001</c:v>
                </c:pt>
                <c:pt idx="12474">
                  <c:v>82236.713797951001</c:v>
                </c:pt>
                <c:pt idx="12475">
                  <c:v>82236.713797951001</c:v>
                </c:pt>
                <c:pt idx="12476">
                  <c:v>82236.713797951001</c:v>
                </c:pt>
                <c:pt idx="12477">
                  <c:v>82236.713797951001</c:v>
                </c:pt>
                <c:pt idx="12478">
                  <c:v>82236.713797951001</c:v>
                </c:pt>
                <c:pt idx="12479">
                  <c:v>82236.713797951001</c:v>
                </c:pt>
                <c:pt idx="12480">
                  <c:v>82236.713797951001</c:v>
                </c:pt>
                <c:pt idx="12481">
                  <c:v>82236.713797951001</c:v>
                </c:pt>
                <c:pt idx="12482">
                  <c:v>82236.713797951001</c:v>
                </c:pt>
                <c:pt idx="12483">
                  <c:v>82236.713797951001</c:v>
                </c:pt>
                <c:pt idx="12484">
                  <c:v>82236.713797951001</c:v>
                </c:pt>
                <c:pt idx="12485">
                  <c:v>82236.713797951001</c:v>
                </c:pt>
                <c:pt idx="12486">
                  <c:v>82236.713797951001</c:v>
                </c:pt>
                <c:pt idx="12487">
                  <c:v>82236.713797951001</c:v>
                </c:pt>
                <c:pt idx="12488">
                  <c:v>82236.713797951001</c:v>
                </c:pt>
                <c:pt idx="12489">
                  <c:v>82236.713797951001</c:v>
                </c:pt>
                <c:pt idx="12490">
                  <c:v>82236.713797951001</c:v>
                </c:pt>
                <c:pt idx="12491">
                  <c:v>82236.713797951001</c:v>
                </c:pt>
                <c:pt idx="12492">
                  <c:v>82236.713797951001</c:v>
                </c:pt>
                <c:pt idx="12493">
                  <c:v>82236.713797951001</c:v>
                </c:pt>
                <c:pt idx="12494">
                  <c:v>82236.713797951001</c:v>
                </c:pt>
                <c:pt idx="12495">
                  <c:v>82236.713797951001</c:v>
                </c:pt>
                <c:pt idx="12496">
                  <c:v>82236.713797951001</c:v>
                </c:pt>
                <c:pt idx="12497">
                  <c:v>82236.713797951001</c:v>
                </c:pt>
                <c:pt idx="12498">
                  <c:v>82236.713797951001</c:v>
                </c:pt>
                <c:pt idx="12499">
                  <c:v>82236.713797951001</c:v>
                </c:pt>
                <c:pt idx="12500">
                  <c:v>82236.713797951001</c:v>
                </c:pt>
                <c:pt idx="12501">
                  <c:v>82236.713797951001</c:v>
                </c:pt>
                <c:pt idx="12502">
                  <c:v>82236.713797951001</c:v>
                </c:pt>
                <c:pt idx="12503">
                  <c:v>82236.713797951001</c:v>
                </c:pt>
                <c:pt idx="12504">
                  <c:v>82236.713797951001</c:v>
                </c:pt>
                <c:pt idx="12505">
                  <c:v>82236.713797951001</c:v>
                </c:pt>
                <c:pt idx="12506">
                  <c:v>82236.713797951001</c:v>
                </c:pt>
                <c:pt idx="12507">
                  <c:v>82236.713797951001</c:v>
                </c:pt>
                <c:pt idx="12508">
                  <c:v>82236.713797951001</c:v>
                </c:pt>
                <c:pt idx="12509">
                  <c:v>82236.713797951001</c:v>
                </c:pt>
                <c:pt idx="12510">
                  <c:v>82236.713797951001</c:v>
                </c:pt>
                <c:pt idx="12511">
                  <c:v>82236.713797951001</c:v>
                </c:pt>
                <c:pt idx="12512">
                  <c:v>82236.713797951001</c:v>
                </c:pt>
                <c:pt idx="12513">
                  <c:v>82236.713797951001</c:v>
                </c:pt>
                <c:pt idx="12514">
                  <c:v>82236.713797951001</c:v>
                </c:pt>
                <c:pt idx="12515">
                  <c:v>82236.713797951001</c:v>
                </c:pt>
                <c:pt idx="12516">
                  <c:v>82236.713797951001</c:v>
                </c:pt>
                <c:pt idx="12517">
                  <c:v>82236.713797951001</c:v>
                </c:pt>
                <c:pt idx="12518">
                  <c:v>82236.713797951001</c:v>
                </c:pt>
                <c:pt idx="12519">
                  <c:v>82236.713797951001</c:v>
                </c:pt>
                <c:pt idx="12520">
                  <c:v>82236.713797951001</c:v>
                </c:pt>
                <c:pt idx="12521">
                  <c:v>82236.713797951001</c:v>
                </c:pt>
                <c:pt idx="12522">
                  <c:v>82236.713797951001</c:v>
                </c:pt>
                <c:pt idx="12523">
                  <c:v>82236.713797951001</c:v>
                </c:pt>
                <c:pt idx="12524">
                  <c:v>82236.713797951001</c:v>
                </c:pt>
                <c:pt idx="12525">
                  <c:v>82236.713797951001</c:v>
                </c:pt>
                <c:pt idx="12526">
                  <c:v>82236.713797951001</c:v>
                </c:pt>
                <c:pt idx="12527">
                  <c:v>82236.713797951001</c:v>
                </c:pt>
                <c:pt idx="12528">
                  <c:v>82236.713797951001</c:v>
                </c:pt>
                <c:pt idx="12529">
                  <c:v>82236.713797951001</c:v>
                </c:pt>
                <c:pt idx="12530">
                  <c:v>82236.713797951001</c:v>
                </c:pt>
                <c:pt idx="12531">
                  <c:v>82236.713797951001</c:v>
                </c:pt>
                <c:pt idx="12532">
                  <c:v>82236.713797951001</c:v>
                </c:pt>
                <c:pt idx="12533">
                  <c:v>82236.713797951001</c:v>
                </c:pt>
                <c:pt idx="12534">
                  <c:v>82236.713797951001</c:v>
                </c:pt>
                <c:pt idx="12535">
                  <c:v>82236.713797951001</c:v>
                </c:pt>
                <c:pt idx="12536">
                  <c:v>82236.713797951001</c:v>
                </c:pt>
                <c:pt idx="12537">
                  <c:v>82236.713797951001</c:v>
                </c:pt>
                <c:pt idx="12538">
                  <c:v>82236.713797951001</c:v>
                </c:pt>
                <c:pt idx="12539">
                  <c:v>82236.713797951001</c:v>
                </c:pt>
                <c:pt idx="12540">
                  <c:v>82236.927128629904</c:v>
                </c:pt>
                <c:pt idx="12541">
                  <c:v>82239.73985390483</c:v>
                </c:pt>
                <c:pt idx="12542">
                  <c:v>82242.674368665117</c:v>
                </c:pt>
                <c:pt idx="12543">
                  <c:v>82245.3955527465</c:v>
                </c:pt>
                <c:pt idx="12544">
                  <c:v>82248.116736827884</c:v>
                </c:pt>
                <c:pt idx="12545">
                  <c:v>82250.790136470445</c:v>
                </c:pt>
                <c:pt idx="12546">
                  <c:v>82253.463536113006</c:v>
                </c:pt>
                <c:pt idx="12547">
                  <c:v>82256.136935755567</c:v>
                </c:pt>
                <c:pt idx="12548">
                  <c:v>82258.810335398128</c:v>
                </c:pt>
                <c:pt idx="12549">
                  <c:v>82261.483735040689</c:v>
                </c:pt>
                <c:pt idx="12550">
                  <c:v>82266.301812886377</c:v>
                </c:pt>
                <c:pt idx="12551">
                  <c:v>82271.367652600151</c:v>
                </c:pt>
                <c:pt idx="12552">
                  <c:v>82277.64234019813</c:v>
                </c:pt>
                <c:pt idx="12553">
                  <c:v>82279.098949950421</c:v>
                </c:pt>
                <c:pt idx="12554">
                  <c:v>82280.555559702712</c:v>
                </c:pt>
                <c:pt idx="12555">
                  <c:v>82282.012169455003</c:v>
                </c:pt>
                <c:pt idx="12556">
                  <c:v>82285.602859334438</c:v>
                </c:pt>
                <c:pt idx="12557">
                  <c:v>82296.988613938811</c:v>
                </c:pt>
                <c:pt idx="12558">
                  <c:v>82311.288361120474</c:v>
                </c:pt>
                <c:pt idx="12559">
                  <c:v>82323.45402817498</c:v>
                </c:pt>
                <c:pt idx="12560">
                  <c:v>82336.831206640345</c:v>
                </c:pt>
                <c:pt idx="12561">
                  <c:v>82350.527108604336</c:v>
                </c:pt>
                <c:pt idx="12562">
                  <c:v>82364.223010568327</c:v>
                </c:pt>
                <c:pt idx="12563">
                  <c:v>82366.184157929922</c:v>
                </c:pt>
                <c:pt idx="12564">
                  <c:v>82368.145305291517</c:v>
                </c:pt>
                <c:pt idx="12565">
                  <c:v>82374.468686541979</c:v>
                </c:pt>
                <c:pt idx="12566">
                  <c:v>82383.211210682159</c:v>
                </c:pt>
                <c:pt idx="12567">
                  <c:v>82391.498670463916</c:v>
                </c:pt>
                <c:pt idx="12568">
                  <c:v>82404.348116876354</c:v>
                </c:pt>
                <c:pt idx="12569">
                  <c:v>82415.91356719406</c:v>
                </c:pt>
                <c:pt idx="12570">
                  <c:v>82427.223771307559</c:v>
                </c:pt>
                <c:pt idx="12571">
                  <c:v>82437.25522715626</c:v>
                </c:pt>
                <c:pt idx="12572">
                  <c:v>82448.721659476883</c:v>
                </c:pt>
                <c:pt idx="12573">
                  <c:v>82465.310038422002</c:v>
                </c:pt>
                <c:pt idx="12574">
                  <c:v>82500.518365906159</c:v>
                </c:pt>
                <c:pt idx="12575">
                  <c:v>82534.492327817003</c:v>
                </c:pt>
                <c:pt idx="12576">
                  <c:v>82582.125272014193</c:v>
                </c:pt>
                <c:pt idx="12577">
                  <c:v>82618.357061994204</c:v>
                </c:pt>
                <c:pt idx="12578">
                  <c:v>82654.947124527549</c:v>
                </c:pt>
                <c:pt idx="12579">
                  <c:v>82686.679605323647</c:v>
                </c:pt>
                <c:pt idx="12580">
                  <c:v>82718.412086119744</c:v>
                </c:pt>
                <c:pt idx="12581">
                  <c:v>82750.144566915842</c:v>
                </c:pt>
                <c:pt idx="12582">
                  <c:v>82780.154910428362</c:v>
                </c:pt>
                <c:pt idx="12583">
                  <c:v>82800.182580105786</c:v>
                </c:pt>
                <c:pt idx="12584">
                  <c:v>82820.887297426336</c:v>
                </c:pt>
                <c:pt idx="12585">
                  <c:v>82835.567333154759</c:v>
                </c:pt>
                <c:pt idx="12586">
                  <c:v>82851.144675072312</c:v>
                </c:pt>
                <c:pt idx="12587">
                  <c:v>82868.084630722849</c:v>
                </c:pt>
                <c:pt idx="12588">
                  <c:v>82885.083639025936</c:v>
                </c:pt>
                <c:pt idx="12589">
                  <c:v>82902.082647329022</c:v>
                </c:pt>
                <c:pt idx="12590">
                  <c:v>82915.794133909571</c:v>
                </c:pt>
                <c:pt idx="12591">
                  <c:v>82923.880936747388</c:v>
                </c:pt>
                <c:pt idx="12592">
                  <c:v>82933.352554068901</c:v>
                </c:pt>
                <c:pt idx="12593">
                  <c:v>82938.032725694473</c:v>
                </c:pt>
                <c:pt idx="12594">
                  <c:v>82942.712897320045</c:v>
                </c:pt>
                <c:pt idx="12595">
                  <c:v>82947.393068945617</c:v>
                </c:pt>
                <c:pt idx="12596">
                  <c:v>82955.888040768317</c:v>
                </c:pt>
                <c:pt idx="12597">
                  <c:v>82966.012027272431</c:v>
                </c:pt>
                <c:pt idx="12598">
                  <c:v>82978.266848925123</c:v>
                </c:pt>
                <c:pt idx="12599">
                  <c:v>82988.187023784325</c:v>
                </c:pt>
                <c:pt idx="12600">
                  <c:v>83000.834926290889</c:v>
                </c:pt>
                <c:pt idx="12601">
                  <c:v>83006.987463977508</c:v>
                </c:pt>
                <c:pt idx="12602">
                  <c:v>83011.767390665234</c:v>
                </c:pt>
                <c:pt idx="12603">
                  <c:v>83016.108726082559</c:v>
                </c:pt>
                <c:pt idx="12604">
                  <c:v>83021.007221364693</c:v>
                </c:pt>
                <c:pt idx="12605">
                  <c:v>83026.577388885868</c:v>
                </c:pt>
                <c:pt idx="12606">
                  <c:v>83033.73316758046</c:v>
                </c:pt>
                <c:pt idx="12607">
                  <c:v>83039.790586417046</c:v>
                </c:pt>
                <c:pt idx="12608">
                  <c:v>83049.225929392909</c:v>
                </c:pt>
                <c:pt idx="12609">
                  <c:v>83056.947847877163</c:v>
                </c:pt>
                <c:pt idx="12610">
                  <c:v>83064.669766361418</c:v>
                </c:pt>
                <c:pt idx="12611">
                  <c:v>83072.391684845672</c:v>
                </c:pt>
                <c:pt idx="12612">
                  <c:v>83080.113603329926</c:v>
                </c:pt>
                <c:pt idx="12613">
                  <c:v>83089.124938182387</c:v>
                </c:pt>
                <c:pt idx="12614">
                  <c:v>83096.924712226944</c:v>
                </c:pt>
                <c:pt idx="12615">
                  <c:v>83103.790587108102</c:v>
                </c:pt>
                <c:pt idx="12616">
                  <c:v>83110.651129862992</c:v>
                </c:pt>
                <c:pt idx="12617">
                  <c:v>83115.569660881592</c:v>
                </c:pt>
                <c:pt idx="12618">
                  <c:v>83120.488191900193</c:v>
                </c:pt>
                <c:pt idx="12619">
                  <c:v>83125.406722918793</c:v>
                </c:pt>
                <c:pt idx="12620">
                  <c:v>83130.325253937393</c:v>
                </c:pt>
                <c:pt idx="12621">
                  <c:v>83135.724145165717</c:v>
                </c:pt>
                <c:pt idx="12622">
                  <c:v>83141.106452153108</c:v>
                </c:pt>
                <c:pt idx="12623">
                  <c:v>83147.415316748826</c:v>
                </c:pt>
                <c:pt idx="12624">
                  <c:v>83154.118502218698</c:v>
                </c:pt>
                <c:pt idx="12625">
                  <c:v>83159.588202315586</c:v>
                </c:pt>
                <c:pt idx="12626">
                  <c:v>83165.100867619622</c:v>
                </c:pt>
                <c:pt idx="12627">
                  <c:v>83171.764345441465</c:v>
                </c:pt>
                <c:pt idx="12628">
                  <c:v>83180.813421613551</c:v>
                </c:pt>
                <c:pt idx="12629">
                  <c:v>83195.626867115425</c:v>
                </c:pt>
                <c:pt idx="12630">
                  <c:v>83219.907004474226</c:v>
                </c:pt>
                <c:pt idx="12631">
                  <c:v>83243.407982856384</c:v>
                </c:pt>
                <c:pt idx="12632">
                  <c:v>83267.753986119234</c:v>
                </c:pt>
                <c:pt idx="12633">
                  <c:v>83297.919781591117</c:v>
                </c:pt>
                <c:pt idx="12634">
                  <c:v>83328.92420323327</c:v>
                </c:pt>
                <c:pt idx="12635">
                  <c:v>83361.924683630976</c:v>
                </c:pt>
                <c:pt idx="12636">
                  <c:v>83395.541566469765</c:v>
                </c:pt>
                <c:pt idx="12637">
                  <c:v>83437.272020125354</c:v>
                </c:pt>
                <c:pt idx="12638">
                  <c:v>83481.439898998564</c:v>
                </c:pt>
                <c:pt idx="12639">
                  <c:v>83519.501191230083</c:v>
                </c:pt>
                <c:pt idx="12640">
                  <c:v>83560.840575455964</c:v>
                </c:pt>
                <c:pt idx="12641">
                  <c:v>83596.556802243314</c:v>
                </c:pt>
                <c:pt idx="12642">
                  <c:v>83631.0644329528</c:v>
                </c:pt>
                <c:pt idx="12643">
                  <c:v>83665.572063662286</c:v>
                </c:pt>
                <c:pt idx="12644">
                  <c:v>83700.079694371772</c:v>
                </c:pt>
                <c:pt idx="12645">
                  <c:v>83739.761021059603</c:v>
                </c:pt>
                <c:pt idx="12646">
                  <c:v>83763.708926622698</c:v>
                </c:pt>
                <c:pt idx="12647">
                  <c:v>83775.233968777378</c:v>
                </c:pt>
                <c:pt idx="12648">
                  <c:v>83787.257970529492</c:v>
                </c:pt>
                <c:pt idx="12649">
                  <c:v>83792.877724121689</c:v>
                </c:pt>
                <c:pt idx="12650">
                  <c:v>83798.497477713885</c:v>
                </c:pt>
                <c:pt idx="12651">
                  <c:v>83803.789189850475</c:v>
                </c:pt>
                <c:pt idx="12652">
                  <c:v>83809.080901987065</c:v>
                </c:pt>
                <c:pt idx="12653">
                  <c:v>83815.065127632304</c:v>
                </c:pt>
                <c:pt idx="12654">
                  <c:v>83820.575912092376</c:v>
                </c:pt>
                <c:pt idx="12655">
                  <c:v>83824.183794257755</c:v>
                </c:pt>
                <c:pt idx="12656">
                  <c:v>83829.507833653057</c:v>
                </c:pt>
                <c:pt idx="12657">
                  <c:v>83832.801708499814</c:v>
                </c:pt>
                <c:pt idx="12658">
                  <c:v>83835.467961988383</c:v>
                </c:pt>
                <c:pt idx="12659">
                  <c:v>83839.072123589242</c:v>
                </c:pt>
                <c:pt idx="12660">
                  <c:v>83842.6762851901</c:v>
                </c:pt>
                <c:pt idx="12661">
                  <c:v>83846.280446790959</c:v>
                </c:pt>
                <c:pt idx="12662">
                  <c:v>83848.298860257026</c:v>
                </c:pt>
                <c:pt idx="12663">
                  <c:v>83850.317273723093</c:v>
                </c:pt>
                <c:pt idx="12664">
                  <c:v>83853.91453840457</c:v>
                </c:pt>
                <c:pt idx="12665">
                  <c:v>83857.511803086047</c:v>
                </c:pt>
                <c:pt idx="12666">
                  <c:v>83861.109067767524</c:v>
                </c:pt>
                <c:pt idx="12667">
                  <c:v>83864.641440298539</c:v>
                </c:pt>
                <c:pt idx="12668">
                  <c:v>83868.173812829555</c:v>
                </c:pt>
                <c:pt idx="12669">
                  <c:v>83871.70618536057</c:v>
                </c:pt>
                <c:pt idx="12670">
                  <c:v>83875.238557891586</c:v>
                </c:pt>
                <c:pt idx="12671">
                  <c:v>83878.770930422601</c:v>
                </c:pt>
                <c:pt idx="12672">
                  <c:v>83882.303302953616</c:v>
                </c:pt>
                <c:pt idx="12673">
                  <c:v>83884.256824269221</c:v>
                </c:pt>
                <c:pt idx="12674">
                  <c:v>83886.747686193383</c:v>
                </c:pt>
                <c:pt idx="12675">
                  <c:v>83889.238548117544</c:v>
                </c:pt>
                <c:pt idx="12676">
                  <c:v>83892.477579715211</c:v>
                </c:pt>
                <c:pt idx="12677">
                  <c:v>83897.014984842361</c:v>
                </c:pt>
                <c:pt idx="12678">
                  <c:v>83907.456648185223</c:v>
                </c:pt>
                <c:pt idx="12679">
                  <c:v>83932.840232928356</c:v>
                </c:pt>
                <c:pt idx="12680">
                  <c:v>83967.373998826239</c:v>
                </c:pt>
                <c:pt idx="12681">
                  <c:v>84003.273639795094</c:v>
                </c:pt>
                <c:pt idx="12682">
                  <c:v>84033.063339914239</c:v>
                </c:pt>
                <c:pt idx="12683">
                  <c:v>84060.185547166533</c:v>
                </c:pt>
                <c:pt idx="12684">
                  <c:v>84086.657788863682</c:v>
                </c:pt>
                <c:pt idx="12685">
                  <c:v>84116.275169936445</c:v>
                </c:pt>
                <c:pt idx="12686">
                  <c:v>84140.371254385464</c:v>
                </c:pt>
                <c:pt idx="12687">
                  <c:v>84158.737364093162</c:v>
                </c:pt>
                <c:pt idx="12688">
                  <c:v>84175.615387517697</c:v>
                </c:pt>
                <c:pt idx="12689">
                  <c:v>84184.940691326163</c:v>
                </c:pt>
                <c:pt idx="12690">
                  <c:v>84195.465143879919</c:v>
                </c:pt>
                <c:pt idx="12691">
                  <c:v>84206.950277146039</c:v>
                </c:pt>
                <c:pt idx="12692">
                  <c:v>84218.435410412159</c:v>
                </c:pt>
                <c:pt idx="12693">
                  <c:v>84228.529862836876</c:v>
                </c:pt>
                <c:pt idx="12694">
                  <c:v>84240.145686938646</c:v>
                </c:pt>
                <c:pt idx="12695">
                  <c:v>84251.139251704531</c:v>
                </c:pt>
                <c:pt idx="12696">
                  <c:v>84262.281952364399</c:v>
                </c:pt>
                <c:pt idx="12697">
                  <c:v>84272.422436214663</c:v>
                </c:pt>
                <c:pt idx="12698">
                  <c:v>84282.562920064927</c:v>
                </c:pt>
                <c:pt idx="12699">
                  <c:v>84292.703403915191</c:v>
                </c:pt>
                <c:pt idx="12700">
                  <c:v>84303.52953334323</c:v>
                </c:pt>
                <c:pt idx="12701">
                  <c:v>84319.05712492585</c:v>
                </c:pt>
                <c:pt idx="12702">
                  <c:v>84334.288871640325</c:v>
                </c:pt>
                <c:pt idx="12703">
                  <c:v>84345.158237727723</c:v>
                </c:pt>
                <c:pt idx="12704">
                  <c:v>84352.533145106252</c:v>
                </c:pt>
                <c:pt idx="12705">
                  <c:v>84356.38125672673</c:v>
                </c:pt>
                <c:pt idx="12706">
                  <c:v>84359.268687448071</c:v>
                </c:pt>
                <c:pt idx="12707">
                  <c:v>84362.156118169412</c:v>
                </c:pt>
                <c:pt idx="12708">
                  <c:v>84365.043548890753</c:v>
                </c:pt>
                <c:pt idx="12709">
                  <c:v>84367.930979612094</c:v>
                </c:pt>
                <c:pt idx="12710">
                  <c:v>84370.349456229742</c:v>
                </c:pt>
                <c:pt idx="12711">
                  <c:v>84372.76793284739</c:v>
                </c:pt>
                <c:pt idx="12712">
                  <c:v>84376.402532747437</c:v>
                </c:pt>
                <c:pt idx="12713">
                  <c:v>84378.257078740105</c:v>
                </c:pt>
                <c:pt idx="12714">
                  <c:v>84380.111624732774</c:v>
                </c:pt>
                <c:pt idx="12715">
                  <c:v>84381.966170725442</c:v>
                </c:pt>
                <c:pt idx="12716">
                  <c:v>84383.82071671811</c:v>
                </c:pt>
                <c:pt idx="12717">
                  <c:v>84386.024104570199</c:v>
                </c:pt>
                <c:pt idx="12718">
                  <c:v>84390.077484094654</c:v>
                </c:pt>
                <c:pt idx="12719">
                  <c:v>84397.227718531081</c:v>
                </c:pt>
                <c:pt idx="12720">
                  <c:v>84403.899662814816</c:v>
                </c:pt>
                <c:pt idx="12721">
                  <c:v>84408.087846107941</c:v>
                </c:pt>
                <c:pt idx="12722">
                  <c:v>84412.276029401066</c:v>
                </c:pt>
                <c:pt idx="12723">
                  <c:v>84416.464212694191</c:v>
                </c:pt>
                <c:pt idx="12724">
                  <c:v>84420.652395987316</c:v>
                </c:pt>
                <c:pt idx="12725">
                  <c:v>84424.85157837627</c:v>
                </c:pt>
                <c:pt idx="12726">
                  <c:v>84429.429798196637</c:v>
                </c:pt>
                <c:pt idx="12727">
                  <c:v>84434.186228024133</c:v>
                </c:pt>
                <c:pt idx="12728">
                  <c:v>84440.449383182728</c:v>
                </c:pt>
                <c:pt idx="12729">
                  <c:v>84443.286470734951</c:v>
                </c:pt>
                <c:pt idx="12730">
                  <c:v>84446.123558287174</c:v>
                </c:pt>
                <c:pt idx="12731">
                  <c:v>84448.960645839397</c:v>
                </c:pt>
                <c:pt idx="12732">
                  <c:v>84451.797733391621</c:v>
                </c:pt>
                <c:pt idx="12733">
                  <c:v>84454.634820943844</c:v>
                </c:pt>
                <c:pt idx="12734">
                  <c:v>84457.002954487471</c:v>
                </c:pt>
                <c:pt idx="12735">
                  <c:v>84460.082635689745</c:v>
                </c:pt>
                <c:pt idx="12736">
                  <c:v>84463.16231689202</c:v>
                </c:pt>
                <c:pt idx="12737">
                  <c:v>84464.991433757488</c:v>
                </c:pt>
                <c:pt idx="12738">
                  <c:v>84466.638546734321</c:v>
                </c:pt>
                <c:pt idx="12739">
                  <c:v>84468.285659711153</c:v>
                </c:pt>
                <c:pt idx="12740">
                  <c:v>84469.932772687986</c:v>
                </c:pt>
                <c:pt idx="12741">
                  <c:v>84471.579885664818</c:v>
                </c:pt>
                <c:pt idx="12742">
                  <c:v>84473.22699864165</c:v>
                </c:pt>
                <c:pt idx="12743">
                  <c:v>84474.874111618483</c:v>
                </c:pt>
                <c:pt idx="12744">
                  <c:v>84476.521224595315</c:v>
                </c:pt>
                <c:pt idx="12745">
                  <c:v>84478.168337572148</c:v>
                </c:pt>
                <c:pt idx="12746">
                  <c:v>84479.81545054898</c:v>
                </c:pt>
                <c:pt idx="12747">
                  <c:v>84481.462563525813</c:v>
                </c:pt>
                <c:pt idx="12748">
                  <c:v>84483.109676502645</c:v>
                </c:pt>
                <c:pt idx="12749">
                  <c:v>84484.756789479477</c:v>
                </c:pt>
                <c:pt idx="12750">
                  <c:v>84486.40390245631</c:v>
                </c:pt>
                <c:pt idx="12751">
                  <c:v>84488.051015433142</c:v>
                </c:pt>
                <c:pt idx="12752">
                  <c:v>84489.698128409975</c:v>
                </c:pt>
                <c:pt idx="12753">
                  <c:v>84491.345241386807</c:v>
                </c:pt>
                <c:pt idx="12754">
                  <c:v>84492.99235436364</c:v>
                </c:pt>
                <c:pt idx="12755">
                  <c:v>84494.639467340472</c:v>
                </c:pt>
                <c:pt idx="12756">
                  <c:v>84496.286580317304</c:v>
                </c:pt>
                <c:pt idx="12757">
                  <c:v>84497.933693294137</c:v>
                </c:pt>
                <c:pt idx="12758">
                  <c:v>84499.580806270969</c:v>
                </c:pt>
                <c:pt idx="12759">
                  <c:v>84501.985319036045</c:v>
                </c:pt>
                <c:pt idx="12760">
                  <c:v>84504.347406301516</c:v>
                </c:pt>
                <c:pt idx="12761">
                  <c:v>84505.062380590156</c:v>
                </c:pt>
                <c:pt idx="12762">
                  <c:v>84505.777354878795</c:v>
                </c:pt>
                <c:pt idx="12763">
                  <c:v>84506.492329167435</c:v>
                </c:pt>
                <c:pt idx="12764">
                  <c:v>84507.207303456074</c:v>
                </c:pt>
                <c:pt idx="12765">
                  <c:v>84507.922277744714</c:v>
                </c:pt>
                <c:pt idx="12766">
                  <c:v>84508.657491550024</c:v>
                </c:pt>
                <c:pt idx="12767">
                  <c:v>84509.392705355334</c:v>
                </c:pt>
                <c:pt idx="12768">
                  <c:v>84510.127919160645</c:v>
                </c:pt>
                <c:pt idx="12769">
                  <c:v>84510.708401039534</c:v>
                </c:pt>
                <c:pt idx="12770">
                  <c:v>84511.288882918423</c:v>
                </c:pt>
                <c:pt idx="12771">
                  <c:v>84511.869364797312</c:v>
                </c:pt>
                <c:pt idx="12772">
                  <c:v>84512.449846676202</c:v>
                </c:pt>
                <c:pt idx="12773">
                  <c:v>84513.030328555091</c:v>
                </c:pt>
                <c:pt idx="12774">
                  <c:v>84513.61081043398</c:v>
                </c:pt>
                <c:pt idx="12775">
                  <c:v>84514.191292312869</c:v>
                </c:pt>
                <c:pt idx="12776">
                  <c:v>84514.771774191759</c:v>
                </c:pt>
                <c:pt idx="12777">
                  <c:v>84515.352256070648</c:v>
                </c:pt>
                <c:pt idx="12778">
                  <c:v>84515.932737949537</c:v>
                </c:pt>
                <c:pt idx="12779">
                  <c:v>84516.513219828426</c:v>
                </c:pt>
                <c:pt idx="12780">
                  <c:v>84517.093701707316</c:v>
                </c:pt>
                <c:pt idx="12781">
                  <c:v>84517.674183586205</c:v>
                </c:pt>
                <c:pt idx="12782">
                  <c:v>84518.254665465094</c:v>
                </c:pt>
                <c:pt idx="12783">
                  <c:v>84518.835147343983</c:v>
                </c:pt>
                <c:pt idx="12784">
                  <c:v>84519.415629222873</c:v>
                </c:pt>
                <c:pt idx="12785">
                  <c:v>84521.678356617296</c:v>
                </c:pt>
                <c:pt idx="12786">
                  <c:v>84523.507634073074</c:v>
                </c:pt>
                <c:pt idx="12787">
                  <c:v>84523.527873589745</c:v>
                </c:pt>
                <c:pt idx="12788">
                  <c:v>84523.548113106415</c:v>
                </c:pt>
                <c:pt idx="12789">
                  <c:v>84523.568352623086</c:v>
                </c:pt>
                <c:pt idx="12790">
                  <c:v>84523.588592139757</c:v>
                </c:pt>
                <c:pt idx="12791">
                  <c:v>84523.608831656427</c:v>
                </c:pt>
                <c:pt idx="12792">
                  <c:v>84523.629071173098</c:v>
                </c:pt>
                <c:pt idx="12793">
                  <c:v>84524.269285272007</c:v>
                </c:pt>
                <c:pt idx="12794">
                  <c:v>84532.969358048285</c:v>
                </c:pt>
                <c:pt idx="12795">
                  <c:v>84542.151572313363</c:v>
                </c:pt>
                <c:pt idx="12796">
                  <c:v>84552.517902742344</c:v>
                </c:pt>
                <c:pt idx="12797">
                  <c:v>84562.884233171324</c:v>
                </c:pt>
                <c:pt idx="12798">
                  <c:v>84564.778753781065</c:v>
                </c:pt>
                <c:pt idx="12799">
                  <c:v>84566.239210952641</c:v>
                </c:pt>
                <c:pt idx="12800">
                  <c:v>84568.607443488407</c:v>
                </c:pt>
                <c:pt idx="12801">
                  <c:v>84569.79155986027</c:v>
                </c:pt>
                <c:pt idx="12802">
                  <c:v>84571.039798864993</c:v>
                </c:pt>
                <c:pt idx="12803">
                  <c:v>84572.288037869715</c:v>
                </c:pt>
                <c:pt idx="12804">
                  <c:v>84573.536276874438</c:v>
                </c:pt>
                <c:pt idx="12805">
                  <c:v>84577.206162760966</c:v>
                </c:pt>
                <c:pt idx="12806">
                  <c:v>84582.10663244575</c:v>
                </c:pt>
                <c:pt idx="12807">
                  <c:v>84592.176226687938</c:v>
                </c:pt>
                <c:pt idx="12808">
                  <c:v>84602.894692696122</c:v>
                </c:pt>
                <c:pt idx="12809">
                  <c:v>84609.124205763554</c:v>
                </c:pt>
                <c:pt idx="12810">
                  <c:v>84615.353718830986</c:v>
                </c:pt>
                <c:pt idx="12811">
                  <c:v>84619.545754276216</c:v>
                </c:pt>
                <c:pt idx="12812">
                  <c:v>84623.737789721446</c:v>
                </c:pt>
                <c:pt idx="12813">
                  <c:v>84630.61906269149</c:v>
                </c:pt>
                <c:pt idx="12814">
                  <c:v>84642.687202177578</c:v>
                </c:pt>
                <c:pt idx="12815">
                  <c:v>84655.674104381877</c:v>
                </c:pt>
                <c:pt idx="12816">
                  <c:v>84673.863866683736</c:v>
                </c:pt>
                <c:pt idx="12817">
                  <c:v>84688.964416088507</c:v>
                </c:pt>
                <c:pt idx="12818">
                  <c:v>84706.767054170472</c:v>
                </c:pt>
                <c:pt idx="12819">
                  <c:v>84726.574436143914</c:v>
                </c:pt>
                <c:pt idx="12820">
                  <c:v>84753.825429103425</c:v>
                </c:pt>
                <c:pt idx="12821">
                  <c:v>84815.779169856818</c:v>
                </c:pt>
                <c:pt idx="12822">
                  <c:v>84877.064840018837</c:v>
                </c:pt>
                <c:pt idx="12823">
                  <c:v>84944.087363265236</c:v>
                </c:pt>
                <c:pt idx="12824">
                  <c:v>84997.820885011257</c:v>
                </c:pt>
                <c:pt idx="12825">
                  <c:v>85030.358337460901</c:v>
                </c:pt>
                <c:pt idx="12826">
                  <c:v>85059.362925206471</c:v>
                </c:pt>
                <c:pt idx="12827">
                  <c:v>85083.766317610978</c:v>
                </c:pt>
                <c:pt idx="12828">
                  <c:v>85108.179607886326</c:v>
                </c:pt>
                <c:pt idx="12829">
                  <c:v>85135.22373011084</c:v>
                </c:pt>
                <c:pt idx="12830">
                  <c:v>85152.147138849585</c:v>
                </c:pt>
                <c:pt idx="12831">
                  <c:v>85172.460510952689</c:v>
                </c:pt>
                <c:pt idx="12832">
                  <c:v>85194.031576830879</c:v>
                </c:pt>
                <c:pt idx="12833">
                  <c:v>85202.088203437117</c:v>
                </c:pt>
                <c:pt idx="12834">
                  <c:v>85210.144830043355</c:v>
                </c:pt>
                <c:pt idx="12835">
                  <c:v>85218.201456649593</c:v>
                </c:pt>
                <c:pt idx="12836">
                  <c:v>85226.258083255831</c:v>
                </c:pt>
                <c:pt idx="12837">
                  <c:v>85234.314709862068</c:v>
                </c:pt>
                <c:pt idx="12838">
                  <c:v>85243.004770083848</c:v>
                </c:pt>
                <c:pt idx="12839">
                  <c:v>85253.222678976832</c:v>
                </c:pt>
                <c:pt idx="12840">
                  <c:v>85263.440587869816</c:v>
                </c:pt>
                <c:pt idx="12841">
                  <c:v>85272.261870663948</c:v>
                </c:pt>
                <c:pt idx="12842">
                  <c:v>85281.083153458079</c:v>
                </c:pt>
                <c:pt idx="12843">
                  <c:v>85288.350899661556</c:v>
                </c:pt>
                <c:pt idx="12844">
                  <c:v>85295.618645865034</c:v>
                </c:pt>
                <c:pt idx="12845">
                  <c:v>85303.265929085552</c:v>
                </c:pt>
                <c:pt idx="12846">
                  <c:v>85310.91321230607</c:v>
                </c:pt>
                <c:pt idx="12847">
                  <c:v>85318.560495526588</c:v>
                </c:pt>
                <c:pt idx="12848">
                  <c:v>85330.654230151849</c:v>
                </c:pt>
                <c:pt idx="12849">
                  <c:v>85341.111418349799</c:v>
                </c:pt>
                <c:pt idx="12850">
                  <c:v>85351.568606547749</c:v>
                </c:pt>
                <c:pt idx="12851">
                  <c:v>85362.025794745699</c:v>
                </c:pt>
                <c:pt idx="12852">
                  <c:v>85404.431446869552</c:v>
                </c:pt>
                <c:pt idx="12853">
                  <c:v>85484.194658596738</c:v>
                </c:pt>
                <c:pt idx="12854">
                  <c:v>85580.720342577537</c:v>
                </c:pt>
                <c:pt idx="12855">
                  <c:v>85657.99376590758</c:v>
                </c:pt>
                <c:pt idx="12856">
                  <c:v>85734.570256760315</c:v>
                </c:pt>
                <c:pt idx="12857">
                  <c:v>85793.593759081006</c:v>
                </c:pt>
                <c:pt idx="12858">
                  <c:v>85854.406785273808</c:v>
                </c:pt>
                <c:pt idx="12859">
                  <c:v>85915.226671821642</c:v>
                </c:pt>
                <c:pt idx="12860">
                  <c:v>85973.676815697021</c:v>
                </c:pt>
                <c:pt idx="12861">
                  <c:v>86034.491237143971</c:v>
                </c:pt>
                <c:pt idx="12862">
                  <c:v>86095.060347407198</c:v>
                </c:pt>
                <c:pt idx="12863">
                  <c:v>86125.120588159014</c:v>
                </c:pt>
                <c:pt idx="12864">
                  <c:v>86154.814692967266</c:v>
                </c:pt>
                <c:pt idx="12865">
                  <c:v>86183.044945590562</c:v>
                </c:pt>
                <c:pt idx="12866">
                  <c:v>86211.275198213858</c:v>
                </c:pt>
                <c:pt idx="12867">
                  <c:v>86239.505450837154</c:v>
                </c:pt>
                <c:pt idx="12868">
                  <c:v>86269.23856864337</c:v>
                </c:pt>
                <c:pt idx="12869">
                  <c:v>86306.324538167552</c:v>
                </c:pt>
                <c:pt idx="12870">
                  <c:v>86345.401216128565</c:v>
                </c:pt>
                <c:pt idx="12871">
                  <c:v>86387.478242623765</c:v>
                </c:pt>
                <c:pt idx="12872">
                  <c:v>86441.746323298838</c:v>
                </c:pt>
                <c:pt idx="12873">
                  <c:v>86486.476560388095</c:v>
                </c:pt>
                <c:pt idx="12874">
                  <c:v>86532.407129802275</c:v>
                </c:pt>
                <c:pt idx="12875">
                  <c:v>86583.914370374652</c:v>
                </c:pt>
                <c:pt idx="12876">
                  <c:v>86639.42906581868</c:v>
                </c:pt>
                <c:pt idx="12877">
                  <c:v>86750.874321630807</c:v>
                </c:pt>
                <c:pt idx="12878">
                  <c:v>86850.359183820925</c:v>
                </c:pt>
                <c:pt idx="12879">
                  <c:v>86920.963513113253</c:v>
                </c:pt>
                <c:pt idx="12880">
                  <c:v>86992.058518878024</c:v>
                </c:pt>
                <c:pt idx="12881">
                  <c:v>87040.923232598318</c:v>
                </c:pt>
                <c:pt idx="12882">
                  <c:v>87089.722357609906</c:v>
                </c:pt>
                <c:pt idx="12883">
                  <c:v>87134.889075451429</c:v>
                </c:pt>
                <c:pt idx="12884">
                  <c:v>87180.055793292951</c:v>
                </c:pt>
                <c:pt idx="12885">
                  <c:v>87231.694398794847</c:v>
                </c:pt>
                <c:pt idx="12886">
                  <c:v>87264.577706705313</c:v>
                </c:pt>
                <c:pt idx="12887">
                  <c:v>87305.7813535967</c:v>
                </c:pt>
                <c:pt idx="12888">
                  <c:v>87373.959201910169</c:v>
                </c:pt>
                <c:pt idx="12889">
                  <c:v>87464.687231919408</c:v>
                </c:pt>
                <c:pt idx="12890">
                  <c:v>87555.215230523449</c:v>
                </c:pt>
                <c:pt idx="12891">
                  <c:v>87645.743229127489</c:v>
                </c:pt>
                <c:pt idx="12892">
                  <c:v>87736.27122773153</c:v>
                </c:pt>
                <c:pt idx="12893">
                  <c:v>87827.734696061729</c:v>
                </c:pt>
                <c:pt idx="12894">
                  <c:v>87923.010610148733</c:v>
                </c:pt>
                <c:pt idx="12895">
                  <c:v>88022.376446157592</c:v>
                </c:pt>
                <c:pt idx="12896">
                  <c:v>88126.902482828955</c:v>
                </c:pt>
                <c:pt idx="12897">
                  <c:v>88205.437154890242</c:v>
                </c:pt>
                <c:pt idx="12898">
                  <c:v>88286.1331777671</c:v>
                </c:pt>
                <c:pt idx="12899">
                  <c:v>88366.829200643959</c:v>
                </c:pt>
                <c:pt idx="12900">
                  <c:v>88447.525223520817</c:v>
                </c:pt>
                <c:pt idx="12901">
                  <c:v>88539.917496219743</c:v>
                </c:pt>
                <c:pt idx="12902">
                  <c:v>88628.876919995106</c:v>
                </c:pt>
                <c:pt idx="12903">
                  <c:v>88706.336699468753</c:v>
                </c:pt>
                <c:pt idx="12904">
                  <c:v>88780.417298458138</c:v>
                </c:pt>
                <c:pt idx="12905">
                  <c:v>88829.273647712529</c:v>
                </c:pt>
                <c:pt idx="12906">
                  <c:v>88876.747648680699</c:v>
                </c:pt>
                <c:pt idx="12907">
                  <c:v>88924.221649648869</c:v>
                </c:pt>
                <c:pt idx="12908">
                  <c:v>88971.695650617039</c:v>
                </c:pt>
                <c:pt idx="12909">
                  <c:v>89019.169651585209</c:v>
                </c:pt>
                <c:pt idx="12910">
                  <c:v>89066.50118172224</c:v>
                </c:pt>
                <c:pt idx="12911">
                  <c:v>89112.274246369692</c:v>
                </c:pt>
                <c:pt idx="12912">
                  <c:v>89157.599226016217</c:v>
                </c:pt>
                <c:pt idx="12913">
                  <c:v>89202.7388251269</c:v>
                </c:pt>
                <c:pt idx="12914">
                  <c:v>89247.843591606943</c:v>
                </c:pt>
                <c:pt idx="12915">
                  <c:v>89292.948358086986</c:v>
                </c:pt>
                <c:pt idx="12916">
                  <c:v>89338.053124567028</c:v>
                </c:pt>
                <c:pt idx="12917">
                  <c:v>89383.157891047071</c:v>
                </c:pt>
                <c:pt idx="12918">
                  <c:v>89428.592106559532</c:v>
                </c:pt>
                <c:pt idx="12919">
                  <c:v>89474.772958383299</c:v>
                </c:pt>
                <c:pt idx="12920">
                  <c:v>89520.953810207066</c:v>
                </c:pt>
                <c:pt idx="12921">
                  <c:v>89567.127308633746</c:v>
                </c:pt>
                <c:pt idx="12922">
                  <c:v>89613.300807060426</c:v>
                </c:pt>
                <c:pt idx="12923">
                  <c:v>89659.474305487107</c:v>
                </c:pt>
                <c:pt idx="12924">
                  <c:v>89705.647803913787</c:v>
                </c:pt>
                <c:pt idx="12925">
                  <c:v>89751.821302340468</c:v>
                </c:pt>
                <c:pt idx="12926">
                  <c:v>89796.248099823162</c:v>
                </c:pt>
                <c:pt idx="12927">
                  <c:v>89814.483567048766</c:v>
                </c:pt>
                <c:pt idx="12928">
                  <c:v>89834.381407245019</c:v>
                </c:pt>
                <c:pt idx="12929">
                  <c:v>89836.768540097706</c:v>
                </c:pt>
                <c:pt idx="12930">
                  <c:v>89839.155672950394</c:v>
                </c:pt>
                <c:pt idx="12931">
                  <c:v>89841.542805803081</c:v>
                </c:pt>
                <c:pt idx="12932">
                  <c:v>89843.929938655769</c:v>
                </c:pt>
                <c:pt idx="12933">
                  <c:v>89846.479216453328</c:v>
                </c:pt>
                <c:pt idx="12934">
                  <c:v>89849.371681440243</c:v>
                </c:pt>
                <c:pt idx="12935">
                  <c:v>89852.764783824154</c:v>
                </c:pt>
                <c:pt idx="12936">
                  <c:v>89856.652491036279</c:v>
                </c:pt>
                <c:pt idx="12937">
                  <c:v>89859.018121927438</c:v>
                </c:pt>
                <c:pt idx="12938">
                  <c:v>89860.883115421602</c:v>
                </c:pt>
                <c:pt idx="12939">
                  <c:v>89862.748108915766</c:v>
                </c:pt>
                <c:pt idx="12940">
                  <c:v>89864.61310240993</c:v>
                </c:pt>
                <c:pt idx="12941">
                  <c:v>89872.801029541952</c:v>
                </c:pt>
                <c:pt idx="12942">
                  <c:v>89881.469210919255</c:v>
                </c:pt>
                <c:pt idx="12943">
                  <c:v>89892.85869577121</c:v>
                </c:pt>
                <c:pt idx="12944">
                  <c:v>89916.771967137276</c:v>
                </c:pt>
                <c:pt idx="12945">
                  <c:v>89938.849820607793</c:v>
                </c:pt>
                <c:pt idx="12946">
                  <c:v>89960.92767407831</c:v>
                </c:pt>
                <c:pt idx="12947">
                  <c:v>89983.005527548827</c:v>
                </c:pt>
                <c:pt idx="12948">
                  <c:v>90005.083381019344</c:v>
                </c:pt>
                <c:pt idx="12949">
                  <c:v>90029.691690059786</c:v>
                </c:pt>
                <c:pt idx="12950">
                  <c:v>90038.870350336976</c:v>
                </c:pt>
                <c:pt idx="12951">
                  <c:v>90047.3523714568</c:v>
                </c:pt>
                <c:pt idx="12952">
                  <c:v>90054.887538196141</c:v>
                </c:pt>
                <c:pt idx="12953">
                  <c:v>90059.64133315986</c:v>
                </c:pt>
                <c:pt idx="12954">
                  <c:v>90064.19090002295</c:v>
                </c:pt>
                <c:pt idx="12955">
                  <c:v>90068.72151984954</c:v>
                </c:pt>
                <c:pt idx="12956">
                  <c:v>90073.252139676129</c:v>
                </c:pt>
                <c:pt idx="12957">
                  <c:v>90077.782759502719</c:v>
                </c:pt>
                <c:pt idx="12958">
                  <c:v>90082.545012937946</c:v>
                </c:pt>
                <c:pt idx="12959">
                  <c:v>90087.715722723748</c:v>
                </c:pt>
                <c:pt idx="12960">
                  <c:v>90092.220260310598</c:v>
                </c:pt>
                <c:pt idx="12961">
                  <c:v>90096.387253180743</c:v>
                </c:pt>
                <c:pt idx="12962">
                  <c:v>90100.554246050888</c:v>
                </c:pt>
                <c:pt idx="12963">
                  <c:v>90104.721238921033</c:v>
                </c:pt>
                <c:pt idx="12964">
                  <c:v>90108.888231791178</c:v>
                </c:pt>
                <c:pt idx="12965">
                  <c:v>90113.055224661322</c:v>
                </c:pt>
                <c:pt idx="12966">
                  <c:v>90117.222217531467</c:v>
                </c:pt>
                <c:pt idx="12967">
                  <c:v>90121.389210401612</c:v>
                </c:pt>
                <c:pt idx="12968">
                  <c:v>90125.556203271757</c:v>
                </c:pt>
                <c:pt idx="12969">
                  <c:v>90129.723196141902</c:v>
                </c:pt>
                <c:pt idx="12970">
                  <c:v>90133.890189012047</c:v>
                </c:pt>
                <c:pt idx="12971">
                  <c:v>90138.057181882192</c:v>
                </c:pt>
                <c:pt idx="12972">
                  <c:v>90142.224174752337</c:v>
                </c:pt>
                <c:pt idx="12973">
                  <c:v>90146.391167622482</c:v>
                </c:pt>
                <c:pt idx="12974">
                  <c:v>90150.558160492626</c:v>
                </c:pt>
                <c:pt idx="12975">
                  <c:v>90154.725153362771</c:v>
                </c:pt>
                <c:pt idx="12976">
                  <c:v>90159.152223461089</c:v>
                </c:pt>
                <c:pt idx="12977">
                  <c:v>90163.579293559407</c:v>
                </c:pt>
                <c:pt idx="12978">
                  <c:v>90168.006363657725</c:v>
                </c:pt>
                <c:pt idx="12979">
                  <c:v>90171.944905682365</c:v>
                </c:pt>
                <c:pt idx="12980">
                  <c:v>90175.883447707005</c:v>
                </c:pt>
                <c:pt idx="12981">
                  <c:v>90180.391235797768</c:v>
                </c:pt>
                <c:pt idx="12982">
                  <c:v>90184.218398486031</c:v>
                </c:pt>
                <c:pt idx="12983">
                  <c:v>90188.891318301336</c:v>
                </c:pt>
                <c:pt idx="12984">
                  <c:v>90193.566724322402</c:v>
                </c:pt>
                <c:pt idx="12985">
                  <c:v>90195.263477482935</c:v>
                </c:pt>
                <c:pt idx="12986">
                  <c:v>90196.960230643468</c:v>
                </c:pt>
                <c:pt idx="12987">
                  <c:v>90198.656983804001</c:v>
                </c:pt>
                <c:pt idx="12988">
                  <c:v>90200.353736964535</c:v>
                </c:pt>
                <c:pt idx="12989">
                  <c:v>90202.288565961833</c:v>
                </c:pt>
                <c:pt idx="12990">
                  <c:v>90203.985319122366</c:v>
                </c:pt>
                <c:pt idx="12991">
                  <c:v>90205.6820722829</c:v>
                </c:pt>
                <c:pt idx="12992">
                  <c:v>90207.378825443433</c:v>
                </c:pt>
                <c:pt idx="12993">
                  <c:v>90208.196108069475</c:v>
                </c:pt>
                <c:pt idx="12994">
                  <c:v>90209.013390695516</c:v>
                </c:pt>
                <c:pt idx="12995">
                  <c:v>90209.830673321558</c:v>
                </c:pt>
                <c:pt idx="12996">
                  <c:v>90210.647955947599</c:v>
                </c:pt>
                <c:pt idx="12997">
                  <c:v>90211.747258426461</c:v>
                </c:pt>
                <c:pt idx="12998">
                  <c:v>90220.27983926874</c:v>
                </c:pt>
                <c:pt idx="12999">
                  <c:v>90243.670325810832</c:v>
                </c:pt>
                <c:pt idx="13000">
                  <c:v>90276.955724533604</c:v>
                </c:pt>
                <c:pt idx="13001">
                  <c:v>90308.100187652555</c:v>
                </c:pt>
                <c:pt idx="13002">
                  <c:v>90334.327140747017</c:v>
                </c:pt>
                <c:pt idx="13003">
                  <c:v>90360.191457110064</c:v>
                </c:pt>
                <c:pt idx="13004">
                  <c:v>90386.055773473112</c:v>
                </c:pt>
                <c:pt idx="13005">
                  <c:v>90413.32898528481</c:v>
                </c:pt>
                <c:pt idx="13006">
                  <c:v>90439.878920263101</c:v>
                </c:pt>
                <c:pt idx="13007">
                  <c:v>90453.715223347681</c:v>
                </c:pt>
                <c:pt idx="13008">
                  <c:v>90468.619180919282</c:v>
                </c:pt>
                <c:pt idx="13009">
                  <c:v>90475.467634044893</c:v>
                </c:pt>
                <c:pt idx="13010">
                  <c:v>90482.316087170504</c:v>
                </c:pt>
                <c:pt idx="13011">
                  <c:v>90489.164540296115</c:v>
                </c:pt>
                <c:pt idx="13012">
                  <c:v>90496.012993421726</c:v>
                </c:pt>
                <c:pt idx="13013">
                  <c:v>90502.861446547337</c:v>
                </c:pt>
                <c:pt idx="13014">
                  <c:v>90509.773483198587</c:v>
                </c:pt>
                <c:pt idx="13015">
                  <c:v>90516.130888618005</c:v>
                </c:pt>
                <c:pt idx="13016">
                  <c:v>90522.488294037423</c:v>
                </c:pt>
                <c:pt idx="13017">
                  <c:v>90526.701715428397</c:v>
                </c:pt>
                <c:pt idx="13018">
                  <c:v>90530.915136819371</c:v>
                </c:pt>
                <c:pt idx="13019">
                  <c:v>90535.128558210345</c:v>
                </c:pt>
                <c:pt idx="13020">
                  <c:v>90539.341979601319</c:v>
                </c:pt>
                <c:pt idx="13021">
                  <c:v>90543.555400992293</c:v>
                </c:pt>
                <c:pt idx="13022">
                  <c:v>90547.768822383267</c:v>
                </c:pt>
                <c:pt idx="13023">
                  <c:v>90551.98224377424</c:v>
                </c:pt>
                <c:pt idx="13024">
                  <c:v>90556.195665165214</c:v>
                </c:pt>
                <c:pt idx="13025">
                  <c:v>90560.409086556188</c:v>
                </c:pt>
                <c:pt idx="13026">
                  <c:v>90564.622507947162</c:v>
                </c:pt>
                <c:pt idx="13027">
                  <c:v>90568.835929338136</c:v>
                </c:pt>
                <c:pt idx="13028">
                  <c:v>90573.04935072911</c:v>
                </c:pt>
                <c:pt idx="13029">
                  <c:v>90577.262772120084</c:v>
                </c:pt>
                <c:pt idx="13030">
                  <c:v>90581.476193511058</c:v>
                </c:pt>
                <c:pt idx="13031">
                  <c:v>90585.951073979508</c:v>
                </c:pt>
                <c:pt idx="13032">
                  <c:v>90590.425954447957</c:v>
                </c:pt>
                <c:pt idx="13033">
                  <c:v>90594.900834916407</c:v>
                </c:pt>
                <c:pt idx="13034">
                  <c:v>90599.375715384856</c:v>
                </c:pt>
                <c:pt idx="13035">
                  <c:v>90603.850595853306</c:v>
                </c:pt>
                <c:pt idx="13036">
                  <c:v>90608.325476321756</c:v>
                </c:pt>
                <c:pt idx="13037">
                  <c:v>90612.800356790205</c:v>
                </c:pt>
                <c:pt idx="13038">
                  <c:v>90617.475859542174</c:v>
                </c:pt>
                <c:pt idx="13039">
                  <c:v>90622.151362294142</c:v>
                </c:pt>
                <c:pt idx="13040">
                  <c:v>90627.794222438577</c:v>
                </c:pt>
                <c:pt idx="13041">
                  <c:v>90633.054250758563</c:v>
                </c:pt>
                <c:pt idx="13042">
                  <c:v>90636.646445871738</c:v>
                </c:pt>
                <c:pt idx="13043">
                  <c:v>90640.238640984913</c:v>
                </c:pt>
                <c:pt idx="13044">
                  <c:v>90643.830836098088</c:v>
                </c:pt>
                <c:pt idx="13045">
                  <c:v>90647.423031211263</c:v>
                </c:pt>
                <c:pt idx="13046">
                  <c:v>90651.134837318779</c:v>
                </c:pt>
                <c:pt idx="13047">
                  <c:v>90654.846643426295</c:v>
                </c:pt>
                <c:pt idx="13048">
                  <c:v>90659.53352275581</c:v>
                </c:pt>
                <c:pt idx="13049">
                  <c:v>90663.245329035883</c:v>
                </c:pt>
                <c:pt idx="13050">
                  <c:v>90666.957135315955</c:v>
                </c:pt>
                <c:pt idx="13051">
                  <c:v>90670.668941596028</c:v>
                </c:pt>
                <c:pt idx="13052">
                  <c:v>90674.380747876101</c:v>
                </c:pt>
                <c:pt idx="13053">
                  <c:v>90678.092554156174</c:v>
                </c:pt>
                <c:pt idx="13054">
                  <c:v>90681.804360436246</c:v>
                </c:pt>
                <c:pt idx="13055">
                  <c:v>90685.516166716319</c:v>
                </c:pt>
                <c:pt idx="13056">
                  <c:v>90689.227972996392</c:v>
                </c:pt>
                <c:pt idx="13057">
                  <c:v>90691.896929846727</c:v>
                </c:pt>
                <c:pt idx="13058">
                  <c:v>90694.565886697063</c:v>
                </c:pt>
                <c:pt idx="13059">
                  <c:v>90697.234843547398</c:v>
                </c:pt>
                <c:pt idx="13060">
                  <c:v>90699.903800397733</c:v>
                </c:pt>
                <c:pt idx="13061">
                  <c:v>90702.956418314629</c:v>
                </c:pt>
                <c:pt idx="13062">
                  <c:v>90706.009036231524</c:v>
                </c:pt>
                <c:pt idx="13063">
                  <c:v>90709.06165414842</c:v>
                </c:pt>
                <c:pt idx="13064">
                  <c:v>90712.129428287211</c:v>
                </c:pt>
                <c:pt idx="13065">
                  <c:v>90715.093092708819</c:v>
                </c:pt>
                <c:pt idx="13066">
                  <c:v>90718.056757130427</c:v>
                </c:pt>
                <c:pt idx="13067">
                  <c:v>90721.020421552035</c:v>
                </c:pt>
                <c:pt idx="13068">
                  <c:v>90724.23818454647</c:v>
                </c:pt>
                <c:pt idx="13069">
                  <c:v>90727.599367527859</c:v>
                </c:pt>
                <c:pt idx="13070">
                  <c:v>90730.980291607702</c:v>
                </c:pt>
                <c:pt idx="13071">
                  <c:v>90734.384660096985</c:v>
                </c:pt>
                <c:pt idx="13072">
                  <c:v>90737.789028586267</c:v>
                </c:pt>
                <c:pt idx="13073">
                  <c:v>90740.61545925845</c:v>
                </c:pt>
                <c:pt idx="13074">
                  <c:v>90743.422148832193</c:v>
                </c:pt>
                <c:pt idx="13075">
                  <c:v>90746.228838405936</c:v>
                </c:pt>
                <c:pt idx="13076">
                  <c:v>90749.035527979679</c:v>
                </c:pt>
                <c:pt idx="13077">
                  <c:v>90751.842217553422</c:v>
                </c:pt>
                <c:pt idx="13078">
                  <c:v>90754.648907127164</c:v>
                </c:pt>
                <c:pt idx="13079">
                  <c:v>90757.455596700907</c:v>
                </c:pt>
                <c:pt idx="13080">
                  <c:v>90760.118866287681</c:v>
                </c:pt>
                <c:pt idx="13081">
                  <c:v>90762.782135874455</c:v>
                </c:pt>
                <c:pt idx="13082">
                  <c:v>90765.445405461229</c:v>
                </c:pt>
                <c:pt idx="13083">
                  <c:v>90768.108675048003</c:v>
                </c:pt>
                <c:pt idx="13084">
                  <c:v>90770.771944634776</c:v>
                </c:pt>
                <c:pt idx="13085">
                  <c:v>90773.43521422155</c:v>
                </c:pt>
                <c:pt idx="13086">
                  <c:v>90776.098483808324</c:v>
                </c:pt>
                <c:pt idx="13087">
                  <c:v>90778.795199808388</c:v>
                </c:pt>
                <c:pt idx="13088">
                  <c:v>90781.491915808452</c:v>
                </c:pt>
                <c:pt idx="13089">
                  <c:v>90784.188631808516</c:v>
                </c:pt>
                <c:pt idx="13090">
                  <c:v>90786.88534780858</c:v>
                </c:pt>
                <c:pt idx="13091">
                  <c:v>90789.582063808644</c:v>
                </c:pt>
                <c:pt idx="13092">
                  <c:v>90792.278779808708</c:v>
                </c:pt>
                <c:pt idx="13093">
                  <c:v>90795.211311544233</c:v>
                </c:pt>
                <c:pt idx="13094">
                  <c:v>90798.153884798638</c:v>
                </c:pt>
                <c:pt idx="13095">
                  <c:v>90801.056239759302</c:v>
                </c:pt>
                <c:pt idx="13096">
                  <c:v>90803.812308234163</c:v>
                </c:pt>
                <c:pt idx="13097">
                  <c:v>90806.184715642463</c:v>
                </c:pt>
                <c:pt idx="13098">
                  <c:v>90808.726747448614</c:v>
                </c:pt>
                <c:pt idx="13099">
                  <c:v>90811.268779254766</c:v>
                </c:pt>
                <c:pt idx="13100">
                  <c:v>90813.810811060917</c:v>
                </c:pt>
                <c:pt idx="13101">
                  <c:v>90816.228147176633</c:v>
                </c:pt>
                <c:pt idx="13102">
                  <c:v>90818.645483292348</c:v>
                </c:pt>
                <c:pt idx="13103">
                  <c:v>90821.220878344742</c:v>
                </c:pt>
                <c:pt idx="13104">
                  <c:v>90824.021590076401</c:v>
                </c:pt>
                <c:pt idx="13105">
                  <c:v>90826.822301808061</c:v>
                </c:pt>
                <c:pt idx="13106">
                  <c:v>90829.62301353972</c:v>
                </c:pt>
                <c:pt idx="13107">
                  <c:v>90832.423725271379</c:v>
                </c:pt>
                <c:pt idx="13108">
                  <c:v>90835.224437003038</c:v>
                </c:pt>
                <c:pt idx="13109">
                  <c:v>90837.799832055432</c:v>
                </c:pt>
                <c:pt idx="13110">
                  <c:v>90840.375227107827</c:v>
                </c:pt>
                <c:pt idx="13111">
                  <c:v>90842.950622160221</c:v>
                </c:pt>
                <c:pt idx="13112">
                  <c:v>90845.541446041025</c:v>
                </c:pt>
                <c:pt idx="13113">
                  <c:v>90848.132269921829</c:v>
                </c:pt>
                <c:pt idx="13114">
                  <c:v>90850.723093802633</c:v>
                </c:pt>
                <c:pt idx="13115">
                  <c:v>90853.313917683437</c:v>
                </c:pt>
                <c:pt idx="13116">
                  <c:v>90855.904741564242</c:v>
                </c:pt>
                <c:pt idx="13117">
                  <c:v>90858.495565445046</c:v>
                </c:pt>
                <c:pt idx="13118">
                  <c:v>90861.134920067154</c:v>
                </c:pt>
                <c:pt idx="13119">
                  <c:v>90863.774274689262</c:v>
                </c:pt>
                <c:pt idx="13120">
                  <c:v>90866.41362931137</c:v>
                </c:pt>
                <c:pt idx="13121">
                  <c:v>90868.978475236785</c:v>
                </c:pt>
                <c:pt idx="13122">
                  <c:v>90871.5433211622</c:v>
                </c:pt>
                <c:pt idx="13123">
                  <c:v>90874.108167087616</c:v>
                </c:pt>
                <c:pt idx="13124">
                  <c:v>90876.673013013031</c:v>
                </c:pt>
                <c:pt idx="13125">
                  <c:v>90879.237858938446</c:v>
                </c:pt>
                <c:pt idx="13126">
                  <c:v>90881.802704863861</c:v>
                </c:pt>
                <c:pt idx="13127">
                  <c:v>90884.346370821906</c:v>
                </c:pt>
                <c:pt idx="13128">
                  <c:v>90886.890036779951</c:v>
                </c:pt>
                <c:pt idx="13129">
                  <c:v>90889.400256324705</c:v>
                </c:pt>
                <c:pt idx="13130">
                  <c:v>90891.910475869459</c:v>
                </c:pt>
                <c:pt idx="13131">
                  <c:v>90894.420695414214</c:v>
                </c:pt>
                <c:pt idx="13132">
                  <c:v>90896.930914958968</c:v>
                </c:pt>
                <c:pt idx="13133">
                  <c:v>90899.441134503722</c:v>
                </c:pt>
                <c:pt idx="13134">
                  <c:v>90901.951354048477</c:v>
                </c:pt>
                <c:pt idx="13135">
                  <c:v>90904.461573593231</c:v>
                </c:pt>
                <c:pt idx="13136">
                  <c:v>90906.971793137986</c:v>
                </c:pt>
                <c:pt idx="13137">
                  <c:v>90909.48201268274</c:v>
                </c:pt>
                <c:pt idx="13138">
                  <c:v>90911.992232227494</c:v>
                </c:pt>
                <c:pt idx="13139">
                  <c:v>90914.502451772249</c:v>
                </c:pt>
                <c:pt idx="13140">
                  <c:v>90917.012671317003</c:v>
                </c:pt>
                <c:pt idx="13141">
                  <c:v>90919.522890861757</c:v>
                </c:pt>
                <c:pt idx="13142">
                  <c:v>90922.033110406512</c:v>
                </c:pt>
                <c:pt idx="13143">
                  <c:v>90924.543329951266</c:v>
                </c:pt>
                <c:pt idx="13144">
                  <c:v>90927.05354949602</c:v>
                </c:pt>
                <c:pt idx="13145">
                  <c:v>90929.563769040775</c:v>
                </c:pt>
                <c:pt idx="13146">
                  <c:v>90932.073988585529</c:v>
                </c:pt>
                <c:pt idx="13147">
                  <c:v>90934.584208130284</c:v>
                </c:pt>
                <c:pt idx="13148">
                  <c:v>90937.094427675038</c:v>
                </c:pt>
                <c:pt idx="13149">
                  <c:v>90939.604647219792</c:v>
                </c:pt>
                <c:pt idx="13150">
                  <c:v>90942.165832322629</c:v>
                </c:pt>
                <c:pt idx="13151">
                  <c:v>90944.727017425466</c:v>
                </c:pt>
                <c:pt idx="13152">
                  <c:v>90947.237236970221</c:v>
                </c:pt>
                <c:pt idx="13153">
                  <c:v>90949.495938129578</c:v>
                </c:pt>
                <c:pt idx="13154">
                  <c:v>90951.754639288934</c:v>
                </c:pt>
                <c:pt idx="13155">
                  <c:v>90954.013340448291</c:v>
                </c:pt>
                <c:pt idx="13156">
                  <c:v>90956.272041607648</c:v>
                </c:pt>
                <c:pt idx="13157">
                  <c:v>90958.530742767005</c:v>
                </c:pt>
                <c:pt idx="13158">
                  <c:v>90960.789443926362</c:v>
                </c:pt>
                <c:pt idx="13159">
                  <c:v>90963.06339256739</c:v>
                </c:pt>
                <c:pt idx="13160">
                  <c:v>90965.337341208418</c:v>
                </c:pt>
                <c:pt idx="13161">
                  <c:v>90967.611289849447</c:v>
                </c:pt>
                <c:pt idx="13162">
                  <c:v>90969.885238490475</c:v>
                </c:pt>
                <c:pt idx="13163">
                  <c:v>90972.159187131503</c:v>
                </c:pt>
                <c:pt idx="13164">
                  <c:v>90974.433135772531</c:v>
                </c:pt>
                <c:pt idx="13165">
                  <c:v>90976.70708441356</c:v>
                </c:pt>
                <c:pt idx="13166">
                  <c:v>90978.981033054588</c:v>
                </c:pt>
                <c:pt idx="13167">
                  <c:v>90981.254981695616</c:v>
                </c:pt>
                <c:pt idx="13168">
                  <c:v>90983.528930336644</c:v>
                </c:pt>
                <c:pt idx="13169">
                  <c:v>90985.802878977673</c:v>
                </c:pt>
                <c:pt idx="13170">
                  <c:v>90988.076827618701</c:v>
                </c:pt>
                <c:pt idx="13171">
                  <c:v>90990.350776259729</c:v>
                </c:pt>
                <c:pt idx="13172">
                  <c:v>90992.555106377171</c:v>
                </c:pt>
                <c:pt idx="13173">
                  <c:v>90994.759436494613</c:v>
                </c:pt>
                <c:pt idx="13174">
                  <c:v>90996.963766612054</c:v>
                </c:pt>
                <c:pt idx="13175">
                  <c:v>90999.168096729496</c:v>
                </c:pt>
                <c:pt idx="13176">
                  <c:v>91001.372426846938</c:v>
                </c:pt>
                <c:pt idx="13177">
                  <c:v>91003.576756964379</c:v>
                </c:pt>
                <c:pt idx="13178">
                  <c:v>91005.781087081821</c:v>
                </c:pt>
                <c:pt idx="13179">
                  <c:v>91007.985417199263</c:v>
                </c:pt>
                <c:pt idx="13180">
                  <c:v>91010.189747316705</c:v>
                </c:pt>
                <c:pt idx="13181">
                  <c:v>91012.394077434146</c:v>
                </c:pt>
                <c:pt idx="13182">
                  <c:v>91014.598407551588</c:v>
                </c:pt>
                <c:pt idx="13183">
                  <c:v>91016.80273766903</c:v>
                </c:pt>
                <c:pt idx="13184">
                  <c:v>91019.007067786471</c:v>
                </c:pt>
                <c:pt idx="13185">
                  <c:v>91021.211397903913</c:v>
                </c:pt>
                <c:pt idx="13186">
                  <c:v>91023.415728021355</c:v>
                </c:pt>
                <c:pt idx="13187">
                  <c:v>91025.620058138797</c:v>
                </c:pt>
                <c:pt idx="13188">
                  <c:v>91027.824388256238</c:v>
                </c:pt>
                <c:pt idx="13189">
                  <c:v>91030.02871837368</c:v>
                </c:pt>
                <c:pt idx="13190">
                  <c:v>91032.233048491122</c:v>
                </c:pt>
                <c:pt idx="13191">
                  <c:v>91034.437378608563</c:v>
                </c:pt>
                <c:pt idx="13192">
                  <c:v>91036.641708726005</c:v>
                </c:pt>
                <c:pt idx="13193">
                  <c:v>91038.846038843447</c:v>
                </c:pt>
                <c:pt idx="13194">
                  <c:v>91041.050368960889</c:v>
                </c:pt>
                <c:pt idx="13195">
                  <c:v>91043.25469907833</c:v>
                </c:pt>
                <c:pt idx="13196">
                  <c:v>91045.459029195772</c:v>
                </c:pt>
                <c:pt idx="13197">
                  <c:v>91047.663359313214</c:v>
                </c:pt>
                <c:pt idx="13198">
                  <c:v>91049.867689430655</c:v>
                </c:pt>
                <c:pt idx="13199">
                  <c:v>91052.072019548097</c:v>
                </c:pt>
                <c:pt idx="13200">
                  <c:v>91054.276349665539</c:v>
                </c:pt>
                <c:pt idx="13201">
                  <c:v>91056.480679782981</c:v>
                </c:pt>
                <c:pt idx="13202">
                  <c:v>91058.685009900422</c:v>
                </c:pt>
                <c:pt idx="13203">
                  <c:v>91060.889340017864</c:v>
                </c:pt>
                <c:pt idx="13204">
                  <c:v>91063.093670135306</c:v>
                </c:pt>
                <c:pt idx="13205">
                  <c:v>91065.298000252747</c:v>
                </c:pt>
                <c:pt idx="13206">
                  <c:v>91067.502330370189</c:v>
                </c:pt>
                <c:pt idx="13207">
                  <c:v>91069.65637661198</c:v>
                </c:pt>
                <c:pt idx="13208">
                  <c:v>91071.825851688409</c:v>
                </c:pt>
                <c:pt idx="13209">
                  <c:v>91073.980079283167</c:v>
                </c:pt>
                <c:pt idx="13210">
                  <c:v>91076.118878049529</c:v>
                </c:pt>
                <c:pt idx="13211">
                  <c:v>91078.257676815891</c:v>
                </c:pt>
                <c:pt idx="13212">
                  <c:v>91080.396475582253</c:v>
                </c:pt>
                <c:pt idx="13213">
                  <c:v>91082.535274348615</c:v>
                </c:pt>
                <c:pt idx="13214">
                  <c:v>91084.674073114977</c:v>
                </c:pt>
                <c:pt idx="13215">
                  <c:v>91086.812871881339</c:v>
                </c:pt>
                <c:pt idx="13216">
                  <c:v>91088.951670647701</c:v>
                </c:pt>
                <c:pt idx="13217">
                  <c:v>91091.090469414063</c:v>
                </c:pt>
                <c:pt idx="13218">
                  <c:v>91093.229268180425</c:v>
                </c:pt>
                <c:pt idx="13219">
                  <c:v>91095.368066946787</c:v>
                </c:pt>
                <c:pt idx="13220">
                  <c:v>91097.506865713149</c:v>
                </c:pt>
                <c:pt idx="13221">
                  <c:v>91099.645664479511</c:v>
                </c:pt>
                <c:pt idx="13222">
                  <c:v>91101.784463245873</c:v>
                </c:pt>
                <c:pt idx="13223">
                  <c:v>91103.923262012235</c:v>
                </c:pt>
                <c:pt idx="13224">
                  <c:v>91106.062060778597</c:v>
                </c:pt>
                <c:pt idx="13225">
                  <c:v>91108.200859544959</c:v>
                </c:pt>
                <c:pt idx="13226">
                  <c:v>91110.339658311321</c:v>
                </c:pt>
                <c:pt idx="13227">
                  <c:v>91112.478457077683</c:v>
                </c:pt>
                <c:pt idx="13228">
                  <c:v>91114.617255844045</c:v>
                </c:pt>
                <c:pt idx="13229">
                  <c:v>91116.756054610407</c:v>
                </c:pt>
                <c:pt idx="13230">
                  <c:v>91118.909512894621</c:v>
                </c:pt>
                <c:pt idx="13231">
                  <c:v>91121.062971178835</c:v>
                </c:pt>
                <c:pt idx="13232">
                  <c:v>91123.216429463049</c:v>
                </c:pt>
                <c:pt idx="13233">
                  <c:v>91125.356999949465</c:v>
                </c:pt>
                <c:pt idx="13234">
                  <c:v>91127.49757043588</c:v>
                </c:pt>
                <c:pt idx="13235">
                  <c:v>91129.638140922296</c:v>
                </c:pt>
                <c:pt idx="13236">
                  <c:v>91131.778711408711</c:v>
                </c:pt>
                <c:pt idx="13237">
                  <c:v>91133.919281895127</c:v>
                </c:pt>
                <c:pt idx="13238">
                  <c:v>91136.059852381542</c:v>
                </c:pt>
                <c:pt idx="13239">
                  <c:v>91138.200422867958</c:v>
                </c:pt>
                <c:pt idx="13240">
                  <c:v>91140.340993354373</c:v>
                </c:pt>
                <c:pt idx="13241">
                  <c:v>91142.481563840789</c:v>
                </c:pt>
                <c:pt idx="13242">
                  <c:v>91144.622134327205</c:v>
                </c:pt>
                <c:pt idx="13243">
                  <c:v>91146.76270481362</c:v>
                </c:pt>
                <c:pt idx="13244">
                  <c:v>91148.762978650338</c:v>
                </c:pt>
                <c:pt idx="13245">
                  <c:v>91150.763252487057</c:v>
                </c:pt>
                <c:pt idx="13246">
                  <c:v>91152.763526323775</c:v>
                </c:pt>
                <c:pt idx="13247">
                  <c:v>91154.763800160494</c:v>
                </c:pt>
                <c:pt idx="13248">
                  <c:v>91156.764073997212</c:v>
                </c:pt>
                <c:pt idx="13249">
                  <c:v>91158.764347833931</c:v>
                </c:pt>
                <c:pt idx="13250">
                  <c:v>91160.764621670649</c:v>
                </c:pt>
                <c:pt idx="13251">
                  <c:v>91162.764895507367</c:v>
                </c:pt>
                <c:pt idx="13252">
                  <c:v>91164.765169344086</c:v>
                </c:pt>
                <c:pt idx="13253">
                  <c:v>91166.765443180804</c:v>
                </c:pt>
                <c:pt idx="13254">
                  <c:v>91166.795531533295</c:v>
                </c:pt>
                <c:pt idx="13255">
                  <c:v>91166.825619885785</c:v>
                </c:pt>
                <c:pt idx="13256">
                  <c:v>91166.855708238276</c:v>
                </c:pt>
                <c:pt idx="13257">
                  <c:v>91166.885796590766</c:v>
                </c:pt>
                <c:pt idx="13258">
                  <c:v>91166.915884943257</c:v>
                </c:pt>
                <c:pt idx="13259">
                  <c:v>91166.945973295748</c:v>
                </c:pt>
                <c:pt idx="13260">
                  <c:v>91166.976061648238</c:v>
                </c:pt>
                <c:pt idx="13261">
                  <c:v>91167.006150000729</c:v>
                </c:pt>
                <c:pt idx="13262">
                  <c:v>91167.036238353219</c:v>
                </c:pt>
                <c:pt idx="13263">
                  <c:v>91167.081755546591</c:v>
                </c:pt>
                <c:pt idx="13264">
                  <c:v>91167.127272739963</c:v>
                </c:pt>
                <c:pt idx="13265">
                  <c:v>91167.172789933335</c:v>
                </c:pt>
                <c:pt idx="13266">
                  <c:v>91167.202878292068</c:v>
                </c:pt>
                <c:pt idx="13267">
                  <c:v>91167.232966650801</c:v>
                </c:pt>
                <c:pt idx="13268">
                  <c:v>91167.263055009535</c:v>
                </c:pt>
                <c:pt idx="13269">
                  <c:v>91167.293143368268</c:v>
                </c:pt>
                <c:pt idx="13270">
                  <c:v>91167.323231727001</c:v>
                </c:pt>
                <c:pt idx="13271">
                  <c:v>91167.353320085735</c:v>
                </c:pt>
                <c:pt idx="13272">
                  <c:v>91167.383408444468</c:v>
                </c:pt>
                <c:pt idx="13273">
                  <c:v>91167.413496803201</c:v>
                </c:pt>
                <c:pt idx="13274">
                  <c:v>91167.443585161935</c:v>
                </c:pt>
                <c:pt idx="13275">
                  <c:v>91167.473673520668</c:v>
                </c:pt>
                <c:pt idx="13276">
                  <c:v>91167.503761879401</c:v>
                </c:pt>
                <c:pt idx="13277">
                  <c:v>91167.533850238135</c:v>
                </c:pt>
                <c:pt idx="13278">
                  <c:v>91167.563938596868</c:v>
                </c:pt>
                <c:pt idx="13279">
                  <c:v>91167.594026955601</c:v>
                </c:pt>
                <c:pt idx="13280">
                  <c:v>91167.624115314335</c:v>
                </c:pt>
                <c:pt idx="13281">
                  <c:v>91167.654203673068</c:v>
                </c:pt>
                <c:pt idx="13282">
                  <c:v>91167.684292031801</c:v>
                </c:pt>
                <c:pt idx="13283">
                  <c:v>91167.714380390535</c:v>
                </c:pt>
                <c:pt idx="13284">
                  <c:v>91167.744468749268</c:v>
                </c:pt>
                <c:pt idx="13285">
                  <c:v>91167.774557108001</c:v>
                </c:pt>
                <c:pt idx="13286">
                  <c:v>91167.804645466735</c:v>
                </c:pt>
                <c:pt idx="13287">
                  <c:v>91167.834733825468</c:v>
                </c:pt>
                <c:pt idx="13288">
                  <c:v>91167.864822184201</c:v>
                </c:pt>
                <c:pt idx="13289">
                  <c:v>91167.894910542935</c:v>
                </c:pt>
                <c:pt idx="13290">
                  <c:v>91167.924998901668</c:v>
                </c:pt>
                <c:pt idx="13291">
                  <c:v>91167.955087260401</c:v>
                </c:pt>
                <c:pt idx="13292">
                  <c:v>91168.052955545281</c:v>
                </c:pt>
                <c:pt idx="13293">
                  <c:v>91168.150823830161</c:v>
                </c:pt>
                <c:pt idx="13294">
                  <c:v>91168.248692115041</c:v>
                </c:pt>
                <c:pt idx="13295">
                  <c:v>91168.346560399921</c:v>
                </c:pt>
                <c:pt idx="13296">
                  <c:v>91168.521481310308</c:v>
                </c:pt>
                <c:pt idx="13297">
                  <c:v>91171.490519944753</c:v>
                </c:pt>
                <c:pt idx="13298">
                  <c:v>91176.265078827724</c:v>
                </c:pt>
                <c:pt idx="13299">
                  <c:v>91183.969292168622</c:v>
                </c:pt>
                <c:pt idx="13300">
                  <c:v>91192.822284713897</c:v>
                </c:pt>
                <c:pt idx="13301">
                  <c:v>91203.018420808585</c:v>
                </c:pt>
                <c:pt idx="13302">
                  <c:v>91209.924193737039</c:v>
                </c:pt>
                <c:pt idx="13303">
                  <c:v>91213.541473544508</c:v>
                </c:pt>
                <c:pt idx="13304">
                  <c:v>91217.483225406875</c:v>
                </c:pt>
                <c:pt idx="13305">
                  <c:v>91220.322996809817</c:v>
                </c:pt>
                <c:pt idx="13306">
                  <c:v>91222.666317657568</c:v>
                </c:pt>
                <c:pt idx="13307">
                  <c:v>91224.351788007843</c:v>
                </c:pt>
                <c:pt idx="13308">
                  <c:v>91225.614217023234</c:v>
                </c:pt>
                <c:pt idx="13309">
                  <c:v>91226.6571317536</c:v>
                </c:pt>
                <c:pt idx="13310">
                  <c:v>91227.603851700449</c:v>
                </c:pt>
                <c:pt idx="13311">
                  <c:v>91228.189322448612</c:v>
                </c:pt>
                <c:pt idx="13312">
                  <c:v>91228.934070278425</c:v>
                </c:pt>
                <c:pt idx="13313">
                  <c:v>91229.67770439804</c:v>
                </c:pt>
                <c:pt idx="13314">
                  <c:v>91230.421338517655</c:v>
                </c:pt>
                <c:pt idx="13315">
                  <c:v>91231.164972637271</c:v>
                </c:pt>
                <c:pt idx="13316">
                  <c:v>91231.908606756886</c:v>
                </c:pt>
                <c:pt idx="13317">
                  <c:v>91232.652240876501</c:v>
                </c:pt>
                <c:pt idx="13318">
                  <c:v>91233.016048592879</c:v>
                </c:pt>
                <c:pt idx="13319">
                  <c:v>91233.318911030583</c:v>
                </c:pt>
                <c:pt idx="13320">
                  <c:v>91233.621773468287</c:v>
                </c:pt>
                <c:pt idx="13321">
                  <c:v>91233.924635905991</c:v>
                </c:pt>
                <c:pt idx="13322">
                  <c:v>91234.227498343695</c:v>
                </c:pt>
                <c:pt idx="13323">
                  <c:v>91234.570651254297</c:v>
                </c:pt>
                <c:pt idx="13324">
                  <c:v>91234.913804164898</c:v>
                </c:pt>
                <c:pt idx="13325">
                  <c:v>91235.345956661389</c:v>
                </c:pt>
                <c:pt idx="13326">
                  <c:v>91236.049562875778</c:v>
                </c:pt>
                <c:pt idx="13327">
                  <c:v>91236.753169090167</c:v>
                </c:pt>
                <c:pt idx="13328">
                  <c:v>91237.456775304556</c:v>
                </c:pt>
                <c:pt idx="13329">
                  <c:v>91237.872947922107</c:v>
                </c:pt>
                <c:pt idx="13330">
                  <c:v>91238.289120539659</c:v>
                </c:pt>
                <c:pt idx="13331">
                  <c:v>91238.705293157211</c:v>
                </c:pt>
                <c:pt idx="13332">
                  <c:v>91239.121465774762</c:v>
                </c:pt>
                <c:pt idx="13333">
                  <c:v>91239.537638392314</c:v>
                </c:pt>
                <c:pt idx="13334">
                  <c:v>91239.953811009866</c:v>
                </c:pt>
                <c:pt idx="13335">
                  <c:v>91240.098529909505</c:v>
                </c:pt>
                <c:pt idx="13336">
                  <c:v>91240.243248809144</c:v>
                </c:pt>
                <c:pt idx="13337">
                  <c:v>91240.387967708783</c:v>
                </c:pt>
                <c:pt idx="13338">
                  <c:v>91240.492396135538</c:v>
                </c:pt>
                <c:pt idx="13339">
                  <c:v>91240.596824562293</c:v>
                </c:pt>
                <c:pt idx="13340">
                  <c:v>91240.701252989049</c:v>
                </c:pt>
                <c:pt idx="13341">
                  <c:v>91241.034237923712</c:v>
                </c:pt>
                <c:pt idx="13342">
                  <c:v>91241.432447843981</c:v>
                </c:pt>
                <c:pt idx="13343">
                  <c:v>91241.854907217683</c:v>
                </c:pt>
                <c:pt idx="13344">
                  <c:v>91242.569307743601</c:v>
                </c:pt>
                <c:pt idx="13345">
                  <c:v>91243.730120776265</c:v>
                </c:pt>
                <c:pt idx="13346">
                  <c:v>91245.561191880231</c:v>
                </c:pt>
                <c:pt idx="13347">
                  <c:v>91246.894097890487</c:v>
                </c:pt>
                <c:pt idx="13348">
                  <c:v>91248.227003900742</c:v>
                </c:pt>
                <c:pt idx="13349">
                  <c:v>91249.58118249118</c:v>
                </c:pt>
                <c:pt idx="13350">
                  <c:v>91250.935361081618</c:v>
                </c:pt>
                <c:pt idx="13351">
                  <c:v>91251.411810510137</c:v>
                </c:pt>
                <c:pt idx="13352">
                  <c:v>91251.866987358473</c:v>
                </c:pt>
                <c:pt idx="13353">
                  <c:v>91252.322164206809</c:v>
                </c:pt>
                <c:pt idx="13354">
                  <c:v>91252.777341055145</c:v>
                </c:pt>
                <c:pt idx="13355">
                  <c:v>91253.232517903481</c:v>
                </c:pt>
                <c:pt idx="13356">
                  <c:v>91253.687694751818</c:v>
                </c:pt>
                <c:pt idx="13357">
                  <c:v>91254.142871600154</c:v>
                </c:pt>
                <c:pt idx="13358">
                  <c:v>91254.59804844849</c:v>
                </c:pt>
                <c:pt idx="13359">
                  <c:v>91254.628906136466</c:v>
                </c:pt>
                <c:pt idx="13360">
                  <c:v>91254.659763824442</c:v>
                </c:pt>
                <c:pt idx="13361">
                  <c:v>91254.690621512418</c:v>
                </c:pt>
                <c:pt idx="13362">
                  <c:v>91254.721479200394</c:v>
                </c:pt>
                <c:pt idx="13363">
                  <c:v>91254.75233688837</c:v>
                </c:pt>
                <c:pt idx="13364">
                  <c:v>91254.783194576346</c:v>
                </c:pt>
                <c:pt idx="13365">
                  <c:v>91254.814052264323</c:v>
                </c:pt>
                <c:pt idx="13366">
                  <c:v>91254.844909952299</c:v>
                </c:pt>
                <c:pt idx="13367">
                  <c:v>91254.875767640275</c:v>
                </c:pt>
                <c:pt idx="13368">
                  <c:v>91254.906625328251</c:v>
                </c:pt>
                <c:pt idx="13369">
                  <c:v>91254.937483016227</c:v>
                </c:pt>
                <c:pt idx="13370">
                  <c:v>91254.968340704203</c:v>
                </c:pt>
                <c:pt idx="13371">
                  <c:v>91254.999198392179</c:v>
                </c:pt>
                <c:pt idx="13372">
                  <c:v>91255.030056080155</c:v>
                </c:pt>
                <c:pt idx="13373">
                  <c:v>91255.060913768131</c:v>
                </c:pt>
                <c:pt idx="13374">
                  <c:v>91255.091771456107</c:v>
                </c:pt>
                <c:pt idx="13375">
                  <c:v>91255.138057997421</c:v>
                </c:pt>
                <c:pt idx="13376">
                  <c:v>91255.184344538735</c:v>
                </c:pt>
                <c:pt idx="13377">
                  <c:v>91255.230631080049</c:v>
                </c:pt>
                <c:pt idx="13378">
                  <c:v>91255.276917621362</c:v>
                </c:pt>
                <c:pt idx="13379">
                  <c:v>91255.323204162676</c:v>
                </c:pt>
                <c:pt idx="13380">
                  <c:v>91255.36949070399</c:v>
                </c:pt>
                <c:pt idx="13381">
                  <c:v>91255.415777245304</c:v>
                </c:pt>
                <c:pt idx="13382">
                  <c:v>91255.462063786617</c:v>
                </c:pt>
                <c:pt idx="13383">
                  <c:v>91255.508350327931</c:v>
                </c:pt>
                <c:pt idx="13384">
                  <c:v>91255.554636869245</c:v>
                </c:pt>
                <c:pt idx="13385">
                  <c:v>91255.600923410559</c:v>
                </c:pt>
                <c:pt idx="13386">
                  <c:v>91255.647209951872</c:v>
                </c:pt>
                <c:pt idx="13387">
                  <c:v>91255.693496493186</c:v>
                </c:pt>
                <c:pt idx="13388">
                  <c:v>91255.7397830345</c:v>
                </c:pt>
                <c:pt idx="13389">
                  <c:v>91255.786069575814</c:v>
                </c:pt>
                <c:pt idx="13390">
                  <c:v>91255.832356117127</c:v>
                </c:pt>
                <c:pt idx="13391">
                  <c:v>91255.878642658441</c:v>
                </c:pt>
                <c:pt idx="13392">
                  <c:v>91255.924929199755</c:v>
                </c:pt>
                <c:pt idx="13393">
                  <c:v>91255.971215741069</c:v>
                </c:pt>
                <c:pt idx="13394">
                  <c:v>91256.017502282382</c:v>
                </c:pt>
                <c:pt idx="13395">
                  <c:v>91256.063788823696</c:v>
                </c:pt>
                <c:pt idx="13396">
                  <c:v>91256.11007536501</c:v>
                </c:pt>
                <c:pt idx="13397">
                  <c:v>91256.156361906324</c:v>
                </c:pt>
                <c:pt idx="13398">
                  <c:v>91256.202648447637</c:v>
                </c:pt>
                <c:pt idx="13399">
                  <c:v>91256.248934988951</c:v>
                </c:pt>
                <c:pt idx="13400">
                  <c:v>91256.295221530265</c:v>
                </c:pt>
                <c:pt idx="13401">
                  <c:v>91256.341508071579</c:v>
                </c:pt>
                <c:pt idx="13402">
                  <c:v>91256.372365772026</c:v>
                </c:pt>
                <c:pt idx="13403">
                  <c:v>91256.403223472473</c:v>
                </c:pt>
                <c:pt idx="13404">
                  <c:v>91256.43408117292</c:v>
                </c:pt>
                <c:pt idx="13405">
                  <c:v>91256.464938873367</c:v>
                </c:pt>
                <c:pt idx="13406">
                  <c:v>91256.495796573814</c:v>
                </c:pt>
                <c:pt idx="13407">
                  <c:v>91256.526654274261</c:v>
                </c:pt>
                <c:pt idx="13408">
                  <c:v>91256.557511974708</c:v>
                </c:pt>
                <c:pt idx="13409">
                  <c:v>91256.588369675155</c:v>
                </c:pt>
                <c:pt idx="13410">
                  <c:v>91256.619227375602</c:v>
                </c:pt>
                <c:pt idx="13411">
                  <c:v>91256.650085076049</c:v>
                </c:pt>
                <c:pt idx="13412">
                  <c:v>91256.680942776497</c:v>
                </c:pt>
                <c:pt idx="13413">
                  <c:v>91256.711800476944</c:v>
                </c:pt>
                <c:pt idx="13414">
                  <c:v>91256.742658177391</c:v>
                </c:pt>
                <c:pt idx="13415">
                  <c:v>91256.773515877838</c:v>
                </c:pt>
                <c:pt idx="13416">
                  <c:v>91256.804373578285</c:v>
                </c:pt>
                <c:pt idx="13417">
                  <c:v>91256.835231278732</c:v>
                </c:pt>
                <c:pt idx="13418">
                  <c:v>91256.866088979179</c:v>
                </c:pt>
                <c:pt idx="13419">
                  <c:v>91256.896946679626</c:v>
                </c:pt>
                <c:pt idx="13420">
                  <c:v>91256.927804380073</c:v>
                </c:pt>
                <c:pt idx="13421">
                  <c:v>91256.95866208052</c:v>
                </c:pt>
                <c:pt idx="13422">
                  <c:v>91256.989519780967</c:v>
                </c:pt>
                <c:pt idx="13423">
                  <c:v>91257.020377481414</c:v>
                </c:pt>
                <c:pt idx="13424">
                  <c:v>91257.051235181862</c:v>
                </c:pt>
                <c:pt idx="13425">
                  <c:v>91257.082092882309</c:v>
                </c:pt>
                <c:pt idx="13426">
                  <c:v>91257.112950582756</c:v>
                </c:pt>
                <c:pt idx="13427">
                  <c:v>91257.143808283203</c:v>
                </c:pt>
                <c:pt idx="13428">
                  <c:v>91257.17466598365</c:v>
                </c:pt>
                <c:pt idx="13429">
                  <c:v>91257.205523684097</c:v>
                </c:pt>
                <c:pt idx="13430">
                  <c:v>91257.236381384544</c:v>
                </c:pt>
                <c:pt idx="13431">
                  <c:v>91257.267239084991</c:v>
                </c:pt>
                <c:pt idx="13432">
                  <c:v>91257.298096785438</c:v>
                </c:pt>
                <c:pt idx="13433">
                  <c:v>91257.328954485885</c:v>
                </c:pt>
                <c:pt idx="13434">
                  <c:v>91257.359812186332</c:v>
                </c:pt>
                <c:pt idx="13435">
                  <c:v>91257.39066988678</c:v>
                </c:pt>
                <c:pt idx="13436">
                  <c:v>91257.421527587227</c:v>
                </c:pt>
                <c:pt idx="13437">
                  <c:v>91257.452385287674</c:v>
                </c:pt>
                <c:pt idx="13438">
                  <c:v>91257.483242988121</c:v>
                </c:pt>
                <c:pt idx="13439">
                  <c:v>91257.514100688568</c:v>
                </c:pt>
                <c:pt idx="13440">
                  <c:v>91257.544958389015</c:v>
                </c:pt>
                <c:pt idx="13441">
                  <c:v>91257.575816089462</c:v>
                </c:pt>
                <c:pt idx="13442">
                  <c:v>91257.606673789909</c:v>
                </c:pt>
                <c:pt idx="13443">
                  <c:v>91257.637531490356</c:v>
                </c:pt>
                <c:pt idx="13444">
                  <c:v>91257.668389190803</c:v>
                </c:pt>
                <c:pt idx="13445">
                  <c:v>91257.69924689125</c:v>
                </c:pt>
                <c:pt idx="13446">
                  <c:v>91258.140999853102</c:v>
                </c:pt>
                <c:pt idx="13447">
                  <c:v>91264.432213250038</c:v>
                </c:pt>
                <c:pt idx="13448">
                  <c:v>91283.324018926243</c:v>
                </c:pt>
                <c:pt idx="13449">
                  <c:v>91296.676102367506</c:v>
                </c:pt>
                <c:pt idx="13450">
                  <c:v>91310.028185808769</c:v>
                </c:pt>
                <c:pt idx="13451">
                  <c:v>91311.691613184055</c:v>
                </c:pt>
                <c:pt idx="13452">
                  <c:v>91317.264730403986</c:v>
                </c:pt>
                <c:pt idx="13453">
                  <c:v>91333.863650543368</c:v>
                </c:pt>
                <c:pt idx="13454">
                  <c:v>91352.544527869206</c:v>
                </c:pt>
                <c:pt idx="13455">
                  <c:v>91369.916316766641</c:v>
                </c:pt>
                <c:pt idx="13456">
                  <c:v>91382.472565378703</c:v>
                </c:pt>
                <c:pt idx="13457">
                  <c:v>91389.938410441115</c:v>
                </c:pt>
                <c:pt idx="13458">
                  <c:v>91397.327297393582</c:v>
                </c:pt>
                <c:pt idx="13459">
                  <c:v>91402.757572291026</c:v>
                </c:pt>
                <c:pt idx="13460">
                  <c:v>91408.156790241788</c:v>
                </c:pt>
                <c:pt idx="13461">
                  <c:v>91413.668665687364</c:v>
                </c:pt>
                <c:pt idx="13462">
                  <c:v>91417.481887493486</c:v>
                </c:pt>
                <c:pt idx="13463">
                  <c:v>91420.317521071644</c:v>
                </c:pt>
                <c:pt idx="13464">
                  <c:v>91422.71983065088</c:v>
                </c:pt>
                <c:pt idx="13465">
                  <c:v>91423.56135073617</c:v>
                </c:pt>
                <c:pt idx="13466">
                  <c:v>91424.402870821461</c:v>
                </c:pt>
                <c:pt idx="13467">
                  <c:v>91425.244390906752</c:v>
                </c:pt>
                <c:pt idx="13468">
                  <c:v>91426.085910992042</c:v>
                </c:pt>
                <c:pt idx="13469">
                  <c:v>91426.927431077333</c:v>
                </c:pt>
                <c:pt idx="13470">
                  <c:v>91427.756393289965</c:v>
                </c:pt>
                <c:pt idx="13471">
                  <c:v>91428.585355502597</c:v>
                </c:pt>
                <c:pt idx="13472">
                  <c:v>91429.494431472078</c:v>
                </c:pt>
                <c:pt idx="13473">
                  <c:v>91430.057002661488</c:v>
                </c:pt>
                <c:pt idx="13474">
                  <c:v>91430.619573850898</c:v>
                </c:pt>
                <c:pt idx="13475">
                  <c:v>91431.175035938955</c:v>
                </c:pt>
                <c:pt idx="13476">
                  <c:v>91431.730498027013</c:v>
                </c:pt>
                <c:pt idx="13477">
                  <c:v>91432.56938152769</c:v>
                </c:pt>
                <c:pt idx="13478">
                  <c:v>91433.398488806095</c:v>
                </c:pt>
                <c:pt idx="13479">
                  <c:v>91434.2275960845</c:v>
                </c:pt>
                <c:pt idx="13480">
                  <c:v>91435.056703362905</c:v>
                </c:pt>
                <c:pt idx="13481">
                  <c:v>91435.88581064131</c:v>
                </c:pt>
                <c:pt idx="13482">
                  <c:v>91436.714917919715</c:v>
                </c:pt>
                <c:pt idx="13483">
                  <c:v>91437.54402519812</c:v>
                </c:pt>
                <c:pt idx="13484">
                  <c:v>91438.373132476525</c:v>
                </c:pt>
                <c:pt idx="13485">
                  <c:v>91439.377971546346</c:v>
                </c:pt>
                <c:pt idx="13486">
                  <c:v>91440.382810616167</c:v>
                </c:pt>
                <c:pt idx="13487">
                  <c:v>91441.154413387456</c:v>
                </c:pt>
                <c:pt idx="13488">
                  <c:v>91441.926016158744</c:v>
                </c:pt>
                <c:pt idx="13489">
                  <c:v>91442.713047789613</c:v>
                </c:pt>
                <c:pt idx="13490">
                  <c:v>91443.500079420483</c:v>
                </c:pt>
                <c:pt idx="13491">
                  <c:v>91444.003689638732</c:v>
                </c:pt>
                <c:pt idx="13492">
                  <c:v>91444.507299856981</c:v>
                </c:pt>
                <c:pt idx="13493">
                  <c:v>91445.010910075231</c:v>
                </c:pt>
                <c:pt idx="13494">
                  <c:v>91445.51452029348</c:v>
                </c:pt>
                <c:pt idx="13495">
                  <c:v>91446.018130511729</c:v>
                </c:pt>
                <c:pt idx="13496">
                  <c:v>91446.521740729979</c:v>
                </c:pt>
                <c:pt idx="13497">
                  <c:v>91447.025350948228</c:v>
                </c:pt>
                <c:pt idx="13498">
                  <c:v>91447.528961166478</c:v>
                </c:pt>
                <c:pt idx="13499">
                  <c:v>91448.032571384727</c:v>
                </c:pt>
                <c:pt idx="13500">
                  <c:v>91448.536181602976</c:v>
                </c:pt>
                <c:pt idx="13501">
                  <c:v>91449.391255507144</c:v>
                </c:pt>
                <c:pt idx="13502">
                  <c:v>91450.878395315711</c:v>
                </c:pt>
                <c:pt idx="13503">
                  <c:v>91453.654257880175</c:v>
                </c:pt>
                <c:pt idx="13504">
                  <c:v>91458.392118237156</c:v>
                </c:pt>
                <c:pt idx="13505">
                  <c:v>91462.068533711645</c:v>
                </c:pt>
                <c:pt idx="13506">
                  <c:v>91466.335896422635</c:v>
                </c:pt>
                <c:pt idx="13507">
                  <c:v>91469.256141701335</c:v>
                </c:pt>
                <c:pt idx="13508">
                  <c:v>91471.749629023034</c:v>
                </c:pt>
                <c:pt idx="13509">
                  <c:v>91474.594857436547</c:v>
                </c:pt>
                <c:pt idx="13510">
                  <c:v>91477.531012315361</c:v>
                </c:pt>
                <c:pt idx="13511">
                  <c:v>91480.312891427806</c:v>
                </c:pt>
                <c:pt idx="13512">
                  <c:v>91483.782963610254</c:v>
                </c:pt>
                <c:pt idx="13513">
                  <c:v>91486.898926333946</c:v>
                </c:pt>
                <c:pt idx="13514">
                  <c:v>91489.859249814879</c:v>
                </c:pt>
                <c:pt idx="13515">
                  <c:v>91492.178262326939</c:v>
                </c:pt>
                <c:pt idx="13516">
                  <c:v>91494.442423009343</c:v>
                </c:pt>
                <c:pt idx="13517">
                  <c:v>91496.759045327155</c:v>
                </c:pt>
                <c:pt idx="13518">
                  <c:v>91498.775153302733</c:v>
                </c:pt>
                <c:pt idx="13519">
                  <c:v>91500.482954674968</c:v>
                </c:pt>
                <c:pt idx="13520">
                  <c:v>91503.471169313649</c:v>
                </c:pt>
                <c:pt idx="13521">
                  <c:v>91506.322640601298</c:v>
                </c:pt>
                <c:pt idx="13522">
                  <c:v>91509.174111888948</c:v>
                </c:pt>
                <c:pt idx="13523">
                  <c:v>91511.544029943921</c:v>
                </c:pt>
                <c:pt idx="13524">
                  <c:v>91513.913947998895</c:v>
                </c:pt>
                <c:pt idx="13525">
                  <c:v>91516.283866053869</c:v>
                </c:pt>
                <c:pt idx="13526">
                  <c:v>91517.306037826333</c:v>
                </c:pt>
                <c:pt idx="13527">
                  <c:v>91518.328209598796</c:v>
                </c:pt>
                <c:pt idx="13528">
                  <c:v>91519.452421498354</c:v>
                </c:pt>
                <c:pt idx="13529">
                  <c:v>91520.474593290463</c:v>
                </c:pt>
                <c:pt idx="13530">
                  <c:v>91521.512894096217</c:v>
                </c:pt>
                <c:pt idx="13531">
                  <c:v>91522.551194901971</c:v>
                </c:pt>
                <c:pt idx="13532">
                  <c:v>91523.589495707725</c:v>
                </c:pt>
                <c:pt idx="13533">
                  <c:v>91524.62779651348</c:v>
                </c:pt>
                <c:pt idx="13534">
                  <c:v>91525.666097319234</c:v>
                </c:pt>
                <c:pt idx="13535">
                  <c:v>91526.704398124988</c:v>
                </c:pt>
                <c:pt idx="13536">
                  <c:v>91527.742698930742</c:v>
                </c:pt>
                <c:pt idx="13537">
                  <c:v>91528.678959609417</c:v>
                </c:pt>
                <c:pt idx="13538">
                  <c:v>91529.599091274431</c:v>
                </c:pt>
                <c:pt idx="13539">
                  <c:v>91530.519222939445</c:v>
                </c:pt>
                <c:pt idx="13540">
                  <c:v>91531.439354604459</c:v>
                </c:pt>
                <c:pt idx="13541">
                  <c:v>91532.535218163976</c:v>
                </c:pt>
                <c:pt idx="13542">
                  <c:v>91533.477405024896</c:v>
                </c:pt>
                <c:pt idx="13543">
                  <c:v>91534.199752201064</c:v>
                </c:pt>
                <c:pt idx="13544">
                  <c:v>91534.922099377232</c:v>
                </c:pt>
                <c:pt idx="13545">
                  <c:v>91535.6444465534</c:v>
                </c:pt>
                <c:pt idx="13546">
                  <c:v>91536.335936029122</c:v>
                </c:pt>
                <c:pt idx="13547">
                  <c:v>91537.027425504843</c:v>
                </c:pt>
                <c:pt idx="13548">
                  <c:v>91537.718914980564</c:v>
                </c:pt>
                <c:pt idx="13549">
                  <c:v>91538.410404456285</c:v>
                </c:pt>
                <c:pt idx="13550">
                  <c:v>91539.101893932006</c:v>
                </c:pt>
                <c:pt idx="13551">
                  <c:v>91539.793383407727</c:v>
                </c:pt>
                <c:pt idx="13552">
                  <c:v>91540.484872883448</c:v>
                </c:pt>
                <c:pt idx="13553">
                  <c:v>91541.176362359169</c:v>
                </c:pt>
                <c:pt idx="13554">
                  <c:v>91541.86785183489</c:v>
                </c:pt>
                <c:pt idx="13555">
                  <c:v>91542.559341310611</c:v>
                </c:pt>
                <c:pt idx="13556">
                  <c:v>91543.250830786332</c:v>
                </c:pt>
                <c:pt idx="13557">
                  <c:v>91543.942320262053</c:v>
                </c:pt>
                <c:pt idx="13558">
                  <c:v>91544.633809737774</c:v>
                </c:pt>
                <c:pt idx="13559">
                  <c:v>91545.325299213495</c:v>
                </c:pt>
                <c:pt idx="13560">
                  <c:v>91546.016788689216</c:v>
                </c:pt>
                <c:pt idx="13561">
                  <c:v>91546.708278164937</c:v>
                </c:pt>
                <c:pt idx="13562">
                  <c:v>91547.399767640658</c:v>
                </c:pt>
                <c:pt idx="13563">
                  <c:v>91548.091257116379</c:v>
                </c:pt>
                <c:pt idx="13564">
                  <c:v>91548.7827465921</c:v>
                </c:pt>
                <c:pt idx="13565">
                  <c:v>91549.474236067821</c:v>
                </c:pt>
                <c:pt idx="13566">
                  <c:v>91550.165725543542</c:v>
                </c:pt>
                <c:pt idx="13567">
                  <c:v>91550.857215019263</c:v>
                </c:pt>
                <c:pt idx="13568">
                  <c:v>91551.570759655791</c:v>
                </c:pt>
                <c:pt idx="13569">
                  <c:v>91552.28430429232</c:v>
                </c:pt>
                <c:pt idx="13570">
                  <c:v>91552.997848928848</c:v>
                </c:pt>
                <c:pt idx="13571">
                  <c:v>91553.711393565376</c:v>
                </c:pt>
                <c:pt idx="13572">
                  <c:v>91554.424938201904</c:v>
                </c:pt>
                <c:pt idx="13573">
                  <c:v>91555.314214767292</c:v>
                </c:pt>
                <c:pt idx="13574">
                  <c:v>91556.181436171144</c:v>
                </c:pt>
                <c:pt idx="13575">
                  <c:v>91556.872925680495</c:v>
                </c:pt>
                <c:pt idx="13576">
                  <c:v>91557.564415189845</c:v>
                </c:pt>
                <c:pt idx="13577">
                  <c:v>91558.255904699196</c:v>
                </c:pt>
                <c:pt idx="13578">
                  <c:v>91558.947394208546</c:v>
                </c:pt>
                <c:pt idx="13579">
                  <c:v>91559.638883717897</c:v>
                </c:pt>
                <c:pt idx="13580">
                  <c:v>91560.330373227247</c:v>
                </c:pt>
                <c:pt idx="13581">
                  <c:v>91561.021862736598</c:v>
                </c:pt>
                <c:pt idx="13582">
                  <c:v>91561.713352245948</c:v>
                </c:pt>
                <c:pt idx="13583">
                  <c:v>91562.404841755299</c:v>
                </c:pt>
                <c:pt idx="13584">
                  <c:v>91563.096331264649</c:v>
                </c:pt>
                <c:pt idx="13585">
                  <c:v>91563.787820774</c:v>
                </c:pt>
                <c:pt idx="13586">
                  <c:v>91564.47931028335</c:v>
                </c:pt>
                <c:pt idx="13587">
                  <c:v>91565.170799792701</c:v>
                </c:pt>
                <c:pt idx="13588">
                  <c:v>91565.862289302051</c:v>
                </c:pt>
                <c:pt idx="13589">
                  <c:v>91566.553778811402</c:v>
                </c:pt>
                <c:pt idx="13590">
                  <c:v>91567.245268320752</c:v>
                </c:pt>
                <c:pt idx="13591">
                  <c:v>91567.936757830103</c:v>
                </c:pt>
                <c:pt idx="13592">
                  <c:v>91568.628247339453</c:v>
                </c:pt>
                <c:pt idx="13593">
                  <c:v>91569.319736848804</c:v>
                </c:pt>
                <c:pt idx="13594">
                  <c:v>91570.011226358154</c:v>
                </c:pt>
                <c:pt idx="13595">
                  <c:v>91570.702715867505</c:v>
                </c:pt>
                <c:pt idx="13596">
                  <c:v>91571.394205376855</c:v>
                </c:pt>
                <c:pt idx="13597">
                  <c:v>91572.085694886206</c:v>
                </c:pt>
                <c:pt idx="13598">
                  <c:v>91573.299599697406</c:v>
                </c:pt>
                <c:pt idx="13599">
                  <c:v>91574.513504508606</c:v>
                </c:pt>
                <c:pt idx="13600">
                  <c:v>91575.727409319807</c:v>
                </c:pt>
                <c:pt idx="13601">
                  <c:v>91576.9192589702</c:v>
                </c:pt>
                <c:pt idx="13602">
                  <c:v>91578.111108620593</c:v>
                </c:pt>
                <c:pt idx="13603">
                  <c:v>91579.302958270986</c:v>
                </c:pt>
                <c:pt idx="13604">
                  <c:v>91580.494807921379</c:v>
                </c:pt>
                <c:pt idx="13605">
                  <c:v>91581.862389535003</c:v>
                </c:pt>
                <c:pt idx="13606">
                  <c:v>91583.229971148627</c:v>
                </c:pt>
                <c:pt idx="13607">
                  <c:v>91584.421820833377</c:v>
                </c:pt>
                <c:pt idx="13608">
                  <c:v>91585.613670518127</c:v>
                </c:pt>
                <c:pt idx="13609">
                  <c:v>91586.805520202877</c:v>
                </c:pt>
                <c:pt idx="13610">
                  <c:v>91587.997369887627</c:v>
                </c:pt>
                <c:pt idx="13611">
                  <c:v>91589.189219572378</c:v>
                </c:pt>
                <c:pt idx="13612">
                  <c:v>91590.381069257128</c:v>
                </c:pt>
                <c:pt idx="13613">
                  <c:v>91591.572918941878</c:v>
                </c:pt>
                <c:pt idx="13614">
                  <c:v>91592.764768626628</c:v>
                </c:pt>
                <c:pt idx="13615">
                  <c:v>91593.956618311378</c:v>
                </c:pt>
                <c:pt idx="13616">
                  <c:v>91595.148467996129</c:v>
                </c:pt>
                <c:pt idx="13617">
                  <c:v>91596.340317680879</c:v>
                </c:pt>
                <c:pt idx="13618">
                  <c:v>91597.532167365629</c:v>
                </c:pt>
                <c:pt idx="13619">
                  <c:v>91598.724017050379</c:v>
                </c:pt>
                <c:pt idx="13620">
                  <c:v>91599.915866735129</c:v>
                </c:pt>
                <c:pt idx="13621">
                  <c:v>91601.10771641988</c:v>
                </c:pt>
                <c:pt idx="13622">
                  <c:v>91602.29956610463</c:v>
                </c:pt>
                <c:pt idx="13623">
                  <c:v>91603.49141578938</c:v>
                </c:pt>
                <c:pt idx="13624">
                  <c:v>91604.68326547413</c:v>
                </c:pt>
                <c:pt idx="13625">
                  <c:v>91605.37475501711</c:v>
                </c:pt>
                <c:pt idx="13626">
                  <c:v>91606.06624456009</c:v>
                </c:pt>
                <c:pt idx="13627">
                  <c:v>91606.455192368754</c:v>
                </c:pt>
                <c:pt idx="13628">
                  <c:v>91606.844140177418</c:v>
                </c:pt>
                <c:pt idx="13629">
                  <c:v>91607.233087986082</c:v>
                </c:pt>
                <c:pt idx="13630">
                  <c:v>91607.622035794746</c:v>
                </c:pt>
                <c:pt idx="13631">
                  <c:v>91608.01098360341</c:v>
                </c:pt>
                <c:pt idx="13632">
                  <c:v>91608.399931412074</c:v>
                </c:pt>
                <c:pt idx="13633">
                  <c:v>91608.788879220738</c:v>
                </c:pt>
                <c:pt idx="13634">
                  <c:v>91609.177827029402</c:v>
                </c:pt>
                <c:pt idx="13635">
                  <c:v>91609.566774838066</c:v>
                </c:pt>
                <c:pt idx="13636">
                  <c:v>91609.95572264673</c:v>
                </c:pt>
                <c:pt idx="13637">
                  <c:v>91610.344670455393</c:v>
                </c:pt>
                <c:pt idx="13638">
                  <c:v>91611.127052154887</c:v>
                </c:pt>
                <c:pt idx="13639">
                  <c:v>91611.90943385438</c:v>
                </c:pt>
                <c:pt idx="13640">
                  <c:v>91612.691815553873</c:v>
                </c:pt>
                <c:pt idx="13641">
                  <c:v>91613.474197253367</c:v>
                </c:pt>
                <c:pt idx="13642">
                  <c:v>91614.25657895286</c:v>
                </c:pt>
                <c:pt idx="13643">
                  <c:v>91614.645526761524</c:v>
                </c:pt>
                <c:pt idx="13644">
                  <c:v>91615.034474570188</c:v>
                </c:pt>
                <c:pt idx="13645">
                  <c:v>91615.423422378852</c:v>
                </c:pt>
                <c:pt idx="13646">
                  <c:v>91615.812370187516</c:v>
                </c:pt>
                <c:pt idx="13647">
                  <c:v>91616.20131799618</c:v>
                </c:pt>
                <c:pt idx="13648">
                  <c:v>91616.590265804844</c:v>
                </c:pt>
                <c:pt idx="13649">
                  <c:v>91616.979213613507</c:v>
                </c:pt>
                <c:pt idx="13650">
                  <c:v>91617.368161422171</c:v>
                </c:pt>
                <c:pt idx="13651">
                  <c:v>91617.757109230835</c:v>
                </c:pt>
                <c:pt idx="13652">
                  <c:v>91618.146057039499</c:v>
                </c:pt>
                <c:pt idx="13653">
                  <c:v>91618.535004848163</c:v>
                </c:pt>
                <c:pt idx="13654">
                  <c:v>91618.923952656827</c:v>
                </c:pt>
                <c:pt idx="13655">
                  <c:v>91619.312900465491</c:v>
                </c:pt>
                <c:pt idx="13656">
                  <c:v>91619.701848274155</c:v>
                </c:pt>
                <c:pt idx="13657">
                  <c:v>91620.090796082819</c:v>
                </c:pt>
                <c:pt idx="13658">
                  <c:v>91620.479743891483</c:v>
                </c:pt>
                <c:pt idx="13659">
                  <c:v>91620.868691700147</c:v>
                </c:pt>
                <c:pt idx="13660">
                  <c:v>91621.257639508811</c:v>
                </c:pt>
                <c:pt idx="13661">
                  <c:v>91621.646587317475</c:v>
                </c:pt>
                <c:pt idx="13662">
                  <c:v>91622.211267123741</c:v>
                </c:pt>
                <c:pt idx="13663">
                  <c:v>91622.600214966777</c:v>
                </c:pt>
                <c:pt idx="13664">
                  <c:v>91622.989162809812</c:v>
                </c:pt>
                <c:pt idx="13665">
                  <c:v>91623.378110652848</c:v>
                </c:pt>
                <c:pt idx="13666">
                  <c:v>91623.767058495883</c:v>
                </c:pt>
                <c:pt idx="13667">
                  <c:v>91624.156006338919</c:v>
                </c:pt>
                <c:pt idx="13668">
                  <c:v>91624.544954181954</c:v>
                </c:pt>
                <c:pt idx="13669">
                  <c:v>91624.93390202499</c:v>
                </c:pt>
                <c:pt idx="13670">
                  <c:v>91625.365117255802</c:v>
                </c:pt>
                <c:pt idx="13671">
                  <c:v>91625.796332486614</c:v>
                </c:pt>
                <c:pt idx="13672">
                  <c:v>91626.227547717426</c:v>
                </c:pt>
                <c:pt idx="13673">
                  <c:v>91626.616495560462</c:v>
                </c:pt>
                <c:pt idx="13674">
                  <c:v>91627.005443403497</c:v>
                </c:pt>
                <c:pt idx="13675">
                  <c:v>91627.394391246533</c:v>
                </c:pt>
                <c:pt idx="13676">
                  <c:v>91627.783339089568</c:v>
                </c:pt>
                <c:pt idx="13677">
                  <c:v>91628.172286932604</c:v>
                </c:pt>
                <c:pt idx="13678">
                  <c:v>91628.56123477564</c:v>
                </c:pt>
                <c:pt idx="13679">
                  <c:v>91628.950182618675</c:v>
                </c:pt>
                <c:pt idx="13680">
                  <c:v>91629.339130461711</c:v>
                </c:pt>
                <c:pt idx="13681">
                  <c:v>91629.728078304746</c:v>
                </c:pt>
                <c:pt idx="13682">
                  <c:v>91630.117026147782</c:v>
                </c:pt>
                <c:pt idx="13683">
                  <c:v>91630.505973990817</c:v>
                </c:pt>
                <c:pt idx="13684">
                  <c:v>91630.894921833853</c:v>
                </c:pt>
                <c:pt idx="13685">
                  <c:v>91631.283869676889</c:v>
                </c:pt>
                <c:pt idx="13686">
                  <c:v>91631.672817519924</c:v>
                </c:pt>
                <c:pt idx="13687">
                  <c:v>91632.06176536296</c:v>
                </c:pt>
                <c:pt idx="13688">
                  <c:v>91632.450713205995</c:v>
                </c:pt>
                <c:pt idx="13689">
                  <c:v>91632.839661049031</c:v>
                </c:pt>
                <c:pt idx="13690">
                  <c:v>91633.228608892066</c:v>
                </c:pt>
                <c:pt idx="13691">
                  <c:v>91633.617556735102</c:v>
                </c:pt>
                <c:pt idx="13692">
                  <c:v>91634.006504578138</c:v>
                </c:pt>
                <c:pt idx="13693">
                  <c:v>91634.395452421173</c:v>
                </c:pt>
                <c:pt idx="13694">
                  <c:v>91634.784400264209</c:v>
                </c:pt>
                <c:pt idx="13695">
                  <c:v>91635.173348107244</c:v>
                </c:pt>
                <c:pt idx="13696">
                  <c:v>91635.56229595028</c:v>
                </c:pt>
                <c:pt idx="13697">
                  <c:v>91635.951243793315</c:v>
                </c:pt>
                <c:pt idx="13698">
                  <c:v>91636.340191636351</c:v>
                </c:pt>
                <c:pt idx="13699">
                  <c:v>91636.729139479387</c:v>
                </c:pt>
                <c:pt idx="13700">
                  <c:v>91637.118087322422</c:v>
                </c:pt>
                <c:pt idx="13701">
                  <c:v>91637.507035165458</c:v>
                </c:pt>
                <c:pt idx="13702">
                  <c:v>91637.895983008493</c:v>
                </c:pt>
                <c:pt idx="13703">
                  <c:v>91638.284930851529</c:v>
                </c:pt>
                <c:pt idx="13704">
                  <c:v>91638.673878694564</c:v>
                </c:pt>
                <c:pt idx="13705">
                  <c:v>91639.0628265376</c:v>
                </c:pt>
                <c:pt idx="13706">
                  <c:v>91639.451774380635</c:v>
                </c:pt>
                <c:pt idx="13707">
                  <c:v>91639.840722223671</c:v>
                </c:pt>
                <c:pt idx="13708">
                  <c:v>91640.229670066707</c:v>
                </c:pt>
                <c:pt idx="13709">
                  <c:v>91640.618617909742</c:v>
                </c:pt>
                <c:pt idx="13710">
                  <c:v>91640.831833755175</c:v>
                </c:pt>
                <c:pt idx="13711">
                  <c:v>91641.33995415298</c:v>
                </c:pt>
                <c:pt idx="13712">
                  <c:v>91641.848074550784</c:v>
                </c:pt>
                <c:pt idx="13713">
                  <c:v>91642.356194948588</c:v>
                </c:pt>
                <c:pt idx="13714">
                  <c:v>91642.864315346393</c:v>
                </c:pt>
                <c:pt idx="13715">
                  <c:v>91643.372435744197</c:v>
                </c:pt>
                <c:pt idx="13716">
                  <c:v>91643.880556142001</c:v>
                </c:pt>
                <c:pt idx="13717">
                  <c:v>91644.388676539806</c:v>
                </c:pt>
                <c:pt idx="13718">
                  <c:v>91644.89679693761</c:v>
                </c:pt>
                <c:pt idx="13719">
                  <c:v>91645.404917335414</c:v>
                </c:pt>
                <c:pt idx="13720">
                  <c:v>91645.618133180848</c:v>
                </c:pt>
                <c:pt idx="13721">
                  <c:v>91645.831349026281</c:v>
                </c:pt>
                <c:pt idx="13722">
                  <c:v>91646.044564871714</c:v>
                </c:pt>
                <c:pt idx="13723">
                  <c:v>91646.257780717147</c:v>
                </c:pt>
                <c:pt idx="13724">
                  <c:v>91646.470996562581</c:v>
                </c:pt>
                <c:pt idx="13725">
                  <c:v>91646.684212408014</c:v>
                </c:pt>
                <c:pt idx="13726">
                  <c:v>91646.897428253447</c:v>
                </c:pt>
                <c:pt idx="13727">
                  <c:v>91647.110644098881</c:v>
                </c:pt>
                <c:pt idx="13728">
                  <c:v>91647.323859944314</c:v>
                </c:pt>
                <c:pt idx="13729">
                  <c:v>91647.537075789747</c:v>
                </c:pt>
                <c:pt idx="13730">
                  <c:v>91647.75029163518</c:v>
                </c:pt>
                <c:pt idx="13731">
                  <c:v>91647.963507480614</c:v>
                </c:pt>
                <c:pt idx="13732">
                  <c:v>91648.176723326047</c:v>
                </c:pt>
                <c:pt idx="13733">
                  <c:v>91648.38993917148</c:v>
                </c:pt>
                <c:pt idx="13734">
                  <c:v>91648.603155016914</c:v>
                </c:pt>
                <c:pt idx="13735">
                  <c:v>91648.816370862347</c:v>
                </c:pt>
                <c:pt idx="13736">
                  <c:v>91649.02958670778</c:v>
                </c:pt>
                <c:pt idx="13737">
                  <c:v>91649.242802553214</c:v>
                </c:pt>
                <c:pt idx="13738">
                  <c:v>91649.456018398647</c:v>
                </c:pt>
                <c:pt idx="13739">
                  <c:v>91649.66923424408</c:v>
                </c:pt>
                <c:pt idx="13740">
                  <c:v>91649.882450089513</c:v>
                </c:pt>
                <c:pt idx="13741">
                  <c:v>91650.095665934947</c:v>
                </c:pt>
                <c:pt idx="13742">
                  <c:v>91650.30888178038</c:v>
                </c:pt>
                <c:pt idx="13743">
                  <c:v>91650.522097625813</c:v>
                </c:pt>
                <c:pt idx="13744">
                  <c:v>91650.735313471247</c:v>
                </c:pt>
                <c:pt idx="13745">
                  <c:v>91650.94852931668</c:v>
                </c:pt>
                <c:pt idx="13746">
                  <c:v>91651.161745162113</c:v>
                </c:pt>
                <c:pt idx="13747">
                  <c:v>91651.374961007547</c:v>
                </c:pt>
                <c:pt idx="13748">
                  <c:v>91651.58817685298</c:v>
                </c:pt>
                <c:pt idx="13749">
                  <c:v>91651.801392698413</c:v>
                </c:pt>
                <c:pt idx="13750">
                  <c:v>91652.014608543846</c:v>
                </c:pt>
                <c:pt idx="13751">
                  <c:v>91652.22782438928</c:v>
                </c:pt>
                <c:pt idx="13752">
                  <c:v>91652.441040234713</c:v>
                </c:pt>
                <c:pt idx="13753">
                  <c:v>91652.654256080146</c:v>
                </c:pt>
                <c:pt idx="13754">
                  <c:v>91652.86747192558</c:v>
                </c:pt>
                <c:pt idx="13755">
                  <c:v>91653.080687771013</c:v>
                </c:pt>
                <c:pt idx="13756">
                  <c:v>91653.293903616446</c:v>
                </c:pt>
                <c:pt idx="13757">
                  <c:v>91653.507119461879</c:v>
                </c:pt>
                <c:pt idx="13758">
                  <c:v>91653.720335307313</c:v>
                </c:pt>
                <c:pt idx="13759">
                  <c:v>91653.933551152746</c:v>
                </c:pt>
                <c:pt idx="13760">
                  <c:v>91654.146766998179</c:v>
                </c:pt>
                <c:pt idx="13761">
                  <c:v>91654.359982843613</c:v>
                </c:pt>
                <c:pt idx="13762">
                  <c:v>91654.573198689046</c:v>
                </c:pt>
                <c:pt idx="13763">
                  <c:v>91654.786414534479</c:v>
                </c:pt>
                <c:pt idx="13764">
                  <c:v>91654.999630379913</c:v>
                </c:pt>
                <c:pt idx="13765">
                  <c:v>91655.212846225346</c:v>
                </c:pt>
                <c:pt idx="13766">
                  <c:v>91655.2657591108</c:v>
                </c:pt>
                <c:pt idx="13767">
                  <c:v>91655.318671996254</c:v>
                </c:pt>
                <c:pt idx="13768">
                  <c:v>91655.371584881708</c:v>
                </c:pt>
                <c:pt idx="13769">
                  <c:v>91655.424497767162</c:v>
                </c:pt>
                <c:pt idx="13770">
                  <c:v>91655.461981793051</c:v>
                </c:pt>
                <c:pt idx="13771">
                  <c:v>91655.499465818939</c:v>
                </c:pt>
                <c:pt idx="13772">
                  <c:v>91655.536949844827</c:v>
                </c:pt>
                <c:pt idx="13773">
                  <c:v>91655.574433870715</c:v>
                </c:pt>
                <c:pt idx="13774">
                  <c:v>91655.611917896604</c:v>
                </c:pt>
                <c:pt idx="13775">
                  <c:v>91655.649401922492</c:v>
                </c:pt>
                <c:pt idx="13776">
                  <c:v>91655.68688594838</c:v>
                </c:pt>
                <c:pt idx="13777">
                  <c:v>91655.724369974268</c:v>
                </c:pt>
                <c:pt idx="13778">
                  <c:v>91655.761854000157</c:v>
                </c:pt>
                <c:pt idx="13779">
                  <c:v>91655.799338026045</c:v>
                </c:pt>
                <c:pt idx="13780">
                  <c:v>91655.836822051933</c:v>
                </c:pt>
                <c:pt idx="13781">
                  <c:v>91655.874306077822</c:v>
                </c:pt>
                <c:pt idx="13782">
                  <c:v>91655.91179010371</c:v>
                </c:pt>
                <c:pt idx="13783">
                  <c:v>91655.949274129598</c:v>
                </c:pt>
                <c:pt idx="13784">
                  <c:v>91655.986758155486</c:v>
                </c:pt>
                <c:pt idx="13785">
                  <c:v>91656.024242181375</c:v>
                </c:pt>
                <c:pt idx="13786">
                  <c:v>91656.061726207263</c:v>
                </c:pt>
                <c:pt idx="13787">
                  <c:v>91656.099210233151</c:v>
                </c:pt>
                <c:pt idx="13788">
                  <c:v>91656.136694259039</c:v>
                </c:pt>
                <c:pt idx="13789">
                  <c:v>91656.174178284928</c:v>
                </c:pt>
                <c:pt idx="13790">
                  <c:v>91656.211662310816</c:v>
                </c:pt>
                <c:pt idx="13791">
                  <c:v>91656.249146336704</c:v>
                </c:pt>
                <c:pt idx="13792">
                  <c:v>91656.286630362592</c:v>
                </c:pt>
                <c:pt idx="13793">
                  <c:v>91656.324114388481</c:v>
                </c:pt>
                <c:pt idx="13794">
                  <c:v>91656.361598414369</c:v>
                </c:pt>
                <c:pt idx="13795">
                  <c:v>91656.399082440257</c:v>
                </c:pt>
                <c:pt idx="13796">
                  <c:v>91656.436566466145</c:v>
                </c:pt>
                <c:pt idx="13797">
                  <c:v>91656.474050492034</c:v>
                </c:pt>
                <c:pt idx="13798">
                  <c:v>91656.511534517922</c:v>
                </c:pt>
                <c:pt idx="13799">
                  <c:v>91656.54901854381</c:v>
                </c:pt>
                <c:pt idx="13800">
                  <c:v>91656.586502569698</c:v>
                </c:pt>
                <c:pt idx="13801">
                  <c:v>91656.623986595587</c:v>
                </c:pt>
                <c:pt idx="13802">
                  <c:v>91656.661470621475</c:v>
                </c:pt>
                <c:pt idx="13803">
                  <c:v>91656.698954647363</c:v>
                </c:pt>
                <c:pt idx="13804">
                  <c:v>91656.736438673252</c:v>
                </c:pt>
                <c:pt idx="13805">
                  <c:v>91656.77392269914</c:v>
                </c:pt>
                <c:pt idx="13806">
                  <c:v>91656.811406725028</c:v>
                </c:pt>
                <c:pt idx="13807">
                  <c:v>91656.848890750916</c:v>
                </c:pt>
                <c:pt idx="13808">
                  <c:v>91656.886374776805</c:v>
                </c:pt>
                <c:pt idx="13809">
                  <c:v>91656.923858802693</c:v>
                </c:pt>
                <c:pt idx="13810">
                  <c:v>91656.961342828581</c:v>
                </c:pt>
                <c:pt idx="13811">
                  <c:v>91656.998826854469</c:v>
                </c:pt>
                <c:pt idx="13812">
                  <c:v>91657.036310880358</c:v>
                </c:pt>
                <c:pt idx="13813">
                  <c:v>91657.073794906246</c:v>
                </c:pt>
                <c:pt idx="13814">
                  <c:v>91657.111278932134</c:v>
                </c:pt>
                <c:pt idx="13815">
                  <c:v>91657.148762958022</c:v>
                </c:pt>
                <c:pt idx="13816">
                  <c:v>91657.186246983911</c:v>
                </c:pt>
                <c:pt idx="13817">
                  <c:v>91657.223731009799</c:v>
                </c:pt>
                <c:pt idx="13818">
                  <c:v>91657.261215035687</c:v>
                </c:pt>
                <c:pt idx="13819">
                  <c:v>91657.298699061575</c:v>
                </c:pt>
                <c:pt idx="13820">
                  <c:v>91657.336183087464</c:v>
                </c:pt>
                <c:pt idx="13821">
                  <c:v>91657.373667113352</c:v>
                </c:pt>
                <c:pt idx="13822">
                  <c:v>91657.41115113924</c:v>
                </c:pt>
                <c:pt idx="13823">
                  <c:v>91657.448635165129</c:v>
                </c:pt>
                <c:pt idx="13824">
                  <c:v>91657.486119191017</c:v>
                </c:pt>
                <c:pt idx="13825">
                  <c:v>91657.523603216905</c:v>
                </c:pt>
                <c:pt idx="13826">
                  <c:v>91657.561087242793</c:v>
                </c:pt>
                <c:pt idx="13827">
                  <c:v>91657.598571268682</c:v>
                </c:pt>
                <c:pt idx="13828">
                  <c:v>91657.63605529457</c:v>
                </c:pt>
                <c:pt idx="13829">
                  <c:v>91657.673539320458</c:v>
                </c:pt>
                <c:pt idx="13830">
                  <c:v>91657.711023346346</c:v>
                </c:pt>
                <c:pt idx="13831">
                  <c:v>91657.748507372235</c:v>
                </c:pt>
                <c:pt idx="13832">
                  <c:v>91657.785991398123</c:v>
                </c:pt>
                <c:pt idx="13833">
                  <c:v>91657.823475424011</c:v>
                </c:pt>
                <c:pt idx="13834">
                  <c:v>91657.860959449899</c:v>
                </c:pt>
                <c:pt idx="13835">
                  <c:v>91657.898443475788</c:v>
                </c:pt>
                <c:pt idx="13836">
                  <c:v>91657.935927501676</c:v>
                </c:pt>
                <c:pt idx="13837">
                  <c:v>91657.973411527564</c:v>
                </c:pt>
                <c:pt idx="13838">
                  <c:v>91658.010895553452</c:v>
                </c:pt>
                <c:pt idx="13839">
                  <c:v>91658.048379579341</c:v>
                </c:pt>
                <c:pt idx="13840">
                  <c:v>91658.085863605229</c:v>
                </c:pt>
                <c:pt idx="13841">
                  <c:v>91658.123347631117</c:v>
                </c:pt>
                <c:pt idx="13842">
                  <c:v>91658.160831657005</c:v>
                </c:pt>
                <c:pt idx="13843">
                  <c:v>91658.198315682894</c:v>
                </c:pt>
                <c:pt idx="13844">
                  <c:v>91658.235799708782</c:v>
                </c:pt>
                <c:pt idx="13845">
                  <c:v>91658.27328373467</c:v>
                </c:pt>
                <c:pt idx="13846">
                  <c:v>91658.310767760559</c:v>
                </c:pt>
                <c:pt idx="13847">
                  <c:v>91658.348251786447</c:v>
                </c:pt>
                <c:pt idx="13848">
                  <c:v>91658.385735812335</c:v>
                </c:pt>
                <c:pt idx="13849">
                  <c:v>91658.423219838223</c:v>
                </c:pt>
                <c:pt idx="13850">
                  <c:v>91658.460703864112</c:v>
                </c:pt>
                <c:pt idx="13851">
                  <c:v>91658.49818789</c:v>
                </c:pt>
                <c:pt idx="13852">
                  <c:v>91658.535671915888</c:v>
                </c:pt>
                <c:pt idx="13853">
                  <c:v>91658.573155941776</c:v>
                </c:pt>
                <c:pt idx="13854">
                  <c:v>91658.610639967665</c:v>
                </c:pt>
                <c:pt idx="13855">
                  <c:v>91658.648123993553</c:v>
                </c:pt>
                <c:pt idx="13856">
                  <c:v>91658.685608019441</c:v>
                </c:pt>
                <c:pt idx="13857">
                  <c:v>91658.723092045329</c:v>
                </c:pt>
                <c:pt idx="13858">
                  <c:v>91658.760576071218</c:v>
                </c:pt>
                <c:pt idx="13859">
                  <c:v>91658.798060097106</c:v>
                </c:pt>
                <c:pt idx="13860">
                  <c:v>91658.835544122994</c:v>
                </c:pt>
                <c:pt idx="13861">
                  <c:v>91658.873028148882</c:v>
                </c:pt>
                <c:pt idx="13862">
                  <c:v>91658.910512174771</c:v>
                </c:pt>
                <c:pt idx="13863">
                  <c:v>91658.947996200659</c:v>
                </c:pt>
                <c:pt idx="13864">
                  <c:v>91658.985480226547</c:v>
                </c:pt>
                <c:pt idx="13865">
                  <c:v>91659.022964252435</c:v>
                </c:pt>
                <c:pt idx="13866">
                  <c:v>91659.060448278324</c:v>
                </c:pt>
                <c:pt idx="13867">
                  <c:v>91659.097932304212</c:v>
                </c:pt>
                <c:pt idx="13868">
                  <c:v>91659.1354163301</c:v>
                </c:pt>
                <c:pt idx="13869">
                  <c:v>91659.172900355989</c:v>
                </c:pt>
                <c:pt idx="13870">
                  <c:v>91659.210384381877</c:v>
                </c:pt>
                <c:pt idx="13871">
                  <c:v>91659.247868407765</c:v>
                </c:pt>
                <c:pt idx="13872">
                  <c:v>91659.285352433653</c:v>
                </c:pt>
                <c:pt idx="13873">
                  <c:v>91659.322836459542</c:v>
                </c:pt>
                <c:pt idx="13874">
                  <c:v>91659.36032048543</c:v>
                </c:pt>
                <c:pt idx="13875">
                  <c:v>91659.397804511318</c:v>
                </c:pt>
                <c:pt idx="13876">
                  <c:v>91659.435288537206</c:v>
                </c:pt>
                <c:pt idx="13877">
                  <c:v>91659.472772563095</c:v>
                </c:pt>
                <c:pt idx="13878">
                  <c:v>91659.510256588983</c:v>
                </c:pt>
                <c:pt idx="13879">
                  <c:v>91659.547740614871</c:v>
                </c:pt>
                <c:pt idx="13880">
                  <c:v>91659.585224640759</c:v>
                </c:pt>
                <c:pt idx="13881">
                  <c:v>91659.622708666648</c:v>
                </c:pt>
                <c:pt idx="13882">
                  <c:v>91659.660192692536</c:v>
                </c:pt>
                <c:pt idx="13883">
                  <c:v>91659.697676718424</c:v>
                </c:pt>
                <c:pt idx="13884">
                  <c:v>91659.735160744312</c:v>
                </c:pt>
                <c:pt idx="13885">
                  <c:v>91659.772644770201</c:v>
                </c:pt>
                <c:pt idx="13886">
                  <c:v>91659.810128796089</c:v>
                </c:pt>
                <c:pt idx="13887">
                  <c:v>91659.847612821977</c:v>
                </c:pt>
                <c:pt idx="13888">
                  <c:v>91659.885096847865</c:v>
                </c:pt>
                <c:pt idx="13889">
                  <c:v>91659.922580873754</c:v>
                </c:pt>
                <c:pt idx="13890">
                  <c:v>91659.960064899642</c:v>
                </c:pt>
                <c:pt idx="13891">
                  <c:v>91659.99754892553</c:v>
                </c:pt>
                <c:pt idx="13892">
                  <c:v>91660.035032951419</c:v>
                </c:pt>
                <c:pt idx="13893">
                  <c:v>91660.072516977307</c:v>
                </c:pt>
                <c:pt idx="13894">
                  <c:v>91660.110001003195</c:v>
                </c:pt>
                <c:pt idx="13895">
                  <c:v>91660.147485029083</c:v>
                </c:pt>
                <c:pt idx="13896">
                  <c:v>91660.184969054972</c:v>
                </c:pt>
                <c:pt idx="13897">
                  <c:v>91660.22245308086</c:v>
                </c:pt>
                <c:pt idx="13898">
                  <c:v>91660.259937106748</c:v>
                </c:pt>
                <c:pt idx="13899">
                  <c:v>91660.297421132636</c:v>
                </c:pt>
                <c:pt idx="13900">
                  <c:v>91660.334905158525</c:v>
                </c:pt>
                <c:pt idx="13901">
                  <c:v>91660.372389184413</c:v>
                </c:pt>
                <c:pt idx="13902">
                  <c:v>91660.409873210301</c:v>
                </c:pt>
                <c:pt idx="13903">
                  <c:v>91660.447357236189</c:v>
                </c:pt>
                <c:pt idx="13904">
                  <c:v>91660.484841262078</c:v>
                </c:pt>
                <c:pt idx="13905">
                  <c:v>91660.522325287966</c:v>
                </c:pt>
                <c:pt idx="13906">
                  <c:v>91660.559809313854</c:v>
                </c:pt>
                <c:pt idx="13907">
                  <c:v>91660.597293339742</c:v>
                </c:pt>
                <c:pt idx="13908">
                  <c:v>91660.634777365631</c:v>
                </c:pt>
                <c:pt idx="13909">
                  <c:v>91660.672261391519</c:v>
                </c:pt>
                <c:pt idx="13910">
                  <c:v>91660.958811465724</c:v>
                </c:pt>
                <c:pt idx="13911">
                  <c:v>91660.996295491612</c:v>
                </c:pt>
                <c:pt idx="13912">
                  <c:v>91661.238180908869</c:v>
                </c:pt>
                <c:pt idx="13913">
                  <c:v>91661.480066326127</c:v>
                </c:pt>
                <c:pt idx="13914">
                  <c:v>91661.517550352015</c:v>
                </c:pt>
                <c:pt idx="13915">
                  <c:v>91661.555034377903</c:v>
                </c:pt>
                <c:pt idx="13916">
                  <c:v>91661.592518403791</c:v>
                </c:pt>
                <c:pt idx="13917">
                  <c:v>91661.63000242968</c:v>
                </c:pt>
                <c:pt idx="13918">
                  <c:v>91661.667486455568</c:v>
                </c:pt>
                <c:pt idx="13919">
                  <c:v>91661.704970481456</c:v>
                </c:pt>
                <c:pt idx="13920">
                  <c:v>91661.742454507345</c:v>
                </c:pt>
                <c:pt idx="13921">
                  <c:v>91661.779938533233</c:v>
                </c:pt>
                <c:pt idx="13922">
                  <c:v>91661.817422559121</c:v>
                </c:pt>
                <c:pt idx="13923">
                  <c:v>91661.854906585009</c:v>
                </c:pt>
                <c:pt idx="13924">
                  <c:v>91661.892390610898</c:v>
                </c:pt>
                <c:pt idx="13925">
                  <c:v>91661.929874636786</c:v>
                </c:pt>
                <c:pt idx="13926">
                  <c:v>91661.967358662674</c:v>
                </c:pt>
                <c:pt idx="13927">
                  <c:v>91662.004842688562</c:v>
                </c:pt>
                <c:pt idx="13928">
                  <c:v>91662.042326714451</c:v>
                </c:pt>
                <c:pt idx="13929">
                  <c:v>91662.079810740339</c:v>
                </c:pt>
                <c:pt idx="13930">
                  <c:v>91662.117294766227</c:v>
                </c:pt>
                <c:pt idx="13931">
                  <c:v>91662.154778792115</c:v>
                </c:pt>
                <c:pt idx="13932">
                  <c:v>91662.192262818004</c:v>
                </c:pt>
                <c:pt idx="13933">
                  <c:v>91662.229746843892</c:v>
                </c:pt>
                <c:pt idx="13934">
                  <c:v>91662.26723086978</c:v>
                </c:pt>
                <c:pt idx="13935">
                  <c:v>91662.304714895668</c:v>
                </c:pt>
                <c:pt idx="13936">
                  <c:v>91662.342198921557</c:v>
                </c:pt>
                <c:pt idx="13937">
                  <c:v>91662.379682947445</c:v>
                </c:pt>
                <c:pt idx="13938">
                  <c:v>91662.417166973333</c:v>
                </c:pt>
                <c:pt idx="13939">
                  <c:v>91662.454650999221</c:v>
                </c:pt>
                <c:pt idx="13940">
                  <c:v>91662.49213502511</c:v>
                </c:pt>
                <c:pt idx="13941">
                  <c:v>91662.529619050998</c:v>
                </c:pt>
                <c:pt idx="13942">
                  <c:v>91662.567103076886</c:v>
                </c:pt>
                <c:pt idx="13943">
                  <c:v>91662.604587102775</c:v>
                </c:pt>
                <c:pt idx="13944">
                  <c:v>91662.642071128663</c:v>
                </c:pt>
                <c:pt idx="13945">
                  <c:v>91662.679555154551</c:v>
                </c:pt>
                <c:pt idx="13946">
                  <c:v>91662.717039180439</c:v>
                </c:pt>
                <c:pt idx="13947">
                  <c:v>91662.754523206328</c:v>
                </c:pt>
                <c:pt idx="13948">
                  <c:v>91662.792007232216</c:v>
                </c:pt>
                <c:pt idx="13949">
                  <c:v>91662.829491258104</c:v>
                </c:pt>
                <c:pt idx="13950">
                  <c:v>91662.866975283992</c:v>
                </c:pt>
                <c:pt idx="13951">
                  <c:v>91662.904459309881</c:v>
                </c:pt>
                <c:pt idx="13952">
                  <c:v>91662.941943335769</c:v>
                </c:pt>
                <c:pt idx="13953">
                  <c:v>91662.979427361657</c:v>
                </c:pt>
                <c:pt idx="13954">
                  <c:v>91663.016911387545</c:v>
                </c:pt>
                <c:pt idx="13955">
                  <c:v>91663.054395413434</c:v>
                </c:pt>
                <c:pt idx="13956">
                  <c:v>91663.091879439322</c:v>
                </c:pt>
                <c:pt idx="13957">
                  <c:v>91663.12936346521</c:v>
                </c:pt>
                <c:pt idx="13958">
                  <c:v>91663.166847491098</c:v>
                </c:pt>
                <c:pt idx="13959">
                  <c:v>91663.204331516987</c:v>
                </c:pt>
                <c:pt idx="13960">
                  <c:v>91663.241815542875</c:v>
                </c:pt>
                <c:pt idx="13961">
                  <c:v>91663.279299568763</c:v>
                </c:pt>
                <c:pt idx="13962">
                  <c:v>91663.316783594651</c:v>
                </c:pt>
                <c:pt idx="13963">
                  <c:v>91663.35426762054</c:v>
                </c:pt>
                <c:pt idx="13964">
                  <c:v>91663.391751646428</c:v>
                </c:pt>
                <c:pt idx="13965">
                  <c:v>91663.429235672316</c:v>
                </c:pt>
                <c:pt idx="13966">
                  <c:v>91663.466719698205</c:v>
                </c:pt>
                <c:pt idx="13967">
                  <c:v>91663.504203724093</c:v>
                </c:pt>
                <c:pt idx="13968">
                  <c:v>91663.541687749981</c:v>
                </c:pt>
                <c:pt idx="13969">
                  <c:v>91663.579171775869</c:v>
                </c:pt>
                <c:pt idx="13970">
                  <c:v>91663.616655801758</c:v>
                </c:pt>
                <c:pt idx="13971">
                  <c:v>91663.654139827646</c:v>
                </c:pt>
                <c:pt idx="13972">
                  <c:v>91663.691623853534</c:v>
                </c:pt>
                <c:pt idx="13973">
                  <c:v>91663.729107879422</c:v>
                </c:pt>
                <c:pt idx="13974">
                  <c:v>91663.766591905311</c:v>
                </c:pt>
                <c:pt idx="13975">
                  <c:v>91663.804075931199</c:v>
                </c:pt>
                <c:pt idx="13976">
                  <c:v>91663.841559957087</c:v>
                </c:pt>
                <c:pt idx="13977">
                  <c:v>91663.879043982975</c:v>
                </c:pt>
                <c:pt idx="13978">
                  <c:v>91663.916528008864</c:v>
                </c:pt>
                <c:pt idx="13979">
                  <c:v>91663.954012034752</c:v>
                </c:pt>
                <c:pt idx="13980">
                  <c:v>91663.99149606064</c:v>
                </c:pt>
                <c:pt idx="13981">
                  <c:v>91664.028980086528</c:v>
                </c:pt>
                <c:pt idx="13982">
                  <c:v>91664.066464112417</c:v>
                </c:pt>
                <c:pt idx="13983">
                  <c:v>91664.103948138305</c:v>
                </c:pt>
                <c:pt idx="13984">
                  <c:v>91664.141432164193</c:v>
                </c:pt>
                <c:pt idx="13985">
                  <c:v>91664.178916190082</c:v>
                </c:pt>
                <c:pt idx="13986">
                  <c:v>91664.21640021597</c:v>
                </c:pt>
                <c:pt idx="13987">
                  <c:v>91664.253884241858</c:v>
                </c:pt>
                <c:pt idx="13988">
                  <c:v>91664.291368267746</c:v>
                </c:pt>
                <c:pt idx="13989">
                  <c:v>91664.328852293635</c:v>
                </c:pt>
                <c:pt idx="13990">
                  <c:v>91664.366336319523</c:v>
                </c:pt>
                <c:pt idx="13991">
                  <c:v>91664.403820345411</c:v>
                </c:pt>
                <c:pt idx="13992">
                  <c:v>91664.441304371299</c:v>
                </c:pt>
                <c:pt idx="13993">
                  <c:v>91664.478788397188</c:v>
                </c:pt>
                <c:pt idx="13994">
                  <c:v>91664.500843557267</c:v>
                </c:pt>
                <c:pt idx="13995">
                  <c:v>91664.522898717347</c:v>
                </c:pt>
                <c:pt idx="13996">
                  <c:v>91664.544953877426</c:v>
                </c:pt>
                <c:pt idx="13997">
                  <c:v>91664.567009037506</c:v>
                </c:pt>
                <c:pt idx="13998">
                  <c:v>91664.589064197586</c:v>
                </c:pt>
                <c:pt idx="13999">
                  <c:v>91664.611119357665</c:v>
                </c:pt>
                <c:pt idx="14000">
                  <c:v>91664.633174517745</c:v>
                </c:pt>
                <c:pt idx="14001">
                  <c:v>91664.655229677825</c:v>
                </c:pt>
                <c:pt idx="14002">
                  <c:v>91664.677284837904</c:v>
                </c:pt>
                <c:pt idx="14003">
                  <c:v>91664.699339997984</c:v>
                </c:pt>
                <c:pt idx="14004">
                  <c:v>91664.721395158063</c:v>
                </c:pt>
                <c:pt idx="14005">
                  <c:v>91664.743450318143</c:v>
                </c:pt>
                <c:pt idx="14006">
                  <c:v>91664.765505478223</c:v>
                </c:pt>
                <c:pt idx="14007">
                  <c:v>91664.787560638302</c:v>
                </c:pt>
                <c:pt idx="14008">
                  <c:v>91664.809615798382</c:v>
                </c:pt>
                <c:pt idx="14009">
                  <c:v>91664.831670958461</c:v>
                </c:pt>
                <c:pt idx="14010">
                  <c:v>91664.853726118541</c:v>
                </c:pt>
                <c:pt idx="14011">
                  <c:v>91664.875781278621</c:v>
                </c:pt>
                <c:pt idx="14012">
                  <c:v>91664.8978364387</c:v>
                </c:pt>
                <c:pt idx="14013">
                  <c:v>91664.91989159878</c:v>
                </c:pt>
                <c:pt idx="14014">
                  <c:v>91664.94194675886</c:v>
                </c:pt>
                <c:pt idx="14015">
                  <c:v>91664.964001918939</c:v>
                </c:pt>
                <c:pt idx="14016">
                  <c:v>91664.986057079019</c:v>
                </c:pt>
                <c:pt idx="14017">
                  <c:v>91665.008112239098</c:v>
                </c:pt>
                <c:pt idx="14018">
                  <c:v>91665.030167399178</c:v>
                </c:pt>
                <c:pt idx="14019">
                  <c:v>91665.052222559258</c:v>
                </c:pt>
                <c:pt idx="14020">
                  <c:v>91665.074277719337</c:v>
                </c:pt>
                <c:pt idx="14021">
                  <c:v>91665.096332879417</c:v>
                </c:pt>
                <c:pt idx="14022">
                  <c:v>91665.118388039496</c:v>
                </c:pt>
                <c:pt idx="14023">
                  <c:v>91665.140443199576</c:v>
                </c:pt>
                <c:pt idx="14024">
                  <c:v>91665.162498359656</c:v>
                </c:pt>
                <c:pt idx="14025">
                  <c:v>91665.184553519735</c:v>
                </c:pt>
                <c:pt idx="14026">
                  <c:v>91665.206608679815</c:v>
                </c:pt>
                <c:pt idx="14027">
                  <c:v>91665.228663839895</c:v>
                </c:pt>
                <c:pt idx="14028">
                  <c:v>91665.250718999974</c:v>
                </c:pt>
                <c:pt idx="14029">
                  <c:v>91665.272774160054</c:v>
                </c:pt>
                <c:pt idx="14030">
                  <c:v>91665.294829320133</c:v>
                </c:pt>
                <c:pt idx="14031">
                  <c:v>91665.316884480213</c:v>
                </c:pt>
                <c:pt idx="14032">
                  <c:v>91665.338939640293</c:v>
                </c:pt>
                <c:pt idx="14033">
                  <c:v>91665.360994800372</c:v>
                </c:pt>
                <c:pt idx="14034">
                  <c:v>91665.383049960452</c:v>
                </c:pt>
                <c:pt idx="14035">
                  <c:v>91665.405105120532</c:v>
                </c:pt>
                <c:pt idx="14036">
                  <c:v>91665.427160280611</c:v>
                </c:pt>
                <c:pt idx="14037">
                  <c:v>91665.449215440691</c:v>
                </c:pt>
                <c:pt idx="14038">
                  <c:v>91665.47127060077</c:v>
                </c:pt>
                <c:pt idx="14039">
                  <c:v>91665.49332576085</c:v>
                </c:pt>
                <c:pt idx="14040">
                  <c:v>91665.51538092093</c:v>
                </c:pt>
                <c:pt idx="14041">
                  <c:v>91665.537436081009</c:v>
                </c:pt>
                <c:pt idx="14042">
                  <c:v>91665.559491241089</c:v>
                </c:pt>
                <c:pt idx="14043">
                  <c:v>91665.581546401168</c:v>
                </c:pt>
                <c:pt idx="14044">
                  <c:v>91665.603601561248</c:v>
                </c:pt>
                <c:pt idx="14045">
                  <c:v>91665.625656721328</c:v>
                </c:pt>
                <c:pt idx="14046">
                  <c:v>91665.647711881407</c:v>
                </c:pt>
                <c:pt idx="14047">
                  <c:v>91665.685937099595</c:v>
                </c:pt>
                <c:pt idx="14048">
                  <c:v>91665.724162317783</c:v>
                </c:pt>
                <c:pt idx="14049">
                  <c:v>91665.762387535971</c:v>
                </c:pt>
                <c:pt idx="14050">
                  <c:v>91665.800612754159</c:v>
                </c:pt>
                <c:pt idx="14051">
                  <c:v>91665.838837972347</c:v>
                </c:pt>
                <c:pt idx="14052">
                  <c:v>91665.877063190535</c:v>
                </c:pt>
                <c:pt idx="14053">
                  <c:v>91665.915288408723</c:v>
                </c:pt>
                <c:pt idx="14054">
                  <c:v>91665.953513626911</c:v>
                </c:pt>
                <c:pt idx="14055">
                  <c:v>91665.991738845099</c:v>
                </c:pt>
                <c:pt idx="14056">
                  <c:v>91666.154704712739</c:v>
                </c:pt>
                <c:pt idx="14057">
                  <c:v>91666.317670580378</c:v>
                </c:pt>
                <c:pt idx="14058">
                  <c:v>91666.480636448017</c:v>
                </c:pt>
                <c:pt idx="14059">
                  <c:v>91666.643602315657</c:v>
                </c:pt>
                <c:pt idx="14060">
                  <c:v>91666.806568183296</c:v>
                </c:pt>
                <c:pt idx="14061">
                  <c:v>91666.996272186894</c:v>
                </c:pt>
                <c:pt idx="14062">
                  <c:v>91667.185976190493</c:v>
                </c:pt>
                <c:pt idx="14063">
                  <c:v>91667.504736899864</c:v>
                </c:pt>
                <c:pt idx="14064">
                  <c:v>91667.796759473276</c:v>
                </c:pt>
                <c:pt idx="14065">
                  <c:v>91668.088782046689</c:v>
                </c:pt>
                <c:pt idx="14066">
                  <c:v>91668.380804620101</c:v>
                </c:pt>
                <c:pt idx="14067">
                  <c:v>91668.672827193514</c:v>
                </c:pt>
                <c:pt idx="14068">
                  <c:v>91668.964849766926</c:v>
                </c:pt>
                <c:pt idx="14069">
                  <c:v>91669.256872340338</c:v>
                </c:pt>
                <c:pt idx="14070">
                  <c:v>91669.548894913751</c:v>
                </c:pt>
                <c:pt idx="14071">
                  <c:v>91669.716176837712</c:v>
                </c:pt>
                <c:pt idx="14072">
                  <c:v>91669.883458761673</c:v>
                </c:pt>
                <c:pt idx="14073">
                  <c:v>91670.050740685634</c:v>
                </c:pt>
                <c:pt idx="14074">
                  <c:v>91670.218022609595</c:v>
                </c:pt>
                <c:pt idx="14075">
                  <c:v>91670.385304533556</c:v>
                </c:pt>
                <c:pt idx="14076">
                  <c:v>91670.552586457517</c:v>
                </c:pt>
                <c:pt idx="14077">
                  <c:v>91670.719868381479</c:v>
                </c:pt>
                <c:pt idx="14078">
                  <c:v>91670.88715030544</c:v>
                </c:pt>
                <c:pt idx="14079">
                  <c:v>91670.925375523628</c:v>
                </c:pt>
                <c:pt idx="14080">
                  <c:v>91670.963600741816</c:v>
                </c:pt>
                <c:pt idx="14081">
                  <c:v>91671.001825960004</c:v>
                </c:pt>
                <c:pt idx="14082">
                  <c:v>91671.040051178192</c:v>
                </c:pt>
                <c:pt idx="14083">
                  <c:v>91671.07827639638</c:v>
                </c:pt>
                <c:pt idx="14084">
                  <c:v>91671.116501614568</c:v>
                </c:pt>
                <c:pt idx="14085">
                  <c:v>91671.154726832756</c:v>
                </c:pt>
                <c:pt idx="14086">
                  <c:v>91671.192952050944</c:v>
                </c:pt>
                <c:pt idx="14087">
                  <c:v>91671.231177269132</c:v>
                </c:pt>
                <c:pt idx="14088">
                  <c:v>91671.26940248732</c:v>
                </c:pt>
                <c:pt idx="14089">
                  <c:v>91671.307627705508</c:v>
                </c:pt>
                <c:pt idx="14090">
                  <c:v>91671.345852923696</c:v>
                </c:pt>
                <c:pt idx="14091">
                  <c:v>91671.384078141884</c:v>
                </c:pt>
                <c:pt idx="14092">
                  <c:v>91671.422303360072</c:v>
                </c:pt>
                <c:pt idx="14093">
                  <c:v>91671.46052857826</c:v>
                </c:pt>
                <c:pt idx="14094">
                  <c:v>91671.498753796448</c:v>
                </c:pt>
                <c:pt idx="14095">
                  <c:v>91671.536979014636</c:v>
                </c:pt>
                <c:pt idx="14096">
                  <c:v>91671.575204232824</c:v>
                </c:pt>
                <c:pt idx="14097">
                  <c:v>91671.613429451012</c:v>
                </c:pt>
                <c:pt idx="14098">
                  <c:v>91671.6516546692</c:v>
                </c:pt>
                <c:pt idx="14099">
                  <c:v>91671.689879887388</c:v>
                </c:pt>
                <c:pt idx="14100">
                  <c:v>91671.728105105576</c:v>
                </c:pt>
                <c:pt idx="14101">
                  <c:v>91671.766330323764</c:v>
                </c:pt>
                <c:pt idx="14102">
                  <c:v>91671.804555541952</c:v>
                </c:pt>
                <c:pt idx="14103">
                  <c:v>91671.84278076014</c:v>
                </c:pt>
                <c:pt idx="14104">
                  <c:v>91671.881005978328</c:v>
                </c:pt>
                <c:pt idx="14105">
                  <c:v>91671.919231196516</c:v>
                </c:pt>
                <c:pt idx="14106">
                  <c:v>91671.957456414704</c:v>
                </c:pt>
                <c:pt idx="14107">
                  <c:v>91671.995681632892</c:v>
                </c:pt>
                <c:pt idx="14108">
                  <c:v>91672.03390685108</c:v>
                </c:pt>
                <c:pt idx="14109">
                  <c:v>91672.072132069268</c:v>
                </c:pt>
                <c:pt idx="14110">
                  <c:v>91672.110357287456</c:v>
                </c:pt>
                <c:pt idx="14111">
                  <c:v>91672.148582505644</c:v>
                </c:pt>
                <c:pt idx="14112">
                  <c:v>91672.186807723832</c:v>
                </c:pt>
                <c:pt idx="14113">
                  <c:v>91672.22503294202</c:v>
                </c:pt>
                <c:pt idx="14114">
                  <c:v>91672.263258160208</c:v>
                </c:pt>
                <c:pt idx="14115">
                  <c:v>91672.301483378396</c:v>
                </c:pt>
                <c:pt idx="14116">
                  <c:v>91672.339708596584</c:v>
                </c:pt>
                <c:pt idx="14117">
                  <c:v>91672.377933814772</c:v>
                </c:pt>
                <c:pt idx="14118">
                  <c:v>91672.41615903296</c:v>
                </c:pt>
                <c:pt idx="14119">
                  <c:v>91672.454384251148</c:v>
                </c:pt>
                <c:pt idx="14120">
                  <c:v>91672.492609469336</c:v>
                </c:pt>
                <c:pt idx="14121">
                  <c:v>91672.530834687524</c:v>
                </c:pt>
                <c:pt idx="14122">
                  <c:v>91672.569059905712</c:v>
                </c:pt>
                <c:pt idx="14123">
                  <c:v>91672.607285123901</c:v>
                </c:pt>
                <c:pt idx="14124">
                  <c:v>91672.645510342089</c:v>
                </c:pt>
                <c:pt idx="14125">
                  <c:v>91672.683735560277</c:v>
                </c:pt>
                <c:pt idx="14126">
                  <c:v>91672.721960778465</c:v>
                </c:pt>
                <c:pt idx="14127">
                  <c:v>91672.760185996653</c:v>
                </c:pt>
                <c:pt idx="14128">
                  <c:v>91672.798411214841</c:v>
                </c:pt>
                <c:pt idx="14129">
                  <c:v>91672.836636433029</c:v>
                </c:pt>
                <c:pt idx="14130">
                  <c:v>91672.874861651217</c:v>
                </c:pt>
                <c:pt idx="14131">
                  <c:v>91672.913086869405</c:v>
                </c:pt>
                <c:pt idx="14132">
                  <c:v>91672.951312087593</c:v>
                </c:pt>
                <c:pt idx="14133">
                  <c:v>91672.989537305781</c:v>
                </c:pt>
                <c:pt idx="14134">
                  <c:v>91673.027762523969</c:v>
                </c:pt>
                <c:pt idx="14135">
                  <c:v>91673.065987742157</c:v>
                </c:pt>
                <c:pt idx="14136">
                  <c:v>91673.104212960345</c:v>
                </c:pt>
                <c:pt idx="14137">
                  <c:v>91673.142438178533</c:v>
                </c:pt>
                <c:pt idx="14138">
                  <c:v>91673.180663396721</c:v>
                </c:pt>
                <c:pt idx="14139">
                  <c:v>91673.218888614909</c:v>
                </c:pt>
                <c:pt idx="14140">
                  <c:v>91673.257113833097</c:v>
                </c:pt>
                <c:pt idx="14141">
                  <c:v>91673.295339051285</c:v>
                </c:pt>
                <c:pt idx="14142">
                  <c:v>91673.333564269473</c:v>
                </c:pt>
                <c:pt idx="14143">
                  <c:v>91673.371789487661</c:v>
                </c:pt>
                <c:pt idx="14144">
                  <c:v>91673.410014705849</c:v>
                </c:pt>
                <c:pt idx="14145">
                  <c:v>91673.448239924037</c:v>
                </c:pt>
                <c:pt idx="14146">
                  <c:v>91673.486465142225</c:v>
                </c:pt>
                <c:pt idx="14147">
                  <c:v>91673.524690360413</c:v>
                </c:pt>
                <c:pt idx="14148">
                  <c:v>91673.562915578601</c:v>
                </c:pt>
                <c:pt idx="14149">
                  <c:v>91673.601140796789</c:v>
                </c:pt>
                <c:pt idx="14150">
                  <c:v>91673.639366014977</c:v>
                </c:pt>
                <c:pt idx="14151">
                  <c:v>91673.677591233165</c:v>
                </c:pt>
                <c:pt idx="14152">
                  <c:v>91673.715816451353</c:v>
                </c:pt>
                <c:pt idx="14153">
                  <c:v>91673.754041669541</c:v>
                </c:pt>
                <c:pt idx="14154">
                  <c:v>91673.792266887729</c:v>
                </c:pt>
                <c:pt idx="14155">
                  <c:v>91673.830492105917</c:v>
                </c:pt>
                <c:pt idx="14156">
                  <c:v>91673.868717324105</c:v>
                </c:pt>
                <c:pt idx="14157">
                  <c:v>91673.906942542293</c:v>
                </c:pt>
                <c:pt idx="14158">
                  <c:v>91673.945167760481</c:v>
                </c:pt>
                <c:pt idx="14159">
                  <c:v>91673.983392978669</c:v>
                </c:pt>
                <c:pt idx="14160">
                  <c:v>91674.021618196857</c:v>
                </c:pt>
                <c:pt idx="14161">
                  <c:v>91674.059843415045</c:v>
                </c:pt>
                <c:pt idx="14162">
                  <c:v>91674.098068633233</c:v>
                </c:pt>
                <c:pt idx="14163">
                  <c:v>91674.136293851421</c:v>
                </c:pt>
                <c:pt idx="14164">
                  <c:v>91674.174519069609</c:v>
                </c:pt>
                <c:pt idx="14165">
                  <c:v>91674.212744287797</c:v>
                </c:pt>
                <c:pt idx="14166">
                  <c:v>91674.250969505985</c:v>
                </c:pt>
                <c:pt idx="14167">
                  <c:v>91674.289194724173</c:v>
                </c:pt>
                <c:pt idx="14168">
                  <c:v>91674.327419942361</c:v>
                </c:pt>
                <c:pt idx="14169">
                  <c:v>91674.365645160549</c:v>
                </c:pt>
                <c:pt idx="14170">
                  <c:v>91674.403870378737</c:v>
                </c:pt>
                <c:pt idx="14171">
                  <c:v>91674.442095596925</c:v>
                </c:pt>
                <c:pt idx="14172">
                  <c:v>91674.480320815113</c:v>
                </c:pt>
                <c:pt idx="14173">
                  <c:v>91674.518546033301</c:v>
                </c:pt>
                <c:pt idx="14174">
                  <c:v>91674.556771251489</c:v>
                </c:pt>
                <c:pt idx="14175">
                  <c:v>91674.594996469677</c:v>
                </c:pt>
                <c:pt idx="14176">
                  <c:v>91674.633221687865</c:v>
                </c:pt>
                <c:pt idx="14177">
                  <c:v>91674.671446906053</c:v>
                </c:pt>
                <c:pt idx="14178">
                  <c:v>91674.709672124241</c:v>
                </c:pt>
                <c:pt idx="14179">
                  <c:v>91674.747897342429</c:v>
                </c:pt>
                <c:pt idx="14180">
                  <c:v>91674.786122560618</c:v>
                </c:pt>
                <c:pt idx="14181">
                  <c:v>91674.824347778806</c:v>
                </c:pt>
                <c:pt idx="14182">
                  <c:v>91674.862572996994</c:v>
                </c:pt>
                <c:pt idx="14183">
                  <c:v>91674.900798215182</c:v>
                </c:pt>
                <c:pt idx="14184">
                  <c:v>91674.93902343337</c:v>
                </c:pt>
                <c:pt idx="14185">
                  <c:v>91674.977248651558</c:v>
                </c:pt>
                <c:pt idx="14186">
                  <c:v>91675.015473869746</c:v>
                </c:pt>
                <c:pt idx="14187">
                  <c:v>91675.053699087934</c:v>
                </c:pt>
                <c:pt idx="14188">
                  <c:v>91675.091924306122</c:v>
                </c:pt>
                <c:pt idx="14189">
                  <c:v>91675.13014952431</c:v>
                </c:pt>
                <c:pt idx="14190">
                  <c:v>91675.168374742498</c:v>
                </c:pt>
                <c:pt idx="14191">
                  <c:v>91675.206599960686</c:v>
                </c:pt>
                <c:pt idx="14192">
                  <c:v>91675.244825178874</c:v>
                </c:pt>
                <c:pt idx="14193">
                  <c:v>91675.283050397062</c:v>
                </c:pt>
                <c:pt idx="14194">
                  <c:v>91675.32127561525</c:v>
                </c:pt>
                <c:pt idx="14195">
                  <c:v>91675.359500833438</c:v>
                </c:pt>
                <c:pt idx="14196">
                  <c:v>91675.397726051626</c:v>
                </c:pt>
                <c:pt idx="14197">
                  <c:v>91675.435951269814</c:v>
                </c:pt>
                <c:pt idx="14198">
                  <c:v>91675.474176488002</c:v>
                </c:pt>
                <c:pt idx="14199">
                  <c:v>91675.51240170619</c:v>
                </c:pt>
                <c:pt idx="14200">
                  <c:v>91675.550626924378</c:v>
                </c:pt>
                <c:pt idx="14201">
                  <c:v>91675.588852142566</c:v>
                </c:pt>
                <c:pt idx="14202">
                  <c:v>91675.627077360754</c:v>
                </c:pt>
                <c:pt idx="14203">
                  <c:v>91675.665302578942</c:v>
                </c:pt>
                <c:pt idx="14204">
                  <c:v>91675.70352779713</c:v>
                </c:pt>
                <c:pt idx="14205">
                  <c:v>91675.741753015318</c:v>
                </c:pt>
                <c:pt idx="14206">
                  <c:v>91675.779978233506</c:v>
                </c:pt>
                <c:pt idx="14207">
                  <c:v>91675.818203451694</c:v>
                </c:pt>
                <c:pt idx="14208">
                  <c:v>91675.856428669882</c:v>
                </c:pt>
                <c:pt idx="14209">
                  <c:v>91675.89465388807</c:v>
                </c:pt>
                <c:pt idx="14210">
                  <c:v>91675.932879106258</c:v>
                </c:pt>
                <c:pt idx="14211">
                  <c:v>91675.971104324446</c:v>
                </c:pt>
                <c:pt idx="14212">
                  <c:v>91676.009329542634</c:v>
                </c:pt>
                <c:pt idx="14213">
                  <c:v>91676.047554760822</c:v>
                </c:pt>
                <c:pt idx="14214">
                  <c:v>91676.08577997901</c:v>
                </c:pt>
                <c:pt idx="14215">
                  <c:v>91676.101950037119</c:v>
                </c:pt>
                <c:pt idx="14216">
                  <c:v>91676.118120095227</c:v>
                </c:pt>
                <c:pt idx="14217">
                  <c:v>91676.134290153335</c:v>
                </c:pt>
                <c:pt idx="14218">
                  <c:v>91676.134290153335</c:v>
                </c:pt>
                <c:pt idx="14219">
                  <c:v>91676.134290153335</c:v>
                </c:pt>
                <c:pt idx="14220">
                  <c:v>91676.134290153335</c:v>
                </c:pt>
                <c:pt idx="14221">
                  <c:v>91676.134290153335</c:v>
                </c:pt>
                <c:pt idx="14222">
                  <c:v>91676.134290153335</c:v>
                </c:pt>
                <c:pt idx="14223">
                  <c:v>91676.134290153335</c:v>
                </c:pt>
                <c:pt idx="14224">
                  <c:v>91676.134290153335</c:v>
                </c:pt>
                <c:pt idx="14225">
                  <c:v>91676.134290153335</c:v>
                </c:pt>
                <c:pt idx="14226">
                  <c:v>91676.134290153335</c:v>
                </c:pt>
                <c:pt idx="14227">
                  <c:v>91676.134290153335</c:v>
                </c:pt>
                <c:pt idx="14228">
                  <c:v>91676.134290153335</c:v>
                </c:pt>
                <c:pt idx="14229">
                  <c:v>91676.134290153335</c:v>
                </c:pt>
                <c:pt idx="14230">
                  <c:v>91676.134290153335</c:v>
                </c:pt>
                <c:pt idx="14231">
                  <c:v>91676.134290153335</c:v>
                </c:pt>
                <c:pt idx="14232">
                  <c:v>91676.134290153335</c:v>
                </c:pt>
                <c:pt idx="14233">
                  <c:v>91676.134290153335</c:v>
                </c:pt>
                <c:pt idx="14234">
                  <c:v>91676.134290153335</c:v>
                </c:pt>
                <c:pt idx="14235">
                  <c:v>91676.134290153335</c:v>
                </c:pt>
                <c:pt idx="14236">
                  <c:v>91676.134290153335</c:v>
                </c:pt>
                <c:pt idx="14237">
                  <c:v>91676.134290153335</c:v>
                </c:pt>
                <c:pt idx="14238">
                  <c:v>91676.134290153335</c:v>
                </c:pt>
                <c:pt idx="14239">
                  <c:v>91676.134290153335</c:v>
                </c:pt>
                <c:pt idx="14240">
                  <c:v>91676.134290153335</c:v>
                </c:pt>
                <c:pt idx="14241">
                  <c:v>91676.134290153335</c:v>
                </c:pt>
                <c:pt idx="14242">
                  <c:v>91676.134290153335</c:v>
                </c:pt>
                <c:pt idx="14243">
                  <c:v>91676.134290153335</c:v>
                </c:pt>
                <c:pt idx="14244">
                  <c:v>91676.134290153335</c:v>
                </c:pt>
                <c:pt idx="14245">
                  <c:v>91676.134290153335</c:v>
                </c:pt>
                <c:pt idx="14246">
                  <c:v>91676.134290153335</c:v>
                </c:pt>
                <c:pt idx="14247">
                  <c:v>91676.134290153335</c:v>
                </c:pt>
                <c:pt idx="14248">
                  <c:v>91676.134290153335</c:v>
                </c:pt>
                <c:pt idx="14249">
                  <c:v>91676.134290153335</c:v>
                </c:pt>
                <c:pt idx="14250">
                  <c:v>91676.134290153335</c:v>
                </c:pt>
                <c:pt idx="14251">
                  <c:v>91676.134290153335</c:v>
                </c:pt>
                <c:pt idx="14252">
                  <c:v>91676.134290153335</c:v>
                </c:pt>
                <c:pt idx="14253">
                  <c:v>91676.134290153335</c:v>
                </c:pt>
                <c:pt idx="14254">
                  <c:v>91676.134290153335</c:v>
                </c:pt>
                <c:pt idx="14255">
                  <c:v>91676.134290153335</c:v>
                </c:pt>
                <c:pt idx="14256">
                  <c:v>91676.153955010348</c:v>
                </c:pt>
                <c:pt idx="14257">
                  <c:v>91676.173619867361</c:v>
                </c:pt>
                <c:pt idx="14258">
                  <c:v>91676.193284724373</c:v>
                </c:pt>
                <c:pt idx="14259">
                  <c:v>91676.212949581386</c:v>
                </c:pt>
                <c:pt idx="14260">
                  <c:v>91676.232614438399</c:v>
                </c:pt>
                <c:pt idx="14261">
                  <c:v>91676.252279295411</c:v>
                </c:pt>
                <c:pt idx="14262">
                  <c:v>91676.442952817742</c:v>
                </c:pt>
                <c:pt idx="14263">
                  <c:v>91676.442952817742</c:v>
                </c:pt>
                <c:pt idx="14264">
                  <c:v>91676.442952817742</c:v>
                </c:pt>
                <c:pt idx="14265">
                  <c:v>91676.442952817742</c:v>
                </c:pt>
                <c:pt idx="14266">
                  <c:v>91676.442952817742</c:v>
                </c:pt>
                <c:pt idx="14267">
                  <c:v>91676.442952817742</c:v>
                </c:pt>
                <c:pt idx="14268">
                  <c:v>91676.442952817742</c:v>
                </c:pt>
                <c:pt idx="14269">
                  <c:v>91676.474877166751</c:v>
                </c:pt>
                <c:pt idx="14270">
                  <c:v>91676.506801515759</c:v>
                </c:pt>
                <c:pt idx="14271">
                  <c:v>91676.538725864768</c:v>
                </c:pt>
                <c:pt idx="14272">
                  <c:v>91676.570650213776</c:v>
                </c:pt>
                <c:pt idx="14273">
                  <c:v>91676.570650213776</c:v>
                </c:pt>
                <c:pt idx="14274">
                  <c:v>91676.821155501719</c:v>
                </c:pt>
                <c:pt idx="14275">
                  <c:v>91677.071660789661</c:v>
                </c:pt>
                <c:pt idx="14276">
                  <c:v>91677.322166077603</c:v>
                </c:pt>
                <c:pt idx="14277">
                  <c:v>91677.572671365546</c:v>
                </c:pt>
                <c:pt idx="14278">
                  <c:v>91677.823176653488</c:v>
                </c:pt>
                <c:pt idx="14279">
                  <c:v>91678.073681941431</c:v>
                </c:pt>
                <c:pt idx="14280">
                  <c:v>91678.324187229373</c:v>
                </c:pt>
                <c:pt idx="14281">
                  <c:v>91678.324187229373</c:v>
                </c:pt>
                <c:pt idx="14282">
                  <c:v>91678.324187229373</c:v>
                </c:pt>
                <c:pt idx="14283">
                  <c:v>91678.324187229373</c:v>
                </c:pt>
                <c:pt idx="14284">
                  <c:v>91678.324187229373</c:v>
                </c:pt>
                <c:pt idx="14285">
                  <c:v>91678.324187229373</c:v>
                </c:pt>
                <c:pt idx="14286">
                  <c:v>91678.324187229373</c:v>
                </c:pt>
                <c:pt idx="14287">
                  <c:v>91678.324187229373</c:v>
                </c:pt>
                <c:pt idx="14288">
                  <c:v>91678.324187229373</c:v>
                </c:pt>
                <c:pt idx="14289">
                  <c:v>91678.324187229373</c:v>
                </c:pt>
                <c:pt idx="14290">
                  <c:v>91678.324187229373</c:v>
                </c:pt>
                <c:pt idx="14291">
                  <c:v>91678.324187229373</c:v>
                </c:pt>
                <c:pt idx="14292">
                  <c:v>91678.324187229373</c:v>
                </c:pt>
                <c:pt idx="14293">
                  <c:v>91678.324187229373</c:v>
                </c:pt>
                <c:pt idx="14294">
                  <c:v>91678.324187229373</c:v>
                </c:pt>
                <c:pt idx="14295">
                  <c:v>91678.324187229373</c:v>
                </c:pt>
                <c:pt idx="14296">
                  <c:v>91678.324187229373</c:v>
                </c:pt>
                <c:pt idx="14297">
                  <c:v>91678.324187229373</c:v>
                </c:pt>
                <c:pt idx="14298">
                  <c:v>91678.324187229373</c:v>
                </c:pt>
                <c:pt idx="14299">
                  <c:v>91678.324187229373</c:v>
                </c:pt>
                <c:pt idx="14300">
                  <c:v>91678.324187229373</c:v>
                </c:pt>
                <c:pt idx="14301">
                  <c:v>91678.324187229373</c:v>
                </c:pt>
                <c:pt idx="14302">
                  <c:v>91678.324187229373</c:v>
                </c:pt>
                <c:pt idx="14303">
                  <c:v>91678.324187229373</c:v>
                </c:pt>
                <c:pt idx="14304">
                  <c:v>91678.324187229373</c:v>
                </c:pt>
                <c:pt idx="14305">
                  <c:v>91678.324187229373</c:v>
                </c:pt>
                <c:pt idx="14306">
                  <c:v>91678.324187229373</c:v>
                </c:pt>
                <c:pt idx="14307">
                  <c:v>91678.324187229373</c:v>
                </c:pt>
                <c:pt idx="14308">
                  <c:v>91678.324187229373</c:v>
                </c:pt>
                <c:pt idx="14309">
                  <c:v>91678.324187229373</c:v>
                </c:pt>
                <c:pt idx="14310">
                  <c:v>91678.815294095388</c:v>
                </c:pt>
                <c:pt idx="14311">
                  <c:v>91680.73888502772</c:v>
                </c:pt>
                <c:pt idx="14312">
                  <c:v>91685.109344657423</c:v>
                </c:pt>
                <c:pt idx="14313">
                  <c:v>91689.078308793556</c:v>
                </c:pt>
                <c:pt idx="14314">
                  <c:v>91694.506922879518</c:v>
                </c:pt>
                <c:pt idx="14315">
                  <c:v>91699.93553696548</c:v>
                </c:pt>
                <c:pt idx="14316">
                  <c:v>91705.364151051443</c:v>
                </c:pt>
                <c:pt idx="14317">
                  <c:v>91711.160850833927</c:v>
                </c:pt>
                <c:pt idx="14318">
                  <c:v>91716.623231477308</c:v>
                </c:pt>
                <c:pt idx="14319">
                  <c:v>91722.288984602274</c:v>
                </c:pt>
                <c:pt idx="14320">
                  <c:v>91727.713238270517</c:v>
                </c:pt>
                <c:pt idx="14321">
                  <c:v>91732.107831438756</c:v>
                </c:pt>
                <c:pt idx="14322">
                  <c:v>91736.963641367372</c:v>
                </c:pt>
                <c:pt idx="14323">
                  <c:v>91742.333186710777</c:v>
                </c:pt>
                <c:pt idx="14324">
                  <c:v>91747.702732054182</c:v>
                </c:pt>
                <c:pt idx="14325">
                  <c:v>91753.173995338177</c:v>
                </c:pt>
                <c:pt idx="14326">
                  <c:v>91758.481051134295</c:v>
                </c:pt>
                <c:pt idx="14327">
                  <c:v>91763.788106930413</c:v>
                </c:pt>
                <c:pt idx="14328">
                  <c:v>91769.117549091199</c:v>
                </c:pt>
                <c:pt idx="14329">
                  <c:v>91770.972964162414</c:v>
                </c:pt>
                <c:pt idx="14330">
                  <c:v>91772.111185636546</c:v>
                </c:pt>
                <c:pt idx="14331">
                  <c:v>91772.749025356607</c:v>
                </c:pt>
                <c:pt idx="14332">
                  <c:v>91773.386865076667</c:v>
                </c:pt>
                <c:pt idx="14333">
                  <c:v>91774.16102169425</c:v>
                </c:pt>
                <c:pt idx="14334">
                  <c:v>91775.163865967261</c:v>
                </c:pt>
                <c:pt idx="14335">
                  <c:v>91776.064992299682</c:v>
                </c:pt>
                <c:pt idx="14336">
                  <c:v>91777.071593245957</c:v>
                </c:pt>
                <c:pt idx="14337">
                  <c:v>91778.078194192232</c:v>
                </c:pt>
                <c:pt idx="14338">
                  <c:v>91779.084795138508</c:v>
                </c:pt>
                <c:pt idx="14339">
                  <c:v>91780.091396084783</c:v>
                </c:pt>
                <c:pt idx="14340">
                  <c:v>91781.097997031058</c:v>
                </c:pt>
                <c:pt idx="14341">
                  <c:v>91782.104597977333</c:v>
                </c:pt>
                <c:pt idx="14342">
                  <c:v>91783.111198923609</c:v>
                </c:pt>
                <c:pt idx="14343">
                  <c:v>91784.19487491122</c:v>
                </c:pt>
                <c:pt idx="14344">
                  <c:v>91785.278550898831</c:v>
                </c:pt>
                <c:pt idx="14345">
                  <c:v>91785.463332860061</c:v>
                </c:pt>
                <c:pt idx="14346">
                  <c:v>91785.648114821292</c:v>
                </c:pt>
                <c:pt idx="14347">
                  <c:v>91785.950797732265</c:v>
                </c:pt>
                <c:pt idx="14348">
                  <c:v>91786.253480643238</c:v>
                </c:pt>
                <c:pt idx="14349">
                  <c:v>91786.556163554211</c:v>
                </c:pt>
                <c:pt idx="14350">
                  <c:v>91786.740945515441</c:v>
                </c:pt>
                <c:pt idx="14351">
                  <c:v>91786.925727476671</c:v>
                </c:pt>
                <c:pt idx="14352">
                  <c:v>91787.110509437902</c:v>
                </c:pt>
                <c:pt idx="14353">
                  <c:v>91787.246826335424</c:v>
                </c:pt>
                <c:pt idx="14354">
                  <c:v>91787.472218683382</c:v>
                </c:pt>
                <c:pt idx="14355">
                  <c:v>91787.697611031341</c:v>
                </c:pt>
                <c:pt idx="14356">
                  <c:v>91787.923003379299</c:v>
                </c:pt>
                <c:pt idx="14357">
                  <c:v>91788.148395727258</c:v>
                </c:pt>
                <c:pt idx="14358">
                  <c:v>91788.28471262478</c:v>
                </c:pt>
                <c:pt idx="14359">
                  <c:v>91788.421029522302</c:v>
                </c:pt>
                <c:pt idx="14360">
                  <c:v>91788.557346419824</c:v>
                </c:pt>
                <c:pt idx="14361">
                  <c:v>91788.557346419824</c:v>
                </c:pt>
                <c:pt idx="14362">
                  <c:v>91788.557346419824</c:v>
                </c:pt>
                <c:pt idx="14363">
                  <c:v>91788.557346419824</c:v>
                </c:pt>
                <c:pt idx="14364">
                  <c:v>91788.557346419824</c:v>
                </c:pt>
                <c:pt idx="14365">
                  <c:v>91788.557346419824</c:v>
                </c:pt>
                <c:pt idx="14366">
                  <c:v>91788.557346419824</c:v>
                </c:pt>
                <c:pt idx="14367">
                  <c:v>91788.557346419824</c:v>
                </c:pt>
                <c:pt idx="14368">
                  <c:v>91788.557346419824</c:v>
                </c:pt>
                <c:pt idx="14369">
                  <c:v>91788.557346419824</c:v>
                </c:pt>
                <c:pt idx="14370">
                  <c:v>91788.557346419824</c:v>
                </c:pt>
                <c:pt idx="14371">
                  <c:v>91788.557346419824</c:v>
                </c:pt>
                <c:pt idx="14372">
                  <c:v>91788.557346419824</c:v>
                </c:pt>
                <c:pt idx="14373">
                  <c:v>91788.557346419824</c:v>
                </c:pt>
                <c:pt idx="14374">
                  <c:v>91788.557346419824</c:v>
                </c:pt>
                <c:pt idx="14375">
                  <c:v>91788.557346419824</c:v>
                </c:pt>
                <c:pt idx="14376">
                  <c:v>91788.557346419824</c:v>
                </c:pt>
                <c:pt idx="14377">
                  <c:v>91788.557346419824</c:v>
                </c:pt>
                <c:pt idx="14378">
                  <c:v>91788.557346419824</c:v>
                </c:pt>
                <c:pt idx="14379">
                  <c:v>91788.557346419824</c:v>
                </c:pt>
                <c:pt idx="14380">
                  <c:v>91788.557346419824</c:v>
                </c:pt>
                <c:pt idx="14381">
                  <c:v>91788.557346419824</c:v>
                </c:pt>
                <c:pt idx="14382">
                  <c:v>91788.557346419824</c:v>
                </c:pt>
                <c:pt idx="14383">
                  <c:v>91788.557346419824</c:v>
                </c:pt>
                <c:pt idx="14384">
                  <c:v>91788.557346419824</c:v>
                </c:pt>
                <c:pt idx="14385">
                  <c:v>91788.557346419824</c:v>
                </c:pt>
                <c:pt idx="14386">
                  <c:v>91788.557346419824</c:v>
                </c:pt>
                <c:pt idx="14387">
                  <c:v>91788.942424928871</c:v>
                </c:pt>
                <c:pt idx="14388">
                  <c:v>91789.327503437918</c:v>
                </c:pt>
                <c:pt idx="14389">
                  <c:v>91791.628127189193</c:v>
                </c:pt>
                <c:pt idx="14390">
                  <c:v>91799.554924439377</c:v>
                </c:pt>
                <c:pt idx="14391">
                  <c:v>91807.107979845445</c:v>
                </c:pt>
                <c:pt idx="14392">
                  <c:v>91814.661035251513</c:v>
                </c:pt>
                <c:pt idx="14393">
                  <c:v>91814.854522355148</c:v>
                </c:pt>
                <c:pt idx="14394">
                  <c:v>91815.048009458784</c:v>
                </c:pt>
                <c:pt idx="14395">
                  <c:v>91818.053133592024</c:v>
                </c:pt>
                <c:pt idx="14396">
                  <c:v>91822.378721869391</c:v>
                </c:pt>
                <c:pt idx="14397">
                  <c:v>91828.232854012822</c:v>
                </c:pt>
                <c:pt idx="14398">
                  <c:v>91834.132767014671</c:v>
                </c:pt>
                <c:pt idx="14399">
                  <c:v>91840.03268001652</c:v>
                </c:pt>
                <c:pt idx="14400">
                  <c:v>91849.123392219175</c:v>
                </c:pt>
                <c:pt idx="14401">
                  <c:v>91858.96123027557</c:v>
                </c:pt>
                <c:pt idx="14402">
                  <c:v>91867.938319106164</c:v>
                </c:pt>
                <c:pt idx="14403">
                  <c:v>91874.915506495323</c:v>
                </c:pt>
                <c:pt idx="14404">
                  <c:v>91882.21024389338</c:v>
                </c:pt>
                <c:pt idx="14405">
                  <c:v>91889.65502707519</c:v>
                </c:pt>
                <c:pt idx="14406">
                  <c:v>91897.647861414982</c:v>
                </c:pt>
                <c:pt idx="14407">
                  <c:v>91899.894030354495</c:v>
                </c:pt>
                <c:pt idx="14408">
                  <c:v>91901.465705018578</c:v>
                </c:pt>
                <c:pt idx="14409">
                  <c:v>91903.022990215381</c:v>
                </c:pt>
                <c:pt idx="14410">
                  <c:v>91904.580275412183</c:v>
                </c:pt>
                <c:pt idx="14411">
                  <c:v>91905.740194850907</c:v>
                </c:pt>
                <c:pt idx="14412">
                  <c:v>91906.90011428963</c:v>
                </c:pt>
                <c:pt idx="14413">
                  <c:v>91908.060033728354</c:v>
                </c:pt>
                <c:pt idx="14414">
                  <c:v>91909.219953167078</c:v>
                </c:pt>
                <c:pt idx="14415">
                  <c:v>91910.379872605801</c:v>
                </c:pt>
                <c:pt idx="14416">
                  <c:v>91911.558677217385</c:v>
                </c:pt>
                <c:pt idx="14417">
                  <c:v>91912.737481828968</c:v>
                </c:pt>
                <c:pt idx="14418">
                  <c:v>91912.906412785582</c:v>
                </c:pt>
                <c:pt idx="14419">
                  <c:v>91913.075343742195</c:v>
                </c:pt>
                <c:pt idx="14420">
                  <c:v>91913.244274698809</c:v>
                </c:pt>
                <c:pt idx="14421">
                  <c:v>91913.413205655423</c:v>
                </c:pt>
                <c:pt idx="14422">
                  <c:v>91913.582136612036</c:v>
                </c:pt>
                <c:pt idx="14423">
                  <c:v>91913.75106756865</c:v>
                </c:pt>
                <c:pt idx="14424">
                  <c:v>91913.919998525264</c:v>
                </c:pt>
                <c:pt idx="14425">
                  <c:v>91914.088929481877</c:v>
                </c:pt>
                <c:pt idx="14426">
                  <c:v>91914.257860438491</c:v>
                </c:pt>
                <c:pt idx="14427">
                  <c:v>91914.426791395104</c:v>
                </c:pt>
                <c:pt idx="14428">
                  <c:v>91914.595722351718</c:v>
                </c:pt>
                <c:pt idx="14429">
                  <c:v>91914.764653308332</c:v>
                </c:pt>
                <c:pt idx="14430">
                  <c:v>91914.933584264945</c:v>
                </c:pt>
                <c:pt idx="14431">
                  <c:v>91915.102515221559</c:v>
                </c:pt>
                <c:pt idx="14432">
                  <c:v>91915.271446178172</c:v>
                </c:pt>
                <c:pt idx="14433">
                  <c:v>91915.290331351032</c:v>
                </c:pt>
                <c:pt idx="14434">
                  <c:v>91915.309216523892</c:v>
                </c:pt>
                <c:pt idx="14435">
                  <c:v>91915.328101696752</c:v>
                </c:pt>
                <c:pt idx="14436">
                  <c:v>91915.346986869612</c:v>
                </c:pt>
                <c:pt idx="14437">
                  <c:v>91915.365872042472</c:v>
                </c:pt>
                <c:pt idx="14438">
                  <c:v>91915.384757215332</c:v>
                </c:pt>
                <c:pt idx="14439">
                  <c:v>91915.384757215332</c:v>
                </c:pt>
                <c:pt idx="14440">
                  <c:v>91915.384757215332</c:v>
                </c:pt>
                <c:pt idx="14441">
                  <c:v>91915.384757215332</c:v>
                </c:pt>
                <c:pt idx="14442">
                  <c:v>91915.384757215332</c:v>
                </c:pt>
                <c:pt idx="14443">
                  <c:v>91915.384757215332</c:v>
                </c:pt>
                <c:pt idx="14444">
                  <c:v>91915.384757215332</c:v>
                </c:pt>
                <c:pt idx="14445">
                  <c:v>91915.384757215332</c:v>
                </c:pt>
                <c:pt idx="14446">
                  <c:v>91915.384757215332</c:v>
                </c:pt>
                <c:pt idx="14447">
                  <c:v>91915.384757215332</c:v>
                </c:pt>
                <c:pt idx="14448">
                  <c:v>91915.384757215332</c:v>
                </c:pt>
                <c:pt idx="14449">
                  <c:v>91915.384757215332</c:v>
                </c:pt>
                <c:pt idx="14450">
                  <c:v>91915.384757215332</c:v>
                </c:pt>
                <c:pt idx="14451">
                  <c:v>91915.384757215332</c:v>
                </c:pt>
                <c:pt idx="14452">
                  <c:v>91915.384757215332</c:v>
                </c:pt>
                <c:pt idx="14453">
                  <c:v>91915.384757215332</c:v>
                </c:pt>
                <c:pt idx="14454">
                  <c:v>91915.384757215332</c:v>
                </c:pt>
                <c:pt idx="14455">
                  <c:v>91915.384757215332</c:v>
                </c:pt>
                <c:pt idx="14456">
                  <c:v>91916.683004259976</c:v>
                </c:pt>
                <c:pt idx="14457">
                  <c:v>91926.302227615146</c:v>
                </c:pt>
                <c:pt idx="14458">
                  <c:v>91941.284545084069</c:v>
                </c:pt>
                <c:pt idx="14459">
                  <c:v>91965.186043164285</c:v>
                </c:pt>
                <c:pt idx="14460">
                  <c:v>91981.588348525678</c:v>
                </c:pt>
                <c:pt idx="14461">
                  <c:v>92005.388012875264</c:v>
                </c:pt>
                <c:pt idx="14462">
                  <c:v>92030.919264625511</c:v>
                </c:pt>
                <c:pt idx="14463">
                  <c:v>92057.936533792163</c:v>
                </c:pt>
                <c:pt idx="14464">
                  <c:v>92084.320606354653</c:v>
                </c:pt>
                <c:pt idx="14465">
                  <c:v>92092.618279982868</c:v>
                </c:pt>
                <c:pt idx="14466">
                  <c:v>92100.915953611082</c:v>
                </c:pt>
                <c:pt idx="14467">
                  <c:v>92108.586462827036</c:v>
                </c:pt>
                <c:pt idx="14468">
                  <c:v>92116.256972042989</c:v>
                </c:pt>
                <c:pt idx="14469">
                  <c:v>92124.921305046577</c:v>
                </c:pt>
                <c:pt idx="14470">
                  <c:v>92134.196298747935</c:v>
                </c:pt>
                <c:pt idx="14471">
                  <c:v>92141.956771035853</c:v>
                </c:pt>
                <c:pt idx="14472">
                  <c:v>92149.054802212733</c:v>
                </c:pt>
                <c:pt idx="14473">
                  <c:v>92164.972676296093</c:v>
                </c:pt>
                <c:pt idx="14474">
                  <c:v>92182.839916908983</c:v>
                </c:pt>
                <c:pt idx="14475">
                  <c:v>92204.362858370994</c:v>
                </c:pt>
                <c:pt idx="14476">
                  <c:v>92214.633258737464</c:v>
                </c:pt>
                <c:pt idx="14477">
                  <c:v>92225.780365346145</c:v>
                </c:pt>
                <c:pt idx="14478">
                  <c:v>92237.970236979047</c:v>
                </c:pt>
                <c:pt idx="14479">
                  <c:v>92248.122857744951</c:v>
                </c:pt>
                <c:pt idx="14480">
                  <c:v>92258.080780411561</c:v>
                </c:pt>
                <c:pt idx="14481">
                  <c:v>92267.36259061993</c:v>
                </c:pt>
                <c:pt idx="14482">
                  <c:v>92276.421524662859</c:v>
                </c:pt>
                <c:pt idx="14483">
                  <c:v>92285.365704620272</c:v>
                </c:pt>
                <c:pt idx="14484">
                  <c:v>92294.309884577684</c:v>
                </c:pt>
                <c:pt idx="14485">
                  <c:v>92303.254064535096</c:v>
                </c:pt>
                <c:pt idx="14486">
                  <c:v>92312.198244492509</c:v>
                </c:pt>
                <c:pt idx="14487">
                  <c:v>92316.554244348939</c:v>
                </c:pt>
                <c:pt idx="14488">
                  <c:v>92318.115207650131</c:v>
                </c:pt>
                <c:pt idx="14489">
                  <c:v>92318.645292663423</c:v>
                </c:pt>
                <c:pt idx="14490">
                  <c:v>92319.175377676715</c:v>
                </c:pt>
                <c:pt idx="14491">
                  <c:v>92319.907340481324</c:v>
                </c:pt>
                <c:pt idx="14492">
                  <c:v>92320.639303285934</c:v>
                </c:pt>
                <c:pt idx="14493">
                  <c:v>92321.507206066948</c:v>
                </c:pt>
                <c:pt idx="14494">
                  <c:v>92322.248776985201</c:v>
                </c:pt>
                <c:pt idx="14495">
                  <c:v>92322.990347903455</c:v>
                </c:pt>
                <c:pt idx="14496">
                  <c:v>92323.731918821708</c:v>
                </c:pt>
                <c:pt idx="14497">
                  <c:v>92324.181888100633</c:v>
                </c:pt>
                <c:pt idx="14498">
                  <c:v>92324.631857379558</c:v>
                </c:pt>
                <c:pt idx="14499">
                  <c:v>92325.081826658483</c:v>
                </c:pt>
                <c:pt idx="14500">
                  <c:v>92325.531795937408</c:v>
                </c:pt>
                <c:pt idx="14501">
                  <c:v>92326.336987934788</c:v>
                </c:pt>
                <c:pt idx="14502">
                  <c:v>92326.940302140851</c:v>
                </c:pt>
                <c:pt idx="14503">
                  <c:v>92327.543616346913</c:v>
                </c:pt>
                <c:pt idx="14504">
                  <c:v>92329.503369626429</c:v>
                </c:pt>
                <c:pt idx="14505">
                  <c:v>92336.832457904762</c:v>
                </c:pt>
                <c:pt idx="14506">
                  <c:v>92344.598050814064</c:v>
                </c:pt>
                <c:pt idx="14507">
                  <c:v>92350.464776400593</c:v>
                </c:pt>
                <c:pt idx="14508">
                  <c:v>92356.308604783699</c:v>
                </c:pt>
                <c:pt idx="14509">
                  <c:v>92365.505177331128</c:v>
                </c:pt>
                <c:pt idx="14510">
                  <c:v>92409.016716473518</c:v>
                </c:pt>
                <c:pt idx="14511">
                  <c:v>92473.502451469685</c:v>
                </c:pt>
                <c:pt idx="14512">
                  <c:v>92537.719634498906</c:v>
                </c:pt>
                <c:pt idx="14513">
                  <c:v>92562.067255139671</c:v>
                </c:pt>
                <c:pt idx="14514">
                  <c:v>92578.850191905527</c:v>
                </c:pt>
                <c:pt idx="14515">
                  <c:v>92598.365843146865</c:v>
                </c:pt>
                <c:pt idx="14516">
                  <c:v>92619.230002449898</c:v>
                </c:pt>
                <c:pt idx="14517">
                  <c:v>92643.096711921622</c:v>
                </c:pt>
                <c:pt idx="14518">
                  <c:v>92651.314781824491</c:v>
                </c:pt>
                <c:pt idx="14519">
                  <c:v>92655.045927403102</c:v>
                </c:pt>
                <c:pt idx="14520">
                  <c:v>92658.976017177221</c:v>
                </c:pt>
                <c:pt idx="14521">
                  <c:v>92662.160280800075</c:v>
                </c:pt>
                <c:pt idx="14522">
                  <c:v>92667.59637596432</c:v>
                </c:pt>
                <c:pt idx="14523">
                  <c:v>92673.192950706245</c:v>
                </c:pt>
                <c:pt idx="14524">
                  <c:v>92678.780351915309</c:v>
                </c:pt>
                <c:pt idx="14525">
                  <c:v>92685.01339543685</c:v>
                </c:pt>
                <c:pt idx="14526">
                  <c:v>92690.678200005656</c:v>
                </c:pt>
                <c:pt idx="14527">
                  <c:v>92698.698846428364</c:v>
                </c:pt>
                <c:pt idx="14528">
                  <c:v>92706.794568572543</c:v>
                </c:pt>
                <c:pt idx="14529">
                  <c:v>92713.460912320326</c:v>
                </c:pt>
                <c:pt idx="14530">
                  <c:v>92720.176649967892</c:v>
                </c:pt>
                <c:pt idx="14531">
                  <c:v>92726.892387615459</c:v>
                </c:pt>
                <c:pt idx="14532">
                  <c:v>92733.586369220298</c:v>
                </c:pt>
                <c:pt idx="14533">
                  <c:v>92746.37561780645</c:v>
                </c:pt>
                <c:pt idx="14534">
                  <c:v>92759.235403478509</c:v>
                </c:pt>
                <c:pt idx="14535">
                  <c:v>92774.845135498428</c:v>
                </c:pt>
                <c:pt idx="14536">
                  <c:v>92784.359892101304</c:v>
                </c:pt>
                <c:pt idx="14537">
                  <c:v>92793.004162863668</c:v>
                </c:pt>
                <c:pt idx="14538">
                  <c:v>92800.658616467292</c:v>
                </c:pt>
                <c:pt idx="14539">
                  <c:v>92808.311315275278</c:v>
                </c:pt>
                <c:pt idx="14540">
                  <c:v>92815.964014083263</c:v>
                </c:pt>
                <c:pt idx="14541">
                  <c:v>92823.616712891249</c:v>
                </c:pt>
                <c:pt idx="14542">
                  <c:v>92831.440238195268</c:v>
                </c:pt>
                <c:pt idx="14543">
                  <c:v>92839.150769879227</c:v>
                </c:pt>
                <c:pt idx="14544">
                  <c:v>92847.201439539203</c:v>
                </c:pt>
                <c:pt idx="14545">
                  <c:v>92855.25210919918</c:v>
                </c:pt>
                <c:pt idx="14546">
                  <c:v>92863.302778859157</c:v>
                </c:pt>
                <c:pt idx="14547">
                  <c:v>92870.327902451871</c:v>
                </c:pt>
                <c:pt idx="14548">
                  <c:v>92877.353026044584</c:v>
                </c:pt>
                <c:pt idx="14549">
                  <c:v>92885.034733925146</c:v>
                </c:pt>
                <c:pt idx="14550">
                  <c:v>92891.025266033248</c:v>
                </c:pt>
                <c:pt idx="14551">
                  <c:v>92896.008008830147</c:v>
                </c:pt>
                <c:pt idx="14552">
                  <c:v>92901.250460781041</c:v>
                </c:pt>
                <c:pt idx="14553">
                  <c:v>92906.088471450275</c:v>
                </c:pt>
                <c:pt idx="14554">
                  <c:v>92910.926190555241</c:v>
                </c:pt>
                <c:pt idx="14555">
                  <c:v>92914.35533328561</c:v>
                </c:pt>
                <c:pt idx="14556">
                  <c:v>92917.599911366822</c:v>
                </c:pt>
                <c:pt idx="14557">
                  <c:v>92920.888105120321</c:v>
                </c:pt>
                <c:pt idx="14558">
                  <c:v>92925.099039133725</c:v>
                </c:pt>
                <c:pt idx="14559">
                  <c:v>92928.075768747818</c:v>
                </c:pt>
                <c:pt idx="14560">
                  <c:v>92931.454597199365</c:v>
                </c:pt>
                <c:pt idx="14561">
                  <c:v>92934.431327039711</c:v>
                </c:pt>
                <c:pt idx="14562">
                  <c:v>92937.408056880056</c:v>
                </c:pt>
                <c:pt idx="14563">
                  <c:v>92940.148516710673</c:v>
                </c:pt>
                <c:pt idx="14564">
                  <c:v>92942.88897654129</c:v>
                </c:pt>
                <c:pt idx="14565">
                  <c:v>92945.629436371906</c:v>
                </c:pt>
                <c:pt idx="14566">
                  <c:v>92948.369896202523</c:v>
                </c:pt>
                <c:pt idx="14567">
                  <c:v>92951.110356033139</c:v>
                </c:pt>
                <c:pt idx="14568">
                  <c:v>92952.808750110329</c:v>
                </c:pt>
                <c:pt idx="14569">
                  <c:v>92954.274530642651</c:v>
                </c:pt>
                <c:pt idx="14570">
                  <c:v>92955.740311174974</c:v>
                </c:pt>
                <c:pt idx="14571">
                  <c:v>92957.206091707296</c:v>
                </c:pt>
                <c:pt idx="14572">
                  <c:v>92958.671872239618</c:v>
                </c:pt>
                <c:pt idx="14573">
                  <c:v>92960.590212958312</c:v>
                </c:pt>
                <c:pt idx="14574">
                  <c:v>92962.508553677006</c:v>
                </c:pt>
                <c:pt idx="14575">
                  <c:v>92964.426894395699</c:v>
                </c:pt>
                <c:pt idx="14576">
                  <c:v>92966.621883038752</c:v>
                </c:pt>
                <c:pt idx="14577">
                  <c:v>92968.816871681804</c:v>
                </c:pt>
                <c:pt idx="14578">
                  <c:v>92971.011860324856</c:v>
                </c:pt>
                <c:pt idx="14579">
                  <c:v>92973.206848967908</c:v>
                </c:pt>
                <c:pt idx="14580">
                  <c:v>92975.40183761096</c:v>
                </c:pt>
                <c:pt idx="14581">
                  <c:v>92977.596826254012</c:v>
                </c:pt>
                <c:pt idx="14582">
                  <c:v>92979.835430579769</c:v>
                </c:pt>
                <c:pt idx="14583">
                  <c:v>92982.074034905527</c:v>
                </c:pt>
                <c:pt idx="14584">
                  <c:v>92984.312639231284</c:v>
                </c:pt>
                <c:pt idx="14585">
                  <c:v>92985.658054626911</c:v>
                </c:pt>
                <c:pt idx="14586">
                  <c:v>92987.003470022537</c:v>
                </c:pt>
                <c:pt idx="14587">
                  <c:v>92988.348885418163</c:v>
                </c:pt>
                <c:pt idx="14588">
                  <c:v>92989.952219812651</c:v>
                </c:pt>
                <c:pt idx="14589">
                  <c:v>92992.245739377468</c:v>
                </c:pt>
                <c:pt idx="14590">
                  <c:v>93001.545329147993</c:v>
                </c:pt>
                <c:pt idx="14591">
                  <c:v>93016.484523166539</c:v>
                </c:pt>
                <c:pt idx="14592">
                  <c:v>93031.337898163081</c:v>
                </c:pt>
                <c:pt idx="14593">
                  <c:v>93041.719998741202</c:v>
                </c:pt>
                <c:pt idx="14594">
                  <c:v>93053.126736632199</c:v>
                </c:pt>
                <c:pt idx="14595">
                  <c:v>93067.099844252953</c:v>
                </c:pt>
                <c:pt idx="14596">
                  <c:v>93080.591927620684</c:v>
                </c:pt>
                <c:pt idx="14597">
                  <c:v>93095.10168126208</c:v>
                </c:pt>
                <c:pt idx="14598">
                  <c:v>93105.715962579372</c:v>
                </c:pt>
                <c:pt idx="14599">
                  <c:v>93113.759212930468</c:v>
                </c:pt>
                <c:pt idx="14600">
                  <c:v>93121.754609798867</c:v>
                </c:pt>
                <c:pt idx="14601">
                  <c:v>93124.202704060648</c:v>
                </c:pt>
                <c:pt idx="14602">
                  <c:v>93126.650798322429</c:v>
                </c:pt>
                <c:pt idx="14603">
                  <c:v>93129.09889258421</c:v>
                </c:pt>
                <c:pt idx="14604">
                  <c:v>93131.546986845991</c:v>
                </c:pt>
                <c:pt idx="14605">
                  <c:v>93136.533348927638</c:v>
                </c:pt>
                <c:pt idx="14606">
                  <c:v>93142.464073827301</c:v>
                </c:pt>
                <c:pt idx="14607">
                  <c:v>93147.61848793042</c:v>
                </c:pt>
                <c:pt idx="14608">
                  <c:v>93154.766816461604</c:v>
                </c:pt>
                <c:pt idx="14609">
                  <c:v>93163.991396533776</c:v>
                </c:pt>
                <c:pt idx="14610">
                  <c:v>93170.592419467925</c:v>
                </c:pt>
                <c:pt idx="14611">
                  <c:v>93178.774486522685</c:v>
                </c:pt>
                <c:pt idx="14612">
                  <c:v>93187.473346110375</c:v>
                </c:pt>
                <c:pt idx="14613">
                  <c:v>93198.441575474993</c:v>
                </c:pt>
                <c:pt idx="14614">
                  <c:v>93207.41783022217</c:v>
                </c:pt>
                <c:pt idx="14615">
                  <c:v>93213.680629046721</c:v>
                </c:pt>
                <c:pt idx="14616">
                  <c:v>93220.267127256593</c:v>
                </c:pt>
                <c:pt idx="14617">
                  <c:v>93223.212848642332</c:v>
                </c:pt>
                <c:pt idx="14618">
                  <c:v>93224.64593214613</c:v>
                </c:pt>
                <c:pt idx="14619">
                  <c:v>93226.079015649928</c:v>
                </c:pt>
                <c:pt idx="14620">
                  <c:v>93227.512099153726</c:v>
                </c:pt>
                <c:pt idx="14621">
                  <c:v>93229.019135582959</c:v>
                </c:pt>
                <c:pt idx="14622">
                  <c:v>93230.588586115075</c:v>
                </c:pt>
                <c:pt idx="14623">
                  <c:v>93232.191849723895</c:v>
                </c:pt>
                <c:pt idx="14624">
                  <c:v>93233.795113332715</c:v>
                </c:pt>
                <c:pt idx="14625">
                  <c:v>93235.398376941535</c:v>
                </c:pt>
                <c:pt idx="14626">
                  <c:v>93237.001640550356</c:v>
                </c:pt>
                <c:pt idx="14627">
                  <c:v>93238.604904159176</c:v>
                </c:pt>
                <c:pt idx="14628">
                  <c:v>93240.208167767996</c:v>
                </c:pt>
                <c:pt idx="14629">
                  <c:v>93241.917859107576</c:v>
                </c:pt>
                <c:pt idx="14630">
                  <c:v>93244.011020903738</c:v>
                </c:pt>
                <c:pt idx="14631">
                  <c:v>93246.104182699899</c:v>
                </c:pt>
                <c:pt idx="14632">
                  <c:v>93248.463806431158</c:v>
                </c:pt>
                <c:pt idx="14633">
                  <c:v>93250.564217208812</c:v>
                </c:pt>
                <c:pt idx="14634">
                  <c:v>93252.664627986465</c:v>
                </c:pt>
                <c:pt idx="14635">
                  <c:v>93254.765038764119</c:v>
                </c:pt>
                <c:pt idx="14636">
                  <c:v>93256.865449541772</c:v>
                </c:pt>
                <c:pt idx="14637">
                  <c:v>93263.829805755391</c:v>
                </c:pt>
                <c:pt idx="14638">
                  <c:v>93270.760498262563</c:v>
                </c:pt>
                <c:pt idx="14639">
                  <c:v>93283.418186626805</c:v>
                </c:pt>
                <c:pt idx="14640">
                  <c:v>93335.19604038792</c:v>
                </c:pt>
                <c:pt idx="14641">
                  <c:v>93421.286502427523</c:v>
                </c:pt>
                <c:pt idx="14642">
                  <c:v>93522.643024564692</c:v>
                </c:pt>
                <c:pt idx="14643">
                  <c:v>93625.522291642483</c:v>
                </c:pt>
                <c:pt idx="14644">
                  <c:v>93728.401558720274</c:v>
                </c:pt>
                <c:pt idx="14645">
                  <c:v>93823.337769704187</c:v>
                </c:pt>
                <c:pt idx="14646">
                  <c:v>93860.321764748951</c:v>
                </c:pt>
                <c:pt idx="14647">
                  <c:v>93880.922129731887</c:v>
                </c:pt>
                <c:pt idx="14648">
                  <c:v>93910.569230143679</c:v>
                </c:pt>
                <c:pt idx="14649">
                  <c:v>93927.737978665042</c:v>
                </c:pt>
                <c:pt idx="14650">
                  <c:v>93944.533236138086</c:v>
                </c:pt>
                <c:pt idx="14651">
                  <c:v>93960.604312961848</c:v>
                </c:pt>
                <c:pt idx="14652">
                  <c:v>93976.675389785611</c:v>
                </c:pt>
                <c:pt idx="14653">
                  <c:v>94002.145096705004</c:v>
                </c:pt>
                <c:pt idx="14654">
                  <c:v>94019.292248844824</c:v>
                </c:pt>
                <c:pt idx="14655">
                  <c:v>94036.25347019943</c:v>
                </c:pt>
                <c:pt idx="14656">
                  <c:v>94060.097279855036</c:v>
                </c:pt>
                <c:pt idx="14657">
                  <c:v>94072.403058058844</c:v>
                </c:pt>
                <c:pt idx="14658">
                  <c:v>94084.708836262653</c:v>
                </c:pt>
                <c:pt idx="14659">
                  <c:v>94097.014614466461</c:v>
                </c:pt>
                <c:pt idx="14660">
                  <c:v>94109.32039267027</c:v>
                </c:pt>
                <c:pt idx="14661">
                  <c:v>94126.926429729414</c:v>
                </c:pt>
                <c:pt idx="14662">
                  <c:v>94137.472383761662</c:v>
                </c:pt>
                <c:pt idx="14663">
                  <c:v>94146.354411550681</c:v>
                </c:pt>
                <c:pt idx="14664">
                  <c:v>94155.2364393397</c:v>
                </c:pt>
                <c:pt idx="14665">
                  <c:v>94161.330004465592</c:v>
                </c:pt>
                <c:pt idx="14666">
                  <c:v>94167.423569591483</c:v>
                </c:pt>
                <c:pt idx="14667">
                  <c:v>94173.517134717375</c:v>
                </c:pt>
                <c:pt idx="14668">
                  <c:v>94179.610699843266</c:v>
                </c:pt>
                <c:pt idx="14669">
                  <c:v>94187.298558709488</c:v>
                </c:pt>
                <c:pt idx="14670">
                  <c:v>94189.238064293269</c:v>
                </c:pt>
                <c:pt idx="14671">
                  <c:v>94191.177569877051</c:v>
                </c:pt>
                <c:pt idx="14672">
                  <c:v>94193.20954794751</c:v>
                </c:pt>
                <c:pt idx="14673">
                  <c:v>94194.579639617499</c:v>
                </c:pt>
                <c:pt idx="14674">
                  <c:v>94195.949731287488</c:v>
                </c:pt>
                <c:pt idx="14675">
                  <c:v>94197.319822957477</c:v>
                </c:pt>
                <c:pt idx="14676">
                  <c:v>94198.689914627466</c:v>
                </c:pt>
                <c:pt idx="14677">
                  <c:v>94200.369169540019</c:v>
                </c:pt>
                <c:pt idx="14678">
                  <c:v>94201.329044918835</c:v>
                </c:pt>
                <c:pt idx="14679">
                  <c:v>94202.526194815102</c:v>
                </c:pt>
                <c:pt idx="14680">
                  <c:v>94204.300385873765</c:v>
                </c:pt>
                <c:pt idx="14681">
                  <c:v>94204.926154123837</c:v>
                </c:pt>
                <c:pt idx="14682">
                  <c:v>94205.619839190636</c:v>
                </c:pt>
                <c:pt idx="14683">
                  <c:v>94206.313524257435</c:v>
                </c:pt>
                <c:pt idx="14684">
                  <c:v>94207.037029616855</c:v>
                </c:pt>
                <c:pt idx="14685">
                  <c:v>94208.17424055934</c:v>
                </c:pt>
                <c:pt idx="14686">
                  <c:v>94208.696056246496</c:v>
                </c:pt>
                <c:pt idx="14687">
                  <c:v>94209.138987338811</c:v>
                </c:pt>
                <c:pt idx="14688">
                  <c:v>94209.887687802315</c:v>
                </c:pt>
                <c:pt idx="14689">
                  <c:v>94210.193457173504</c:v>
                </c:pt>
                <c:pt idx="14690">
                  <c:v>94210.499226544693</c:v>
                </c:pt>
                <c:pt idx="14691">
                  <c:v>94210.804995915882</c:v>
                </c:pt>
                <c:pt idx="14692">
                  <c:v>94211.110765287071</c:v>
                </c:pt>
                <c:pt idx="14693">
                  <c:v>94211.93330158593</c:v>
                </c:pt>
                <c:pt idx="14694">
                  <c:v>94212.450068513601</c:v>
                </c:pt>
                <c:pt idx="14695">
                  <c:v>94213.11082804481</c:v>
                </c:pt>
                <c:pt idx="14696">
                  <c:v>94213.818326846915</c:v>
                </c:pt>
                <c:pt idx="14697">
                  <c:v>94214.009058721349</c:v>
                </c:pt>
                <c:pt idx="14698">
                  <c:v>94214.199790595783</c:v>
                </c:pt>
                <c:pt idx="14699">
                  <c:v>94214.343783199336</c:v>
                </c:pt>
                <c:pt idx="14700">
                  <c:v>94214.487775802889</c:v>
                </c:pt>
                <c:pt idx="14701">
                  <c:v>94214.631768406442</c:v>
                </c:pt>
                <c:pt idx="14702">
                  <c:v>94214.631768406442</c:v>
                </c:pt>
                <c:pt idx="14703">
                  <c:v>94214.631768406442</c:v>
                </c:pt>
                <c:pt idx="14704">
                  <c:v>94214.631768406442</c:v>
                </c:pt>
                <c:pt idx="14705">
                  <c:v>94214.631768406442</c:v>
                </c:pt>
                <c:pt idx="14706">
                  <c:v>94214.631768406442</c:v>
                </c:pt>
                <c:pt idx="14707">
                  <c:v>94214.746223175243</c:v>
                </c:pt>
                <c:pt idx="14708">
                  <c:v>94217.996973011293</c:v>
                </c:pt>
                <c:pt idx="14709">
                  <c:v>94222.171126183239</c:v>
                </c:pt>
                <c:pt idx="14710">
                  <c:v>94230.520368049387</c:v>
                </c:pt>
                <c:pt idx="14711">
                  <c:v>94239.113905758408</c:v>
                </c:pt>
                <c:pt idx="14712">
                  <c:v>94250.413659170314</c:v>
                </c:pt>
                <c:pt idx="14713">
                  <c:v>94261.884266103647</c:v>
                </c:pt>
                <c:pt idx="14714">
                  <c:v>94273.35487303698</c:v>
                </c:pt>
                <c:pt idx="14715">
                  <c:v>94284.825479970314</c:v>
                </c:pt>
                <c:pt idx="14716">
                  <c:v>94296.296086903647</c:v>
                </c:pt>
                <c:pt idx="14717">
                  <c:v>94312.614195449176</c:v>
                </c:pt>
                <c:pt idx="14718">
                  <c:v>94324.493856554152</c:v>
                </c:pt>
                <c:pt idx="14719">
                  <c:v>94340.733286691175</c:v>
                </c:pt>
                <c:pt idx="14720">
                  <c:v>94356.625383797131</c:v>
                </c:pt>
                <c:pt idx="14721">
                  <c:v>94365.557513294218</c:v>
                </c:pt>
                <c:pt idx="14722">
                  <c:v>94374.489642791305</c:v>
                </c:pt>
                <c:pt idx="14723">
                  <c:v>94384.381877656197</c:v>
                </c:pt>
                <c:pt idx="14724">
                  <c:v>94394.274112521089</c:v>
                </c:pt>
                <c:pt idx="14725">
                  <c:v>94407.999423755115</c:v>
                </c:pt>
                <c:pt idx="14726">
                  <c:v>94425.615472897538</c:v>
                </c:pt>
                <c:pt idx="14727">
                  <c:v>94445.04154915626</c:v>
                </c:pt>
                <c:pt idx="14728">
                  <c:v>94469.835946848136</c:v>
                </c:pt>
                <c:pt idx="14729">
                  <c:v>94478.046592649305</c:v>
                </c:pt>
                <c:pt idx="14730">
                  <c:v>94486.370305954188</c:v>
                </c:pt>
                <c:pt idx="14731">
                  <c:v>94494.69401925907</c:v>
                </c:pt>
                <c:pt idx="14732">
                  <c:v>94503.017732563952</c:v>
                </c:pt>
                <c:pt idx="14733">
                  <c:v>94513.217161595938</c:v>
                </c:pt>
                <c:pt idx="14734">
                  <c:v>94528.387976952668</c:v>
                </c:pt>
                <c:pt idx="14735">
                  <c:v>94542.283027613972</c:v>
                </c:pt>
                <c:pt idx="14736">
                  <c:v>94557.899698431778</c:v>
                </c:pt>
                <c:pt idx="14737">
                  <c:v>94572.544522974422</c:v>
                </c:pt>
                <c:pt idx="14738">
                  <c:v>94586.349698069316</c:v>
                </c:pt>
                <c:pt idx="14739">
                  <c:v>94599.900837751527</c:v>
                </c:pt>
                <c:pt idx="14740">
                  <c:v>94613.451977433739</c:v>
                </c:pt>
                <c:pt idx="14741">
                  <c:v>94630.327278950019</c:v>
                </c:pt>
                <c:pt idx="14742">
                  <c:v>94644.465232452305</c:v>
                </c:pt>
                <c:pt idx="14743">
                  <c:v>94654.095877273969</c:v>
                </c:pt>
                <c:pt idx="14744">
                  <c:v>94666.74724626969</c:v>
                </c:pt>
                <c:pt idx="14745">
                  <c:v>94677.4350591314</c:v>
                </c:pt>
                <c:pt idx="14746">
                  <c:v>94688.12287199311</c:v>
                </c:pt>
                <c:pt idx="14747">
                  <c:v>94698.81068485482</c:v>
                </c:pt>
                <c:pt idx="14748">
                  <c:v>94709.49849771653</c:v>
                </c:pt>
                <c:pt idx="14749">
                  <c:v>94720.186310578239</c:v>
                </c:pt>
                <c:pt idx="14750">
                  <c:v>94730.450229410082</c:v>
                </c:pt>
                <c:pt idx="14751">
                  <c:v>94738.677452218704</c:v>
                </c:pt>
                <c:pt idx="14752">
                  <c:v>94748.456964166457</c:v>
                </c:pt>
                <c:pt idx="14753">
                  <c:v>94754.742742285656</c:v>
                </c:pt>
                <c:pt idx="14754">
                  <c:v>94761.028520404856</c:v>
                </c:pt>
                <c:pt idx="14755">
                  <c:v>94767.314298524056</c:v>
                </c:pt>
                <c:pt idx="14756">
                  <c:v>94773.600076643255</c:v>
                </c:pt>
                <c:pt idx="14757">
                  <c:v>94780.021090921015</c:v>
                </c:pt>
                <c:pt idx="14758">
                  <c:v>94786.326138145276</c:v>
                </c:pt>
                <c:pt idx="14759">
                  <c:v>94791.797572189724</c:v>
                </c:pt>
                <c:pt idx="14760">
                  <c:v>94797.269006234172</c:v>
                </c:pt>
                <c:pt idx="14761">
                  <c:v>94802.52448594314</c:v>
                </c:pt>
                <c:pt idx="14762">
                  <c:v>94807.729522830487</c:v>
                </c:pt>
                <c:pt idx="14763">
                  <c:v>94812.934559717833</c:v>
                </c:pt>
                <c:pt idx="14764">
                  <c:v>94818.139596605179</c:v>
                </c:pt>
                <c:pt idx="14765">
                  <c:v>94823.344633492525</c:v>
                </c:pt>
                <c:pt idx="14766">
                  <c:v>94828.549670379871</c:v>
                </c:pt>
                <c:pt idx="14767">
                  <c:v>94833.754707267217</c:v>
                </c:pt>
                <c:pt idx="14768">
                  <c:v>94838.959744154563</c:v>
                </c:pt>
                <c:pt idx="14769">
                  <c:v>94844.164781041909</c:v>
                </c:pt>
                <c:pt idx="14770">
                  <c:v>94849.369817929255</c:v>
                </c:pt>
                <c:pt idx="14771">
                  <c:v>94854.574854816601</c:v>
                </c:pt>
                <c:pt idx="14772">
                  <c:v>94859.779891703947</c:v>
                </c:pt>
                <c:pt idx="14773">
                  <c:v>94864.984928591293</c:v>
                </c:pt>
                <c:pt idx="14774">
                  <c:v>94870.909663659899</c:v>
                </c:pt>
                <c:pt idx="14775">
                  <c:v>94875.943061558341</c:v>
                </c:pt>
                <c:pt idx="14776">
                  <c:v>94880.976459456782</c:v>
                </c:pt>
                <c:pt idx="14777">
                  <c:v>94881.780950974964</c:v>
                </c:pt>
                <c:pt idx="14778">
                  <c:v>94882.585442493146</c:v>
                </c:pt>
                <c:pt idx="14779">
                  <c:v>94883.389934011328</c:v>
                </c:pt>
                <c:pt idx="14780">
                  <c:v>94884.194425529509</c:v>
                </c:pt>
                <c:pt idx="14781">
                  <c:v>94884.998917047691</c:v>
                </c:pt>
                <c:pt idx="14782">
                  <c:v>94885.837891907533</c:v>
                </c:pt>
                <c:pt idx="14783">
                  <c:v>94886.676866767375</c:v>
                </c:pt>
                <c:pt idx="14784">
                  <c:v>94887.515841627217</c:v>
                </c:pt>
                <c:pt idx="14785">
                  <c:v>94887.550324968877</c:v>
                </c:pt>
                <c:pt idx="14786">
                  <c:v>94887.584808310537</c:v>
                </c:pt>
                <c:pt idx="14787">
                  <c:v>94887.619291652198</c:v>
                </c:pt>
                <c:pt idx="14788">
                  <c:v>94887.653774993858</c:v>
                </c:pt>
                <c:pt idx="14789">
                  <c:v>94887.688258335518</c:v>
                </c:pt>
                <c:pt idx="14790">
                  <c:v>94887.757225029083</c:v>
                </c:pt>
                <c:pt idx="14791">
                  <c:v>94889.127555709303</c:v>
                </c:pt>
                <c:pt idx="14792">
                  <c:v>94890.497886389523</c:v>
                </c:pt>
                <c:pt idx="14793">
                  <c:v>94890.532369741428</c:v>
                </c:pt>
                <c:pt idx="14794">
                  <c:v>94890.566853093333</c:v>
                </c:pt>
                <c:pt idx="14795">
                  <c:v>94890.601336445237</c:v>
                </c:pt>
                <c:pt idx="14796">
                  <c:v>94890.635819797142</c:v>
                </c:pt>
                <c:pt idx="14797">
                  <c:v>94890.670303149047</c:v>
                </c:pt>
                <c:pt idx="14798">
                  <c:v>94890.704786500952</c:v>
                </c:pt>
                <c:pt idx="14799">
                  <c:v>94890.704786500952</c:v>
                </c:pt>
                <c:pt idx="14800">
                  <c:v>94890.704786500952</c:v>
                </c:pt>
                <c:pt idx="14801">
                  <c:v>94890.704786500952</c:v>
                </c:pt>
                <c:pt idx="14802">
                  <c:v>94890.704786500952</c:v>
                </c:pt>
                <c:pt idx="14803">
                  <c:v>94890.704786500952</c:v>
                </c:pt>
                <c:pt idx="14804">
                  <c:v>94890.704786500952</c:v>
                </c:pt>
                <c:pt idx="14805">
                  <c:v>94890.704786500952</c:v>
                </c:pt>
                <c:pt idx="14806">
                  <c:v>94890.704786500952</c:v>
                </c:pt>
                <c:pt idx="14807">
                  <c:v>94890.704786500952</c:v>
                </c:pt>
                <c:pt idx="14808">
                  <c:v>94890.704786500952</c:v>
                </c:pt>
                <c:pt idx="14809">
                  <c:v>94890.704786500952</c:v>
                </c:pt>
                <c:pt idx="14810">
                  <c:v>94890.704786500952</c:v>
                </c:pt>
                <c:pt idx="14811">
                  <c:v>94890.704786500952</c:v>
                </c:pt>
                <c:pt idx="14812">
                  <c:v>94890.704786500952</c:v>
                </c:pt>
                <c:pt idx="14813">
                  <c:v>94890.704786500952</c:v>
                </c:pt>
                <c:pt idx="14814">
                  <c:v>94890.704786500952</c:v>
                </c:pt>
                <c:pt idx="14815">
                  <c:v>94890.704786500952</c:v>
                </c:pt>
                <c:pt idx="14816">
                  <c:v>94890.704786500952</c:v>
                </c:pt>
                <c:pt idx="14817">
                  <c:v>94890.704786500952</c:v>
                </c:pt>
                <c:pt idx="14818">
                  <c:v>94890.704786500952</c:v>
                </c:pt>
                <c:pt idx="14819">
                  <c:v>94890.704786500952</c:v>
                </c:pt>
                <c:pt idx="14820">
                  <c:v>94890.704786500952</c:v>
                </c:pt>
                <c:pt idx="14821">
                  <c:v>94890.704786500952</c:v>
                </c:pt>
                <c:pt idx="14822">
                  <c:v>94890.704786500952</c:v>
                </c:pt>
                <c:pt idx="14823">
                  <c:v>94890.704786500952</c:v>
                </c:pt>
                <c:pt idx="14824">
                  <c:v>94890.704786500952</c:v>
                </c:pt>
                <c:pt idx="14825">
                  <c:v>94890.704786500952</c:v>
                </c:pt>
                <c:pt idx="14826">
                  <c:v>94890.704786500952</c:v>
                </c:pt>
                <c:pt idx="14827">
                  <c:v>94890.704786500952</c:v>
                </c:pt>
                <c:pt idx="14828">
                  <c:v>94890.704786500952</c:v>
                </c:pt>
                <c:pt idx="14829">
                  <c:v>94890.704786500952</c:v>
                </c:pt>
                <c:pt idx="14830">
                  <c:v>94890.704786500952</c:v>
                </c:pt>
                <c:pt idx="14831">
                  <c:v>94890.704786500952</c:v>
                </c:pt>
                <c:pt idx="14832">
                  <c:v>94891.495080778346</c:v>
                </c:pt>
                <c:pt idx="14833">
                  <c:v>94892.285375055741</c:v>
                </c:pt>
                <c:pt idx="14834">
                  <c:v>94894.538372875686</c:v>
                </c:pt>
                <c:pt idx="14835">
                  <c:v>94904.683376607456</c:v>
                </c:pt>
                <c:pt idx="14836">
                  <c:v>94914.828380339226</c:v>
                </c:pt>
                <c:pt idx="14837">
                  <c:v>94925.223877347031</c:v>
                </c:pt>
                <c:pt idx="14838">
                  <c:v>94933.914436651728</c:v>
                </c:pt>
                <c:pt idx="14839">
                  <c:v>94942.631813863627</c:v>
                </c:pt>
                <c:pt idx="14840">
                  <c:v>94943.56477238865</c:v>
                </c:pt>
                <c:pt idx="14841">
                  <c:v>94944.247237637639</c:v>
                </c:pt>
                <c:pt idx="14842">
                  <c:v>94944.929702886628</c:v>
                </c:pt>
                <c:pt idx="14843">
                  <c:v>94945.612168135616</c:v>
                </c:pt>
                <c:pt idx="14844">
                  <c:v>94946.294633384605</c:v>
                </c:pt>
                <c:pt idx="14845">
                  <c:v>94946.977098633593</c:v>
                </c:pt>
                <c:pt idx="14846">
                  <c:v>94947.659563882582</c:v>
                </c:pt>
                <c:pt idx="14847">
                  <c:v>94948.459462427287</c:v>
                </c:pt>
                <c:pt idx="14848">
                  <c:v>94948.80191622641</c:v>
                </c:pt>
                <c:pt idx="14849">
                  <c:v>94949.02693674709</c:v>
                </c:pt>
                <c:pt idx="14850">
                  <c:v>94949.25195726777</c:v>
                </c:pt>
                <c:pt idx="14851">
                  <c:v>94949.47697778845</c:v>
                </c:pt>
                <c:pt idx="14852">
                  <c:v>94949.70199830913</c:v>
                </c:pt>
                <c:pt idx="14853">
                  <c:v>94949.9694432572</c:v>
                </c:pt>
                <c:pt idx="14854">
                  <c:v>94951.17644828152</c:v>
                </c:pt>
                <c:pt idx="14855">
                  <c:v>94952.366796774295</c:v>
                </c:pt>
                <c:pt idx="14856">
                  <c:v>94953.55714526707</c:v>
                </c:pt>
                <c:pt idx="14857">
                  <c:v>94954.587636036726</c:v>
                </c:pt>
                <c:pt idx="14858">
                  <c:v>94955.618126806381</c:v>
                </c:pt>
                <c:pt idx="14859">
                  <c:v>94956.648617576036</c:v>
                </c:pt>
                <c:pt idx="14860">
                  <c:v>94957.679108345692</c:v>
                </c:pt>
                <c:pt idx="14861">
                  <c:v>94958.725823041925</c:v>
                </c:pt>
                <c:pt idx="14862">
                  <c:v>94959.141443772591</c:v>
                </c:pt>
                <c:pt idx="14863">
                  <c:v>94959.399585069725</c:v>
                </c:pt>
                <c:pt idx="14864">
                  <c:v>94959.689598649231</c:v>
                </c:pt>
                <c:pt idx="14865">
                  <c:v>94959.872025003788</c:v>
                </c:pt>
                <c:pt idx="14866">
                  <c:v>94960.054451358345</c:v>
                </c:pt>
                <c:pt idx="14867">
                  <c:v>94960.236877712901</c:v>
                </c:pt>
                <c:pt idx="14868">
                  <c:v>94960.419304067458</c:v>
                </c:pt>
                <c:pt idx="14869">
                  <c:v>94960.601730422015</c:v>
                </c:pt>
                <c:pt idx="14870">
                  <c:v>94960.784156776572</c:v>
                </c:pt>
                <c:pt idx="14871">
                  <c:v>94960.966583131129</c:v>
                </c:pt>
                <c:pt idx="14872">
                  <c:v>94961.149009485685</c:v>
                </c:pt>
                <c:pt idx="14873">
                  <c:v>94961.331435840242</c:v>
                </c:pt>
                <c:pt idx="14874">
                  <c:v>94961.513862194799</c:v>
                </c:pt>
                <c:pt idx="14875">
                  <c:v>94961.696288549356</c:v>
                </c:pt>
                <c:pt idx="14876">
                  <c:v>94961.878714903913</c:v>
                </c:pt>
                <c:pt idx="14877">
                  <c:v>94962.061141258469</c:v>
                </c:pt>
                <c:pt idx="14878">
                  <c:v>94962.243567613026</c:v>
                </c:pt>
                <c:pt idx="14879">
                  <c:v>94962.425993967583</c:v>
                </c:pt>
                <c:pt idx="14880">
                  <c:v>94962.60842032214</c:v>
                </c:pt>
                <c:pt idx="14881">
                  <c:v>94962.790846676697</c:v>
                </c:pt>
                <c:pt idx="14882">
                  <c:v>94962.973273031253</c:v>
                </c:pt>
                <c:pt idx="14883">
                  <c:v>94963.15569938581</c:v>
                </c:pt>
                <c:pt idx="14884">
                  <c:v>94963.436324987779</c:v>
                </c:pt>
                <c:pt idx="14885">
                  <c:v>94963.716950589747</c:v>
                </c:pt>
                <c:pt idx="14886">
                  <c:v>94965.408598510592</c:v>
                </c:pt>
                <c:pt idx="14887">
                  <c:v>94967.101999690334</c:v>
                </c:pt>
                <c:pt idx="14888">
                  <c:v>94967.31805158619</c:v>
                </c:pt>
                <c:pt idx="14889">
                  <c:v>94967.502231199673</c:v>
                </c:pt>
                <c:pt idx="14890">
                  <c:v>94973.569793037575</c:v>
                </c:pt>
                <c:pt idx="14891">
                  <c:v>94988.362302826528</c:v>
                </c:pt>
                <c:pt idx="14892">
                  <c:v>95003.40568303343</c:v>
                </c:pt>
                <c:pt idx="14893">
                  <c:v>95027.060151297133</c:v>
                </c:pt>
                <c:pt idx="14894">
                  <c:v>95042.451441420897</c:v>
                </c:pt>
                <c:pt idx="14895">
                  <c:v>95061.587063604209</c:v>
                </c:pt>
                <c:pt idx="14896">
                  <c:v>95077.297913983624</c:v>
                </c:pt>
                <c:pt idx="14897">
                  <c:v>95087.407997428294</c:v>
                </c:pt>
                <c:pt idx="14898">
                  <c:v>95097.518080872964</c:v>
                </c:pt>
                <c:pt idx="14899">
                  <c:v>95113.52171482316</c:v>
                </c:pt>
                <c:pt idx="14900">
                  <c:v>95129.525348773357</c:v>
                </c:pt>
                <c:pt idx="14901">
                  <c:v>95145.847291937564</c:v>
                </c:pt>
                <c:pt idx="14902">
                  <c:v>95157.82282793826</c:v>
                </c:pt>
                <c:pt idx="14903">
                  <c:v>95168.83801765542</c:v>
                </c:pt>
                <c:pt idx="14904">
                  <c:v>95179.85320737258</c:v>
                </c:pt>
                <c:pt idx="14905">
                  <c:v>95190.16861187316</c:v>
                </c:pt>
                <c:pt idx="14906">
                  <c:v>95200.484016373739</c:v>
                </c:pt>
                <c:pt idx="14907">
                  <c:v>95213.905767056029</c:v>
                </c:pt>
                <c:pt idx="14908">
                  <c:v>95227.327517738318</c:v>
                </c:pt>
                <c:pt idx="14909">
                  <c:v>95240.749268420608</c:v>
                </c:pt>
                <c:pt idx="14910">
                  <c:v>95254.629221011681</c:v>
                </c:pt>
                <c:pt idx="14911">
                  <c:v>95268.885023929281</c:v>
                </c:pt>
                <c:pt idx="14912">
                  <c:v>95283.208829026902</c:v>
                </c:pt>
                <c:pt idx="14913">
                  <c:v>95296.4336739063</c:v>
                </c:pt>
                <c:pt idx="14914">
                  <c:v>95309.658518785698</c:v>
                </c:pt>
                <c:pt idx="14915">
                  <c:v>95322.883363665096</c:v>
                </c:pt>
                <c:pt idx="14916">
                  <c:v>95336.108208544494</c:v>
                </c:pt>
                <c:pt idx="14917">
                  <c:v>95351.621364452236</c:v>
                </c:pt>
                <c:pt idx="14918">
                  <c:v>95361.292866899865</c:v>
                </c:pt>
                <c:pt idx="14919">
                  <c:v>95364.705110751311</c:v>
                </c:pt>
                <c:pt idx="14920">
                  <c:v>95368.002898727325</c:v>
                </c:pt>
                <c:pt idx="14921">
                  <c:v>95371.278742729977</c:v>
                </c:pt>
                <c:pt idx="14922">
                  <c:v>95374.554586732629</c:v>
                </c:pt>
                <c:pt idx="14923">
                  <c:v>95377.830430735281</c:v>
                </c:pt>
                <c:pt idx="14924">
                  <c:v>95381.106274737933</c:v>
                </c:pt>
                <c:pt idx="14925">
                  <c:v>95384.382118740585</c:v>
                </c:pt>
                <c:pt idx="14926">
                  <c:v>95387.657962743237</c:v>
                </c:pt>
                <c:pt idx="14927">
                  <c:v>95390.933806745888</c:v>
                </c:pt>
                <c:pt idx="14928">
                  <c:v>95394.20965074854</c:v>
                </c:pt>
                <c:pt idx="14929">
                  <c:v>95397.041642244643</c:v>
                </c:pt>
                <c:pt idx="14930">
                  <c:v>95399.873633740746</c:v>
                </c:pt>
                <c:pt idx="14931">
                  <c:v>95402.705625236849</c:v>
                </c:pt>
                <c:pt idx="14932">
                  <c:v>95405.537616732952</c:v>
                </c:pt>
                <c:pt idx="14933">
                  <c:v>95408.619887628782</c:v>
                </c:pt>
                <c:pt idx="14934">
                  <c:v>95411.947532341015</c:v>
                </c:pt>
                <c:pt idx="14935">
                  <c:v>95415.275177053249</c:v>
                </c:pt>
                <c:pt idx="14936">
                  <c:v>95420.094693105901</c:v>
                </c:pt>
                <c:pt idx="14937">
                  <c:v>95424.663929810748</c:v>
                </c:pt>
                <c:pt idx="14938">
                  <c:v>95429.233166515594</c:v>
                </c:pt>
                <c:pt idx="14939">
                  <c:v>95433.802403220441</c:v>
                </c:pt>
                <c:pt idx="14940">
                  <c:v>95438.371639925288</c:v>
                </c:pt>
                <c:pt idx="14941">
                  <c:v>95442.940876630135</c:v>
                </c:pt>
                <c:pt idx="14942">
                  <c:v>95446.792428119166</c:v>
                </c:pt>
                <c:pt idx="14943">
                  <c:v>95450.90736342188</c:v>
                </c:pt>
                <c:pt idx="14944">
                  <c:v>95455.022298724594</c:v>
                </c:pt>
                <c:pt idx="14945">
                  <c:v>95458.891860210904</c:v>
                </c:pt>
                <c:pt idx="14946">
                  <c:v>95462.761421697214</c:v>
                </c:pt>
                <c:pt idx="14947">
                  <c:v>95466.682025490212</c:v>
                </c:pt>
                <c:pt idx="14948">
                  <c:v>95470.60262928321</c:v>
                </c:pt>
                <c:pt idx="14949">
                  <c:v>95474.523233076208</c:v>
                </c:pt>
                <c:pt idx="14950">
                  <c:v>95478.911560583307</c:v>
                </c:pt>
                <c:pt idx="14951">
                  <c:v>95483.299888090405</c:v>
                </c:pt>
                <c:pt idx="14952">
                  <c:v>95487.688215597504</c:v>
                </c:pt>
                <c:pt idx="14953">
                  <c:v>95490.334392364457</c:v>
                </c:pt>
                <c:pt idx="14954">
                  <c:v>95493.062950767504</c:v>
                </c:pt>
                <c:pt idx="14955">
                  <c:v>95495.921015581262</c:v>
                </c:pt>
                <c:pt idx="14956">
                  <c:v>95498.779080395019</c:v>
                </c:pt>
                <c:pt idx="14957">
                  <c:v>95501.801908536698</c:v>
                </c:pt>
                <c:pt idx="14958">
                  <c:v>95504.742355042283</c:v>
                </c:pt>
                <c:pt idx="14959">
                  <c:v>95507.152916561317</c:v>
                </c:pt>
                <c:pt idx="14960">
                  <c:v>95509.565360699606</c:v>
                </c:pt>
                <c:pt idx="14961">
                  <c:v>95510.215515750358</c:v>
                </c:pt>
                <c:pt idx="14962">
                  <c:v>95510.863788181858</c:v>
                </c:pt>
                <c:pt idx="14963">
                  <c:v>95511.512060613357</c:v>
                </c:pt>
                <c:pt idx="14964">
                  <c:v>95512.160333044856</c:v>
                </c:pt>
                <c:pt idx="14965">
                  <c:v>95512.808605476355</c:v>
                </c:pt>
                <c:pt idx="14966">
                  <c:v>95513.456877907855</c:v>
                </c:pt>
                <c:pt idx="14967">
                  <c:v>95514.105150339354</c:v>
                </c:pt>
                <c:pt idx="14968">
                  <c:v>95514.753422770853</c:v>
                </c:pt>
                <c:pt idx="14969">
                  <c:v>95514.933971488266</c:v>
                </c:pt>
                <c:pt idx="14970">
                  <c:v>95515.11452020568</c:v>
                </c:pt>
                <c:pt idx="14971">
                  <c:v>95515.295068923093</c:v>
                </c:pt>
                <c:pt idx="14972">
                  <c:v>95515.475617640506</c:v>
                </c:pt>
                <c:pt idx="14973">
                  <c:v>95515.65616635792</c:v>
                </c:pt>
                <c:pt idx="14974">
                  <c:v>95515.836715075333</c:v>
                </c:pt>
                <c:pt idx="14975">
                  <c:v>95515.836715075333</c:v>
                </c:pt>
                <c:pt idx="14976">
                  <c:v>95516.21205733635</c:v>
                </c:pt>
                <c:pt idx="14977">
                  <c:v>95516.587399597367</c:v>
                </c:pt>
                <c:pt idx="14978">
                  <c:v>95516.962741858384</c:v>
                </c:pt>
                <c:pt idx="14979">
                  <c:v>95517.338084119401</c:v>
                </c:pt>
                <c:pt idx="14980">
                  <c:v>95517.713426380418</c:v>
                </c:pt>
                <c:pt idx="14981">
                  <c:v>95518.088768641435</c:v>
                </c:pt>
                <c:pt idx="14982">
                  <c:v>95518.464110902452</c:v>
                </c:pt>
                <c:pt idx="14983">
                  <c:v>95518.839453163469</c:v>
                </c:pt>
                <c:pt idx="14984">
                  <c:v>95519.214795424487</c:v>
                </c:pt>
                <c:pt idx="14985">
                  <c:v>95519.590137685504</c:v>
                </c:pt>
                <c:pt idx="14986">
                  <c:v>95519.965479946521</c:v>
                </c:pt>
                <c:pt idx="14987">
                  <c:v>95520.710929497116</c:v>
                </c:pt>
                <c:pt idx="14988">
                  <c:v>95521.753478781757</c:v>
                </c:pt>
                <c:pt idx="14989">
                  <c:v>95522.796028066397</c:v>
                </c:pt>
                <c:pt idx="14990">
                  <c:v>95524.984441059583</c:v>
                </c:pt>
                <c:pt idx="14991">
                  <c:v>95526.302043920965</c:v>
                </c:pt>
                <c:pt idx="14992">
                  <c:v>95527.619646782347</c:v>
                </c:pt>
                <c:pt idx="14993">
                  <c:v>95528.937249643728</c:v>
                </c:pt>
                <c:pt idx="14994">
                  <c:v>95530.25485250511</c:v>
                </c:pt>
                <c:pt idx="14995">
                  <c:v>95531.572455366491</c:v>
                </c:pt>
                <c:pt idx="14996">
                  <c:v>95532.890058227873</c:v>
                </c:pt>
                <c:pt idx="14997">
                  <c:v>95534.207661089255</c:v>
                </c:pt>
                <c:pt idx="14998">
                  <c:v>95535.3535247978</c:v>
                </c:pt>
                <c:pt idx="14999">
                  <c:v>95537.389389549193</c:v>
                </c:pt>
                <c:pt idx="15000">
                  <c:v>95539.599206683197</c:v>
                </c:pt>
                <c:pt idx="15001">
                  <c:v>95539.773159065822</c:v>
                </c:pt>
                <c:pt idx="15002">
                  <c:v>95539.947111448448</c:v>
                </c:pt>
                <c:pt idx="15003">
                  <c:v>95540.121063831073</c:v>
                </c:pt>
                <c:pt idx="15004">
                  <c:v>95540.295016213699</c:v>
                </c:pt>
                <c:pt idx="15005">
                  <c:v>95540.468968596324</c:v>
                </c:pt>
                <c:pt idx="15006">
                  <c:v>95540.729426516336</c:v>
                </c:pt>
                <c:pt idx="15007">
                  <c:v>95540.989884436349</c:v>
                </c:pt>
                <c:pt idx="15008">
                  <c:v>95541.250342356361</c:v>
                </c:pt>
                <c:pt idx="15009">
                  <c:v>95541.510800276374</c:v>
                </c:pt>
                <c:pt idx="15010">
                  <c:v>95541.771258196386</c:v>
                </c:pt>
                <c:pt idx="15011">
                  <c:v>95542.031716116398</c:v>
                </c:pt>
                <c:pt idx="15012">
                  <c:v>95542.292174036411</c:v>
                </c:pt>
                <c:pt idx="15013">
                  <c:v>95542.552631956423</c:v>
                </c:pt>
                <c:pt idx="15014">
                  <c:v>95542.813089876436</c:v>
                </c:pt>
                <c:pt idx="15015">
                  <c:v>95542.987042259061</c:v>
                </c:pt>
                <c:pt idx="15016">
                  <c:v>95544.668371690481</c:v>
                </c:pt>
                <c:pt idx="15017">
                  <c:v>95546.271274585743</c:v>
                </c:pt>
                <c:pt idx="15018">
                  <c:v>95547.874177481004</c:v>
                </c:pt>
                <c:pt idx="15019">
                  <c:v>95549.477080376266</c:v>
                </c:pt>
                <c:pt idx="15020">
                  <c:v>95551.079983271527</c:v>
                </c:pt>
                <c:pt idx="15021">
                  <c:v>95552.682886166789</c:v>
                </c:pt>
                <c:pt idx="15022">
                  <c:v>95552.856838566644</c:v>
                </c:pt>
                <c:pt idx="15023">
                  <c:v>95553.030790966499</c:v>
                </c:pt>
                <c:pt idx="15024">
                  <c:v>95553.204743366354</c:v>
                </c:pt>
                <c:pt idx="15025">
                  <c:v>95553.378695766209</c:v>
                </c:pt>
                <c:pt idx="15026">
                  <c:v>95553.552648166064</c:v>
                </c:pt>
                <c:pt idx="15027">
                  <c:v>95553.726600565918</c:v>
                </c:pt>
                <c:pt idx="15028">
                  <c:v>95553.900552965773</c:v>
                </c:pt>
                <c:pt idx="15029">
                  <c:v>95554.074505365628</c:v>
                </c:pt>
                <c:pt idx="15030">
                  <c:v>95554.248457765483</c:v>
                </c:pt>
                <c:pt idx="15031">
                  <c:v>95554.422410165338</c:v>
                </c:pt>
                <c:pt idx="15032">
                  <c:v>95554.596362565193</c:v>
                </c:pt>
                <c:pt idx="15033">
                  <c:v>95554.596362565193</c:v>
                </c:pt>
                <c:pt idx="15034">
                  <c:v>95554.596362565193</c:v>
                </c:pt>
                <c:pt idx="15035">
                  <c:v>95554.596362565193</c:v>
                </c:pt>
                <c:pt idx="15036">
                  <c:v>95554.596362565193</c:v>
                </c:pt>
                <c:pt idx="15037">
                  <c:v>95554.596362565193</c:v>
                </c:pt>
                <c:pt idx="15038">
                  <c:v>95554.596362565193</c:v>
                </c:pt>
                <c:pt idx="15039">
                  <c:v>95554.596362565193</c:v>
                </c:pt>
                <c:pt idx="15040">
                  <c:v>95554.596362565193</c:v>
                </c:pt>
                <c:pt idx="15041">
                  <c:v>95554.596362565193</c:v>
                </c:pt>
                <c:pt idx="15042">
                  <c:v>95554.596362565193</c:v>
                </c:pt>
                <c:pt idx="15043">
                  <c:v>95554.596362565193</c:v>
                </c:pt>
                <c:pt idx="15044">
                  <c:v>95554.596362565193</c:v>
                </c:pt>
                <c:pt idx="15045">
                  <c:v>95554.596362565193</c:v>
                </c:pt>
                <c:pt idx="15046">
                  <c:v>95554.596362565193</c:v>
                </c:pt>
                <c:pt idx="15047">
                  <c:v>95554.596362565193</c:v>
                </c:pt>
                <c:pt idx="15048">
                  <c:v>95554.596362565193</c:v>
                </c:pt>
                <c:pt idx="15049">
                  <c:v>95554.596362565193</c:v>
                </c:pt>
                <c:pt idx="15050">
                  <c:v>95554.596362565193</c:v>
                </c:pt>
                <c:pt idx="15051">
                  <c:v>95554.596362565193</c:v>
                </c:pt>
                <c:pt idx="15052">
                  <c:v>95554.596362565193</c:v>
                </c:pt>
                <c:pt idx="15053">
                  <c:v>95554.596362565193</c:v>
                </c:pt>
                <c:pt idx="15054">
                  <c:v>95554.596362565193</c:v>
                </c:pt>
                <c:pt idx="15055">
                  <c:v>95554.596362565193</c:v>
                </c:pt>
                <c:pt idx="15056">
                  <c:v>95554.596362565193</c:v>
                </c:pt>
                <c:pt idx="15057">
                  <c:v>95554.596362565193</c:v>
                </c:pt>
                <c:pt idx="15058">
                  <c:v>95554.596362565193</c:v>
                </c:pt>
                <c:pt idx="15059">
                  <c:v>95554.596362565193</c:v>
                </c:pt>
                <c:pt idx="15060">
                  <c:v>95554.596362565193</c:v>
                </c:pt>
                <c:pt idx="15061">
                  <c:v>95554.596362565193</c:v>
                </c:pt>
                <c:pt idx="15062">
                  <c:v>95554.596362565193</c:v>
                </c:pt>
                <c:pt idx="15063">
                  <c:v>95554.596362565193</c:v>
                </c:pt>
                <c:pt idx="15064">
                  <c:v>95554.596362565193</c:v>
                </c:pt>
                <c:pt idx="15065">
                  <c:v>95554.596362565193</c:v>
                </c:pt>
                <c:pt idx="15066">
                  <c:v>95554.596362565193</c:v>
                </c:pt>
                <c:pt idx="15067">
                  <c:v>95554.596362565193</c:v>
                </c:pt>
                <c:pt idx="15068">
                  <c:v>95554.596362565193</c:v>
                </c:pt>
                <c:pt idx="15069">
                  <c:v>95554.596362565193</c:v>
                </c:pt>
                <c:pt idx="15070">
                  <c:v>95554.596362565193</c:v>
                </c:pt>
                <c:pt idx="15071">
                  <c:v>95554.596362565193</c:v>
                </c:pt>
                <c:pt idx="15072">
                  <c:v>95554.596362565193</c:v>
                </c:pt>
                <c:pt idx="15073">
                  <c:v>95554.596362565193</c:v>
                </c:pt>
                <c:pt idx="15074">
                  <c:v>95554.596362565193</c:v>
                </c:pt>
                <c:pt idx="15075">
                  <c:v>95554.596362565193</c:v>
                </c:pt>
                <c:pt idx="15076">
                  <c:v>95554.596362565193</c:v>
                </c:pt>
                <c:pt idx="15077">
                  <c:v>95554.596362565193</c:v>
                </c:pt>
                <c:pt idx="15078">
                  <c:v>95554.596362565193</c:v>
                </c:pt>
                <c:pt idx="15079">
                  <c:v>95554.596362565193</c:v>
                </c:pt>
                <c:pt idx="15080">
                  <c:v>95554.596362565193</c:v>
                </c:pt>
                <c:pt idx="15081">
                  <c:v>95554.596362565193</c:v>
                </c:pt>
                <c:pt idx="15082">
                  <c:v>95554.596362565193</c:v>
                </c:pt>
                <c:pt idx="15083">
                  <c:v>95554.596362565193</c:v>
                </c:pt>
                <c:pt idx="15084">
                  <c:v>95554.596362565193</c:v>
                </c:pt>
                <c:pt idx="15085">
                  <c:v>95554.596362565193</c:v>
                </c:pt>
                <c:pt idx="15086">
                  <c:v>95554.596362565193</c:v>
                </c:pt>
                <c:pt idx="15087">
                  <c:v>95554.596362565193</c:v>
                </c:pt>
                <c:pt idx="15088">
                  <c:v>95554.596362565193</c:v>
                </c:pt>
                <c:pt idx="15089">
                  <c:v>95554.596362565193</c:v>
                </c:pt>
                <c:pt idx="15090">
                  <c:v>95554.596362565193</c:v>
                </c:pt>
                <c:pt idx="15091">
                  <c:v>95554.596362565193</c:v>
                </c:pt>
                <c:pt idx="15092">
                  <c:v>95554.596362565193</c:v>
                </c:pt>
                <c:pt idx="15093">
                  <c:v>95554.596362565193</c:v>
                </c:pt>
                <c:pt idx="15094">
                  <c:v>95554.596362565193</c:v>
                </c:pt>
                <c:pt idx="15095">
                  <c:v>95554.596362565193</c:v>
                </c:pt>
                <c:pt idx="15096">
                  <c:v>95554.596362565193</c:v>
                </c:pt>
                <c:pt idx="15097">
                  <c:v>95554.596362565193</c:v>
                </c:pt>
                <c:pt idx="15098">
                  <c:v>95554.596362565193</c:v>
                </c:pt>
                <c:pt idx="15099">
                  <c:v>95554.596362565193</c:v>
                </c:pt>
                <c:pt idx="15100">
                  <c:v>95554.596362565193</c:v>
                </c:pt>
                <c:pt idx="15101">
                  <c:v>95554.596362565193</c:v>
                </c:pt>
                <c:pt idx="15102">
                  <c:v>95554.596362565193</c:v>
                </c:pt>
                <c:pt idx="15103">
                  <c:v>95554.596362565193</c:v>
                </c:pt>
                <c:pt idx="15104">
                  <c:v>95554.596362565193</c:v>
                </c:pt>
                <c:pt idx="15105">
                  <c:v>95554.596362565193</c:v>
                </c:pt>
                <c:pt idx="15106">
                  <c:v>95554.596362565193</c:v>
                </c:pt>
                <c:pt idx="15107">
                  <c:v>95554.596362565193</c:v>
                </c:pt>
                <c:pt idx="15108">
                  <c:v>95554.596362565193</c:v>
                </c:pt>
                <c:pt idx="15109">
                  <c:v>95554.596362565193</c:v>
                </c:pt>
                <c:pt idx="15110">
                  <c:v>95554.596362565193</c:v>
                </c:pt>
                <c:pt idx="15111">
                  <c:v>95554.596362565193</c:v>
                </c:pt>
                <c:pt idx="15112">
                  <c:v>95554.596362565193</c:v>
                </c:pt>
                <c:pt idx="15113">
                  <c:v>95554.596362565193</c:v>
                </c:pt>
                <c:pt idx="15114">
                  <c:v>95554.596362565193</c:v>
                </c:pt>
                <c:pt idx="15115">
                  <c:v>95554.596362565193</c:v>
                </c:pt>
                <c:pt idx="15116">
                  <c:v>95554.596362565193</c:v>
                </c:pt>
                <c:pt idx="15117">
                  <c:v>95554.596362565193</c:v>
                </c:pt>
                <c:pt idx="15118">
                  <c:v>95554.596362565193</c:v>
                </c:pt>
                <c:pt idx="15119">
                  <c:v>95554.596362565193</c:v>
                </c:pt>
                <c:pt idx="15120">
                  <c:v>95554.596362565193</c:v>
                </c:pt>
                <c:pt idx="15121">
                  <c:v>95554.596362565193</c:v>
                </c:pt>
                <c:pt idx="15122">
                  <c:v>95554.596362565193</c:v>
                </c:pt>
                <c:pt idx="15123">
                  <c:v>95554.596362565193</c:v>
                </c:pt>
                <c:pt idx="15124">
                  <c:v>95554.596362565193</c:v>
                </c:pt>
                <c:pt idx="15125">
                  <c:v>95554.596362565193</c:v>
                </c:pt>
                <c:pt idx="15126">
                  <c:v>95554.596362565193</c:v>
                </c:pt>
                <c:pt idx="15127">
                  <c:v>95554.596362565193</c:v>
                </c:pt>
                <c:pt idx="15128">
                  <c:v>95554.596362565193</c:v>
                </c:pt>
                <c:pt idx="15129">
                  <c:v>95554.596362565193</c:v>
                </c:pt>
                <c:pt idx="15130">
                  <c:v>95554.596362565193</c:v>
                </c:pt>
                <c:pt idx="15131">
                  <c:v>95554.596362565193</c:v>
                </c:pt>
                <c:pt idx="15132">
                  <c:v>95554.596362565193</c:v>
                </c:pt>
                <c:pt idx="15133">
                  <c:v>95554.596362565193</c:v>
                </c:pt>
                <c:pt idx="15134">
                  <c:v>95554.596362565193</c:v>
                </c:pt>
                <c:pt idx="15135">
                  <c:v>95554.596362565193</c:v>
                </c:pt>
                <c:pt idx="15136">
                  <c:v>95554.596362565193</c:v>
                </c:pt>
                <c:pt idx="15137">
                  <c:v>95554.596362565193</c:v>
                </c:pt>
                <c:pt idx="15138">
                  <c:v>95554.596362565193</c:v>
                </c:pt>
                <c:pt idx="15139">
                  <c:v>95554.596362565193</c:v>
                </c:pt>
                <c:pt idx="15140">
                  <c:v>95554.596362565193</c:v>
                </c:pt>
                <c:pt idx="15141">
                  <c:v>95554.596362565193</c:v>
                </c:pt>
                <c:pt idx="15142">
                  <c:v>95554.596362565193</c:v>
                </c:pt>
                <c:pt idx="15143">
                  <c:v>95554.596362565193</c:v>
                </c:pt>
                <c:pt idx="15144">
                  <c:v>95554.596362565193</c:v>
                </c:pt>
                <c:pt idx="15145">
                  <c:v>95554.596362565193</c:v>
                </c:pt>
                <c:pt idx="15146">
                  <c:v>95554.596362565193</c:v>
                </c:pt>
                <c:pt idx="15147">
                  <c:v>95554.596362565193</c:v>
                </c:pt>
                <c:pt idx="15148">
                  <c:v>95554.596362565193</c:v>
                </c:pt>
                <c:pt idx="15149">
                  <c:v>95554.596362565193</c:v>
                </c:pt>
                <c:pt idx="15150">
                  <c:v>95554.596362565193</c:v>
                </c:pt>
                <c:pt idx="15151">
                  <c:v>95554.596362565193</c:v>
                </c:pt>
                <c:pt idx="15152">
                  <c:v>95554.596362565193</c:v>
                </c:pt>
                <c:pt idx="15153">
                  <c:v>95554.596362565193</c:v>
                </c:pt>
                <c:pt idx="15154">
                  <c:v>95554.596362565193</c:v>
                </c:pt>
                <c:pt idx="15155">
                  <c:v>95554.596362565193</c:v>
                </c:pt>
                <c:pt idx="15156">
                  <c:v>95554.596362565193</c:v>
                </c:pt>
                <c:pt idx="15157">
                  <c:v>95554.596362565193</c:v>
                </c:pt>
                <c:pt idx="15158">
                  <c:v>95554.596362565193</c:v>
                </c:pt>
                <c:pt idx="15159">
                  <c:v>95554.596362565193</c:v>
                </c:pt>
                <c:pt idx="15160">
                  <c:v>95554.596362565193</c:v>
                </c:pt>
                <c:pt idx="15161">
                  <c:v>95554.596362565193</c:v>
                </c:pt>
                <c:pt idx="15162">
                  <c:v>95554.596362565193</c:v>
                </c:pt>
                <c:pt idx="15163">
                  <c:v>95554.596362565193</c:v>
                </c:pt>
                <c:pt idx="15164">
                  <c:v>95554.596362565193</c:v>
                </c:pt>
                <c:pt idx="15165">
                  <c:v>95554.596362565193</c:v>
                </c:pt>
                <c:pt idx="15166">
                  <c:v>95554.596362565193</c:v>
                </c:pt>
                <c:pt idx="15167">
                  <c:v>95554.596362565193</c:v>
                </c:pt>
                <c:pt idx="15168">
                  <c:v>95554.596362565193</c:v>
                </c:pt>
                <c:pt idx="15169">
                  <c:v>95554.596362565193</c:v>
                </c:pt>
                <c:pt idx="15170">
                  <c:v>95554.596362565193</c:v>
                </c:pt>
                <c:pt idx="15171">
                  <c:v>95554.596362565193</c:v>
                </c:pt>
                <c:pt idx="15172">
                  <c:v>95554.596362565193</c:v>
                </c:pt>
                <c:pt idx="15173">
                  <c:v>95554.596362565193</c:v>
                </c:pt>
                <c:pt idx="15174">
                  <c:v>95554.596362565193</c:v>
                </c:pt>
                <c:pt idx="15175">
                  <c:v>95554.596362565193</c:v>
                </c:pt>
                <c:pt idx="15176">
                  <c:v>95554.596362565193</c:v>
                </c:pt>
                <c:pt idx="15177">
                  <c:v>95554.596362565193</c:v>
                </c:pt>
                <c:pt idx="15178">
                  <c:v>95554.596362565193</c:v>
                </c:pt>
                <c:pt idx="15179">
                  <c:v>95554.596362565193</c:v>
                </c:pt>
                <c:pt idx="15180">
                  <c:v>95554.596362565193</c:v>
                </c:pt>
                <c:pt idx="15181">
                  <c:v>95554.596362565193</c:v>
                </c:pt>
                <c:pt idx="15182">
                  <c:v>95554.596362565193</c:v>
                </c:pt>
                <c:pt idx="15183">
                  <c:v>95554.596362565193</c:v>
                </c:pt>
                <c:pt idx="15184">
                  <c:v>95554.596362565193</c:v>
                </c:pt>
                <c:pt idx="15185">
                  <c:v>95554.596362565193</c:v>
                </c:pt>
                <c:pt idx="15186">
                  <c:v>95554.596362565193</c:v>
                </c:pt>
                <c:pt idx="15187">
                  <c:v>95554.596362565193</c:v>
                </c:pt>
                <c:pt idx="15188">
                  <c:v>95554.596362565193</c:v>
                </c:pt>
                <c:pt idx="15189">
                  <c:v>95554.596362565193</c:v>
                </c:pt>
                <c:pt idx="15190">
                  <c:v>95554.596362565193</c:v>
                </c:pt>
                <c:pt idx="15191">
                  <c:v>95554.596362565193</c:v>
                </c:pt>
                <c:pt idx="15192">
                  <c:v>95554.596362565193</c:v>
                </c:pt>
                <c:pt idx="15193">
                  <c:v>95554.596362565193</c:v>
                </c:pt>
                <c:pt idx="15194">
                  <c:v>95554.596362565193</c:v>
                </c:pt>
                <c:pt idx="15195">
                  <c:v>95554.596362565193</c:v>
                </c:pt>
                <c:pt idx="15196">
                  <c:v>95554.596362565193</c:v>
                </c:pt>
                <c:pt idx="15197">
                  <c:v>95554.596362565193</c:v>
                </c:pt>
                <c:pt idx="15198">
                  <c:v>95554.596362565193</c:v>
                </c:pt>
                <c:pt idx="15199">
                  <c:v>95554.596362565193</c:v>
                </c:pt>
                <c:pt idx="15200">
                  <c:v>95554.596362565193</c:v>
                </c:pt>
                <c:pt idx="15201">
                  <c:v>95554.596362565193</c:v>
                </c:pt>
                <c:pt idx="15202">
                  <c:v>95554.596362565193</c:v>
                </c:pt>
                <c:pt idx="15203">
                  <c:v>95554.596362565193</c:v>
                </c:pt>
                <c:pt idx="15204">
                  <c:v>95554.596362565193</c:v>
                </c:pt>
                <c:pt idx="15205">
                  <c:v>95554.596362565193</c:v>
                </c:pt>
                <c:pt idx="15206">
                  <c:v>95554.596362565193</c:v>
                </c:pt>
                <c:pt idx="15207">
                  <c:v>95554.596362565193</c:v>
                </c:pt>
                <c:pt idx="15208">
                  <c:v>95554.596362565193</c:v>
                </c:pt>
                <c:pt idx="15209">
                  <c:v>95554.596362565193</c:v>
                </c:pt>
                <c:pt idx="15210">
                  <c:v>95554.596362565193</c:v>
                </c:pt>
                <c:pt idx="15211">
                  <c:v>95554.596362565193</c:v>
                </c:pt>
                <c:pt idx="15212">
                  <c:v>95554.596362565193</c:v>
                </c:pt>
                <c:pt idx="15213">
                  <c:v>95554.596362565193</c:v>
                </c:pt>
                <c:pt idx="15214">
                  <c:v>95554.596362565193</c:v>
                </c:pt>
                <c:pt idx="15215">
                  <c:v>95554.596362565193</c:v>
                </c:pt>
                <c:pt idx="15216">
                  <c:v>95554.596362565193</c:v>
                </c:pt>
                <c:pt idx="15217">
                  <c:v>95554.596362565193</c:v>
                </c:pt>
                <c:pt idx="15218">
                  <c:v>95554.596362565193</c:v>
                </c:pt>
                <c:pt idx="15219">
                  <c:v>95554.596362565193</c:v>
                </c:pt>
                <c:pt idx="15220">
                  <c:v>95554.596362565193</c:v>
                </c:pt>
                <c:pt idx="15221">
                  <c:v>95554.596362565193</c:v>
                </c:pt>
                <c:pt idx="15222">
                  <c:v>95554.596362565193</c:v>
                </c:pt>
                <c:pt idx="15223">
                  <c:v>95554.596362565193</c:v>
                </c:pt>
                <c:pt idx="15224">
                  <c:v>95554.596362565193</c:v>
                </c:pt>
                <c:pt idx="15225">
                  <c:v>95554.596362565193</c:v>
                </c:pt>
                <c:pt idx="15226">
                  <c:v>95554.596362565193</c:v>
                </c:pt>
                <c:pt idx="15227">
                  <c:v>95554.596362565193</c:v>
                </c:pt>
                <c:pt idx="15228">
                  <c:v>95554.596362565193</c:v>
                </c:pt>
                <c:pt idx="15229">
                  <c:v>95554.596362565193</c:v>
                </c:pt>
                <c:pt idx="15230">
                  <c:v>95554.596362565193</c:v>
                </c:pt>
                <c:pt idx="15231">
                  <c:v>95554.596362565193</c:v>
                </c:pt>
                <c:pt idx="15232">
                  <c:v>95554.596362565193</c:v>
                </c:pt>
                <c:pt idx="15233">
                  <c:v>95554.596362565193</c:v>
                </c:pt>
                <c:pt idx="15234">
                  <c:v>95554.596362565193</c:v>
                </c:pt>
                <c:pt idx="15235">
                  <c:v>95554.596362565193</c:v>
                </c:pt>
                <c:pt idx="15236">
                  <c:v>95554.596362565193</c:v>
                </c:pt>
                <c:pt idx="15237">
                  <c:v>95554.596362565193</c:v>
                </c:pt>
                <c:pt idx="15238">
                  <c:v>95554.596362565193</c:v>
                </c:pt>
                <c:pt idx="15239">
                  <c:v>95554.596362565193</c:v>
                </c:pt>
                <c:pt idx="15240">
                  <c:v>95554.596362565193</c:v>
                </c:pt>
                <c:pt idx="15241">
                  <c:v>95554.596362565193</c:v>
                </c:pt>
                <c:pt idx="15242">
                  <c:v>95554.596362565193</c:v>
                </c:pt>
                <c:pt idx="15243">
                  <c:v>95554.596362565193</c:v>
                </c:pt>
                <c:pt idx="15244">
                  <c:v>95554.596362565193</c:v>
                </c:pt>
                <c:pt idx="15245">
                  <c:v>95554.596362565193</c:v>
                </c:pt>
                <c:pt idx="15246">
                  <c:v>95554.596362565193</c:v>
                </c:pt>
                <c:pt idx="15247">
                  <c:v>95554.596362565193</c:v>
                </c:pt>
                <c:pt idx="15248">
                  <c:v>95554.596362565193</c:v>
                </c:pt>
                <c:pt idx="15249">
                  <c:v>95554.596362565193</c:v>
                </c:pt>
                <c:pt idx="15250">
                  <c:v>95554.596362565193</c:v>
                </c:pt>
                <c:pt idx="15251">
                  <c:v>95554.596362565193</c:v>
                </c:pt>
                <c:pt idx="15252">
                  <c:v>95554.596362565193</c:v>
                </c:pt>
                <c:pt idx="15253">
                  <c:v>95554.596362565193</c:v>
                </c:pt>
                <c:pt idx="15254">
                  <c:v>95554.596362565193</c:v>
                </c:pt>
                <c:pt idx="15255">
                  <c:v>95554.596362565193</c:v>
                </c:pt>
                <c:pt idx="15256">
                  <c:v>95554.596362565193</c:v>
                </c:pt>
                <c:pt idx="15257">
                  <c:v>95554.596362565193</c:v>
                </c:pt>
                <c:pt idx="15258">
                  <c:v>95554.596362565193</c:v>
                </c:pt>
                <c:pt idx="15259">
                  <c:v>95554.596362565193</c:v>
                </c:pt>
                <c:pt idx="15260">
                  <c:v>95554.596362565193</c:v>
                </c:pt>
                <c:pt idx="15261">
                  <c:v>95554.596362565193</c:v>
                </c:pt>
                <c:pt idx="15262">
                  <c:v>95554.596362565193</c:v>
                </c:pt>
                <c:pt idx="15263">
                  <c:v>95554.596362565193</c:v>
                </c:pt>
                <c:pt idx="15264">
                  <c:v>95554.596362565193</c:v>
                </c:pt>
                <c:pt idx="15265">
                  <c:v>95554.596362565193</c:v>
                </c:pt>
                <c:pt idx="15266">
                  <c:v>95554.596362565193</c:v>
                </c:pt>
                <c:pt idx="15267">
                  <c:v>95554.596362565193</c:v>
                </c:pt>
                <c:pt idx="15268">
                  <c:v>95554.596362565193</c:v>
                </c:pt>
                <c:pt idx="15269">
                  <c:v>95554.596362565193</c:v>
                </c:pt>
                <c:pt idx="15270">
                  <c:v>95554.596362565193</c:v>
                </c:pt>
                <c:pt idx="15271">
                  <c:v>95554.596362565193</c:v>
                </c:pt>
                <c:pt idx="15272">
                  <c:v>95554.596362565193</c:v>
                </c:pt>
                <c:pt idx="15273">
                  <c:v>95554.596362565193</c:v>
                </c:pt>
                <c:pt idx="15274">
                  <c:v>95554.596362565193</c:v>
                </c:pt>
                <c:pt idx="15275">
                  <c:v>95554.596362565193</c:v>
                </c:pt>
                <c:pt idx="15276">
                  <c:v>95554.596362565193</c:v>
                </c:pt>
                <c:pt idx="15277">
                  <c:v>95554.596362565193</c:v>
                </c:pt>
                <c:pt idx="15278">
                  <c:v>95554.596362565193</c:v>
                </c:pt>
                <c:pt idx="15279">
                  <c:v>95554.596362565193</c:v>
                </c:pt>
                <c:pt idx="15280">
                  <c:v>95554.596362565193</c:v>
                </c:pt>
                <c:pt idx="15281">
                  <c:v>95554.596362565193</c:v>
                </c:pt>
                <c:pt idx="15282">
                  <c:v>95554.596362565193</c:v>
                </c:pt>
                <c:pt idx="15283">
                  <c:v>95554.596362565193</c:v>
                </c:pt>
                <c:pt idx="15284">
                  <c:v>95554.596362565193</c:v>
                </c:pt>
                <c:pt idx="15285">
                  <c:v>95554.596362565193</c:v>
                </c:pt>
                <c:pt idx="15286">
                  <c:v>95554.596362565193</c:v>
                </c:pt>
                <c:pt idx="15287">
                  <c:v>95554.596362565193</c:v>
                </c:pt>
                <c:pt idx="15288">
                  <c:v>95554.596362565193</c:v>
                </c:pt>
                <c:pt idx="15289">
                  <c:v>95554.596362565193</c:v>
                </c:pt>
                <c:pt idx="15290">
                  <c:v>95554.596362565193</c:v>
                </c:pt>
                <c:pt idx="15291">
                  <c:v>95554.596362565193</c:v>
                </c:pt>
                <c:pt idx="15292">
                  <c:v>95554.596362565193</c:v>
                </c:pt>
                <c:pt idx="15293">
                  <c:v>95554.596362565193</c:v>
                </c:pt>
                <c:pt idx="15294">
                  <c:v>95554.596362565193</c:v>
                </c:pt>
                <c:pt idx="15295">
                  <c:v>95554.596362565193</c:v>
                </c:pt>
                <c:pt idx="15296">
                  <c:v>95554.596362565193</c:v>
                </c:pt>
                <c:pt idx="15297">
                  <c:v>95554.596362565193</c:v>
                </c:pt>
                <c:pt idx="15298">
                  <c:v>95554.596362565193</c:v>
                </c:pt>
                <c:pt idx="15299">
                  <c:v>95554.596362565193</c:v>
                </c:pt>
                <c:pt idx="15300">
                  <c:v>95554.596362565193</c:v>
                </c:pt>
                <c:pt idx="15301">
                  <c:v>95554.596362565193</c:v>
                </c:pt>
                <c:pt idx="15302">
                  <c:v>95554.596362565193</c:v>
                </c:pt>
                <c:pt idx="15303">
                  <c:v>95554.596362565193</c:v>
                </c:pt>
                <c:pt idx="15304">
                  <c:v>95554.596362565193</c:v>
                </c:pt>
                <c:pt idx="15305">
                  <c:v>95554.596362565193</c:v>
                </c:pt>
                <c:pt idx="15306">
                  <c:v>95554.596362565193</c:v>
                </c:pt>
                <c:pt idx="15307">
                  <c:v>95554.596362565193</c:v>
                </c:pt>
                <c:pt idx="15308">
                  <c:v>95554.596362565193</c:v>
                </c:pt>
                <c:pt idx="15309">
                  <c:v>95554.596362565193</c:v>
                </c:pt>
                <c:pt idx="15310">
                  <c:v>95554.596362565193</c:v>
                </c:pt>
                <c:pt idx="15311">
                  <c:v>95554.596362565193</c:v>
                </c:pt>
                <c:pt idx="15312">
                  <c:v>95554.596362565193</c:v>
                </c:pt>
                <c:pt idx="15313">
                  <c:v>95554.596362565193</c:v>
                </c:pt>
                <c:pt idx="15314">
                  <c:v>95554.596362565193</c:v>
                </c:pt>
                <c:pt idx="15315">
                  <c:v>95554.596362565193</c:v>
                </c:pt>
                <c:pt idx="15316">
                  <c:v>95554.596362565193</c:v>
                </c:pt>
                <c:pt idx="15317">
                  <c:v>95554.596362565193</c:v>
                </c:pt>
                <c:pt idx="15318">
                  <c:v>95554.596362565193</c:v>
                </c:pt>
                <c:pt idx="15319">
                  <c:v>95554.596362565193</c:v>
                </c:pt>
                <c:pt idx="15320">
                  <c:v>95554.596362565193</c:v>
                </c:pt>
                <c:pt idx="15321">
                  <c:v>95554.596362565193</c:v>
                </c:pt>
                <c:pt idx="15322">
                  <c:v>95554.596362565193</c:v>
                </c:pt>
                <c:pt idx="15323">
                  <c:v>95554.596362565193</c:v>
                </c:pt>
                <c:pt idx="15324">
                  <c:v>95554.596362565193</c:v>
                </c:pt>
                <c:pt idx="15325">
                  <c:v>95554.596362565193</c:v>
                </c:pt>
                <c:pt idx="15326">
                  <c:v>95554.596362565193</c:v>
                </c:pt>
                <c:pt idx="15327">
                  <c:v>95554.596362565193</c:v>
                </c:pt>
                <c:pt idx="15328">
                  <c:v>95554.596362565193</c:v>
                </c:pt>
                <c:pt idx="15329">
                  <c:v>95554.596362565193</c:v>
                </c:pt>
                <c:pt idx="15330">
                  <c:v>95554.596362565193</c:v>
                </c:pt>
                <c:pt idx="15331">
                  <c:v>95554.596362565193</c:v>
                </c:pt>
                <c:pt idx="15332">
                  <c:v>95554.596362565193</c:v>
                </c:pt>
                <c:pt idx="15333">
                  <c:v>95554.596362565193</c:v>
                </c:pt>
                <c:pt idx="15334">
                  <c:v>95554.596362565193</c:v>
                </c:pt>
                <c:pt idx="15335">
                  <c:v>95554.596362565193</c:v>
                </c:pt>
                <c:pt idx="15336">
                  <c:v>95554.596362565193</c:v>
                </c:pt>
                <c:pt idx="15337">
                  <c:v>95554.596362565193</c:v>
                </c:pt>
                <c:pt idx="15338">
                  <c:v>95554.596362565193</c:v>
                </c:pt>
                <c:pt idx="15339">
                  <c:v>95554.596362565193</c:v>
                </c:pt>
                <c:pt idx="15340">
                  <c:v>95554.596362565193</c:v>
                </c:pt>
                <c:pt idx="15341">
                  <c:v>95554.596362565193</c:v>
                </c:pt>
                <c:pt idx="15342">
                  <c:v>95554.596362565193</c:v>
                </c:pt>
                <c:pt idx="15343">
                  <c:v>95554.596362565193</c:v>
                </c:pt>
                <c:pt idx="15344">
                  <c:v>95554.596362565193</c:v>
                </c:pt>
                <c:pt idx="15345">
                  <c:v>95554.596362565193</c:v>
                </c:pt>
                <c:pt idx="15346">
                  <c:v>95554.596362565193</c:v>
                </c:pt>
                <c:pt idx="15347">
                  <c:v>95554.596362565193</c:v>
                </c:pt>
                <c:pt idx="15348">
                  <c:v>95554.596362565193</c:v>
                </c:pt>
                <c:pt idx="15349">
                  <c:v>95554.596362565193</c:v>
                </c:pt>
                <c:pt idx="15350">
                  <c:v>95554.596362565193</c:v>
                </c:pt>
                <c:pt idx="15351">
                  <c:v>95554.596362565193</c:v>
                </c:pt>
                <c:pt idx="15352">
                  <c:v>95554.596362565193</c:v>
                </c:pt>
                <c:pt idx="15353">
                  <c:v>95554.596362565193</c:v>
                </c:pt>
                <c:pt idx="15354">
                  <c:v>95554.596362565193</c:v>
                </c:pt>
                <c:pt idx="15355">
                  <c:v>95554.596362565193</c:v>
                </c:pt>
                <c:pt idx="15356">
                  <c:v>95554.596362565193</c:v>
                </c:pt>
                <c:pt idx="15357">
                  <c:v>95554.596362565193</c:v>
                </c:pt>
                <c:pt idx="15358">
                  <c:v>95554.596362565193</c:v>
                </c:pt>
                <c:pt idx="15359">
                  <c:v>95554.596362565193</c:v>
                </c:pt>
                <c:pt idx="15360">
                  <c:v>95554.596362565193</c:v>
                </c:pt>
                <c:pt idx="15361">
                  <c:v>95554.596362565193</c:v>
                </c:pt>
                <c:pt idx="15362">
                  <c:v>95554.596362565193</c:v>
                </c:pt>
                <c:pt idx="15363">
                  <c:v>95554.596362565193</c:v>
                </c:pt>
                <c:pt idx="15364">
                  <c:v>95554.596362565193</c:v>
                </c:pt>
                <c:pt idx="15365">
                  <c:v>95554.596362565193</c:v>
                </c:pt>
                <c:pt idx="15366">
                  <c:v>95554.596362565193</c:v>
                </c:pt>
                <c:pt idx="15367">
                  <c:v>95554.686552718631</c:v>
                </c:pt>
                <c:pt idx="15368">
                  <c:v>95554.776742872069</c:v>
                </c:pt>
                <c:pt idx="15369">
                  <c:v>95554.776742872069</c:v>
                </c:pt>
                <c:pt idx="15370">
                  <c:v>95554.776742872069</c:v>
                </c:pt>
                <c:pt idx="15371">
                  <c:v>95554.776742872069</c:v>
                </c:pt>
                <c:pt idx="15372">
                  <c:v>95554.776742872069</c:v>
                </c:pt>
                <c:pt idx="15373">
                  <c:v>95554.776742872069</c:v>
                </c:pt>
                <c:pt idx="15374">
                  <c:v>95554.776742872069</c:v>
                </c:pt>
                <c:pt idx="15375">
                  <c:v>95554.776742872069</c:v>
                </c:pt>
                <c:pt idx="15376">
                  <c:v>95554.776742872069</c:v>
                </c:pt>
                <c:pt idx="15377">
                  <c:v>95554.776742872069</c:v>
                </c:pt>
                <c:pt idx="15378">
                  <c:v>95554.776742872069</c:v>
                </c:pt>
                <c:pt idx="15379">
                  <c:v>95554.776742872069</c:v>
                </c:pt>
                <c:pt idx="15380">
                  <c:v>95554.776742872069</c:v>
                </c:pt>
                <c:pt idx="15381">
                  <c:v>95554.776742872069</c:v>
                </c:pt>
                <c:pt idx="15382">
                  <c:v>95554.776742872069</c:v>
                </c:pt>
                <c:pt idx="15383">
                  <c:v>95554.776742872069</c:v>
                </c:pt>
                <c:pt idx="15384">
                  <c:v>95554.776742872069</c:v>
                </c:pt>
                <c:pt idx="15385">
                  <c:v>95554.776742872069</c:v>
                </c:pt>
                <c:pt idx="15386">
                  <c:v>95554.776742872069</c:v>
                </c:pt>
                <c:pt idx="15387">
                  <c:v>95554.776742872069</c:v>
                </c:pt>
                <c:pt idx="15388">
                  <c:v>95554.776742872069</c:v>
                </c:pt>
                <c:pt idx="15389">
                  <c:v>95554.776742872069</c:v>
                </c:pt>
                <c:pt idx="15390">
                  <c:v>95554.776742872069</c:v>
                </c:pt>
                <c:pt idx="15391">
                  <c:v>95554.776742872069</c:v>
                </c:pt>
                <c:pt idx="15392">
                  <c:v>95554.776742872069</c:v>
                </c:pt>
                <c:pt idx="15393">
                  <c:v>95554.776742872069</c:v>
                </c:pt>
                <c:pt idx="15394">
                  <c:v>95554.776742872069</c:v>
                </c:pt>
                <c:pt idx="15395">
                  <c:v>95554.776742872069</c:v>
                </c:pt>
                <c:pt idx="15396">
                  <c:v>95554.776742872069</c:v>
                </c:pt>
                <c:pt idx="15397">
                  <c:v>95554.776742872069</c:v>
                </c:pt>
                <c:pt idx="15398">
                  <c:v>95554.776742872069</c:v>
                </c:pt>
                <c:pt idx="15399">
                  <c:v>95554.776742872069</c:v>
                </c:pt>
                <c:pt idx="15400">
                  <c:v>95554.776742872069</c:v>
                </c:pt>
                <c:pt idx="15401">
                  <c:v>95554.776742872069</c:v>
                </c:pt>
                <c:pt idx="15402">
                  <c:v>95554.776742872069</c:v>
                </c:pt>
                <c:pt idx="15403">
                  <c:v>95554.776742872069</c:v>
                </c:pt>
                <c:pt idx="15404">
                  <c:v>95554.776742872069</c:v>
                </c:pt>
                <c:pt idx="15405">
                  <c:v>95554.776742872069</c:v>
                </c:pt>
                <c:pt idx="15406">
                  <c:v>95554.776742872069</c:v>
                </c:pt>
                <c:pt idx="15407">
                  <c:v>95554.776742872069</c:v>
                </c:pt>
                <c:pt idx="15408">
                  <c:v>95554.776742872069</c:v>
                </c:pt>
                <c:pt idx="15409">
                  <c:v>95554.776742872069</c:v>
                </c:pt>
                <c:pt idx="15410">
                  <c:v>95554.776742872069</c:v>
                </c:pt>
                <c:pt idx="15411">
                  <c:v>95554.776742872069</c:v>
                </c:pt>
                <c:pt idx="15412">
                  <c:v>95554.776742872069</c:v>
                </c:pt>
                <c:pt idx="15413">
                  <c:v>95554.776742872069</c:v>
                </c:pt>
                <c:pt idx="15414">
                  <c:v>95554.776742872069</c:v>
                </c:pt>
                <c:pt idx="15415">
                  <c:v>95554.776742872069</c:v>
                </c:pt>
                <c:pt idx="15416">
                  <c:v>95554.776742872069</c:v>
                </c:pt>
                <c:pt idx="15417">
                  <c:v>95554.776742872069</c:v>
                </c:pt>
                <c:pt idx="15418">
                  <c:v>95554.776742872069</c:v>
                </c:pt>
                <c:pt idx="15419">
                  <c:v>95554.776742872069</c:v>
                </c:pt>
                <c:pt idx="15420">
                  <c:v>95554.776742872069</c:v>
                </c:pt>
                <c:pt idx="15421">
                  <c:v>95554.776742872069</c:v>
                </c:pt>
                <c:pt idx="15422">
                  <c:v>95554.776742872069</c:v>
                </c:pt>
                <c:pt idx="15423">
                  <c:v>95554.776742872069</c:v>
                </c:pt>
                <c:pt idx="15424">
                  <c:v>95554.776742872069</c:v>
                </c:pt>
                <c:pt idx="15425">
                  <c:v>95554.776742872069</c:v>
                </c:pt>
                <c:pt idx="15426">
                  <c:v>95554.776742872069</c:v>
                </c:pt>
                <c:pt idx="15427">
                  <c:v>95554.776742872069</c:v>
                </c:pt>
                <c:pt idx="15428">
                  <c:v>95554.776742872069</c:v>
                </c:pt>
                <c:pt idx="15429">
                  <c:v>95554.776742872069</c:v>
                </c:pt>
                <c:pt idx="15430">
                  <c:v>95554.776742872069</c:v>
                </c:pt>
                <c:pt idx="15431">
                  <c:v>95554.776742872069</c:v>
                </c:pt>
                <c:pt idx="15432">
                  <c:v>95554.776742872069</c:v>
                </c:pt>
                <c:pt idx="15433">
                  <c:v>95554.776742872069</c:v>
                </c:pt>
                <c:pt idx="15434">
                  <c:v>95554.776742872069</c:v>
                </c:pt>
                <c:pt idx="15435">
                  <c:v>95554.776742872069</c:v>
                </c:pt>
                <c:pt idx="15436">
                  <c:v>95554.776742872069</c:v>
                </c:pt>
                <c:pt idx="15437">
                  <c:v>95554.776742872069</c:v>
                </c:pt>
                <c:pt idx="15438">
                  <c:v>95554.776742872069</c:v>
                </c:pt>
                <c:pt idx="15439">
                  <c:v>95554.776742872069</c:v>
                </c:pt>
                <c:pt idx="15440">
                  <c:v>95554.776742872069</c:v>
                </c:pt>
                <c:pt idx="15441">
                  <c:v>95554.776742872069</c:v>
                </c:pt>
                <c:pt idx="15442">
                  <c:v>95554.776742872069</c:v>
                </c:pt>
                <c:pt idx="15443">
                  <c:v>95554.776742872069</c:v>
                </c:pt>
                <c:pt idx="15444">
                  <c:v>95554.776742872069</c:v>
                </c:pt>
                <c:pt idx="15445">
                  <c:v>95554.776742872069</c:v>
                </c:pt>
                <c:pt idx="15446">
                  <c:v>95554.776742872069</c:v>
                </c:pt>
                <c:pt idx="15447">
                  <c:v>95554.776742872069</c:v>
                </c:pt>
                <c:pt idx="15448">
                  <c:v>95554.776742872069</c:v>
                </c:pt>
                <c:pt idx="15449">
                  <c:v>95554.776742872069</c:v>
                </c:pt>
                <c:pt idx="15450">
                  <c:v>95554.776742872069</c:v>
                </c:pt>
                <c:pt idx="15451">
                  <c:v>95554.776742872069</c:v>
                </c:pt>
                <c:pt idx="15452">
                  <c:v>95554.776742872069</c:v>
                </c:pt>
                <c:pt idx="15453">
                  <c:v>95554.776742872069</c:v>
                </c:pt>
                <c:pt idx="15454">
                  <c:v>95554.776742872069</c:v>
                </c:pt>
                <c:pt idx="15455">
                  <c:v>95554.776742872069</c:v>
                </c:pt>
                <c:pt idx="15456">
                  <c:v>95554.776742872069</c:v>
                </c:pt>
                <c:pt idx="15457">
                  <c:v>95554.776742872069</c:v>
                </c:pt>
                <c:pt idx="15458">
                  <c:v>95554.776742872069</c:v>
                </c:pt>
                <c:pt idx="15459">
                  <c:v>95554.776742872069</c:v>
                </c:pt>
                <c:pt idx="15460">
                  <c:v>95554.776742872069</c:v>
                </c:pt>
                <c:pt idx="15461">
                  <c:v>95554.776742872069</c:v>
                </c:pt>
                <c:pt idx="15462">
                  <c:v>95554.776742872069</c:v>
                </c:pt>
                <c:pt idx="15463">
                  <c:v>95554.776742872069</c:v>
                </c:pt>
                <c:pt idx="15464">
                  <c:v>95554.776742872069</c:v>
                </c:pt>
                <c:pt idx="15465">
                  <c:v>95554.776742872069</c:v>
                </c:pt>
                <c:pt idx="15466">
                  <c:v>95554.776742872069</c:v>
                </c:pt>
                <c:pt idx="15467">
                  <c:v>95554.776742872069</c:v>
                </c:pt>
                <c:pt idx="15468">
                  <c:v>95554.776742872069</c:v>
                </c:pt>
                <c:pt idx="15469">
                  <c:v>95554.776742872069</c:v>
                </c:pt>
                <c:pt idx="15470">
                  <c:v>95554.776742872069</c:v>
                </c:pt>
                <c:pt idx="15471">
                  <c:v>95554.776742872069</c:v>
                </c:pt>
                <c:pt idx="15472">
                  <c:v>95554.776742872069</c:v>
                </c:pt>
                <c:pt idx="15473">
                  <c:v>95554.776742872069</c:v>
                </c:pt>
                <c:pt idx="15474">
                  <c:v>95554.776742872069</c:v>
                </c:pt>
                <c:pt idx="15475">
                  <c:v>95554.776742872069</c:v>
                </c:pt>
                <c:pt idx="15476">
                  <c:v>95554.776742872069</c:v>
                </c:pt>
                <c:pt idx="15477">
                  <c:v>95554.776742872069</c:v>
                </c:pt>
                <c:pt idx="15478">
                  <c:v>95554.776742872069</c:v>
                </c:pt>
                <c:pt idx="15479">
                  <c:v>95554.776742872069</c:v>
                </c:pt>
                <c:pt idx="15480">
                  <c:v>95554.776742872069</c:v>
                </c:pt>
                <c:pt idx="15481">
                  <c:v>95554.776742872069</c:v>
                </c:pt>
                <c:pt idx="15482">
                  <c:v>95554.776742872069</c:v>
                </c:pt>
                <c:pt idx="15483">
                  <c:v>95554.776742872069</c:v>
                </c:pt>
                <c:pt idx="15484">
                  <c:v>95554.776742872069</c:v>
                </c:pt>
                <c:pt idx="15485">
                  <c:v>95554.776742872069</c:v>
                </c:pt>
                <c:pt idx="15486">
                  <c:v>95554.776742872069</c:v>
                </c:pt>
                <c:pt idx="15487">
                  <c:v>95554.776742872069</c:v>
                </c:pt>
                <c:pt idx="15488">
                  <c:v>95554.776742872069</c:v>
                </c:pt>
                <c:pt idx="15489">
                  <c:v>95554.776742872069</c:v>
                </c:pt>
                <c:pt idx="15490">
                  <c:v>95554.776742872069</c:v>
                </c:pt>
                <c:pt idx="15491">
                  <c:v>95554.776742872069</c:v>
                </c:pt>
                <c:pt idx="15492">
                  <c:v>95554.776742872069</c:v>
                </c:pt>
                <c:pt idx="15493">
                  <c:v>95554.776742872069</c:v>
                </c:pt>
                <c:pt idx="15494">
                  <c:v>95554.776742872069</c:v>
                </c:pt>
                <c:pt idx="15495">
                  <c:v>95554.776742872069</c:v>
                </c:pt>
                <c:pt idx="15496">
                  <c:v>95554.776742872069</c:v>
                </c:pt>
                <c:pt idx="15497">
                  <c:v>95554.776742872069</c:v>
                </c:pt>
                <c:pt idx="15498">
                  <c:v>95554.776742872069</c:v>
                </c:pt>
                <c:pt idx="15499">
                  <c:v>95554.776742872069</c:v>
                </c:pt>
                <c:pt idx="15500">
                  <c:v>95554.776742872069</c:v>
                </c:pt>
                <c:pt idx="15501">
                  <c:v>95554.776742872069</c:v>
                </c:pt>
                <c:pt idx="15502">
                  <c:v>95554.776742872069</c:v>
                </c:pt>
                <c:pt idx="15503">
                  <c:v>95554.776742872069</c:v>
                </c:pt>
                <c:pt idx="15504">
                  <c:v>95554.776742872069</c:v>
                </c:pt>
                <c:pt idx="15505">
                  <c:v>95554.776742872069</c:v>
                </c:pt>
                <c:pt idx="15506">
                  <c:v>95554.776742872069</c:v>
                </c:pt>
                <c:pt idx="15507">
                  <c:v>95554.776742872069</c:v>
                </c:pt>
                <c:pt idx="15508">
                  <c:v>95554.776742872069</c:v>
                </c:pt>
                <c:pt idx="15509">
                  <c:v>95554.776742872069</c:v>
                </c:pt>
                <c:pt idx="15510">
                  <c:v>95554.776742872069</c:v>
                </c:pt>
                <c:pt idx="15511">
                  <c:v>95554.776742872069</c:v>
                </c:pt>
                <c:pt idx="15512">
                  <c:v>95554.776742872069</c:v>
                </c:pt>
                <c:pt idx="15513">
                  <c:v>95554.776742872069</c:v>
                </c:pt>
                <c:pt idx="15514">
                  <c:v>95554.776742872069</c:v>
                </c:pt>
                <c:pt idx="15515">
                  <c:v>95554.776742872069</c:v>
                </c:pt>
                <c:pt idx="15516">
                  <c:v>95554.776742872069</c:v>
                </c:pt>
                <c:pt idx="15517">
                  <c:v>95554.776742872069</c:v>
                </c:pt>
                <c:pt idx="15518">
                  <c:v>95554.776742872069</c:v>
                </c:pt>
                <c:pt idx="15519">
                  <c:v>95554.776742872069</c:v>
                </c:pt>
                <c:pt idx="15520">
                  <c:v>95554.776742872069</c:v>
                </c:pt>
                <c:pt idx="15521">
                  <c:v>95554.776742872069</c:v>
                </c:pt>
                <c:pt idx="15522">
                  <c:v>95554.776742872069</c:v>
                </c:pt>
                <c:pt idx="15523">
                  <c:v>95554.776742872069</c:v>
                </c:pt>
                <c:pt idx="15524">
                  <c:v>95554.776742872069</c:v>
                </c:pt>
                <c:pt idx="15525">
                  <c:v>95554.776742872069</c:v>
                </c:pt>
                <c:pt idx="15526">
                  <c:v>95554.795962742501</c:v>
                </c:pt>
                <c:pt idx="15527">
                  <c:v>95554.815182612932</c:v>
                </c:pt>
                <c:pt idx="15528">
                  <c:v>95554.815182612932</c:v>
                </c:pt>
                <c:pt idx="15529">
                  <c:v>95554.815182612932</c:v>
                </c:pt>
                <c:pt idx="15530">
                  <c:v>95554.815182612932</c:v>
                </c:pt>
                <c:pt idx="15531">
                  <c:v>95554.815182612932</c:v>
                </c:pt>
                <c:pt idx="15532">
                  <c:v>95554.815182612932</c:v>
                </c:pt>
                <c:pt idx="15533">
                  <c:v>95554.815182612932</c:v>
                </c:pt>
                <c:pt idx="15534">
                  <c:v>95555.613895368064</c:v>
                </c:pt>
                <c:pt idx="15535">
                  <c:v>95556.412608123195</c:v>
                </c:pt>
                <c:pt idx="15536">
                  <c:v>95557.211320878327</c:v>
                </c:pt>
                <c:pt idx="15537">
                  <c:v>95558.010033633458</c:v>
                </c:pt>
                <c:pt idx="15538">
                  <c:v>95559.063663355249</c:v>
                </c:pt>
                <c:pt idx="15539">
                  <c:v>95560.117293077041</c:v>
                </c:pt>
                <c:pt idx="15540">
                  <c:v>95561.170922798832</c:v>
                </c:pt>
                <c:pt idx="15541">
                  <c:v>95562.224552520624</c:v>
                </c:pt>
                <c:pt idx="15542">
                  <c:v>95563.023265275755</c:v>
                </c:pt>
                <c:pt idx="15543">
                  <c:v>95563.821978030886</c:v>
                </c:pt>
                <c:pt idx="15544">
                  <c:v>95564.620690786018</c:v>
                </c:pt>
                <c:pt idx="15545">
                  <c:v>95565.419403541149</c:v>
                </c:pt>
                <c:pt idx="15546">
                  <c:v>95566.218116296281</c:v>
                </c:pt>
                <c:pt idx="15547">
                  <c:v>95567.016829051412</c:v>
                </c:pt>
                <c:pt idx="15548">
                  <c:v>95567.815541806543</c:v>
                </c:pt>
                <c:pt idx="15549">
                  <c:v>95568.614254561675</c:v>
                </c:pt>
                <c:pt idx="15550">
                  <c:v>95569.412967316806</c:v>
                </c:pt>
                <c:pt idx="15551">
                  <c:v>95570.211680071938</c:v>
                </c:pt>
                <c:pt idx="15552">
                  <c:v>95571.010392827069</c:v>
                </c:pt>
                <c:pt idx="15553">
                  <c:v>95571.809105582201</c:v>
                </c:pt>
                <c:pt idx="15554">
                  <c:v>95572.607818337332</c:v>
                </c:pt>
                <c:pt idx="15555">
                  <c:v>95573.406531092463</c:v>
                </c:pt>
                <c:pt idx="15556">
                  <c:v>95574.205243847595</c:v>
                </c:pt>
                <c:pt idx="15557">
                  <c:v>95575.003956602726</c:v>
                </c:pt>
                <c:pt idx="15558">
                  <c:v>95575.802669357858</c:v>
                </c:pt>
                <c:pt idx="15559">
                  <c:v>95575.802669357858</c:v>
                </c:pt>
                <c:pt idx="15560">
                  <c:v>95575.802669357858</c:v>
                </c:pt>
                <c:pt idx="15561">
                  <c:v>95575.802669357858</c:v>
                </c:pt>
                <c:pt idx="15562">
                  <c:v>95575.802669357858</c:v>
                </c:pt>
                <c:pt idx="15563">
                  <c:v>95575.802669357858</c:v>
                </c:pt>
                <c:pt idx="15564">
                  <c:v>95575.802669357858</c:v>
                </c:pt>
                <c:pt idx="15565">
                  <c:v>95575.92039382369</c:v>
                </c:pt>
                <c:pt idx="15566">
                  <c:v>95576.038118289522</c:v>
                </c:pt>
                <c:pt idx="15567">
                  <c:v>95576.155842755354</c:v>
                </c:pt>
                <c:pt idx="15568">
                  <c:v>95576.273567221186</c:v>
                </c:pt>
                <c:pt idx="15569">
                  <c:v>95576.273567221186</c:v>
                </c:pt>
                <c:pt idx="15570">
                  <c:v>95576.273567221186</c:v>
                </c:pt>
                <c:pt idx="15571">
                  <c:v>95576.290200686824</c:v>
                </c:pt>
                <c:pt idx="15572">
                  <c:v>95576.583939400065</c:v>
                </c:pt>
                <c:pt idx="15573">
                  <c:v>95578.629787640006</c:v>
                </c:pt>
                <c:pt idx="15574">
                  <c:v>95582.083063126265</c:v>
                </c:pt>
                <c:pt idx="15575">
                  <c:v>95586.874164935303</c:v>
                </c:pt>
                <c:pt idx="15576">
                  <c:v>95593.011355982788</c:v>
                </c:pt>
                <c:pt idx="15577">
                  <c:v>95597.939192737642</c:v>
                </c:pt>
                <c:pt idx="15578">
                  <c:v>95603.149552728617</c:v>
                </c:pt>
                <c:pt idx="15579">
                  <c:v>95606.775477740564</c:v>
                </c:pt>
                <c:pt idx="15580">
                  <c:v>95615.262124595582</c:v>
                </c:pt>
                <c:pt idx="15581">
                  <c:v>95652.913996517455</c:v>
                </c:pt>
                <c:pt idx="15582">
                  <c:v>95705.664866957246</c:v>
                </c:pt>
                <c:pt idx="15583">
                  <c:v>95779.341935550357</c:v>
                </c:pt>
                <c:pt idx="15584">
                  <c:v>95876.927455950383</c:v>
                </c:pt>
                <c:pt idx="15585">
                  <c:v>95946.146627631373</c:v>
                </c:pt>
                <c:pt idx="15586">
                  <c:v>96012.364686186673</c:v>
                </c:pt>
                <c:pt idx="15587">
                  <c:v>96063.653347731539</c:v>
                </c:pt>
                <c:pt idx="15588">
                  <c:v>96133.332248289778</c:v>
                </c:pt>
                <c:pt idx="15589">
                  <c:v>96215.122309598897</c:v>
                </c:pt>
                <c:pt idx="15590">
                  <c:v>96272.664097377987</c:v>
                </c:pt>
                <c:pt idx="15591">
                  <c:v>96313.456001220038</c:v>
                </c:pt>
                <c:pt idx="15592">
                  <c:v>96380.396709106848</c:v>
                </c:pt>
                <c:pt idx="15593">
                  <c:v>96427.316899193902</c:v>
                </c:pt>
                <c:pt idx="15594">
                  <c:v>96473.566857070866</c:v>
                </c:pt>
                <c:pt idx="15595">
                  <c:v>96518.570380635341</c:v>
                </c:pt>
                <c:pt idx="15596">
                  <c:v>96563.573904199817</c:v>
                </c:pt>
                <c:pt idx="15597">
                  <c:v>96597.432641871885</c:v>
                </c:pt>
                <c:pt idx="15598">
                  <c:v>96636.387680733387</c:v>
                </c:pt>
                <c:pt idx="15599">
                  <c:v>96663.784586917594</c:v>
                </c:pt>
                <c:pt idx="15600">
                  <c:v>96695.023907155715</c:v>
                </c:pt>
                <c:pt idx="15601">
                  <c:v>96719.586534891932</c:v>
                </c:pt>
                <c:pt idx="15602">
                  <c:v>96761.748711431457</c:v>
                </c:pt>
                <c:pt idx="15603">
                  <c:v>96801.305461705808</c:v>
                </c:pt>
                <c:pt idx="15604">
                  <c:v>96840.735119081073</c:v>
                </c:pt>
                <c:pt idx="15605">
                  <c:v>96866.303871654178</c:v>
                </c:pt>
                <c:pt idx="15606">
                  <c:v>96892.419652650351</c:v>
                </c:pt>
                <c:pt idx="15607">
                  <c:v>96913.171144743756</c:v>
                </c:pt>
                <c:pt idx="15608">
                  <c:v>96935.27230489887</c:v>
                </c:pt>
                <c:pt idx="15609">
                  <c:v>96947.524386207602</c:v>
                </c:pt>
                <c:pt idx="15610">
                  <c:v>96959.739522408301</c:v>
                </c:pt>
                <c:pt idx="15611">
                  <c:v>96968.14918966312</c:v>
                </c:pt>
                <c:pt idx="15612">
                  <c:v>96976.558856917938</c:v>
                </c:pt>
                <c:pt idx="15613">
                  <c:v>96990.423488523636</c:v>
                </c:pt>
                <c:pt idx="15614">
                  <c:v>97004.497597157606</c:v>
                </c:pt>
                <c:pt idx="15615">
                  <c:v>97016.471317035641</c:v>
                </c:pt>
                <c:pt idx="15616">
                  <c:v>97030.163215980268</c:v>
                </c:pt>
                <c:pt idx="15617">
                  <c:v>97042.664011724686</c:v>
                </c:pt>
                <c:pt idx="15618">
                  <c:v>97055.242643814083</c:v>
                </c:pt>
                <c:pt idx="15619">
                  <c:v>97063.524654751673</c:v>
                </c:pt>
                <c:pt idx="15620">
                  <c:v>97071.806665689262</c:v>
                </c:pt>
                <c:pt idx="15621">
                  <c:v>97080.466195892121</c:v>
                </c:pt>
                <c:pt idx="15622">
                  <c:v>97088.889757785422</c:v>
                </c:pt>
                <c:pt idx="15623">
                  <c:v>97096.192713461889</c:v>
                </c:pt>
                <c:pt idx="15624">
                  <c:v>97103.495669138356</c:v>
                </c:pt>
                <c:pt idx="15625">
                  <c:v>97107.738614419039</c:v>
                </c:pt>
                <c:pt idx="15626">
                  <c:v>97110.35636666276</c:v>
                </c:pt>
                <c:pt idx="15627">
                  <c:v>97112.021434415117</c:v>
                </c:pt>
                <c:pt idx="15628">
                  <c:v>97113.686502167475</c:v>
                </c:pt>
                <c:pt idx="15629">
                  <c:v>97115.66866764595</c:v>
                </c:pt>
                <c:pt idx="15630">
                  <c:v>97118.028352458801</c:v>
                </c:pt>
                <c:pt idx="15631">
                  <c:v>97121.541072570282</c:v>
                </c:pt>
                <c:pt idx="15632">
                  <c:v>97124.676273416495</c:v>
                </c:pt>
                <c:pt idx="15633">
                  <c:v>97126.786320333034</c:v>
                </c:pt>
                <c:pt idx="15634">
                  <c:v>97128.896367249574</c:v>
                </c:pt>
                <c:pt idx="15635">
                  <c:v>97130.689316439995</c:v>
                </c:pt>
                <c:pt idx="15636">
                  <c:v>97132.482265630417</c:v>
                </c:pt>
                <c:pt idx="15637">
                  <c:v>97134.321487052235</c:v>
                </c:pt>
                <c:pt idx="15638">
                  <c:v>97136.33158330647</c:v>
                </c:pt>
                <c:pt idx="15639">
                  <c:v>97138.48215886121</c:v>
                </c:pt>
                <c:pt idx="15640">
                  <c:v>97140.255215081575</c:v>
                </c:pt>
                <c:pt idx="15641">
                  <c:v>97141.883670252035</c:v>
                </c:pt>
                <c:pt idx="15642">
                  <c:v>97143.512125422494</c:v>
                </c:pt>
                <c:pt idx="15643">
                  <c:v>97143.987545294309</c:v>
                </c:pt>
                <c:pt idx="15644">
                  <c:v>97144.462965166123</c:v>
                </c:pt>
                <c:pt idx="15645">
                  <c:v>97144.938385037938</c:v>
                </c:pt>
                <c:pt idx="15646">
                  <c:v>97145.273325609247</c:v>
                </c:pt>
                <c:pt idx="15647">
                  <c:v>97145.608266180556</c:v>
                </c:pt>
                <c:pt idx="15648">
                  <c:v>97145.943206751865</c:v>
                </c:pt>
                <c:pt idx="15649">
                  <c:v>97146.278147323173</c:v>
                </c:pt>
                <c:pt idx="15650">
                  <c:v>97146.613087894482</c:v>
                </c:pt>
                <c:pt idx="15651">
                  <c:v>97146.613087894482</c:v>
                </c:pt>
                <c:pt idx="15652">
                  <c:v>97146.613087894482</c:v>
                </c:pt>
                <c:pt idx="15653">
                  <c:v>97149.873216277832</c:v>
                </c:pt>
                <c:pt idx="15654">
                  <c:v>97153.133344661182</c:v>
                </c:pt>
                <c:pt idx="15655">
                  <c:v>97153.133344661182</c:v>
                </c:pt>
                <c:pt idx="15656">
                  <c:v>97153.133344661182</c:v>
                </c:pt>
                <c:pt idx="15657">
                  <c:v>97153.133344661182</c:v>
                </c:pt>
                <c:pt idx="15658">
                  <c:v>97153.133344661182</c:v>
                </c:pt>
                <c:pt idx="15659">
                  <c:v>97153.133344661182</c:v>
                </c:pt>
                <c:pt idx="15660">
                  <c:v>97153.133344661182</c:v>
                </c:pt>
                <c:pt idx="15661">
                  <c:v>97153.133344661182</c:v>
                </c:pt>
                <c:pt idx="15662">
                  <c:v>97153.133344661182</c:v>
                </c:pt>
                <c:pt idx="15663">
                  <c:v>97153.133344661182</c:v>
                </c:pt>
                <c:pt idx="15664">
                  <c:v>97153.133344661182</c:v>
                </c:pt>
                <c:pt idx="15665">
                  <c:v>97153.133344661182</c:v>
                </c:pt>
                <c:pt idx="15666">
                  <c:v>97153.133344661182</c:v>
                </c:pt>
                <c:pt idx="15667">
                  <c:v>97153.133344661182</c:v>
                </c:pt>
                <c:pt idx="15668">
                  <c:v>97153.133344661182</c:v>
                </c:pt>
                <c:pt idx="15669">
                  <c:v>97153.133344661182</c:v>
                </c:pt>
                <c:pt idx="15670">
                  <c:v>97153.133344661182</c:v>
                </c:pt>
                <c:pt idx="15671">
                  <c:v>97153.422280868137</c:v>
                </c:pt>
                <c:pt idx="15672">
                  <c:v>97153.711217075092</c:v>
                </c:pt>
                <c:pt idx="15673">
                  <c:v>97154.000153282046</c:v>
                </c:pt>
                <c:pt idx="15674">
                  <c:v>97154.289089489001</c:v>
                </c:pt>
                <c:pt idx="15675">
                  <c:v>97154.578025695955</c:v>
                </c:pt>
                <c:pt idx="15676">
                  <c:v>97154.86696190291</c:v>
                </c:pt>
                <c:pt idx="15677">
                  <c:v>97156.66680947131</c:v>
                </c:pt>
                <c:pt idx="15678">
                  <c:v>97169.854470848848</c:v>
                </c:pt>
                <c:pt idx="15679">
                  <c:v>97183.510192128771</c:v>
                </c:pt>
                <c:pt idx="15680">
                  <c:v>97197.384210589749</c:v>
                </c:pt>
                <c:pt idx="15681">
                  <c:v>97203.270363132062</c:v>
                </c:pt>
                <c:pt idx="15682">
                  <c:v>97208.83427646535</c:v>
                </c:pt>
                <c:pt idx="15683">
                  <c:v>97214.398189798638</c:v>
                </c:pt>
                <c:pt idx="15684">
                  <c:v>97219.962103131926</c:v>
                </c:pt>
                <c:pt idx="15685">
                  <c:v>97226.291547864312</c:v>
                </c:pt>
                <c:pt idx="15686">
                  <c:v>97256.166034930313</c:v>
                </c:pt>
                <c:pt idx="15687">
                  <c:v>97281.676463875803</c:v>
                </c:pt>
                <c:pt idx="15688">
                  <c:v>97306.505004993072</c:v>
                </c:pt>
                <c:pt idx="15689">
                  <c:v>97331.333546110342</c:v>
                </c:pt>
                <c:pt idx="15690">
                  <c:v>97356.162087227611</c:v>
                </c:pt>
                <c:pt idx="15691">
                  <c:v>97380.99062834488</c:v>
                </c:pt>
                <c:pt idx="15692">
                  <c:v>97405.819169462149</c:v>
                </c:pt>
                <c:pt idx="15693">
                  <c:v>97438.475375242386</c:v>
                </c:pt>
                <c:pt idx="15694">
                  <c:v>97478.189743568335</c:v>
                </c:pt>
                <c:pt idx="15695">
                  <c:v>97517.520354837936</c:v>
                </c:pt>
                <c:pt idx="15696">
                  <c:v>97553.530315026976</c:v>
                </c:pt>
                <c:pt idx="15697">
                  <c:v>97581.864655323065</c:v>
                </c:pt>
                <c:pt idx="15698">
                  <c:v>97608.340999017644</c:v>
                </c:pt>
                <c:pt idx="15699">
                  <c:v>97633.763462212184</c:v>
                </c:pt>
                <c:pt idx="15700">
                  <c:v>97659.185925406724</c:v>
                </c:pt>
                <c:pt idx="15701">
                  <c:v>97684.608388601264</c:v>
                </c:pt>
                <c:pt idx="15702">
                  <c:v>97699.462835204409</c:v>
                </c:pt>
                <c:pt idx="15703">
                  <c:v>97705.64014266085</c:v>
                </c:pt>
                <c:pt idx="15704">
                  <c:v>97712.120881746829</c:v>
                </c:pt>
                <c:pt idx="15705">
                  <c:v>97717.267754060507</c:v>
                </c:pt>
                <c:pt idx="15706">
                  <c:v>97722.414626374186</c:v>
                </c:pt>
                <c:pt idx="15707">
                  <c:v>97727.561498687865</c:v>
                </c:pt>
                <c:pt idx="15708">
                  <c:v>97732.708371001543</c:v>
                </c:pt>
                <c:pt idx="15709">
                  <c:v>97737.855243315222</c:v>
                </c:pt>
                <c:pt idx="15710">
                  <c:v>97743.0021156289</c:v>
                </c:pt>
                <c:pt idx="15711">
                  <c:v>97747.438252821215</c:v>
                </c:pt>
                <c:pt idx="15712">
                  <c:v>97751.874390013531</c:v>
                </c:pt>
                <c:pt idx="15713">
                  <c:v>97754.217674373533</c:v>
                </c:pt>
                <c:pt idx="15714">
                  <c:v>97756.560958733535</c:v>
                </c:pt>
                <c:pt idx="15715">
                  <c:v>97758.904243093537</c:v>
                </c:pt>
                <c:pt idx="15716">
                  <c:v>97761.247527453539</c:v>
                </c:pt>
                <c:pt idx="15717">
                  <c:v>97763.590811813541</c:v>
                </c:pt>
                <c:pt idx="15718">
                  <c:v>97765.934096173543</c:v>
                </c:pt>
                <c:pt idx="15719">
                  <c:v>97768.277380533546</c:v>
                </c:pt>
                <c:pt idx="15720">
                  <c:v>97770.620664893548</c:v>
                </c:pt>
                <c:pt idx="15721">
                  <c:v>97772.96394925355</c:v>
                </c:pt>
                <c:pt idx="15722">
                  <c:v>97775.307233613552</c:v>
                </c:pt>
                <c:pt idx="15723">
                  <c:v>97777.650517973554</c:v>
                </c:pt>
                <c:pt idx="15724">
                  <c:v>97779.993802333556</c:v>
                </c:pt>
                <c:pt idx="15725">
                  <c:v>97782.337086693558</c:v>
                </c:pt>
                <c:pt idx="15726">
                  <c:v>97784.991552310603</c:v>
                </c:pt>
                <c:pt idx="15727">
                  <c:v>97787.40157373088</c:v>
                </c:pt>
                <c:pt idx="15728">
                  <c:v>97787.712754987937</c:v>
                </c:pt>
                <c:pt idx="15729">
                  <c:v>97788.023936244994</c:v>
                </c:pt>
                <c:pt idx="15730">
                  <c:v>97788.335117502051</c:v>
                </c:pt>
                <c:pt idx="15731">
                  <c:v>97788.646298759108</c:v>
                </c:pt>
                <c:pt idx="15732">
                  <c:v>97788.957480016164</c:v>
                </c:pt>
                <c:pt idx="15733">
                  <c:v>97789.268661273221</c:v>
                </c:pt>
                <c:pt idx="15734">
                  <c:v>97789.579842530278</c:v>
                </c:pt>
                <c:pt idx="15735">
                  <c:v>97789.891023787335</c:v>
                </c:pt>
                <c:pt idx="15736">
                  <c:v>97789.891023787335</c:v>
                </c:pt>
                <c:pt idx="15737">
                  <c:v>97789.891023787335</c:v>
                </c:pt>
                <c:pt idx="15738">
                  <c:v>97789.891023787335</c:v>
                </c:pt>
                <c:pt idx="15739">
                  <c:v>97789.891023787335</c:v>
                </c:pt>
                <c:pt idx="15740">
                  <c:v>97789.891023787335</c:v>
                </c:pt>
                <c:pt idx="15741">
                  <c:v>97789.891023787335</c:v>
                </c:pt>
                <c:pt idx="15742">
                  <c:v>97789.891023787335</c:v>
                </c:pt>
                <c:pt idx="15743">
                  <c:v>97789.891023787335</c:v>
                </c:pt>
                <c:pt idx="15744">
                  <c:v>97789.891023787335</c:v>
                </c:pt>
                <c:pt idx="15745">
                  <c:v>97789.891023787335</c:v>
                </c:pt>
                <c:pt idx="15746">
                  <c:v>97789.891023787335</c:v>
                </c:pt>
                <c:pt idx="15747">
                  <c:v>97789.891023787335</c:v>
                </c:pt>
                <c:pt idx="15748">
                  <c:v>97789.891023787335</c:v>
                </c:pt>
                <c:pt idx="15749">
                  <c:v>97789.891023787335</c:v>
                </c:pt>
                <c:pt idx="15750">
                  <c:v>97789.891023787335</c:v>
                </c:pt>
                <c:pt idx="15751">
                  <c:v>97789.891023787335</c:v>
                </c:pt>
                <c:pt idx="15752">
                  <c:v>97789.891023787335</c:v>
                </c:pt>
                <c:pt idx="15753">
                  <c:v>97789.891023787335</c:v>
                </c:pt>
                <c:pt idx="15754">
                  <c:v>97789.891023787335</c:v>
                </c:pt>
                <c:pt idx="15755">
                  <c:v>97789.891023787335</c:v>
                </c:pt>
                <c:pt idx="15756">
                  <c:v>97789.891023787335</c:v>
                </c:pt>
                <c:pt idx="15757">
                  <c:v>97789.891023787335</c:v>
                </c:pt>
                <c:pt idx="15758">
                  <c:v>97789.891023787335</c:v>
                </c:pt>
                <c:pt idx="15759">
                  <c:v>97789.891023787335</c:v>
                </c:pt>
                <c:pt idx="15760">
                  <c:v>97789.891023787335</c:v>
                </c:pt>
                <c:pt idx="15761">
                  <c:v>97789.891023787335</c:v>
                </c:pt>
                <c:pt idx="15762">
                  <c:v>97789.891023787335</c:v>
                </c:pt>
                <c:pt idx="15763">
                  <c:v>97789.891023787335</c:v>
                </c:pt>
                <c:pt idx="15764">
                  <c:v>97789.891023787335</c:v>
                </c:pt>
                <c:pt idx="15765">
                  <c:v>97789.891023787335</c:v>
                </c:pt>
                <c:pt idx="15766">
                  <c:v>97789.891023787335</c:v>
                </c:pt>
                <c:pt idx="15767">
                  <c:v>97789.891023787335</c:v>
                </c:pt>
                <c:pt idx="15768">
                  <c:v>97789.891023787335</c:v>
                </c:pt>
                <c:pt idx="15769">
                  <c:v>97789.891023787335</c:v>
                </c:pt>
                <c:pt idx="15770">
                  <c:v>97789.891023787335</c:v>
                </c:pt>
                <c:pt idx="15771">
                  <c:v>97789.891023787335</c:v>
                </c:pt>
                <c:pt idx="15772">
                  <c:v>97789.891023787335</c:v>
                </c:pt>
                <c:pt idx="15773">
                  <c:v>97789.891023787335</c:v>
                </c:pt>
                <c:pt idx="15774">
                  <c:v>97789.891023787335</c:v>
                </c:pt>
                <c:pt idx="15775">
                  <c:v>97789.891023787335</c:v>
                </c:pt>
                <c:pt idx="15776">
                  <c:v>97789.891023787335</c:v>
                </c:pt>
                <c:pt idx="15777">
                  <c:v>97789.891023787335</c:v>
                </c:pt>
                <c:pt idx="15778">
                  <c:v>97789.891023787335</c:v>
                </c:pt>
                <c:pt idx="15779">
                  <c:v>97789.891023787335</c:v>
                </c:pt>
                <c:pt idx="15780">
                  <c:v>97789.891023787335</c:v>
                </c:pt>
                <c:pt idx="15781">
                  <c:v>97789.891023787335</c:v>
                </c:pt>
                <c:pt idx="15782">
                  <c:v>97792.029329632918</c:v>
                </c:pt>
                <c:pt idx="15783">
                  <c:v>97795.837546409355</c:v>
                </c:pt>
                <c:pt idx="15784">
                  <c:v>97802.443869704002</c:v>
                </c:pt>
                <c:pt idx="15785">
                  <c:v>97805.438861815448</c:v>
                </c:pt>
                <c:pt idx="15786">
                  <c:v>97807.910044841061</c:v>
                </c:pt>
                <c:pt idx="15787">
                  <c:v>97809.103073177786</c:v>
                </c:pt>
                <c:pt idx="15788">
                  <c:v>97810.296101514512</c:v>
                </c:pt>
                <c:pt idx="15789">
                  <c:v>97811.551543713955</c:v>
                </c:pt>
                <c:pt idx="15790">
                  <c:v>97811.613957576672</c:v>
                </c:pt>
                <c:pt idx="15791">
                  <c:v>97811.676371439389</c:v>
                </c:pt>
                <c:pt idx="15792">
                  <c:v>97811.738785302106</c:v>
                </c:pt>
                <c:pt idx="15793">
                  <c:v>97811.738785302106</c:v>
                </c:pt>
                <c:pt idx="15794">
                  <c:v>97811.738785302106</c:v>
                </c:pt>
                <c:pt idx="15795">
                  <c:v>97811.738785302106</c:v>
                </c:pt>
                <c:pt idx="15796">
                  <c:v>97811.738785302106</c:v>
                </c:pt>
                <c:pt idx="15797">
                  <c:v>97811.738785302106</c:v>
                </c:pt>
                <c:pt idx="15798">
                  <c:v>97811.738785302106</c:v>
                </c:pt>
                <c:pt idx="15799">
                  <c:v>97811.738785302106</c:v>
                </c:pt>
                <c:pt idx="15800">
                  <c:v>97811.738785302106</c:v>
                </c:pt>
                <c:pt idx="15801">
                  <c:v>97811.738785302106</c:v>
                </c:pt>
                <c:pt idx="15802">
                  <c:v>97811.738785302106</c:v>
                </c:pt>
                <c:pt idx="15803">
                  <c:v>97811.738785302106</c:v>
                </c:pt>
                <c:pt idx="15804">
                  <c:v>97811.738785302106</c:v>
                </c:pt>
                <c:pt idx="15805">
                  <c:v>97811.738785302106</c:v>
                </c:pt>
                <c:pt idx="15806">
                  <c:v>97811.738785302106</c:v>
                </c:pt>
                <c:pt idx="15807">
                  <c:v>97811.738785302106</c:v>
                </c:pt>
                <c:pt idx="15808">
                  <c:v>97811.738785302106</c:v>
                </c:pt>
                <c:pt idx="15809">
                  <c:v>97811.738785302106</c:v>
                </c:pt>
                <c:pt idx="15810">
                  <c:v>97811.738785302106</c:v>
                </c:pt>
                <c:pt idx="15811">
                  <c:v>97811.738785302106</c:v>
                </c:pt>
                <c:pt idx="15812">
                  <c:v>97811.738785302106</c:v>
                </c:pt>
                <c:pt idx="15813">
                  <c:v>97811.738785302106</c:v>
                </c:pt>
                <c:pt idx="15814">
                  <c:v>97811.738785302106</c:v>
                </c:pt>
                <c:pt idx="15815">
                  <c:v>97811.738785302106</c:v>
                </c:pt>
                <c:pt idx="15816">
                  <c:v>97811.738785302106</c:v>
                </c:pt>
                <c:pt idx="15817">
                  <c:v>97811.738785302106</c:v>
                </c:pt>
                <c:pt idx="15818">
                  <c:v>97811.738785302106</c:v>
                </c:pt>
                <c:pt idx="15819">
                  <c:v>97811.738785302106</c:v>
                </c:pt>
                <c:pt idx="15820">
                  <c:v>97811.738785302106</c:v>
                </c:pt>
                <c:pt idx="15821">
                  <c:v>97811.738785302106</c:v>
                </c:pt>
                <c:pt idx="15822">
                  <c:v>97811.738785302106</c:v>
                </c:pt>
                <c:pt idx="15823">
                  <c:v>97811.738785302106</c:v>
                </c:pt>
                <c:pt idx="15824">
                  <c:v>97811.738785302106</c:v>
                </c:pt>
                <c:pt idx="15825">
                  <c:v>97811.738785302106</c:v>
                </c:pt>
                <c:pt idx="15826">
                  <c:v>97811.738785302106</c:v>
                </c:pt>
                <c:pt idx="15827">
                  <c:v>97811.738785302106</c:v>
                </c:pt>
                <c:pt idx="15828">
                  <c:v>97811.738785302106</c:v>
                </c:pt>
                <c:pt idx="15829">
                  <c:v>97811.738785302106</c:v>
                </c:pt>
                <c:pt idx="15830">
                  <c:v>97811.738785302106</c:v>
                </c:pt>
                <c:pt idx="15831">
                  <c:v>97811.738785302106</c:v>
                </c:pt>
                <c:pt idx="15832">
                  <c:v>97811.738785302106</c:v>
                </c:pt>
                <c:pt idx="15833">
                  <c:v>97811.738785302106</c:v>
                </c:pt>
                <c:pt idx="15834">
                  <c:v>97811.738785302106</c:v>
                </c:pt>
                <c:pt idx="15835">
                  <c:v>97811.738785302106</c:v>
                </c:pt>
                <c:pt idx="15836">
                  <c:v>97811.738785302106</c:v>
                </c:pt>
                <c:pt idx="15837">
                  <c:v>97811.759241810025</c:v>
                </c:pt>
                <c:pt idx="15838">
                  <c:v>97812.71684812833</c:v>
                </c:pt>
                <c:pt idx="15839">
                  <c:v>97813.042797715316</c:v>
                </c:pt>
                <c:pt idx="15840">
                  <c:v>97813.368747302302</c:v>
                </c:pt>
                <c:pt idx="15841">
                  <c:v>97813.368747302302</c:v>
                </c:pt>
                <c:pt idx="15842">
                  <c:v>97813.368747302302</c:v>
                </c:pt>
                <c:pt idx="15843">
                  <c:v>97813.368747302302</c:v>
                </c:pt>
                <c:pt idx="15844">
                  <c:v>97813.368747302302</c:v>
                </c:pt>
                <c:pt idx="15845">
                  <c:v>97813.368747302302</c:v>
                </c:pt>
                <c:pt idx="15846">
                  <c:v>97813.368747302302</c:v>
                </c:pt>
                <c:pt idx="15847">
                  <c:v>97813.368747302302</c:v>
                </c:pt>
                <c:pt idx="15848">
                  <c:v>97813.368747302302</c:v>
                </c:pt>
                <c:pt idx="15849">
                  <c:v>97813.368747302302</c:v>
                </c:pt>
                <c:pt idx="15850">
                  <c:v>97813.368747302302</c:v>
                </c:pt>
                <c:pt idx="15851">
                  <c:v>97813.368747302302</c:v>
                </c:pt>
                <c:pt idx="15852">
                  <c:v>97813.368747302302</c:v>
                </c:pt>
                <c:pt idx="15853">
                  <c:v>97813.368747302302</c:v>
                </c:pt>
                <c:pt idx="15854">
                  <c:v>97813.368747302302</c:v>
                </c:pt>
                <c:pt idx="15855">
                  <c:v>97813.368747302302</c:v>
                </c:pt>
                <c:pt idx="15856">
                  <c:v>97813.368747302302</c:v>
                </c:pt>
                <c:pt idx="15857">
                  <c:v>97813.368747302302</c:v>
                </c:pt>
                <c:pt idx="15858">
                  <c:v>97813.368747302302</c:v>
                </c:pt>
                <c:pt idx="15859">
                  <c:v>97813.368747302302</c:v>
                </c:pt>
                <c:pt idx="15860">
                  <c:v>97813.368747302302</c:v>
                </c:pt>
                <c:pt idx="15861">
                  <c:v>97813.368747302302</c:v>
                </c:pt>
                <c:pt idx="15862">
                  <c:v>97813.368747302302</c:v>
                </c:pt>
                <c:pt idx="15863">
                  <c:v>97813.368747302302</c:v>
                </c:pt>
                <c:pt idx="15864">
                  <c:v>97813.368747302302</c:v>
                </c:pt>
                <c:pt idx="15865">
                  <c:v>97813.368747302302</c:v>
                </c:pt>
                <c:pt idx="15866">
                  <c:v>97813.368747302302</c:v>
                </c:pt>
                <c:pt idx="15867">
                  <c:v>97813.368747302302</c:v>
                </c:pt>
                <c:pt idx="15868">
                  <c:v>97813.368747302302</c:v>
                </c:pt>
                <c:pt idx="15869">
                  <c:v>97813.368747302302</c:v>
                </c:pt>
                <c:pt idx="15870">
                  <c:v>97813.63571045197</c:v>
                </c:pt>
                <c:pt idx="15871">
                  <c:v>97813.63571045197</c:v>
                </c:pt>
                <c:pt idx="15872">
                  <c:v>97813.63571045197</c:v>
                </c:pt>
                <c:pt idx="15873">
                  <c:v>97813.63571045197</c:v>
                </c:pt>
                <c:pt idx="15874">
                  <c:v>97813.63571045197</c:v>
                </c:pt>
                <c:pt idx="15875">
                  <c:v>97813.63571045197</c:v>
                </c:pt>
                <c:pt idx="15876">
                  <c:v>97813.63571045197</c:v>
                </c:pt>
                <c:pt idx="15877">
                  <c:v>97813.63571045197</c:v>
                </c:pt>
                <c:pt idx="15878">
                  <c:v>97813.63571045197</c:v>
                </c:pt>
                <c:pt idx="15879">
                  <c:v>97813.63571045197</c:v>
                </c:pt>
                <c:pt idx="15880">
                  <c:v>97813.63571045197</c:v>
                </c:pt>
                <c:pt idx="15881">
                  <c:v>97813.63571045197</c:v>
                </c:pt>
                <c:pt idx="15882">
                  <c:v>97813.63571045197</c:v>
                </c:pt>
                <c:pt idx="15883">
                  <c:v>97813.63571045197</c:v>
                </c:pt>
                <c:pt idx="15884">
                  <c:v>97813.63571045197</c:v>
                </c:pt>
                <c:pt idx="15885">
                  <c:v>97813.63571045197</c:v>
                </c:pt>
                <c:pt idx="15886">
                  <c:v>97813.63571045197</c:v>
                </c:pt>
                <c:pt idx="15887">
                  <c:v>97813.63571045197</c:v>
                </c:pt>
                <c:pt idx="15888">
                  <c:v>97813.63571045197</c:v>
                </c:pt>
                <c:pt idx="15889">
                  <c:v>97813.63571045197</c:v>
                </c:pt>
                <c:pt idx="15890">
                  <c:v>97813.63571045197</c:v>
                </c:pt>
                <c:pt idx="15891">
                  <c:v>97813.63571045197</c:v>
                </c:pt>
                <c:pt idx="15892">
                  <c:v>97813.63571045197</c:v>
                </c:pt>
                <c:pt idx="15893">
                  <c:v>97813.63571045197</c:v>
                </c:pt>
                <c:pt idx="15894">
                  <c:v>97813.63571045197</c:v>
                </c:pt>
                <c:pt idx="15895">
                  <c:v>97813.63571045197</c:v>
                </c:pt>
                <c:pt idx="15896">
                  <c:v>97813.63571045197</c:v>
                </c:pt>
                <c:pt idx="15897">
                  <c:v>97813.63571045197</c:v>
                </c:pt>
                <c:pt idx="15898">
                  <c:v>97813.63571045197</c:v>
                </c:pt>
                <c:pt idx="15899">
                  <c:v>97813.63571045197</c:v>
                </c:pt>
                <c:pt idx="15900">
                  <c:v>97813.63571045197</c:v>
                </c:pt>
                <c:pt idx="15901">
                  <c:v>97813.63571045197</c:v>
                </c:pt>
                <c:pt idx="15902">
                  <c:v>97813.680548191245</c:v>
                </c:pt>
                <c:pt idx="15903">
                  <c:v>97813.916483422305</c:v>
                </c:pt>
                <c:pt idx="15904">
                  <c:v>97813.959180451871</c:v>
                </c:pt>
                <c:pt idx="15905">
                  <c:v>97813.959180451871</c:v>
                </c:pt>
                <c:pt idx="15906">
                  <c:v>97813.959180451871</c:v>
                </c:pt>
                <c:pt idx="15907">
                  <c:v>97813.959180451871</c:v>
                </c:pt>
                <c:pt idx="15908">
                  <c:v>97813.959180451871</c:v>
                </c:pt>
                <c:pt idx="15909">
                  <c:v>97813.959180451871</c:v>
                </c:pt>
                <c:pt idx="15910">
                  <c:v>97814.441214878694</c:v>
                </c:pt>
                <c:pt idx="15911">
                  <c:v>97814.923249305517</c:v>
                </c:pt>
                <c:pt idx="15912">
                  <c:v>97815.40528373234</c:v>
                </c:pt>
                <c:pt idx="15913">
                  <c:v>97815.887318159163</c:v>
                </c:pt>
                <c:pt idx="15914">
                  <c:v>97816.369352585985</c:v>
                </c:pt>
                <c:pt idx="15915">
                  <c:v>97816.851387012808</c:v>
                </c:pt>
                <c:pt idx="15916">
                  <c:v>97817.333421439631</c:v>
                </c:pt>
                <c:pt idx="15917">
                  <c:v>97817.815455866454</c:v>
                </c:pt>
                <c:pt idx="15918">
                  <c:v>97818.297490293276</c:v>
                </c:pt>
                <c:pt idx="15919">
                  <c:v>97818.779524720099</c:v>
                </c:pt>
                <c:pt idx="15920">
                  <c:v>97819.261559146922</c:v>
                </c:pt>
                <c:pt idx="15921">
                  <c:v>97819.261559146922</c:v>
                </c:pt>
                <c:pt idx="15922">
                  <c:v>97819.261559146922</c:v>
                </c:pt>
                <c:pt idx="15923">
                  <c:v>97819.261559146922</c:v>
                </c:pt>
                <c:pt idx="15924">
                  <c:v>97819.261559146922</c:v>
                </c:pt>
                <c:pt idx="15925">
                  <c:v>97819.261559146922</c:v>
                </c:pt>
                <c:pt idx="15926">
                  <c:v>97819.261559146922</c:v>
                </c:pt>
                <c:pt idx="15927">
                  <c:v>97819.261559146922</c:v>
                </c:pt>
                <c:pt idx="15928">
                  <c:v>97819.261559146922</c:v>
                </c:pt>
                <c:pt idx="15929">
                  <c:v>97819.261559146922</c:v>
                </c:pt>
                <c:pt idx="15930">
                  <c:v>97819.261559146922</c:v>
                </c:pt>
                <c:pt idx="15931">
                  <c:v>97819.261559146922</c:v>
                </c:pt>
                <c:pt idx="15932">
                  <c:v>97819.261559146922</c:v>
                </c:pt>
                <c:pt idx="15933">
                  <c:v>97819.261559146922</c:v>
                </c:pt>
                <c:pt idx="15934">
                  <c:v>97819.261559146922</c:v>
                </c:pt>
                <c:pt idx="15935">
                  <c:v>97819.261559146922</c:v>
                </c:pt>
                <c:pt idx="15936">
                  <c:v>97819.261559146922</c:v>
                </c:pt>
                <c:pt idx="15937">
                  <c:v>97819.261559146922</c:v>
                </c:pt>
                <c:pt idx="15938">
                  <c:v>97819.261559146922</c:v>
                </c:pt>
                <c:pt idx="15939">
                  <c:v>97819.261559146922</c:v>
                </c:pt>
                <c:pt idx="15940">
                  <c:v>97819.261559146922</c:v>
                </c:pt>
                <c:pt idx="15941">
                  <c:v>97819.261559146922</c:v>
                </c:pt>
                <c:pt idx="15942">
                  <c:v>97819.261559146922</c:v>
                </c:pt>
                <c:pt idx="15943">
                  <c:v>97819.261559146922</c:v>
                </c:pt>
                <c:pt idx="15944">
                  <c:v>97819.261559146922</c:v>
                </c:pt>
                <c:pt idx="15945">
                  <c:v>97819.261559146922</c:v>
                </c:pt>
                <c:pt idx="15946">
                  <c:v>97819.261559146922</c:v>
                </c:pt>
                <c:pt idx="15947">
                  <c:v>97819.261559146922</c:v>
                </c:pt>
                <c:pt idx="15948">
                  <c:v>97819.261559146922</c:v>
                </c:pt>
                <c:pt idx="15949">
                  <c:v>97819.261559146922</c:v>
                </c:pt>
                <c:pt idx="15950">
                  <c:v>97819.261559146922</c:v>
                </c:pt>
                <c:pt idx="15951">
                  <c:v>97819.261559146922</c:v>
                </c:pt>
                <c:pt idx="15952">
                  <c:v>97819.261559146922</c:v>
                </c:pt>
                <c:pt idx="15953">
                  <c:v>97819.261559146922</c:v>
                </c:pt>
                <c:pt idx="15954">
                  <c:v>97819.261559146922</c:v>
                </c:pt>
                <c:pt idx="15955">
                  <c:v>97819.261559146922</c:v>
                </c:pt>
                <c:pt idx="15956">
                  <c:v>97819.261559146922</c:v>
                </c:pt>
                <c:pt idx="15957">
                  <c:v>97819.261559146922</c:v>
                </c:pt>
                <c:pt idx="15958">
                  <c:v>97819.261559146922</c:v>
                </c:pt>
                <c:pt idx="15959">
                  <c:v>97819.261559146922</c:v>
                </c:pt>
                <c:pt idx="15960">
                  <c:v>97819.261559146922</c:v>
                </c:pt>
                <c:pt idx="15961">
                  <c:v>97819.261559146922</c:v>
                </c:pt>
                <c:pt idx="15962">
                  <c:v>97819.261559146922</c:v>
                </c:pt>
                <c:pt idx="15963">
                  <c:v>97819.261559146922</c:v>
                </c:pt>
                <c:pt idx="15964">
                  <c:v>97819.261559146922</c:v>
                </c:pt>
                <c:pt idx="15965">
                  <c:v>97819.261559146922</c:v>
                </c:pt>
                <c:pt idx="15966">
                  <c:v>97819.261559146922</c:v>
                </c:pt>
                <c:pt idx="15967">
                  <c:v>97819.261559146922</c:v>
                </c:pt>
                <c:pt idx="15968">
                  <c:v>97825.776522834421</c:v>
                </c:pt>
                <c:pt idx="15969">
                  <c:v>97832.327515698475</c:v>
                </c:pt>
                <c:pt idx="15970">
                  <c:v>97839.603357917105</c:v>
                </c:pt>
                <c:pt idx="15971">
                  <c:v>97840.561150900961</c:v>
                </c:pt>
                <c:pt idx="15972">
                  <c:v>97841.150576012253</c:v>
                </c:pt>
                <c:pt idx="15973">
                  <c:v>97841.347490464977</c:v>
                </c:pt>
                <c:pt idx="15974">
                  <c:v>97844.401203581816</c:v>
                </c:pt>
                <c:pt idx="15975">
                  <c:v>97847.454868002445</c:v>
                </c:pt>
                <c:pt idx="15976">
                  <c:v>97849.908734138196</c:v>
                </c:pt>
                <c:pt idx="15977">
                  <c:v>97849.908734138196</c:v>
                </c:pt>
                <c:pt idx="15978">
                  <c:v>97849.908734138196</c:v>
                </c:pt>
                <c:pt idx="15979">
                  <c:v>97849.908734138196</c:v>
                </c:pt>
                <c:pt idx="15980">
                  <c:v>97849.908734138196</c:v>
                </c:pt>
                <c:pt idx="15981">
                  <c:v>97849.908734138196</c:v>
                </c:pt>
                <c:pt idx="15982">
                  <c:v>97849.908734138196</c:v>
                </c:pt>
                <c:pt idx="15983">
                  <c:v>97849.908734138196</c:v>
                </c:pt>
                <c:pt idx="15984">
                  <c:v>97849.908734138196</c:v>
                </c:pt>
                <c:pt idx="15985">
                  <c:v>97849.908734138196</c:v>
                </c:pt>
                <c:pt idx="15986">
                  <c:v>97849.908734138196</c:v>
                </c:pt>
                <c:pt idx="15987">
                  <c:v>97849.908734138196</c:v>
                </c:pt>
                <c:pt idx="15988">
                  <c:v>97849.908734138196</c:v>
                </c:pt>
                <c:pt idx="15989">
                  <c:v>97849.908734138196</c:v>
                </c:pt>
                <c:pt idx="15990">
                  <c:v>97849.908734138196</c:v>
                </c:pt>
                <c:pt idx="15991">
                  <c:v>97849.908734138196</c:v>
                </c:pt>
                <c:pt idx="15992">
                  <c:v>97849.908734138196</c:v>
                </c:pt>
                <c:pt idx="15993">
                  <c:v>97849.908734138196</c:v>
                </c:pt>
                <c:pt idx="15994">
                  <c:v>97849.908734138196</c:v>
                </c:pt>
                <c:pt idx="15995">
                  <c:v>97849.908734138196</c:v>
                </c:pt>
                <c:pt idx="15996">
                  <c:v>97849.908734138196</c:v>
                </c:pt>
                <c:pt idx="15997">
                  <c:v>97849.908734138196</c:v>
                </c:pt>
                <c:pt idx="15998">
                  <c:v>97849.908734138196</c:v>
                </c:pt>
                <c:pt idx="15999">
                  <c:v>97849.908734138196</c:v>
                </c:pt>
                <c:pt idx="16000">
                  <c:v>97849.908734138196</c:v>
                </c:pt>
                <c:pt idx="16001">
                  <c:v>97849.908734138196</c:v>
                </c:pt>
                <c:pt idx="16002">
                  <c:v>97849.908734138196</c:v>
                </c:pt>
                <c:pt idx="16003">
                  <c:v>97849.908734138196</c:v>
                </c:pt>
                <c:pt idx="16004">
                  <c:v>97849.908734138196</c:v>
                </c:pt>
                <c:pt idx="16005">
                  <c:v>97849.908734138196</c:v>
                </c:pt>
                <c:pt idx="16006">
                  <c:v>97849.908734138196</c:v>
                </c:pt>
                <c:pt idx="16007">
                  <c:v>97849.908734138196</c:v>
                </c:pt>
                <c:pt idx="16008">
                  <c:v>97849.908734138196</c:v>
                </c:pt>
                <c:pt idx="16009">
                  <c:v>97849.908734138196</c:v>
                </c:pt>
                <c:pt idx="16010">
                  <c:v>97849.908734138196</c:v>
                </c:pt>
                <c:pt idx="16011">
                  <c:v>97849.908734138196</c:v>
                </c:pt>
                <c:pt idx="16012">
                  <c:v>97849.908734138196</c:v>
                </c:pt>
                <c:pt idx="16013">
                  <c:v>97849.908734138196</c:v>
                </c:pt>
                <c:pt idx="16014">
                  <c:v>97849.908734138196</c:v>
                </c:pt>
                <c:pt idx="16015">
                  <c:v>97849.908734138196</c:v>
                </c:pt>
                <c:pt idx="16016">
                  <c:v>97849.908734138196</c:v>
                </c:pt>
                <c:pt idx="16017">
                  <c:v>97849.908734138196</c:v>
                </c:pt>
                <c:pt idx="16018">
                  <c:v>97849.908734138196</c:v>
                </c:pt>
                <c:pt idx="16019">
                  <c:v>97849.908734138196</c:v>
                </c:pt>
                <c:pt idx="16020">
                  <c:v>97849.908734138196</c:v>
                </c:pt>
                <c:pt idx="16021">
                  <c:v>97849.908734138196</c:v>
                </c:pt>
                <c:pt idx="16022">
                  <c:v>97849.908734138196</c:v>
                </c:pt>
                <c:pt idx="16023">
                  <c:v>97849.908734138196</c:v>
                </c:pt>
                <c:pt idx="16024">
                  <c:v>97849.908734138196</c:v>
                </c:pt>
                <c:pt idx="16025">
                  <c:v>97849.908734138196</c:v>
                </c:pt>
                <c:pt idx="16026">
                  <c:v>97849.908734138196</c:v>
                </c:pt>
                <c:pt idx="16027">
                  <c:v>97849.908734138196</c:v>
                </c:pt>
                <c:pt idx="16028">
                  <c:v>97849.908734138196</c:v>
                </c:pt>
                <c:pt idx="16029">
                  <c:v>97849.908734138196</c:v>
                </c:pt>
                <c:pt idx="16030">
                  <c:v>97849.908734138196</c:v>
                </c:pt>
                <c:pt idx="16031">
                  <c:v>97849.908734138196</c:v>
                </c:pt>
                <c:pt idx="16032">
                  <c:v>97849.908734138196</c:v>
                </c:pt>
                <c:pt idx="16033">
                  <c:v>97849.908734138196</c:v>
                </c:pt>
                <c:pt idx="16034">
                  <c:v>97849.908734138196</c:v>
                </c:pt>
                <c:pt idx="16035">
                  <c:v>97849.908734138196</c:v>
                </c:pt>
                <c:pt idx="16036">
                  <c:v>97849.908734138196</c:v>
                </c:pt>
                <c:pt idx="16037">
                  <c:v>97849.908734138196</c:v>
                </c:pt>
                <c:pt idx="16038">
                  <c:v>97849.908734138196</c:v>
                </c:pt>
                <c:pt idx="16039">
                  <c:v>97849.908734138196</c:v>
                </c:pt>
                <c:pt idx="16040">
                  <c:v>97849.908734138196</c:v>
                </c:pt>
                <c:pt idx="16041">
                  <c:v>97849.908734138196</c:v>
                </c:pt>
                <c:pt idx="16042">
                  <c:v>97849.908734138196</c:v>
                </c:pt>
                <c:pt idx="16043">
                  <c:v>97849.908734138196</c:v>
                </c:pt>
                <c:pt idx="16044">
                  <c:v>97849.908734138196</c:v>
                </c:pt>
                <c:pt idx="16045">
                  <c:v>97849.908734138196</c:v>
                </c:pt>
                <c:pt idx="16046">
                  <c:v>97849.908734138196</c:v>
                </c:pt>
                <c:pt idx="16047">
                  <c:v>97849.908734138196</c:v>
                </c:pt>
                <c:pt idx="16048">
                  <c:v>97849.908734138196</c:v>
                </c:pt>
                <c:pt idx="16049">
                  <c:v>97849.908734138196</c:v>
                </c:pt>
                <c:pt idx="16050">
                  <c:v>97849.908734138196</c:v>
                </c:pt>
                <c:pt idx="16051">
                  <c:v>97849.908734138196</c:v>
                </c:pt>
                <c:pt idx="16052">
                  <c:v>97849.908734138196</c:v>
                </c:pt>
                <c:pt idx="16053">
                  <c:v>97849.908734138196</c:v>
                </c:pt>
                <c:pt idx="16054">
                  <c:v>97849.908734138196</c:v>
                </c:pt>
                <c:pt idx="16055">
                  <c:v>97849.908734138196</c:v>
                </c:pt>
                <c:pt idx="16056">
                  <c:v>97849.908734138196</c:v>
                </c:pt>
                <c:pt idx="16057">
                  <c:v>97849.908734138196</c:v>
                </c:pt>
                <c:pt idx="16058">
                  <c:v>97849.908734138196</c:v>
                </c:pt>
                <c:pt idx="16059">
                  <c:v>97849.908734138196</c:v>
                </c:pt>
                <c:pt idx="16060">
                  <c:v>97849.908734138196</c:v>
                </c:pt>
                <c:pt idx="16061">
                  <c:v>97849.908734138196</c:v>
                </c:pt>
                <c:pt idx="16062">
                  <c:v>97849.908734138196</c:v>
                </c:pt>
                <c:pt idx="16063">
                  <c:v>97849.908734138196</c:v>
                </c:pt>
                <c:pt idx="16064">
                  <c:v>97849.908734138196</c:v>
                </c:pt>
                <c:pt idx="16065">
                  <c:v>97849.908734138196</c:v>
                </c:pt>
                <c:pt idx="16066">
                  <c:v>97849.908734138196</c:v>
                </c:pt>
                <c:pt idx="16067">
                  <c:v>97849.908734138196</c:v>
                </c:pt>
                <c:pt idx="16068">
                  <c:v>97849.908734138196</c:v>
                </c:pt>
                <c:pt idx="16069">
                  <c:v>97849.908734138196</c:v>
                </c:pt>
                <c:pt idx="16070">
                  <c:v>97849.908734138196</c:v>
                </c:pt>
                <c:pt idx="16071">
                  <c:v>97849.908734138196</c:v>
                </c:pt>
                <c:pt idx="16072">
                  <c:v>97849.908734138196</c:v>
                </c:pt>
                <c:pt idx="16073">
                  <c:v>97849.908734138196</c:v>
                </c:pt>
                <c:pt idx="16074">
                  <c:v>97849.908734138196</c:v>
                </c:pt>
                <c:pt idx="16075">
                  <c:v>97849.908734138196</c:v>
                </c:pt>
                <c:pt idx="16076">
                  <c:v>97849.908734138196</c:v>
                </c:pt>
                <c:pt idx="16077">
                  <c:v>97849.908734138196</c:v>
                </c:pt>
                <c:pt idx="16078">
                  <c:v>97849.908734138196</c:v>
                </c:pt>
                <c:pt idx="16079">
                  <c:v>97849.908734138196</c:v>
                </c:pt>
                <c:pt idx="16080">
                  <c:v>97849.908734138196</c:v>
                </c:pt>
                <c:pt idx="16081">
                  <c:v>97849.908734138196</c:v>
                </c:pt>
                <c:pt idx="16082">
                  <c:v>97849.908734138196</c:v>
                </c:pt>
                <c:pt idx="16083">
                  <c:v>97849.908734138196</c:v>
                </c:pt>
                <c:pt idx="16084">
                  <c:v>97849.908734138196</c:v>
                </c:pt>
                <c:pt idx="16085">
                  <c:v>97849.908734138196</c:v>
                </c:pt>
                <c:pt idx="16086">
                  <c:v>97849.908734138196</c:v>
                </c:pt>
                <c:pt idx="16087">
                  <c:v>97849.908734138196</c:v>
                </c:pt>
                <c:pt idx="16088">
                  <c:v>97849.908734138196</c:v>
                </c:pt>
                <c:pt idx="16089">
                  <c:v>97849.908734138196</c:v>
                </c:pt>
                <c:pt idx="16090">
                  <c:v>97849.908734138196</c:v>
                </c:pt>
                <c:pt idx="16091">
                  <c:v>97849.908734138196</c:v>
                </c:pt>
                <c:pt idx="16092">
                  <c:v>97849.908734138196</c:v>
                </c:pt>
                <c:pt idx="16093">
                  <c:v>97849.908734138196</c:v>
                </c:pt>
                <c:pt idx="16094">
                  <c:v>97849.908734138196</c:v>
                </c:pt>
                <c:pt idx="16095">
                  <c:v>97849.908734138196</c:v>
                </c:pt>
                <c:pt idx="16096">
                  <c:v>97849.908734138196</c:v>
                </c:pt>
                <c:pt idx="16097">
                  <c:v>97849.908734138196</c:v>
                </c:pt>
                <c:pt idx="16098">
                  <c:v>97849.908734138196</c:v>
                </c:pt>
                <c:pt idx="16099">
                  <c:v>97849.908734138196</c:v>
                </c:pt>
                <c:pt idx="16100">
                  <c:v>97849.908734138196</c:v>
                </c:pt>
                <c:pt idx="16101">
                  <c:v>97849.908734138196</c:v>
                </c:pt>
                <c:pt idx="16102">
                  <c:v>97849.908734138196</c:v>
                </c:pt>
                <c:pt idx="16103">
                  <c:v>97849.908734138196</c:v>
                </c:pt>
                <c:pt idx="16104">
                  <c:v>97849.908734138196</c:v>
                </c:pt>
                <c:pt idx="16105">
                  <c:v>97849.908734138196</c:v>
                </c:pt>
                <c:pt idx="16106">
                  <c:v>97849.908734138196</c:v>
                </c:pt>
                <c:pt idx="16107">
                  <c:v>97849.908734138196</c:v>
                </c:pt>
                <c:pt idx="16108">
                  <c:v>97849.908734138196</c:v>
                </c:pt>
                <c:pt idx="16109">
                  <c:v>97849.908734138196</c:v>
                </c:pt>
                <c:pt idx="16110">
                  <c:v>97849.908734138196</c:v>
                </c:pt>
                <c:pt idx="16111">
                  <c:v>97849.908734138196</c:v>
                </c:pt>
                <c:pt idx="16112">
                  <c:v>97849.908734138196</c:v>
                </c:pt>
                <c:pt idx="16113">
                  <c:v>97849.908734138196</c:v>
                </c:pt>
                <c:pt idx="16114">
                  <c:v>97849.908734138196</c:v>
                </c:pt>
                <c:pt idx="16115">
                  <c:v>97849.908734138196</c:v>
                </c:pt>
                <c:pt idx="16116">
                  <c:v>97849.908734138196</c:v>
                </c:pt>
                <c:pt idx="16117">
                  <c:v>97849.908734138196</c:v>
                </c:pt>
                <c:pt idx="16118">
                  <c:v>97849.908734138196</c:v>
                </c:pt>
                <c:pt idx="16119">
                  <c:v>97849.908734138196</c:v>
                </c:pt>
                <c:pt idx="16120">
                  <c:v>97849.908734138196</c:v>
                </c:pt>
                <c:pt idx="16121">
                  <c:v>97849.908734138196</c:v>
                </c:pt>
                <c:pt idx="16122">
                  <c:v>97849.908734138196</c:v>
                </c:pt>
                <c:pt idx="16123">
                  <c:v>97849.908734138196</c:v>
                </c:pt>
                <c:pt idx="16124">
                  <c:v>97849.908734138196</c:v>
                </c:pt>
                <c:pt idx="16125">
                  <c:v>97849.908734138196</c:v>
                </c:pt>
                <c:pt idx="16126">
                  <c:v>97849.908734138196</c:v>
                </c:pt>
                <c:pt idx="16127">
                  <c:v>97849.908734138196</c:v>
                </c:pt>
                <c:pt idx="16128">
                  <c:v>97849.908734138196</c:v>
                </c:pt>
                <c:pt idx="16129">
                  <c:v>97849.908734138196</c:v>
                </c:pt>
                <c:pt idx="16130">
                  <c:v>97849.908734138196</c:v>
                </c:pt>
                <c:pt idx="16131">
                  <c:v>97849.908734138196</c:v>
                </c:pt>
                <c:pt idx="16132">
                  <c:v>97849.908734138196</c:v>
                </c:pt>
                <c:pt idx="16133">
                  <c:v>97849.908734138196</c:v>
                </c:pt>
                <c:pt idx="16134">
                  <c:v>97849.908734138196</c:v>
                </c:pt>
                <c:pt idx="16135">
                  <c:v>97849.908734138196</c:v>
                </c:pt>
                <c:pt idx="16136">
                  <c:v>97849.908734138196</c:v>
                </c:pt>
                <c:pt idx="16137">
                  <c:v>97849.908734138196</c:v>
                </c:pt>
                <c:pt idx="16138">
                  <c:v>97849.908734138196</c:v>
                </c:pt>
                <c:pt idx="16139">
                  <c:v>97849.908734138196</c:v>
                </c:pt>
                <c:pt idx="16140">
                  <c:v>97849.908734138196</c:v>
                </c:pt>
                <c:pt idx="16141">
                  <c:v>97849.908734138196</c:v>
                </c:pt>
                <c:pt idx="16142">
                  <c:v>97849.908734138196</c:v>
                </c:pt>
                <c:pt idx="16143">
                  <c:v>97849.908734138196</c:v>
                </c:pt>
                <c:pt idx="16144">
                  <c:v>97849.908734138196</c:v>
                </c:pt>
                <c:pt idx="16145">
                  <c:v>97849.908734138196</c:v>
                </c:pt>
                <c:pt idx="16146">
                  <c:v>97849.908734138196</c:v>
                </c:pt>
                <c:pt idx="16147">
                  <c:v>97849.908734138196</c:v>
                </c:pt>
                <c:pt idx="16148">
                  <c:v>97849.908734138196</c:v>
                </c:pt>
                <c:pt idx="16149">
                  <c:v>97849.908734138196</c:v>
                </c:pt>
                <c:pt idx="16150">
                  <c:v>97849.908734138196</c:v>
                </c:pt>
                <c:pt idx="16151">
                  <c:v>97849.908734138196</c:v>
                </c:pt>
                <c:pt idx="16152">
                  <c:v>97849.908734138196</c:v>
                </c:pt>
                <c:pt idx="16153">
                  <c:v>97849.908734138196</c:v>
                </c:pt>
                <c:pt idx="16154">
                  <c:v>97849.908734138196</c:v>
                </c:pt>
                <c:pt idx="16155">
                  <c:v>97849.908734138196</c:v>
                </c:pt>
                <c:pt idx="16156">
                  <c:v>97849.908734138196</c:v>
                </c:pt>
                <c:pt idx="16157">
                  <c:v>97849.908734138196</c:v>
                </c:pt>
                <c:pt idx="16158">
                  <c:v>97849.908734138196</c:v>
                </c:pt>
                <c:pt idx="16159">
                  <c:v>97849.908734138196</c:v>
                </c:pt>
                <c:pt idx="16160">
                  <c:v>97849.908734138196</c:v>
                </c:pt>
                <c:pt idx="16161">
                  <c:v>97849.908734138196</c:v>
                </c:pt>
                <c:pt idx="16162">
                  <c:v>97849.908734138196</c:v>
                </c:pt>
                <c:pt idx="16163">
                  <c:v>97849.908734138196</c:v>
                </c:pt>
                <c:pt idx="16164">
                  <c:v>97849.908734138196</c:v>
                </c:pt>
                <c:pt idx="16165">
                  <c:v>97849.908734138196</c:v>
                </c:pt>
                <c:pt idx="16166">
                  <c:v>97849.908734138196</c:v>
                </c:pt>
                <c:pt idx="16167">
                  <c:v>97849.908734138196</c:v>
                </c:pt>
                <c:pt idx="16168">
                  <c:v>97849.908734138196</c:v>
                </c:pt>
                <c:pt idx="16169">
                  <c:v>97849.908734138196</c:v>
                </c:pt>
                <c:pt idx="16170">
                  <c:v>97849.908734138196</c:v>
                </c:pt>
                <c:pt idx="16171">
                  <c:v>97849.908734138196</c:v>
                </c:pt>
                <c:pt idx="16172">
                  <c:v>97849.908734138196</c:v>
                </c:pt>
                <c:pt idx="16173">
                  <c:v>97849.908734138196</c:v>
                </c:pt>
                <c:pt idx="16174">
                  <c:v>97850.094319210097</c:v>
                </c:pt>
                <c:pt idx="16175">
                  <c:v>97850.279904281997</c:v>
                </c:pt>
                <c:pt idx="16176">
                  <c:v>97850.465489353897</c:v>
                </c:pt>
                <c:pt idx="16177">
                  <c:v>97850.651074425798</c:v>
                </c:pt>
                <c:pt idx="16178">
                  <c:v>97850.836659497698</c:v>
                </c:pt>
                <c:pt idx="16179">
                  <c:v>97851.022244569598</c:v>
                </c:pt>
                <c:pt idx="16180">
                  <c:v>97851.207829641498</c:v>
                </c:pt>
                <c:pt idx="16181">
                  <c:v>97851.393414713399</c:v>
                </c:pt>
                <c:pt idx="16182">
                  <c:v>97851.578999785299</c:v>
                </c:pt>
                <c:pt idx="16183">
                  <c:v>97851.764584857199</c:v>
                </c:pt>
                <c:pt idx="16184">
                  <c:v>97851.9501699291</c:v>
                </c:pt>
                <c:pt idx="16185">
                  <c:v>97851.9501699291</c:v>
                </c:pt>
                <c:pt idx="16186">
                  <c:v>97851.9501699291</c:v>
                </c:pt>
                <c:pt idx="16187">
                  <c:v>97851.9501699291</c:v>
                </c:pt>
                <c:pt idx="16188">
                  <c:v>97851.9501699291</c:v>
                </c:pt>
                <c:pt idx="16189">
                  <c:v>97851.9501699291</c:v>
                </c:pt>
                <c:pt idx="16190">
                  <c:v>97851.9501699291</c:v>
                </c:pt>
                <c:pt idx="16191">
                  <c:v>97851.9501699291</c:v>
                </c:pt>
                <c:pt idx="16192">
                  <c:v>97851.9501699291</c:v>
                </c:pt>
                <c:pt idx="16193">
                  <c:v>97851.9501699291</c:v>
                </c:pt>
                <c:pt idx="16194">
                  <c:v>97851.9501699291</c:v>
                </c:pt>
                <c:pt idx="16195">
                  <c:v>97851.9501699291</c:v>
                </c:pt>
                <c:pt idx="16196">
                  <c:v>97851.9501699291</c:v>
                </c:pt>
                <c:pt idx="16197">
                  <c:v>97851.9501699291</c:v>
                </c:pt>
                <c:pt idx="16198">
                  <c:v>97851.9501699291</c:v>
                </c:pt>
                <c:pt idx="16199">
                  <c:v>97851.9501699291</c:v>
                </c:pt>
                <c:pt idx="16200">
                  <c:v>97851.9501699291</c:v>
                </c:pt>
                <c:pt idx="16201">
                  <c:v>97851.9501699291</c:v>
                </c:pt>
                <c:pt idx="16202">
                  <c:v>97851.9501699291</c:v>
                </c:pt>
                <c:pt idx="16203">
                  <c:v>97851.9501699291</c:v>
                </c:pt>
                <c:pt idx="16204">
                  <c:v>97851.9501699291</c:v>
                </c:pt>
                <c:pt idx="16205">
                  <c:v>97851.9501699291</c:v>
                </c:pt>
                <c:pt idx="16206">
                  <c:v>97851.9501699291</c:v>
                </c:pt>
                <c:pt idx="16207">
                  <c:v>97851.9501699291</c:v>
                </c:pt>
                <c:pt idx="16208">
                  <c:v>97851.9501699291</c:v>
                </c:pt>
                <c:pt idx="16209">
                  <c:v>97851.9501699291</c:v>
                </c:pt>
                <c:pt idx="16210">
                  <c:v>97851.9501699291</c:v>
                </c:pt>
                <c:pt idx="16211">
                  <c:v>97851.9501699291</c:v>
                </c:pt>
                <c:pt idx="16212">
                  <c:v>97851.9501699291</c:v>
                </c:pt>
                <c:pt idx="16213">
                  <c:v>97851.9501699291</c:v>
                </c:pt>
                <c:pt idx="16214">
                  <c:v>97851.9501699291</c:v>
                </c:pt>
                <c:pt idx="16215">
                  <c:v>97851.9501699291</c:v>
                </c:pt>
                <c:pt idx="16216">
                  <c:v>97851.9501699291</c:v>
                </c:pt>
                <c:pt idx="16217">
                  <c:v>97851.9501699291</c:v>
                </c:pt>
                <c:pt idx="16218">
                  <c:v>97851.9501699291</c:v>
                </c:pt>
                <c:pt idx="16219">
                  <c:v>97851.9501699291</c:v>
                </c:pt>
                <c:pt idx="16220">
                  <c:v>97851.9501699291</c:v>
                </c:pt>
                <c:pt idx="16221">
                  <c:v>97851.9501699291</c:v>
                </c:pt>
                <c:pt idx="16222">
                  <c:v>97851.9501699291</c:v>
                </c:pt>
                <c:pt idx="16223">
                  <c:v>97851.9501699291</c:v>
                </c:pt>
                <c:pt idx="16224">
                  <c:v>97851.9501699291</c:v>
                </c:pt>
                <c:pt idx="16225">
                  <c:v>97851.9501699291</c:v>
                </c:pt>
                <c:pt idx="16226">
                  <c:v>97851.9501699291</c:v>
                </c:pt>
                <c:pt idx="16227">
                  <c:v>97851.9501699291</c:v>
                </c:pt>
                <c:pt idx="16228">
                  <c:v>97851.9501699291</c:v>
                </c:pt>
                <c:pt idx="16229">
                  <c:v>97851.9501699291</c:v>
                </c:pt>
                <c:pt idx="16230">
                  <c:v>97851.9501699291</c:v>
                </c:pt>
                <c:pt idx="16231">
                  <c:v>97851.9501699291</c:v>
                </c:pt>
                <c:pt idx="16232">
                  <c:v>97851.9501699291</c:v>
                </c:pt>
                <c:pt idx="16233">
                  <c:v>97851.9501699291</c:v>
                </c:pt>
                <c:pt idx="16234">
                  <c:v>97851.9501699291</c:v>
                </c:pt>
                <c:pt idx="16235">
                  <c:v>97851.9501699291</c:v>
                </c:pt>
                <c:pt idx="16236">
                  <c:v>97851.9501699291</c:v>
                </c:pt>
                <c:pt idx="16237">
                  <c:v>97851.9501699291</c:v>
                </c:pt>
                <c:pt idx="16238">
                  <c:v>97851.9501699291</c:v>
                </c:pt>
                <c:pt idx="16239">
                  <c:v>97851.9501699291</c:v>
                </c:pt>
                <c:pt idx="16240">
                  <c:v>97851.9501699291</c:v>
                </c:pt>
                <c:pt idx="16241">
                  <c:v>97851.9501699291</c:v>
                </c:pt>
                <c:pt idx="16242">
                  <c:v>97851.9501699291</c:v>
                </c:pt>
                <c:pt idx="16243">
                  <c:v>97851.9501699291</c:v>
                </c:pt>
                <c:pt idx="16244">
                  <c:v>97851.9501699291</c:v>
                </c:pt>
                <c:pt idx="16245">
                  <c:v>97851.9501699291</c:v>
                </c:pt>
                <c:pt idx="16246">
                  <c:v>97851.9501699291</c:v>
                </c:pt>
                <c:pt idx="16247">
                  <c:v>97851.9501699291</c:v>
                </c:pt>
                <c:pt idx="16248">
                  <c:v>97851.9501699291</c:v>
                </c:pt>
                <c:pt idx="16249">
                  <c:v>97851.9501699291</c:v>
                </c:pt>
                <c:pt idx="16250">
                  <c:v>97851.9501699291</c:v>
                </c:pt>
                <c:pt idx="16251">
                  <c:v>97851.9501699291</c:v>
                </c:pt>
                <c:pt idx="16252">
                  <c:v>97851.9501699291</c:v>
                </c:pt>
                <c:pt idx="16253">
                  <c:v>97851.9501699291</c:v>
                </c:pt>
                <c:pt idx="16254">
                  <c:v>97851.9501699291</c:v>
                </c:pt>
                <c:pt idx="16255">
                  <c:v>97851.9501699291</c:v>
                </c:pt>
                <c:pt idx="16256">
                  <c:v>97851.9501699291</c:v>
                </c:pt>
                <c:pt idx="16257">
                  <c:v>97851.9501699291</c:v>
                </c:pt>
                <c:pt idx="16258">
                  <c:v>97851.9501699291</c:v>
                </c:pt>
                <c:pt idx="16259">
                  <c:v>97851.9501699291</c:v>
                </c:pt>
                <c:pt idx="16260">
                  <c:v>97851.9501699291</c:v>
                </c:pt>
                <c:pt idx="16261">
                  <c:v>97851.9501699291</c:v>
                </c:pt>
                <c:pt idx="16262">
                  <c:v>97851.9501699291</c:v>
                </c:pt>
                <c:pt idx="16263">
                  <c:v>97851.9501699291</c:v>
                </c:pt>
                <c:pt idx="16264">
                  <c:v>97851.9501699291</c:v>
                </c:pt>
                <c:pt idx="16265">
                  <c:v>97851.9501699291</c:v>
                </c:pt>
                <c:pt idx="16266">
                  <c:v>97851.9501699291</c:v>
                </c:pt>
                <c:pt idx="16267">
                  <c:v>97851.9501699291</c:v>
                </c:pt>
                <c:pt idx="16268">
                  <c:v>97851.9501699291</c:v>
                </c:pt>
                <c:pt idx="16269">
                  <c:v>97851.9501699291</c:v>
                </c:pt>
                <c:pt idx="16270">
                  <c:v>97851.9501699291</c:v>
                </c:pt>
                <c:pt idx="16271">
                  <c:v>97851.9501699291</c:v>
                </c:pt>
                <c:pt idx="16272">
                  <c:v>97851.9501699291</c:v>
                </c:pt>
                <c:pt idx="16273">
                  <c:v>97851.9501699291</c:v>
                </c:pt>
                <c:pt idx="16274">
                  <c:v>97851.9501699291</c:v>
                </c:pt>
                <c:pt idx="16275">
                  <c:v>97851.9501699291</c:v>
                </c:pt>
                <c:pt idx="16276">
                  <c:v>97851.9501699291</c:v>
                </c:pt>
                <c:pt idx="16277">
                  <c:v>97851.9501699291</c:v>
                </c:pt>
                <c:pt idx="16278">
                  <c:v>97851.9501699291</c:v>
                </c:pt>
                <c:pt idx="16279">
                  <c:v>97851.9501699291</c:v>
                </c:pt>
                <c:pt idx="16280">
                  <c:v>97851.9501699291</c:v>
                </c:pt>
                <c:pt idx="16281">
                  <c:v>97851.9501699291</c:v>
                </c:pt>
                <c:pt idx="16282">
                  <c:v>97851.9501699291</c:v>
                </c:pt>
                <c:pt idx="16283">
                  <c:v>97851.9501699291</c:v>
                </c:pt>
                <c:pt idx="16284">
                  <c:v>97851.9501699291</c:v>
                </c:pt>
                <c:pt idx="16285">
                  <c:v>97851.9501699291</c:v>
                </c:pt>
                <c:pt idx="16286">
                  <c:v>97851.9501699291</c:v>
                </c:pt>
                <c:pt idx="16287">
                  <c:v>97851.9501699291</c:v>
                </c:pt>
                <c:pt idx="16288">
                  <c:v>97851.9501699291</c:v>
                </c:pt>
                <c:pt idx="16289">
                  <c:v>97851.9501699291</c:v>
                </c:pt>
                <c:pt idx="16290">
                  <c:v>97851.9501699291</c:v>
                </c:pt>
                <c:pt idx="16291">
                  <c:v>97851.9501699291</c:v>
                </c:pt>
                <c:pt idx="16292">
                  <c:v>97851.9501699291</c:v>
                </c:pt>
                <c:pt idx="16293">
                  <c:v>97851.9501699291</c:v>
                </c:pt>
                <c:pt idx="16294">
                  <c:v>97851.9501699291</c:v>
                </c:pt>
                <c:pt idx="16295">
                  <c:v>97851.9501699291</c:v>
                </c:pt>
                <c:pt idx="16296">
                  <c:v>97851.9501699291</c:v>
                </c:pt>
                <c:pt idx="16297">
                  <c:v>97851.9501699291</c:v>
                </c:pt>
                <c:pt idx="16298">
                  <c:v>97851.9501699291</c:v>
                </c:pt>
                <c:pt idx="16299">
                  <c:v>97851.9501699291</c:v>
                </c:pt>
                <c:pt idx="16300">
                  <c:v>97851.9501699291</c:v>
                </c:pt>
                <c:pt idx="16301">
                  <c:v>97851.9501699291</c:v>
                </c:pt>
                <c:pt idx="16302">
                  <c:v>97851.9501699291</c:v>
                </c:pt>
                <c:pt idx="16303">
                  <c:v>97851.9501699291</c:v>
                </c:pt>
                <c:pt idx="16304">
                  <c:v>97851.9501699291</c:v>
                </c:pt>
                <c:pt idx="16305">
                  <c:v>97851.9501699291</c:v>
                </c:pt>
                <c:pt idx="16306">
                  <c:v>97851.9501699291</c:v>
                </c:pt>
                <c:pt idx="16307">
                  <c:v>97851.9501699291</c:v>
                </c:pt>
                <c:pt idx="16308">
                  <c:v>97851.9501699291</c:v>
                </c:pt>
                <c:pt idx="16309">
                  <c:v>97851.9501699291</c:v>
                </c:pt>
                <c:pt idx="16310">
                  <c:v>97851.9501699291</c:v>
                </c:pt>
                <c:pt idx="16311">
                  <c:v>97851.9501699291</c:v>
                </c:pt>
                <c:pt idx="16312">
                  <c:v>97851.9501699291</c:v>
                </c:pt>
                <c:pt idx="16313">
                  <c:v>97851.9501699291</c:v>
                </c:pt>
                <c:pt idx="16314">
                  <c:v>97851.9501699291</c:v>
                </c:pt>
                <c:pt idx="16315">
                  <c:v>97851.9501699291</c:v>
                </c:pt>
                <c:pt idx="16316">
                  <c:v>97851.9501699291</c:v>
                </c:pt>
                <c:pt idx="16317">
                  <c:v>97851.9501699291</c:v>
                </c:pt>
                <c:pt idx="16318">
                  <c:v>97851.9501699291</c:v>
                </c:pt>
                <c:pt idx="16319">
                  <c:v>97851.9501699291</c:v>
                </c:pt>
                <c:pt idx="16320">
                  <c:v>97851.9501699291</c:v>
                </c:pt>
                <c:pt idx="16321">
                  <c:v>97851.9501699291</c:v>
                </c:pt>
                <c:pt idx="16322">
                  <c:v>97851.9501699291</c:v>
                </c:pt>
                <c:pt idx="16323">
                  <c:v>97851.9501699291</c:v>
                </c:pt>
                <c:pt idx="16324">
                  <c:v>97851.9501699291</c:v>
                </c:pt>
                <c:pt idx="16325">
                  <c:v>97851.9501699291</c:v>
                </c:pt>
                <c:pt idx="16326">
                  <c:v>97851.9501699291</c:v>
                </c:pt>
                <c:pt idx="16327">
                  <c:v>97851.9501699291</c:v>
                </c:pt>
                <c:pt idx="16328">
                  <c:v>97851.9501699291</c:v>
                </c:pt>
                <c:pt idx="16329">
                  <c:v>97851.9501699291</c:v>
                </c:pt>
                <c:pt idx="16330">
                  <c:v>97851.9501699291</c:v>
                </c:pt>
                <c:pt idx="16331">
                  <c:v>97851.9501699291</c:v>
                </c:pt>
                <c:pt idx="16332">
                  <c:v>97851.9501699291</c:v>
                </c:pt>
                <c:pt idx="16333">
                  <c:v>97851.9501699291</c:v>
                </c:pt>
                <c:pt idx="16334">
                  <c:v>97851.9501699291</c:v>
                </c:pt>
                <c:pt idx="16335">
                  <c:v>97851.9501699291</c:v>
                </c:pt>
                <c:pt idx="16336">
                  <c:v>97851.9501699291</c:v>
                </c:pt>
                <c:pt idx="16337">
                  <c:v>97851.9501699291</c:v>
                </c:pt>
                <c:pt idx="16338">
                  <c:v>97851.9501699291</c:v>
                </c:pt>
                <c:pt idx="16339">
                  <c:v>97851.9501699291</c:v>
                </c:pt>
                <c:pt idx="16340">
                  <c:v>97851.9501699291</c:v>
                </c:pt>
                <c:pt idx="16341">
                  <c:v>97851.9501699291</c:v>
                </c:pt>
                <c:pt idx="16342">
                  <c:v>97851.9501699291</c:v>
                </c:pt>
                <c:pt idx="16343">
                  <c:v>97851.9501699291</c:v>
                </c:pt>
                <c:pt idx="16344">
                  <c:v>97851.9501699291</c:v>
                </c:pt>
                <c:pt idx="16345">
                  <c:v>97851.9501699291</c:v>
                </c:pt>
                <c:pt idx="16346">
                  <c:v>97851.9501699291</c:v>
                </c:pt>
                <c:pt idx="16347">
                  <c:v>97851.9501699291</c:v>
                </c:pt>
                <c:pt idx="16348">
                  <c:v>97851.9501699291</c:v>
                </c:pt>
                <c:pt idx="16349">
                  <c:v>97851.9501699291</c:v>
                </c:pt>
                <c:pt idx="16350">
                  <c:v>97851.9501699291</c:v>
                </c:pt>
                <c:pt idx="16351">
                  <c:v>97851.9501699291</c:v>
                </c:pt>
                <c:pt idx="16352">
                  <c:v>97851.9501699291</c:v>
                </c:pt>
                <c:pt idx="16353">
                  <c:v>97851.9501699291</c:v>
                </c:pt>
                <c:pt idx="16354">
                  <c:v>97851.9501699291</c:v>
                </c:pt>
                <c:pt idx="16355">
                  <c:v>97851.9501699291</c:v>
                </c:pt>
                <c:pt idx="16356">
                  <c:v>97851.9501699291</c:v>
                </c:pt>
                <c:pt idx="16357">
                  <c:v>97851.9501699291</c:v>
                </c:pt>
                <c:pt idx="16358">
                  <c:v>97851.9501699291</c:v>
                </c:pt>
                <c:pt idx="16359">
                  <c:v>97851.9501699291</c:v>
                </c:pt>
                <c:pt idx="16360">
                  <c:v>97851.9501699291</c:v>
                </c:pt>
                <c:pt idx="16361">
                  <c:v>97851.9501699291</c:v>
                </c:pt>
                <c:pt idx="16362">
                  <c:v>97851.9501699291</c:v>
                </c:pt>
                <c:pt idx="16363">
                  <c:v>97851.9501699291</c:v>
                </c:pt>
                <c:pt idx="16364">
                  <c:v>97851.9501699291</c:v>
                </c:pt>
                <c:pt idx="16365">
                  <c:v>97851.9501699291</c:v>
                </c:pt>
                <c:pt idx="16366">
                  <c:v>97851.9501699291</c:v>
                </c:pt>
                <c:pt idx="16367">
                  <c:v>97851.9501699291</c:v>
                </c:pt>
                <c:pt idx="16368">
                  <c:v>97851.9501699291</c:v>
                </c:pt>
                <c:pt idx="16369">
                  <c:v>97851.9501699291</c:v>
                </c:pt>
                <c:pt idx="16370">
                  <c:v>97851.9501699291</c:v>
                </c:pt>
                <c:pt idx="16371">
                  <c:v>97851.9501699291</c:v>
                </c:pt>
                <c:pt idx="16372">
                  <c:v>97851.9501699291</c:v>
                </c:pt>
                <c:pt idx="16373">
                  <c:v>97851.9501699291</c:v>
                </c:pt>
                <c:pt idx="16374">
                  <c:v>97851.9501699291</c:v>
                </c:pt>
                <c:pt idx="16375">
                  <c:v>97851.9501699291</c:v>
                </c:pt>
                <c:pt idx="16376">
                  <c:v>97851.9501699291</c:v>
                </c:pt>
                <c:pt idx="16377">
                  <c:v>97851.9501699291</c:v>
                </c:pt>
                <c:pt idx="16378">
                  <c:v>97851.9501699291</c:v>
                </c:pt>
                <c:pt idx="16379">
                  <c:v>97851.9501699291</c:v>
                </c:pt>
                <c:pt idx="16380">
                  <c:v>97851.9501699291</c:v>
                </c:pt>
                <c:pt idx="16381">
                  <c:v>97851.9501699291</c:v>
                </c:pt>
                <c:pt idx="16382">
                  <c:v>97851.9501699291</c:v>
                </c:pt>
                <c:pt idx="16383">
                  <c:v>97852.102169520251</c:v>
                </c:pt>
                <c:pt idx="16384">
                  <c:v>97852.254169111402</c:v>
                </c:pt>
                <c:pt idx="16385">
                  <c:v>97852.406168702553</c:v>
                </c:pt>
                <c:pt idx="16386">
                  <c:v>97852.558168293705</c:v>
                </c:pt>
                <c:pt idx="16387">
                  <c:v>97852.710167884856</c:v>
                </c:pt>
                <c:pt idx="16388">
                  <c:v>97852.862167476007</c:v>
                </c:pt>
                <c:pt idx="16389">
                  <c:v>97853.014167067158</c:v>
                </c:pt>
                <c:pt idx="16390">
                  <c:v>97853.16616665831</c:v>
                </c:pt>
                <c:pt idx="16391">
                  <c:v>97853.318166249461</c:v>
                </c:pt>
                <c:pt idx="16392">
                  <c:v>97853.470165840612</c:v>
                </c:pt>
                <c:pt idx="16393">
                  <c:v>97853.622165431763</c:v>
                </c:pt>
                <c:pt idx="16394">
                  <c:v>97853.774165022915</c:v>
                </c:pt>
                <c:pt idx="16395">
                  <c:v>97853.926164614066</c:v>
                </c:pt>
                <c:pt idx="16396">
                  <c:v>97854.078164205217</c:v>
                </c:pt>
                <c:pt idx="16397">
                  <c:v>97854.230163796368</c:v>
                </c:pt>
                <c:pt idx="16398">
                  <c:v>97854.38216338752</c:v>
                </c:pt>
                <c:pt idx="16399">
                  <c:v>97854.534162978671</c:v>
                </c:pt>
                <c:pt idx="16400">
                  <c:v>97854.686162569822</c:v>
                </c:pt>
                <c:pt idx="16401">
                  <c:v>97854.779221167846</c:v>
                </c:pt>
                <c:pt idx="16402">
                  <c:v>97854.87227976587</c:v>
                </c:pt>
                <c:pt idx="16403">
                  <c:v>97854.965338363894</c:v>
                </c:pt>
                <c:pt idx="16404">
                  <c:v>97855.058396961918</c:v>
                </c:pt>
                <c:pt idx="16405">
                  <c:v>97855.151455559942</c:v>
                </c:pt>
                <c:pt idx="16406">
                  <c:v>97855.244514157966</c:v>
                </c:pt>
                <c:pt idx="16407">
                  <c:v>97855.337572755991</c:v>
                </c:pt>
                <c:pt idx="16408">
                  <c:v>97855.337572755991</c:v>
                </c:pt>
                <c:pt idx="16409">
                  <c:v>97855.337572755991</c:v>
                </c:pt>
                <c:pt idx="16410">
                  <c:v>97855.337572755991</c:v>
                </c:pt>
                <c:pt idx="16411">
                  <c:v>97855.337572755991</c:v>
                </c:pt>
                <c:pt idx="16412">
                  <c:v>97855.337572755991</c:v>
                </c:pt>
                <c:pt idx="16413">
                  <c:v>97855.337572755991</c:v>
                </c:pt>
                <c:pt idx="16414">
                  <c:v>97855.337572755991</c:v>
                </c:pt>
                <c:pt idx="16415">
                  <c:v>97855.337572755991</c:v>
                </c:pt>
                <c:pt idx="16416">
                  <c:v>97855.337572755991</c:v>
                </c:pt>
                <c:pt idx="16417">
                  <c:v>97855.337572755991</c:v>
                </c:pt>
                <c:pt idx="16418">
                  <c:v>97855.337572755991</c:v>
                </c:pt>
                <c:pt idx="16419">
                  <c:v>97855.337572755991</c:v>
                </c:pt>
                <c:pt idx="16420">
                  <c:v>97855.337572755991</c:v>
                </c:pt>
                <c:pt idx="16421">
                  <c:v>97855.337572755991</c:v>
                </c:pt>
                <c:pt idx="16422">
                  <c:v>97855.337572755991</c:v>
                </c:pt>
                <c:pt idx="16423">
                  <c:v>97855.337572755991</c:v>
                </c:pt>
                <c:pt idx="16424">
                  <c:v>97855.337572755991</c:v>
                </c:pt>
                <c:pt idx="16425">
                  <c:v>97855.337572755991</c:v>
                </c:pt>
                <c:pt idx="16426">
                  <c:v>97855.337572755991</c:v>
                </c:pt>
                <c:pt idx="16427">
                  <c:v>97855.337572755991</c:v>
                </c:pt>
                <c:pt idx="16428">
                  <c:v>97855.337572755991</c:v>
                </c:pt>
                <c:pt idx="16429">
                  <c:v>97855.337572755991</c:v>
                </c:pt>
                <c:pt idx="16430">
                  <c:v>97855.337572755991</c:v>
                </c:pt>
                <c:pt idx="16431">
                  <c:v>97855.337572755991</c:v>
                </c:pt>
                <c:pt idx="16432">
                  <c:v>97855.337572755991</c:v>
                </c:pt>
                <c:pt idx="16433">
                  <c:v>97855.337572755991</c:v>
                </c:pt>
                <c:pt idx="16434">
                  <c:v>97855.337572755991</c:v>
                </c:pt>
                <c:pt idx="16435">
                  <c:v>97855.337572755991</c:v>
                </c:pt>
                <c:pt idx="16436">
                  <c:v>97855.337572755991</c:v>
                </c:pt>
                <c:pt idx="16437">
                  <c:v>97855.337572755991</c:v>
                </c:pt>
                <c:pt idx="16438">
                  <c:v>97855.337572755991</c:v>
                </c:pt>
                <c:pt idx="16439">
                  <c:v>97855.337572755991</c:v>
                </c:pt>
                <c:pt idx="16440">
                  <c:v>97855.337572755991</c:v>
                </c:pt>
                <c:pt idx="16441">
                  <c:v>97855.337572755991</c:v>
                </c:pt>
                <c:pt idx="16442">
                  <c:v>97855.337572755991</c:v>
                </c:pt>
                <c:pt idx="16443">
                  <c:v>97855.337572755991</c:v>
                </c:pt>
                <c:pt idx="16444">
                  <c:v>97855.337572755991</c:v>
                </c:pt>
                <c:pt idx="16445">
                  <c:v>97855.337572755991</c:v>
                </c:pt>
                <c:pt idx="16446">
                  <c:v>97855.337572755991</c:v>
                </c:pt>
                <c:pt idx="16447">
                  <c:v>97855.337572755991</c:v>
                </c:pt>
                <c:pt idx="16448">
                  <c:v>97855.337572755991</c:v>
                </c:pt>
                <c:pt idx="16449">
                  <c:v>97855.337572755991</c:v>
                </c:pt>
                <c:pt idx="16450">
                  <c:v>97855.337572755991</c:v>
                </c:pt>
                <c:pt idx="16451">
                  <c:v>97855.337572755991</c:v>
                </c:pt>
                <c:pt idx="16452">
                  <c:v>97855.337572755991</c:v>
                </c:pt>
                <c:pt idx="16453">
                  <c:v>97855.337572755991</c:v>
                </c:pt>
                <c:pt idx="16454">
                  <c:v>97855.337572755991</c:v>
                </c:pt>
                <c:pt idx="16455">
                  <c:v>97855.337572755991</c:v>
                </c:pt>
                <c:pt idx="16456">
                  <c:v>97855.337572755991</c:v>
                </c:pt>
                <c:pt idx="16457">
                  <c:v>97855.337572755991</c:v>
                </c:pt>
                <c:pt idx="16458">
                  <c:v>97855.337572755991</c:v>
                </c:pt>
                <c:pt idx="16459">
                  <c:v>97855.337572755991</c:v>
                </c:pt>
                <c:pt idx="16460">
                  <c:v>97855.337572755991</c:v>
                </c:pt>
                <c:pt idx="16461">
                  <c:v>97855.337572755991</c:v>
                </c:pt>
                <c:pt idx="16462">
                  <c:v>97855.337572755991</c:v>
                </c:pt>
                <c:pt idx="16463">
                  <c:v>97855.337572755991</c:v>
                </c:pt>
                <c:pt idx="16464">
                  <c:v>97855.337572755991</c:v>
                </c:pt>
                <c:pt idx="16465">
                  <c:v>97855.337572755991</c:v>
                </c:pt>
                <c:pt idx="16466">
                  <c:v>97855.337572755991</c:v>
                </c:pt>
                <c:pt idx="16467">
                  <c:v>97855.337572755991</c:v>
                </c:pt>
                <c:pt idx="16468">
                  <c:v>97855.337572755991</c:v>
                </c:pt>
                <c:pt idx="16469">
                  <c:v>97855.337572755991</c:v>
                </c:pt>
                <c:pt idx="16470">
                  <c:v>97855.337572755991</c:v>
                </c:pt>
                <c:pt idx="16471">
                  <c:v>97855.337572755991</c:v>
                </c:pt>
                <c:pt idx="16472">
                  <c:v>97855.337572755991</c:v>
                </c:pt>
                <c:pt idx="16473">
                  <c:v>97855.337572755991</c:v>
                </c:pt>
                <c:pt idx="16474">
                  <c:v>97855.337572755991</c:v>
                </c:pt>
                <c:pt idx="16475">
                  <c:v>97855.337572755991</c:v>
                </c:pt>
                <c:pt idx="16476">
                  <c:v>97855.337572755991</c:v>
                </c:pt>
                <c:pt idx="16477">
                  <c:v>97855.337572755991</c:v>
                </c:pt>
                <c:pt idx="16478">
                  <c:v>97855.337572755991</c:v>
                </c:pt>
                <c:pt idx="16479">
                  <c:v>97855.337572755991</c:v>
                </c:pt>
                <c:pt idx="16480">
                  <c:v>97855.337572755991</c:v>
                </c:pt>
                <c:pt idx="16481">
                  <c:v>97855.337572755991</c:v>
                </c:pt>
                <c:pt idx="16482">
                  <c:v>97855.337572755991</c:v>
                </c:pt>
                <c:pt idx="16483">
                  <c:v>97855.337572755991</c:v>
                </c:pt>
                <c:pt idx="16484">
                  <c:v>97855.337572755991</c:v>
                </c:pt>
                <c:pt idx="16485">
                  <c:v>97855.337572755991</c:v>
                </c:pt>
                <c:pt idx="16486">
                  <c:v>97855.337572755991</c:v>
                </c:pt>
                <c:pt idx="16487">
                  <c:v>97855.337572755991</c:v>
                </c:pt>
                <c:pt idx="16488">
                  <c:v>97855.363045362246</c:v>
                </c:pt>
                <c:pt idx="16489">
                  <c:v>97857.613592782436</c:v>
                </c:pt>
                <c:pt idx="16490">
                  <c:v>97859.045433636318</c:v>
                </c:pt>
                <c:pt idx="16491">
                  <c:v>97859.522733664286</c:v>
                </c:pt>
                <c:pt idx="16492">
                  <c:v>97859.968820819864</c:v>
                </c:pt>
                <c:pt idx="16493">
                  <c:v>97860.327089132814</c:v>
                </c:pt>
                <c:pt idx="16494">
                  <c:v>97860.348539628234</c:v>
                </c:pt>
                <c:pt idx="16495">
                  <c:v>97860.348539628234</c:v>
                </c:pt>
                <c:pt idx="16496">
                  <c:v>97860.348539628234</c:v>
                </c:pt>
                <c:pt idx="16497">
                  <c:v>97860.413836641994</c:v>
                </c:pt>
                <c:pt idx="16498">
                  <c:v>97860.479133655754</c:v>
                </c:pt>
                <c:pt idx="16499">
                  <c:v>97860.479133655754</c:v>
                </c:pt>
                <c:pt idx="16500">
                  <c:v>97860.479133655754</c:v>
                </c:pt>
                <c:pt idx="16501">
                  <c:v>97860.479133655754</c:v>
                </c:pt>
                <c:pt idx="16502">
                  <c:v>97860.479133655754</c:v>
                </c:pt>
                <c:pt idx="16503">
                  <c:v>97860.479133655754</c:v>
                </c:pt>
                <c:pt idx="16504">
                  <c:v>97860.479133655754</c:v>
                </c:pt>
                <c:pt idx="16505">
                  <c:v>97860.479133655754</c:v>
                </c:pt>
                <c:pt idx="16506">
                  <c:v>97860.479133655754</c:v>
                </c:pt>
                <c:pt idx="16507">
                  <c:v>97860.479133655754</c:v>
                </c:pt>
                <c:pt idx="16508">
                  <c:v>97860.479133655754</c:v>
                </c:pt>
                <c:pt idx="16509">
                  <c:v>97860.479133655754</c:v>
                </c:pt>
                <c:pt idx="16510">
                  <c:v>97860.479133655754</c:v>
                </c:pt>
                <c:pt idx="16511">
                  <c:v>97860.479133655754</c:v>
                </c:pt>
                <c:pt idx="16512">
                  <c:v>97860.479133655754</c:v>
                </c:pt>
                <c:pt idx="16513">
                  <c:v>97860.479133655754</c:v>
                </c:pt>
                <c:pt idx="16514">
                  <c:v>97860.479133655754</c:v>
                </c:pt>
                <c:pt idx="16515">
                  <c:v>97860.479133655754</c:v>
                </c:pt>
                <c:pt idx="16516">
                  <c:v>97860.479133655754</c:v>
                </c:pt>
                <c:pt idx="16517">
                  <c:v>97860.479133655754</c:v>
                </c:pt>
                <c:pt idx="16518">
                  <c:v>97860.479133655754</c:v>
                </c:pt>
                <c:pt idx="16519">
                  <c:v>97860.479133655754</c:v>
                </c:pt>
                <c:pt idx="16520">
                  <c:v>97860.545500594657</c:v>
                </c:pt>
                <c:pt idx="16521">
                  <c:v>97860.61186753356</c:v>
                </c:pt>
                <c:pt idx="16522">
                  <c:v>97860.678234472463</c:v>
                </c:pt>
                <c:pt idx="16523">
                  <c:v>97860.678234472463</c:v>
                </c:pt>
                <c:pt idx="16524">
                  <c:v>97860.678234472463</c:v>
                </c:pt>
                <c:pt idx="16525">
                  <c:v>97860.678234472463</c:v>
                </c:pt>
                <c:pt idx="16526">
                  <c:v>97860.678234472463</c:v>
                </c:pt>
                <c:pt idx="16527">
                  <c:v>97860.678234472463</c:v>
                </c:pt>
                <c:pt idx="16528">
                  <c:v>97860.678234472463</c:v>
                </c:pt>
                <c:pt idx="16529">
                  <c:v>97860.678234472463</c:v>
                </c:pt>
                <c:pt idx="16530">
                  <c:v>97860.678234472463</c:v>
                </c:pt>
                <c:pt idx="16531">
                  <c:v>97860.678234472463</c:v>
                </c:pt>
                <c:pt idx="16532">
                  <c:v>97860.678234472463</c:v>
                </c:pt>
                <c:pt idx="16533">
                  <c:v>97860.678234472463</c:v>
                </c:pt>
                <c:pt idx="16534">
                  <c:v>97860.678234472463</c:v>
                </c:pt>
                <c:pt idx="16535">
                  <c:v>97860.678234472463</c:v>
                </c:pt>
                <c:pt idx="16536">
                  <c:v>97860.678234472463</c:v>
                </c:pt>
                <c:pt idx="16537">
                  <c:v>97860.678234472463</c:v>
                </c:pt>
                <c:pt idx="16538">
                  <c:v>97860.678234472463</c:v>
                </c:pt>
                <c:pt idx="16539">
                  <c:v>97860.678234472463</c:v>
                </c:pt>
                <c:pt idx="16540">
                  <c:v>97860.678234472463</c:v>
                </c:pt>
                <c:pt idx="16541">
                  <c:v>97860.678234472463</c:v>
                </c:pt>
                <c:pt idx="16542">
                  <c:v>97860.678234472463</c:v>
                </c:pt>
                <c:pt idx="16543">
                  <c:v>97860.678234472463</c:v>
                </c:pt>
                <c:pt idx="16544">
                  <c:v>97860.678234472463</c:v>
                </c:pt>
                <c:pt idx="16545">
                  <c:v>97860.678234472463</c:v>
                </c:pt>
                <c:pt idx="16546">
                  <c:v>97860.678234472463</c:v>
                </c:pt>
                <c:pt idx="16547">
                  <c:v>97860.678234472463</c:v>
                </c:pt>
                <c:pt idx="16548">
                  <c:v>97860.678234472463</c:v>
                </c:pt>
                <c:pt idx="16549">
                  <c:v>97860.678234472463</c:v>
                </c:pt>
                <c:pt idx="16550">
                  <c:v>97860.678234472463</c:v>
                </c:pt>
                <c:pt idx="16551">
                  <c:v>97860.678234472463</c:v>
                </c:pt>
                <c:pt idx="16552">
                  <c:v>97860.678234472463</c:v>
                </c:pt>
                <c:pt idx="16553">
                  <c:v>97860.678234472463</c:v>
                </c:pt>
                <c:pt idx="16554">
                  <c:v>97860.678234472463</c:v>
                </c:pt>
                <c:pt idx="16555">
                  <c:v>97860.678234472463</c:v>
                </c:pt>
                <c:pt idx="16556">
                  <c:v>97860.678234472463</c:v>
                </c:pt>
                <c:pt idx="16557">
                  <c:v>97860.678234472463</c:v>
                </c:pt>
                <c:pt idx="16558">
                  <c:v>97860.678234472463</c:v>
                </c:pt>
                <c:pt idx="16559">
                  <c:v>97860.678234472463</c:v>
                </c:pt>
                <c:pt idx="16560">
                  <c:v>97860.678234472463</c:v>
                </c:pt>
                <c:pt idx="16561">
                  <c:v>97860.678234472463</c:v>
                </c:pt>
                <c:pt idx="16562">
                  <c:v>97860.678234472463</c:v>
                </c:pt>
                <c:pt idx="16563">
                  <c:v>97860.678234472463</c:v>
                </c:pt>
                <c:pt idx="16564">
                  <c:v>97860.678234472463</c:v>
                </c:pt>
                <c:pt idx="16565">
                  <c:v>97860.678234472463</c:v>
                </c:pt>
                <c:pt idx="16566">
                  <c:v>97860.678234472463</c:v>
                </c:pt>
                <c:pt idx="16567">
                  <c:v>97860.678234472463</c:v>
                </c:pt>
                <c:pt idx="16568">
                  <c:v>97860.678234472463</c:v>
                </c:pt>
                <c:pt idx="16569">
                  <c:v>97860.678234472463</c:v>
                </c:pt>
                <c:pt idx="16570">
                  <c:v>97860.678234472463</c:v>
                </c:pt>
                <c:pt idx="16571">
                  <c:v>97860.678234472463</c:v>
                </c:pt>
                <c:pt idx="16572">
                  <c:v>97860.678234472463</c:v>
                </c:pt>
                <c:pt idx="16573">
                  <c:v>97860.678234472463</c:v>
                </c:pt>
                <c:pt idx="16574">
                  <c:v>97860.678234472463</c:v>
                </c:pt>
                <c:pt idx="16575">
                  <c:v>97860.678234472463</c:v>
                </c:pt>
                <c:pt idx="16576">
                  <c:v>97860.678234472463</c:v>
                </c:pt>
                <c:pt idx="16577">
                  <c:v>97860.678234472463</c:v>
                </c:pt>
                <c:pt idx="16578">
                  <c:v>97860.678234472463</c:v>
                </c:pt>
                <c:pt idx="16579">
                  <c:v>97860.678234472463</c:v>
                </c:pt>
                <c:pt idx="16580">
                  <c:v>97860.678234472463</c:v>
                </c:pt>
                <c:pt idx="16581">
                  <c:v>97860.678234472463</c:v>
                </c:pt>
                <c:pt idx="16582">
                  <c:v>97860.678234472463</c:v>
                </c:pt>
                <c:pt idx="16583">
                  <c:v>97860.678234472463</c:v>
                </c:pt>
                <c:pt idx="16584">
                  <c:v>97860.678234472463</c:v>
                </c:pt>
                <c:pt idx="16585">
                  <c:v>97860.678234472463</c:v>
                </c:pt>
                <c:pt idx="16586">
                  <c:v>97860.678234472463</c:v>
                </c:pt>
                <c:pt idx="16587">
                  <c:v>97860.678234472463</c:v>
                </c:pt>
                <c:pt idx="16588">
                  <c:v>97860.678234472463</c:v>
                </c:pt>
                <c:pt idx="16589">
                  <c:v>97860.678234472463</c:v>
                </c:pt>
                <c:pt idx="16590">
                  <c:v>97860.678234472463</c:v>
                </c:pt>
                <c:pt idx="16591">
                  <c:v>97860.678234472463</c:v>
                </c:pt>
                <c:pt idx="16592">
                  <c:v>97860.678234472463</c:v>
                </c:pt>
                <c:pt idx="16593">
                  <c:v>97860.678234472463</c:v>
                </c:pt>
                <c:pt idx="16594">
                  <c:v>97860.678234472463</c:v>
                </c:pt>
                <c:pt idx="16595">
                  <c:v>97860.678234472463</c:v>
                </c:pt>
                <c:pt idx="16596">
                  <c:v>97860.678234472463</c:v>
                </c:pt>
                <c:pt idx="16597">
                  <c:v>97860.678234472463</c:v>
                </c:pt>
                <c:pt idx="16598">
                  <c:v>97860.678234472463</c:v>
                </c:pt>
                <c:pt idx="16599">
                  <c:v>97860.678234472463</c:v>
                </c:pt>
                <c:pt idx="16600">
                  <c:v>97860.678234472463</c:v>
                </c:pt>
                <c:pt idx="16601">
                  <c:v>97860.678234472463</c:v>
                </c:pt>
                <c:pt idx="16602">
                  <c:v>97860.678234472463</c:v>
                </c:pt>
                <c:pt idx="16603">
                  <c:v>97860.678234472463</c:v>
                </c:pt>
                <c:pt idx="16604">
                  <c:v>97860.678234472463</c:v>
                </c:pt>
                <c:pt idx="16605">
                  <c:v>97860.678234472463</c:v>
                </c:pt>
                <c:pt idx="16606">
                  <c:v>97860.678234472463</c:v>
                </c:pt>
                <c:pt idx="16607">
                  <c:v>97860.678234472463</c:v>
                </c:pt>
                <c:pt idx="16608">
                  <c:v>97860.678234472463</c:v>
                </c:pt>
                <c:pt idx="16609">
                  <c:v>97860.678234472463</c:v>
                </c:pt>
                <c:pt idx="16610">
                  <c:v>97860.678234472463</c:v>
                </c:pt>
                <c:pt idx="16611">
                  <c:v>97860.678234472463</c:v>
                </c:pt>
                <c:pt idx="16612">
                  <c:v>97860.678234472463</c:v>
                </c:pt>
                <c:pt idx="16613">
                  <c:v>97860.678234472463</c:v>
                </c:pt>
                <c:pt idx="16614">
                  <c:v>97860.678234472463</c:v>
                </c:pt>
                <c:pt idx="16615">
                  <c:v>97860.678234472463</c:v>
                </c:pt>
                <c:pt idx="16616">
                  <c:v>97860.678234472463</c:v>
                </c:pt>
                <c:pt idx="16617">
                  <c:v>97860.678234472463</c:v>
                </c:pt>
                <c:pt idx="16618">
                  <c:v>97860.678234472463</c:v>
                </c:pt>
                <c:pt idx="16619">
                  <c:v>97860.678234472463</c:v>
                </c:pt>
                <c:pt idx="16620">
                  <c:v>97860.678234472463</c:v>
                </c:pt>
                <c:pt idx="16621">
                  <c:v>97860.678234472463</c:v>
                </c:pt>
                <c:pt idx="16622">
                  <c:v>97860.678234472463</c:v>
                </c:pt>
                <c:pt idx="16623">
                  <c:v>97860.678234472463</c:v>
                </c:pt>
                <c:pt idx="16624">
                  <c:v>97860.678234472463</c:v>
                </c:pt>
                <c:pt idx="16625">
                  <c:v>97860.678234472463</c:v>
                </c:pt>
                <c:pt idx="16626">
                  <c:v>97860.678234472463</c:v>
                </c:pt>
                <c:pt idx="16627">
                  <c:v>97860.678234472463</c:v>
                </c:pt>
                <c:pt idx="16628">
                  <c:v>97860.678234472463</c:v>
                </c:pt>
                <c:pt idx="16629">
                  <c:v>97860.678234472463</c:v>
                </c:pt>
                <c:pt idx="16630">
                  <c:v>97860.678234472463</c:v>
                </c:pt>
                <c:pt idx="16631">
                  <c:v>97860.678234472463</c:v>
                </c:pt>
                <c:pt idx="16632">
                  <c:v>97860.788201703661</c:v>
                </c:pt>
                <c:pt idx="16633">
                  <c:v>97860.788201703661</c:v>
                </c:pt>
                <c:pt idx="16634">
                  <c:v>97860.788201703661</c:v>
                </c:pt>
                <c:pt idx="16635">
                  <c:v>97860.788201703661</c:v>
                </c:pt>
                <c:pt idx="16636">
                  <c:v>97860.788201703661</c:v>
                </c:pt>
                <c:pt idx="16637">
                  <c:v>97860.788201703661</c:v>
                </c:pt>
                <c:pt idx="16638">
                  <c:v>97860.788201703661</c:v>
                </c:pt>
                <c:pt idx="16639">
                  <c:v>97860.788201703661</c:v>
                </c:pt>
                <c:pt idx="16640">
                  <c:v>97860.788201703661</c:v>
                </c:pt>
                <c:pt idx="16641">
                  <c:v>97860.788201703661</c:v>
                </c:pt>
                <c:pt idx="16642">
                  <c:v>97860.788201703661</c:v>
                </c:pt>
                <c:pt idx="16643">
                  <c:v>97860.788201703661</c:v>
                </c:pt>
                <c:pt idx="16644">
                  <c:v>97860.788201703661</c:v>
                </c:pt>
                <c:pt idx="16645">
                  <c:v>97860.788201703661</c:v>
                </c:pt>
                <c:pt idx="16646">
                  <c:v>97860.890035616656</c:v>
                </c:pt>
                <c:pt idx="16647">
                  <c:v>97860.991869529651</c:v>
                </c:pt>
                <c:pt idx="16648">
                  <c:v>97861.093703442646</c:v>
                </c:pt>
                <c:pt idx="16649">
                  <c:v>97861.093703442646</c:v>
                </c:pt>
                <c:pt idx="16650">
                  <c:v>97861.093703442646</c:v>
                </c:pt>
                <c:pt idx="16651">
                  <c:v>97861.093703442646</c:v>
                </c:pt>
                <c:pt idx="16652">
                  <c:v>97861.093703442646</c:v>
                </c:pt>
                <c:pt idx="16653">
                  <c:v>97861.093703442646</c:v>
                </c:pt>
                <c:pt idx="16654">
                  <c:v>97861.093703442646</c:v>
                </c:pt>
                <c:pt idx="16655">
                  <c:v>97861.093703442646</c:v>
                </c:pt>
                <c:pt idx="16656">
                  <c:v>97861.093703442646</c:v>
                </c:pt>
                <c:pt idx="16657">
                  <c:v>97861.093703442646</c:v>
                </c:pt>
                <c:pt idx="16658">
                  <c:v>97861.093703442646</c:v>
                </c:pt>
                <c:pt idx="16659">
                  <c:v>97861.093703442646</c:v>
                </c:pt>
                <c:pt idx="16660">
                  <c:v>97861.093703442646</c:v>
                </c:pt>
                <c:pt idx="16661">
                  <c:v>97861.093703442646</c:v>
                </c:pt>
                <c:pt idx="16662">
                  <c:v>97861.093703442646</c:v>
                </c:pt>
                <c:pt idx="16663">
                  <c:v>97861.093703442646</c:v>
                </c:pt>
                <c:pt idx="16664">
                  <c:v>97861.093703442646</c:v>
                </c:pt>
                <c:pt idx="16665">
                  <c:v>97861.093703442646</c:v>
                </c:pt>
                <c:pt idx="16666">
                  <c:v>97861.093703442646</c:v>
                </c:pt>
                <c:pt idx="16667">
                  <c:v>97861.093703442646</c:v>
                </c:pt>
                <c:pt idx="16668">
                  <c:v>97861.093703442646</c:v>
                </c:pt>
                <c:pt idx="16669">
                  <c:v>97861.093703442646</c:v>
                </c:pt>
                <c:pt idx="16670">
                  <c:v>97861.093703442646</c:v>
                </c:pt>
                <c:pt idx="16671">
                  <c:v>97861.093703442646</c:v>
                </c:pt>
                <c:pt idx="16672">
                  <c:v>97861.093703442646</c:v>
                </c:pt>
                <c:pt idx="16673">
                  <c:v>97861.093703442646</c:v>
                </c:pt>
                <c:pt idx="16674">
                  <c:v>97861.093703442646</c:v>
                </c:pt>
                <c:pt idx="16675">
                  <c:v>97861.093703442646</c:v>
                </c:pt>
                <c:pt idx="16676">
                  <c:v>97861.093703442646</c:v>
                </c:pt>
                <c:pt idx="16677">
                  <c:v>97861.093703442646</c:v>
                </c:pt>
                <c:pt idx="16678">
                  <c:v>97861.093703442646</c:v>
                </c:pt>
                <c:pt idx="16679">
                  <c:v>97861.093703442646</c:v>
                </c:pt>
                <c:pt idx="16680">
                  <c:v>97861.093703442646</c:v>
                </c:pt>
                <c:pt idx="16681">
                  <c:v>97861.093703442646</c:v>
                </c:pt>
                <c:pt idx="16682">
                  <c:v>97861.093703442646</c:v>
                </c:pt>
                <c:pt idx="16683">
                  <c:v>97861.093703442646</c:v>
                </c:pt>
                <c:pt idx="16684">
                  <c:v>97861.093703442646</c:v>
                </c:pt>
                <c:pt idx="16685">
                  <c:v>97861.093703442646</c:v>
                </c:pt>
                <c:pt idx="16686">
                  <c:v>97861.093703442646</c:v>
                </c:pt>
                <c:pt idx="16687">
                  <c:v>97861.093703442646</c:v>
                </c:pt>
                <c:pt idx="16688">
                  <c:v>97861.093703442646</c:v>
                </c:pt>
                <c:pt idx="16689">
                  <c:v>97861.093703442646</c:v>
                </c:pt>
                <c:pt idx="16690">
                  <c:v>97861.093703442646</c:v>
                </c:pt>
                <c:pt idx="16691">
                  <c:v>97861.093703442646</c:v>
                </c:pt>
                <c:pt idx="16692">
                  <c:v>97861.093703442646</c:v>
                </c:pt>
                <c:pt idx="16693">
                  <c:v>97861.093703442646</c:v>
                </c:pt>
                <c:pt idx="16694">
                  <c:v>97861.093703442646</c:v>
                </c:pt>
                <c:pt idx="16695">
                  <c:v>97861.093703442646</c:v>
                </c:pt>
                <c:pt idx="16696">
                  <c:v>97861.093703442646</c:v>
                </c:pt>
                <c:pt idx="16697">
                  <c:v>97861.093703442646</c:v>
                </c:pt>
                <c:pt idx="16698">
                  <c:v>97861.093703442646</c:v>
                </c:pt>
                <c:pt idx="16699">
                  <c:v>97861.093703442646</c:v>
                </c:pt>
                <c:pt idx="16700">
                  <c:v>97861.093703442646</c:v>
                </c:pt>
                <c:pt idx="16701">
                  <c:v>97861.093703442646</c:v>
                </c:pt>
                <c:pt idx="16702">
                  <c:v>97861.093703442646</c:v>
                </c:pt>
                <c:pt idx="16703">
                  <c:v>97861.093703442646</c:v>
                </c:pt>
                <c:pt idx="16704">
                  <c:v>97861.093703442646</c:v>
                </c:pt>
                <c:pt idx="16705">
                  <c:v>97861.093703442646</c:v>
                </c:pt>
                <c:pt idx="16706">
                  <c:v>97861.093703442646</c:v>
                </c:pt>
                <c:pt idx="16707">
                  <c:v>97861.093703442646</c:v>
                </c:pt>
                <c:pt idx="16708">
                  <c:v>97861.093703442646</c:v>
                </c:pt>
                <c:pt idx="16709">
                  <c:v>97861.093703442646</c:v>
                </c:pt>
                <c:pt idx="16710">
                  <c:v>97861.093703442646</c:v>
                </c:pt>
                <c:pt idx="16711">
                  <c:v>97861.093703442646</c:v>
                </c:pt>
                <c:pt idx="16712">
                  <c:v>97861.093703442646</c:v>
                </c:pt>
                <c:pt idx="16713">
                  <c:v>97861.093703442646</c:v>
                </c:pt>
                <c:pt idx="16714">
                  <c:v>97861.093703442646</c:v>
                </c:pt>
                <c:pt idx="16715">
                  <c:v>97861.093703442646</c:v>
                </c:pt>
                <c:pt idx="16716">
                  <c:v>97861.093703442646</c:v>
                </c:pt>
                <c:pt idx="16717">
                  <c:v>97861.093703442646</c:v>
                </c:pt>
                <c:pt idx="16718">
                  <c:v>97861.093703442646</c:v>
                </c:pt>
                <c:pt idx="16719">
                  <c:v>97861.093703442646</c:v>
                </c:pt>
                <c:pt idx="16720">
                  <c:v>97861.093703442646</c:v>
                </c:pt>
                <c:pt idx="16721">
                  <c:v>97861.093703442646</c:v>
                </c:pt>
                <c:pt idx="16722">
                  <c:v>97861.093703442646</c:v>
                </c:pt>
                <c:pt idx="16723">
                  <c:v>97861.093703442646</c:v>
                </c:pt>
                <c:pt idx="16724">
                  <c:v>97861.093703442646</c:v>
                </c:pt>
                <c:pt idx="16725">
                  <c:v>97861.093703442646</c:v>
                </c:pt>
                <c:pt idx="16726">
                  <c:v>97861.093703442646</c:v>
                </c:pt>
                <c:pt idx="16727">
                  <c:v>97861.093703442646</c:v>
                </c:pt>
                <c:pt idx="16728">
                  <c:v>97861.093703442646</c:v>
                </c:pt>
                <c:pt idx="16729">
                  <c:v>97861.093703442646</c:v>
                </c:pt>
                <c:pt idx="16730">
                  <c:v>97861.093703442646</c:v>
                </c:pt>
                <c:pt idx="16731">
                  <c:v>97861.093703442646</c:v>
                </c:pt>
                <c:pt idx="16732">
                  <c:v>97861.093703442646</c:v>
                </c:pt>
                <c:pt idx="16733">
                  <c:v>97861.093703442646</c:v>
                </c:pt>
                <c:pt idx="16734">
                  <c:v>97861.093703442646</c:v>
                </c:pt>
                <c:pt idx="16735">
                  <c:v>97861.093703442646</c:v>
                </c:pt>
                <c:pt idx="16736">
                  <c:v>97861.117732373023</c:v>
                </c:pt>
                <c:pt idx="16737">
                  <c:v>97861.141761303399</c:v>
                </c:pt>
                <c:pt idx="16738">
                  <c:v>97861.165790233776</c:v>
                </c:pt>
                <c:pt idx="16739">
                  <c:v>97861.189819164152</c:v>
                </c:pt>
                <c:pt idx="16740">
                  <c:v>97861.213848094529</c:v>
                </c:pt>
                <c:pt idx="16741">
                  <c:v>97861.237877024905</c:v>
                </c:pt>
                <c:pt idx="16742">
                  <c:v>97861.237877024905</c:v>
                </c:pt>
                <c:pt idx="16743">
                  <c:v>97861.237877024905</c:v>
                </c:pt>
                <c:pt idx="16744">
                  <c:v>97861.237877024905</c:v>
                </c:pt>
                <c:pt idx="16745">
                  <c:v>97861.237877024905</c:v>
                </c:pt>
                <c:pt idx="16746">
                  <c:v>97861.237877024905</c:v>
                </c:pt>
                <c:pt idx="16747">
                  <c:v>97861.237877024905</c:v>
                </c:pt>
                <c:pt idx="16748">
                  <c:v>97861.237877024905</c:v>
                </c:pt>
                <c:pt idx="16749">
                  <c:v>97864.319030813582</c:v>
                </c:pt>
                <c:pt idx="16750">
                  <c:v>97868.724394868943</c:v>
                </c:pt>
                <c:pt idx="16751">
                  <c:v>97871.476685213012</c:v>
                </c:pt>
                <c:pt idx="16752">
                  <c:v>97874.543192115641</c:v>
                </c:pt>
                <c:pt idx="16753">
                  <c:v>97875.866699933627</c:v>
                </c:pt>
                <c:pt idx="16754">
                  <c:v>97877.905391021035</c:v>
                </c:pt>
                <c:pt idx="16755">
                  <c:v>97879.820929599417</c:v>
                </c:pt>
                <c:pt idx="16756">
                  <c:v>97881.736468177798</c:v>
                </c:pt>
                <c:pt idx="16757">
                  <c:v>97883.928695302282</c:v>
                </c:pt>
                <c:pt idx="16758">
                  <c:v>97885.946955551859</c:v>
                </c:pt>
                <c:pt idx="16759">
                  <c:v>97887.414439501954</c:v>
                </c:pt>
                <c:pt idx="16760">
                  <c:v>97888.486036821836</c:v>
                </c:pt>
                <c:pt idx="16761">
                  <c:v>97889.557634141718</c:v>
                </c:pt>
                <c:pt idx="16762">
                  <c:v>97890.6292314616</c:v>
                </c:pt>
                <c:pt idx="16763">
                  <c:v>97891.700828781482</c:v>
                </c:pt>
                <c:pt idx="16764">
                  <c:v>97892.772426101365</c:v>
                </c:pt>
                <c:pt idx="16765">
                  <c:v>97893.850992763837</c:v>
                </c:pt>
                <c:pt idx="16766">
                  <c:v>97894.906130511808</c:v>
                </c:pt>
                <c:pt idx="16767">
                  <c:v>97895.665186258368</c:v>
                </c:pt>
                <c:pt idx="16768">
                  <c:v>97896.526963693846</c:v>
                </c:pt>
                <c:pt idx="16769">
                  <c:v>97897.279050115525</c:v>
                </c:pt>
                <c:pt idx="16770">
                  <c:v>97898.031136537204</c:v>
                </c:pt>
                <c:pt idx="16771">
                  <c:v>97898.783222958882</c:v>
                </c:pt>
                <c:pt idx="16772">
                  <c:v>97899.535309380561</c:v>
                </c:pt>
                <c:pt idx="16773">
                  <c:v>97900.287395802239</c:v>
                </c:pt>
                <c:pt idx="16774">
                  <c:v>97901.039482223918</c:v>
                </c:pt>
                <c:pt idx="16775">
                  <c:v>97901.791568645596</c:v>
                </c:pt>
                <c:pt idx="16776">
                  <c:v>97902.543655067275</c:v>
                </c:pt>
                <c:pt idx="16777">
                  <c:v>97903.295741488953</c:v>
                </c:pt>
                <c:pt idx="16778">
                  <c:v>97904.047827910632</c:v>
                </c:pt>
                <c:pt idx="16779">
                  <c:v>97904.79991433231</c:v>
                </c:pt>
                <c:pt idx="16780">
                  <c:v>97905.552000753989</c:v>
                </c:pt>
                <c:pt idx="16781">
                  <c:v>97906.304087175668</c:v>
                </c:pt>
                <c:pt idx="16782">
                  <c:v>97907.056173597346</c:v>
                </c:pt>
                <c:pt idx="16783">
                  <c:v>97907.808260019025</c:v>
                </c:pt>
                <c:pt idx="16784">
                  <c:v>97908.560346440703</c:v>
                </c:pt>
                <c:pt idx="16785">
                  <c:v>97909.312432862382</c:v>
                </c:pt>
                <c:pt idx="16786">
                  <c:v>97910.06451928406</c:v>
                </c:pt>
                <c:pt idx="16787">
                  <c:v>97910.816605705739</c:v>
                </c:pt>
                <c:pt idx="16788">
                  <c:v>97911.568692127417</c:v>
                </c:pt>
                <c:pt idx="16789">
                  <c:v>97912.320778549096</c:v>
                </c:pt>
                <c:pt idx="16790">
                  <c:v>97913.072864970774</c:v>
                </c:pt>
                <c:pt idx="16791">
                  <c:v>97913.824951392453</c:v>
                </c:pt>
                <c:pt idx="16792">
                  <c:v>97914.577037814131</c:v>
                </c:pt>
                <c:pt idx="16793">
                  <c:v>97914.679759503051</c:v>
                </c:pt>
                <c:pt idx="16794">
                  <c:v>97914.782481191971</c:v>
                </c:pt>
                <c:pt idx="16795">
                  <c:v>97914.885202880891</c:v>
                </c:pt>
                <c:pt idx="16796">
                  <c:v>97914.98792456981</c:v>
                </c:pt>
                <c:pt idx="16797">
                  <c:v>97915.09064625873</c:v>
                </c:pt>
                <c:pt idx="16798">
                  <c:v>97915.19336794765</c:v>
                </c:pt>
                <c:pt idx="16799">
                  <c:v>97915.19336794765</c:v>
                </c:pt>
                <c:pt idx="16800">
                  <c:v>97915.19336794765</c:v>
                </c:pt>
                <c:pt idx="16801">
                  <c:v>97915.19336794765</c:v>
                </c:pt>
                <c:pt idx="16802">
                  <c:v>97915.19336794765</c:v>
                </c:pt>
                <c:pt idx="16803">
                  <c:v>97915.19336794765</c:v>
                </c:pt>
                <c:pt idx="16804">
                  <c:v>97915.19336794765</c:v>
                </c:pt>
                <c:pt idx="16805">
                  <c:v>97915.19336794765</c:v>
                </c:pt>
                <c:pt idx="16806">
                  <c:v>97915.19336794765</c:v>
                </c:pt>
                <c:pt idx="16807">
                  <c:v>97915.19336794765</c:v>
                </c:pt>
                <c:pt idx="16808">
                  <c:v>97915.19336794765</c:v>
                </c:pt>
                <c:pt idx="16809">
                  <c:v>97915.19336794765</c:v>
                </c:pt>
                <c:pt idx="16810">
                  <c:v>97915.19336794765</c:v>
                </c:pt>
                <c:pt idx="16811">
                  <c:v>97915.19336794765</c:v>
                </c:pt>
                <c:pt idx="16812">
                  <c:v>97915.19336794765</c:v>
                </c:pt>
                <c:pt idx="16813">
                  <c:v>97915.391514272982</c:v>
                </c:pt>
                <c:pt idx="16814">
                  <c:v>97916.53460449462</c:v>
                </c:pt>
                <c:pt idx="16815">
                  <c:v>97917.479548390926</c:v>
                </c:pt>
                <c:pt idx="16816">
                  <c:v>97917.479548390926</c:v>
                </c:pt>
                <c:pt idx="16817">
                  <c:v>97917.479548390926</c:v>
                </c:pt>
                <c:pt idx="16818">
                  <c:v>97917.479548390926</c:v>
                </c:pt>
                <c:pt idx="16819">
                  <c:v>97917.479548390926</c:v>
                </c:pt>
                <c:pt idx="16820">
                  <c:v>97917.479548390926</c:v>
                </c:pt>
                <c:pt idx="16821">
                  <c:v>97917.479548390926</c:v>
                </c:pt>
                <c:pt idx="16822">
                  <c:v>97917.479548390926</c:v>
                </c:pt>
                <c:pt idx="16823">
                  <c:v>97917.479548390926</c:v>
                </c:pt>
                <c:pt idx="16824">
                  <c:v>97917.531645526324</c:v>
                </c:pt>
                <c:pt idx="16825">
                  <c:v>97917.583742661722</c:v>
                </c:pt>
                <c:pt idx="16826">
                  <c:v>97917.63583979712</c:v>
                </c:pt>
                <c:pt idx="16827">
                  <c:v>97917.687936932518</c:v>
                </c:pt>
                <c:pt idx="16828">
                  <c:v>97917.740034067916</c:v>
                </c:pt>
                <c:pt idx="16829">
                  <c:v>97917.792131203314</c:v>
                </c:pt>
                <c:pt idx="16830">
                  <c:v>97917.844228338712</c:v>
                </c:pt>
                <c:pt idx="16831">
                  <c:v>97917.89632547411</c:v>
                </c:pt>
                <c:pt idx="16832">
                  <c:v>97917.948422609508</c:v>
                </c:pt>
                <c:pt idx="16833">
                  <c:v>97918.000519744906</c:v>
                </c:pt>
                <c:pt idx="16834">
                  <c:v>97918.052616880304</c:v>
                </c:pt>
                <c:pt idx="16835">
                  <c:v>97918.104714015702</c:v>
                </c:pt>
                <c:pt idx="16836">
                  <c:v>97918.156811151101</c:v>
                </c:pt>
                <c:pt idx="16837">
                  <c:v>97918.208908286499</c:v>
                </c:pt>
                <c:pt idx="16838">
                  <c:v>97918.261005421897</c:v>
                </c:pt>
                <c:pt idx="16839">
                  <c:v>97918.313102557295</c:v>
                </c:pt>
                <c:pt idx="16840">
                  <c:v>97918.365199692693</c:v>
                </c:pt>
                <c:pt idx="16841">
                  <c:v>97918.417296828091</c:v>
                </c:pt>
                <c:pt idx="16842">
                  <c:v>97918.469393963489</c:v>
                </c:pt>
                <c:pt idx="16843">
                  <c:v>97918.521491098887</c:v>
                </c:pt>
                <c:pt idx="16844">
                  <c:v>97918.573588234285</c:v>
                </c:pt>
                <c:pt idx="16845">
                  <c:v>97918.625685369683</c:v>
                </c:pt>
                <c:pt idx="16846">
                  <c:v>97918.677782505081</c:v>
                </c:pt>
                <c:pt idx="16847">
                  <c:v>97918.677782505081</c:v>
                </c:pt>
                <c:pt idx="16848">
                  <c:v>97918.677782505081</c:v>
                </c:pt>
                <c:pt idx="16849">
                  <c:v>97918.677782505081</c:v>
                </c:pt>
                <c:pt idx="16850">
                  <c:v>97918.677782505081</c:v>
                </c:pt>
                <c:pt idx="16851">
                  <c:v>97918.677782505081</c:v>
                </c:pt>
                <c:pt idx="16852">
                  <c:v>97918.677782505081</c:v>
                </c:pt>
                <c:pt idx="16853">
                  <c:v>97918.677782505081</c:v>
                </c:pt>
                <c:pt idx="16854">
                  <c:v>97918.677782505081</c:v>
                </c:pt>
                <c:pt idx="16855">
                  <c:v>97918.677782505081</c:v>
                </c:pt>
                <c:pt idx="16856">
                  <c:v>97918.677782505081</c:v>
                </c:pt>
                <c:pt idx="16857">
                  <c:v>97918.677782505081</c:v>
                </c:pt>
                <c:pt idx="16858">
                  <c:v>97918.677782505081</c:v>
                </c:pt>
                <c:pt idx="16859">
                  <c:v>97918.677782505081</c:v>
                </c:pt>
                <c:pt idx="16860">
                  <c:v>97918.677782505081</c:v>
                </c:pt>
                <c:pt idx="16861">
                  <c:v>97918.677782505081</c:v>
                </c:pt>
                <c:pt idx="16862">
                  <c:v>97918.677782505081</c:v>
                </c:pt>
                <c:pt idx="16863">
                  <c:v>97918.677782505081</c:v>
                </c:pt>
                <c:pt idx="16864">
                  <c:v>97918.677782505081</c:v>
                </c:pt>
                <c:pt idx="16865">
                  <c:v>97918.677782505081</c:v>
                </c:pt>
                <c:pt idx="16866">
                  <c:v>97918.677782505081</c:v>
                </c:pt>
                <c:pt idx="16867">
                  <c:v>97918.677782505081</c:v>
                </c:pt>
                <c:pt idx="16868">
                  <c:v>97918.677782505081</c:v>
                </c:pt>
                <c:pt idx="16869">
                  <c:v>97918.677782505081</c:v>
                </c:pt>
                <c:pt idx="16870">
                  <c:v>97918.677782505081</c:v>
                </c:pt>
                <c:pt idx="16871">
                  <c:v>97919.121427396138</c:v>
                </c:pt>
                <c:pt idx="16872">
                  <c:v>97919.565072287194</c:v>
                </c:pt>
                <c:pt idx="16873">
                  <c:v>97919.809079716579</c:v>
                </c:pt>
                <c:pt idx="16874">
                  <c:v>97920.053087145963</c:v>
                </c:pt>
                <c:pt idx="16875">
                  <c:v>97920.297094575348</c:v>
                </c:pt>
                <c:pt idx="16876">
                  <c:v>97920.541102004732</c:v>
                </c:pt>
                <c:pt idx="16877">
                  <c:v>97920.785109434117</c:v>
                </c:pt>
                <c:pt idx="16878">
                  <c:v>97920.785109434117</c:v>
                </c:pt>
                <c:pt idx="16879">
                  <c:v>97920.785109434117</c:v>
                </c:pt>
                <c:pt idx="16880">
                  <c:v>97920.785109434117</c:v>
                </c:pt>
                <c:pt idx="16881">
                  <c:v>97920.785109434117</c:v>
                </c:pt>
                <c:pt idx="16882">
                  <c:v>97920.785109434117</c:v>
                </c:pt>
                <c:pt idx="16883">
                  <c:v>97920.785109434117</c:v>
                </c:pt>
                <c:pt idx="16884">
                  <c:v>97920.785109434117</c:v>
                </c:pt>
                <c:pt idx="16885">
                  <c:v>97920.785109434117</c:v>
                </c:pt>
                <c:pt idx="16886">
                  <c:v>97920.785109434117</c:v>
                </c:pt>
                <c:pt idx="16887">
                  <c:v>97920.785109434117</c:v>
                </c:pt>
                <c:pt idx="16888">
                  <c:v>97920.785109434117</c:v>
                </c:pt>
                <c:pt idx="16889">
                  <c:v>97920.785109434117</c:v>
                </c:pt>
                <c:pt idx="16890">
                  <c:v>97920.785109434117</c:v>
                </c:pt>
                <c:pt idx="16891">
                  <c:v>97920.785109434117</c:v>
                </c:pt>
                <c:pt idx="16892">
                  <c:v>97920.785109434117</c:v>
                </c:pt>
                <c:pt idx="16893">
                  <c:v>97920.785109434117</c:v>
                </c:pt>
                <c:pt idx="16894">
                  <c:v>97920.785109434117</c:v>
                </c:pt>
                <c:pt idx="16895">
                  <c:v>97920.785109434117</c:v>
                </c:pt>
                <c:pt idx="16896">
                  <c:v>97920.785109434117</c:v>
                </c:pt>
                <c:pt idx="16897">
                  <c:v>97920.785109434117</c:v>
                </c:pt>
                <c:pt idx="16898">
                  <c:v>97920.785109434117</c:v>
                </c:pt>
                <c:pt idx="16899">
                  <c:v>97920.785109434117</c:v>
                </c:pt>
                <c:pt idx="16900">
                  <c:v>97920.785109434117</c:v>
                </c:pt>
                <c:pt idx="16901">
                  <c:v>97920.785109434117</c:v>
                </c:pt>
                <c:pt idx="16902">
                  <c:v>97920.785109434117</c:v>
                </c:pt>
                <c:pt idx="16903">
                  <c:v>97920.785109434117</c:v>
                </c:pt>
                <c:pt idx="16904">
                  <c:v>97920.785109434117</c:v>
                </c:pt>
                <c:pt idx="16905">
                  <c:v>97920.785109434117</c:v>
                </c:pt>
                <c:pt idx="16906">
                  <c:v>97920.785109434117</c:v>
                </c:pt>
                <c:pt idx="16907">
                  <c:v>97920.785109434117</c:v>
                </c:pt>
                <c:pt idx="16908">
                  <c:v>97920.785109434117</c:v>
                </c:pt>
                <c:pt idx="16909">
                  <c:v>97920.785109434117</c:v>
                </c:pt>
                <c:pt idx="16910">
                  <c:v>97920.785109434117</c:v>
                </c:pt>
                <c:pt idx="16911">
                  <c:v>97920.785109434117</c:v>
                </c:pt>
                <c:pt idx="16912">
                  <c:v>97920.785109434117</c:v>
                </c:pt>
                <c:pt idx="16913">
                  <c:v>97920.785109434117</c:v>
                </c:pt>
                <c:pt idx="16914">
                  <c:v>97920.785109434117</c:v>
                </c:pt>
                <c:pt idx="16915">
                  <c:v>97920.785109434117</c:v>
                </c:pt>
                <c:pt idx="16916">
                  <c:v>97920.785109434117</c:v>
                </c:pt>
                <c:pt idx="16917">
                  <c:v>97922.034946818341</c:v>
                </c:pt>
                <c:pt idx="16918">
                  <c:v>97923.284784202566</c:v>
                </c:pt>
                <c:pt idx="16919">
                  <c:v>97927.493942912566</c:v>
                </c:pt>
                <c:pt idx="16920">
                  <c:v>97931.989977606601</c:v>
                </c:pt>
                <c:pt idx="16921">
                  <c:v>97936.45469615492</c:v>
                </c:pt>
                <c:pt idx="16922">
                  <c:v>97936.761014931864</c:v>
                </c:pt>
                <c:pt idx="16923">
                  <c:v>97937.047890915899</c:v>
                </c:pt>
                <c:pt idx="16924">
                  <c:v>97937.334766899934</c:v>
                </c:pt>
                <c:pt idx="16925">
                  <c:v>97937.621642883969</c:v>
                </c:pt>
                <c:pt idx="16926">
                  <c:v>97937.908518868004</c:v>
                </c:pt>
                <c:pt idx="16927">
                  <c:v>97937.932811125516</c:v>
                </c:pt>
                <c:pt idx="16928">
                  <c:v>97937.957103383029</c:v>
                </c:pt>
                <c:pt idx="16929">
                  <c:v>97937.981395640541</c:v>
                </c:pt>
                <c:pt idx="16930">
                  <c:v>97938.005687898054</c:v>
                </c:pt>
                <c:pt idx="16931">
                  <c:v>97938.029980155567</c:v>
                </c:pt>
                <c:pt idx="16932">
                  <c:v>97938.054272413079</c:v>
                </c:pt>
                <c:pt idx="16933">
                  <c:v>97938.078564670592</c:v>
                </c:pt>
                <c:pt idx="16934">
                  <c:v>97938.102856928104</c:v>
                </c:pt>
                <c:pt idx="16935">
                  <c:v>97938.127149185617</c:v>
                </c:pt>
                <c:pt idx="16936">
                  <c:v>97938.151441443129</c:v>
                </c:pt>
                <c:pt idx="16937">
                  <c:v>97938.151441443129</c:v>
                </c:pt>
                <c:pt idx="16938">
                  <c:v>97938.151441443129</c:v>
                </c:pt>
                <c:pt idx="16939">
                  <c:v>97938.151441443129</c:v>
                </c:pt>
                <c:pt idx="16940">
                  <c:v>97938.151441443129</c:v>
                </c:pt>
                <c:pt idx="16941">
                  <c:v>97938.151441443129</c:v>
                </c:pt>
                <c:pt idx="16942">
                  <c:v>97938.151441443129</c:v>
                </c:pt>
                <c:pt idx="16943">
                  <c:v>97938.151441443129</c:v>
                </c:pt>
                <c:pt idx="16944">
                  <c:v>97938.151441443129</c:v>
                </c:pt>
                <c:pt idx="16945">
                  <c:v>97938.151441443129</c:v>
                </c:pt>
                <c:pt idx="16946">
                  <c:v>97938.151441443129</c:v>
                </c:pt>
                <c:pt idx="16947">
                  <c:v>97938.151441443129</c:v>
                </c:pt>
                <c:pt idx="16948">
                  <c:v>97938.151441443129</c:v>
                </c:pt>
                <c:pt idx="16949">
                  <c:v>97938.151441443129</c:v>
                </c:pt>
                <c:pt idx="16950">
                  <c:v>97938.151441443129</c:v>
                </c:pt>
                <c:pt idx="16951">
                  <c:v>97938.151441443129</c:v>
                </c:pt>
                <c:pt idx="16952">
                  <c:v>97938.151441443129</c:v>
                </c:pt>
                <c:pt idx="16953">
                  <c:v>97938.151441443129</c:v>
                </c:pt>
                <c:pt idx="16954">
                  <c:v>97938.151441443129</c:v>
                </c:pt>
                <c:pt idx="16955">
                  <c:v>97938.151441443129</c:v>
                </c:pt>
                <c:pt idx="16956">
                  <c:v>97938.151441443129</c:v>
                </c:pt>
                <c:pt idx="16957">
                  <c:v>97938.151441443129</c:v>
                </c:pt>
                <c:pt idx="16958">
                  <c:v>97938.154062332367</c:v>
                </c:pt>
                <c:pt idx="16959">
                  <c:v>97938.156683221605</c:v>
                </c:pt>
                <c:pt idx="16960">
                  <c:v>97938.159304110843</c:v>
                </c:pt>
                <c:pt idx="16961">
                  <c:v>97938.16192500008</c:v>
                </c:pt>
                <c:pt idx="16962">
                  <c:v>97938.164545889318</c:v>
                </c:pt>
                <c:pt idx="16963">
                  <c:v>97938.167166778556</c:v>
                </c:pt>
                <c:pt idx="16964">
                  <c:v>97938.169787667794</c:v>
                </c:pt>
                <c:pt idx="16965">
                  <c:v>97938.172408557031</c:v>
                </c:pt>
                <c:pt idx="16966">
                  <c:v>97938.177650335376</c:v>
                </c:pt>
                <c:pt idx="16967">
                  <c:v>97938.180271224483</c:v>
                </c:pt>
                <c:pt idx="16968">
                  <c:v>97938.182892113589</c:v>
                </c:pt>
                <c:pt idx="16969">
                  <c:v>97938.185513002696</c:v>
                </c:pt>
                <c:pt idx="16970">
                  <c:v>97938.188133891803</c:v>
                </c:pt>
                <c:pt idx="16971">
                  <c:v>97938.19075478091</c:v>
                </c:pt>
                <c:pt idx="16972">
                  <c:v>97938.193375670016</c:v>
                </c:pt>
                <c:pt idx="16973">
                  <c:v>97938.195996559123</c:v>
                </c:pt>
                <c:pt idx="16974">
                  <c:v>97938.19861744823</c:v>
                </c:pt>
                <c:pt idx="16975">
                  <c:v>97938.201238337337</c:v>
                </c:pt>
                <c:pt idx="16976">
                  <c:v>97938.203859226443</c:v>
                </c:pt>
                <c:pt idx="16977">
                  <c:v>97938.20648011555</c:v>
                </c:pt>
                <c:pt idx="16978">
                  <c:v>97938.209101004657</c:v>
                </c:pt>
                <c:pt idx="16979">
                  <c:v>97938.211721893764</c:v>
                </c:pt>
                <c:pt idx="16980">
                  <c:v>97938.214342782871</c:v>
                </c:pt>
                <c:pt idx="16981">
                  <c:v>97938.216963671977</c:v>
                </c:pt>
                <c:pt idx="16982">
                  <c:v>97938.219584561084</c:v>
                </c:pt>
                <c:pt idx="16983">
                  <c:v>97938.222205450191</c:v>
                </c:pt>
                <c:pt idx="16984">
                  <c:v>97938.224826339298</c:v>
                </c:pt>
                <c:pt idx="16985">
                  <c:v>97938.224826339298</c:v>
                </c:pt>
                <c:pt idx="16986">
                  <c:v>97938.224826339298</c:v>
                </c:pt>
                <c:pt idx="16987">
                  <c:v>97938.224826339298</c:v>
                </c:pt>
                <c:pt idx="16988">
                  <c:v>97938.224826339298</c:v>
                </c:pt>
                <c:pt idx="16989">
                  <c:v>97938.224826339298</c:v>
                </c:pt>
                <c:pt idx="16990">
                  <c:v>97938.224826339298</c:v>
                </c:pt>
                <c:pt idx="16991">
                  <c:v>97938.224826339298</c:v>
                </c:pt>
                <c:pt idx="16992">
                  <c:v>97938.224826339298</c:v>
                </c:pt>
                <c:pt idx="16993">
                  <c:v>97938.224826339298</c:v>
                </c:pt>
                <c:pt idx="16994">
                  <c:v>97938.224826339298</c:v>
                </c:pt>
                <c:pt idx="16995">
                  <c:v>97938.389433403587</c:v>
                </c:pt>
                <c:pt idx="16996">
                  <c:v>97938.554040467876</c:v>
                </c:pt>
                <c:pt idx="16997">
                  <c:v>97938.718647532165</c:v>
                </c:pt>
                <c:pt idx="16998">
                  <c:v>97938.883254596454</c:v>
                </c:pt>
                <c:pt idx="16999">
                  <c:v>97938.883254596454</c:v>
                </c:pt>
                <c:pt idx="17000">
                  <c:v>97939.301185294011</c:v>
                </c:pt>
                <c:pt idx="17001">
                  <c:v>97939.719115991567</c:v>
                </c:pt>
                <c:pt idx="17002">
                  <c:v>97940.137046689124</c:v>
                </c:pt>
                <c:pt idx="17003">
                  <c:v>97940.554977386681</c:v>
                </c:pt>
                <c:pt idx="17004">
                  <c:v>97940.972908084237</c:v>
                </c:pt>
                <c:pt idx="17005">
                  <c:v>97941.390838781794</c:v>
                </c:pt>
                <c:pt idx="17006">
                  <c:v>97941.80876947935</c:v>
                </c:pt>
                <c:pt idx="17007">
                  <c:v>97942.226700176907</c:v>
                </c:pt>
                <c:pt idx="17008">
                  <c:v>97942.226700176907</c:v>
                </c:pt>
                <c:pt idx="17009">
                  <c:v>97942.226700176907</c:v>
                </c:pt>
                <c:pt idx="17010">
                  <c:v>97942.226700176907</c:v>
                </c:pt>
                <c:pt idx="17011">
                  <c:v>97947.348762243491</c:v>
                </c:pt>
                <c:pt idx="17012">
                  <c:v>97952.470824310076</c:v>
                </c:pt>
                <c:pt idx="17013">
                  <c:v>97952.470824310076</c:v>
                </c:pt>
                <c:pt idx="17014">
                  <c:v>97952.470824310076</c:v>
                </c:pt>
                <c:pt idx="17015">
                  <c:v>97952.470824310076</c:v>
                </c:pt>
                <c:pt idx="17016">
                  <c:v>97952.470824310076</c:v>
                </c:pt>
                <c:pt idx="17017">
                  <c:v>97952.470824310076</c:v>
                </c:pt>
                <c:pt idx="17018">
                  <c:v>97952.470824310076</c:v>
                </c:pt>
                <c:pt idx="17019">
                  <c:v>97952.470824310076</c:v>
                </c:pt>
                <c:pt idx="17020">
                  <c:v>97952.470824310076</c:v>
                </c:pt>
                <c:pt idx="17021">
                  <c:v>97952.470824310076</c:v>
                </c:pt>
                <c:pt idx="17022">
                  <c:v>97981.173503792612</c:v>
                </c:pt>
                <c:pt idx="17023">
                  <c:v>98013.947542173337</c:v>
                </c:pt>
                <c:pt idx="17024">
                  <c:v>98025.640904654414</c:v>
                </c:pt>
                <c:pt idx="17025">
                  <c:v>98037.788318554376</c:v>
                </c:pt>
                <c:pt idx="17026">
                  <c:v>98050.530990109371</c:v>
                </c:pt>
                <c:pt idx="17027">
                  <c:v>98051.160937603549</c:v>
                </c:pt>
                <c:pt idx="17028">
                  <c:v>98051.903157091016</c:v>
                </c:pt>
                <c:pt idx="17029">
                  <c:v>98053.735936855679</c:v>
                </c:pt>
                <c:pt idx="17030">
                  <c:v>98056.963952802209</c:v>
                </c:pt>
                <c:pt idx="17031">
                  <c:v>98060.171156403085</c:v>
                </c:pt>
                <c:pt idx="17032">
                  <c:v>98062.728117006292</c:v>
                </c:pt>
                <c:pt idx="17033">
                  <c:v>98064.865521298605</c:v>
                </c:pt>
                <c:pt idx="17034">
                  <c:v>98067.116075685786</c:v>
                </c:pt>
                <c:pt idx="17035">
                  <c:v>98069.366630072967</c:v>
                </c:pt>
                <c:pt idx="17036">
                  <c:v>98071.617184460149</c:v>
                </c:pt>
                <c:pt idx="17037">
                  <c:v>98074.6863153616</c:v>
                </c:pt>
                <c:pt idx="17038">
                  <c:v>98081.362326461982</c:v>
                </c:pt>
                <c:pt idx="17039">
                  <c:v>98091.313872508908</c:v>
                </c:pt>
                <c:pt idx="17040">
                  <c:v>98101.010245221041</c:v>
                </c:pt>
                <c:pt idx="17041">
                  <c:v>98107.826796954279</c:v>
                </c:pt>
                <c:pt idx="17042">
                  <c:v>98114.643348687518</c:v>
                </c:pt>
                <c:pt idx="17043">
                  <c:v>98121.459900420756</c:v>
                </c:pt>
                <c:pt idx="17044">
                  <c:v>98128.276452153994</c:v>
                </c:pt>
                <c:pt idx="17045">
                  <c:v>98137.348292468334</c:v>
                </c:pt>
                <c:pt idx="17046">
                  <c:v>98148.736371261984</c:v>
                </c:pt>
                <c:pt idx="17047">
                  <c:v>98157.176557240557</c:v>
                </c:pt>
                <c:pt idx="17048">
                  <c:v>98165.593274588886</c:v>
                </c:pt>
                <c:pt idx="17049">
                  <c:v>98166.899582552593</c:v>
                </c:pt>
                <c:pt idx="17050">
                  <c:v>98168.205890516299</c:v>
                </c:pt>
                <c:pt idx="17051">
                  <c:v>98169.512198480006</c:v>
                </c:pt>
                <c:pt idx="17052">
                  <c:v>98170.818506443713</c:v>
                </c:pt>
                <c:pt idx="17053">
                  <c:v>98171.699760913994</c:v>
                </c:pt>
                <c:pt idx="17054">
                  <c:v>98172.581015384276</c:v>
                </c:pt>
                <c:pt idx="17055">
                  <c:v>98173.318439122828</c:v>
                </c:pt>
                <c:pt idx="17056">
                  <c:v>98174.05586286138</c:v>
                </c:pt>
                <c:pt idx="17057">
                  <c:v>98174.292091176467</c:v>
                </c:pt>
                <c:pt idx="17058">
                  <c:v>98174.528319491554</c:v>
                </c:pt>
                <c:pt idx="17059">
                  <c:v>98174.764547806641</c:v>
                </c:pt>
                <c:pt idx="17060">
                  <c:v>98175.000776121728</c:v>
                </c:pt>
                <c:pt idx="17061">
                  <c:v>98175.292915659244</c:v>
                </c:pt>
                <c:pt idx="17062">
                  <c:v>98176.257220996486</c:v>
                </c:pt>
                <c:pt idx="17063">
                  <c:v>98177.221526333728</c:v>
                </c:pt>
                <c:pt idx="17064">
                  <c:v>98178.492896820419</c:v>
                </c:pt>
                <c:pt idx="17065">
                  <c:v>98179.634075763126</c:v>
                </c:pt>
                <c:pt idx="17066">
                  <c:v>98180.775254705834</c:v>
                </c:pt>
                <c:pt idx="17067">
                  <c:v>98181.916433648541</c:v>
                </c:pt>
                <c:pt idx="17068">
                  <c:v>98183.057612591248</c:v>
                </c:pt>
                <c:pt idx="17069">
                  <c:v>98184.198791533956</c:v>
                </c:pt>
                <c:pt idx="17070">
                  <c:v>98185.284059254234</c:v>
                </c:pt>
                <c:pt idx="17071">
                  <c:v>98186.369326974513</c:v>
                </c:pt>
                <c:pt idx="17072">
                  <c:v>98187.454594694791</c:v>
                </c:pt>
                <c:pt idx="17073">
                  <c:v>98188.183122007409</c:v>
                </c:pt>
                <c:pt idx="17074">
                  <c:v>98188.911649320027</c:v>
                </c:pt>
                <c:pt idx="17075">
                  <c:v>98189.640176632645</c:v>
                </c:pt>
                <c:pt idx="17076">
                  <c:v>98190.368703945263</c:v>
                </c:pt>
                <c:pt idx="17077">
                  <c:v>98191.097231257882</c:v>
                </c:pt>
                <c:pt idx="17078">
                  <c:v>98191.8257585705</c:v>
                </c:pt>
                <c:pt idx="17079">
                  <c:v>98193.224073426725</c:v>
                </c:pt>
                <c:pt idx="17080">
                  <c:v>98194.622388282951</c:v>
                </c:pt>
                <c:pt idx="17081">
                  <c:v>98195.348537339451</c:v>
                </c:pt>
                <c:pt idx="17082">
                  <c:v>98196.07468639595</c:v>
                </c:pt>
                <c:pt idx="17083">
                  <c:v>98196.80083545245</c:v>
                </c:pt>
                <c:pt idx="17084">
                  <c:v>98197.52698450895</c:v>
                </c:pt>
                <c:pt idx="17085">
                  <c:v>98198.253133565449</c:v>
                </c:pt>
                <c:pt idx="17086">
                  <c:v>98198.979282621949</c:v>
                </c:pt>
                <c:pt idx="17087">
                  <c:v>98199.705431678449</c:v>
                </c:pt>
                <c:pt idx="17088">
                  <c:v>98200.431580734949</c:v>
                </c:pt>
                <c:pt idx="17089">
                  <c:v>98201.157729791448</c:v>
                </c:pt>
                <c:pt idx="17090">
                  <c:v>98201.883878847948</c:v>
                </c:pt>
                <c:pt idx="17091">
                  <c:v>98202.610027904448</c:v>
                </c:pt>
                <c:pt idx="17092">
                  <c:v>98203.336176960947</c:v>
                </c:pt>
                <c:pt idx="17093">
                  <c:v>98204.062326017447</c:v>
                </c:pt>
                <c:pt idx="17094">
                  <c:v>98204.788475073947</c:v>
                </c:pt>
                <c:pt idx="17095">
                  <c:v>98205.514624130446</c:v>
                </c:pt>
                <c:pt idx="17096">
                  <c:v>98206.240773186946</c:v>
                </c:pt>
                <c:pt idx="17097">
                  <c:v>98206.297134699838</c:v>
                </c:pt>
                <c:pt idx="17098">
                  <c:v>98206.353496212731</c:v>
                </c:pt>
                <c:pt idx="17099">
                  <c:v>98206.409857725623</c:v>
                </c:pt>
                <c:pt idx="17100">
                  <c:v>98206.466219238515</c:v>
                </c:pt>
                <c:pt idx="17101">
                  <c:v>98206.522580751407</c:v>
                </c:pt>
                <c:pt idx="17102">
                  <c:v>98206.578942264299</c:v>
                </c:pt>
                <c:pt idx="17103">
                  <c:v>98206.635303777191</c:v>
                </c:pt>
                <c:pt idx="17104">
                  <c:v>98206.691665290084</c:v>
                </c:pt>
                <c:pt idx="17105">
                  <c:v>98206.748026802976</c:v>
                </c:pt>
                <c:pt idx="17106">
                  <c:v>98206.804388315868</c:v>
                </c:pt>
                <c:pt idx="17107">
                  <c:v>98206.86074982876</c:v>
                </c:pt>
                <c:pt idx="17108">
                  <c:v>98206.917111341652</c:v>
                </c:pt>
                <c:pt idx="17109">
                  <c:v>98206.973472854545</c:v>
                </c:pt>
                <c:pt idx="17110">
                  <c:v>98207.029834367437</c:v>
                </c:pt>
                <c:pt idx="17111">
                  <c:v>98207.086195880329</c:v>
                </c:pt>
                <c:pt idx="17112">
                  <c:v>98207.142557393221</c:v>
                </c:pt>
                <c:pt idx="17113">
                  <c:v>98207.198918906113</c:v>
                </c:pt>
                <c:pt idx="17114">
                  <c:v>98207.255280419005</c:v>
                </c:pt>
                <c:pt idx="17115">
                  <c:v>98207.311641931898</c:v>
                </c:pt>
                <c:pt idx="17116">
                  <c:v>98207.36800344479</c:v>
                </c:pt>
                <c:pt idx="17117">
                  <c:v>98207.424364957682</c:v>
                </c:pt>
                <c:pt idx="17118">
                  <c:v>98207.480726470574</c:v>
                </c:pt>
                <c:pt idx="17119">
                  <c:v>98207.537087983466</c:v>
                </c:pt>
                <c:pt idx="17120">
                  <c:v>98207.593449496359</c:v>
                </c:pt>
                <c:pt idx="17121">
                  <c:v>98207.649811009251</c:v>
                </c:pt>
                <c:pt idx="17122">
                  <c:v>98207.706172522143</c:v>
                </c:pt>
                <c:pt idx="17123">
                  <c:v>98207.762534035035</c:v>
                </c:pt>
                <c:pt idx="17124">
                  <c:v>98207.818895547927</c:v>
                </c:pt>
                <c:pt idx="17125">
                  <c:v>98207.875257060819</c:v>
                </c:pt>
                <c:pt idx="17126">
                  <c:v>98207.931618573712</c:v>
                </c:pt>
                <c:pt idx="17127">
                  <c:v>98207.987980086604</c:v>
                </c:pt>
                <c:pt idx="17128">
                  <c:v>98208.044341599496</c:v>
                </c:pt>
                <c:pt idx="17129">
                  <c:v>98208.044341599496</c:v>
                </c:pt>
                <c:pt idx="17130">
                  <c:v>98208.044341599496</c:v>
                </c:pt>
                <c:pt idx="17131">
                  <c:v>98208.044341599496</c:v>
                </c:pt>
                <c:pt idx="17132">
                  <c:v>98208.044341599496</c:v>
                </c:pt>
                <c:pt idx="17133">
                  <c:v>98208.044341599496</c:v>
                </c:pt>
                <c:pt idx="17134">
                  <c:v>98208.044341599496</c:v>
                </c:pt>
                <c:pt idx="17135">
                  <c:v>98208.044341599496</c:v>
                </c:pt>
                <c:pt idx="17136">
                  <c:v>98208.044341599496</c:v>
                </c:pt>
                <c:pt idx="17137">
                  <c:v>98208.044341599496</c:v>
                </c:pt>
                <c:pt idx="17138">
                  <c:v>98208.044341599496</c:v>
                </c:pt>
                <c:pt idx="17139">
                  <c:v>98208.044341599496</c:v>
                </c:pt>
                <c:pt idx="17140">
                  <c:v>98208.044341599496</c:v>
                </c:pt>
                <c:pt idx="17141">
                  <c:v>98208.044341599496</c:v>
                </c:pt>
                <c:pt idx="17142">
                  <c:v>98208.044341599496</c:v>
                </c:pt>
                <c:pt idx="17143">
                  <c:v>98208.044341599496</c:v>
                </c:pt>
                <c:pt idx="17144">
                  <c:v>98208.044341599496</c:v>
                </c:pt>
                <c:pt idx="17145">
                  <c:v>98208.044341599496</c:v>
                </c:pt>
                <c:pt idx="17146">
                  <c:v>98208.044341599496</c:v>
                </c:pt>
                <c:pt idx="17147">
                  <c:v>98208.044341599496</c:v>
                </c:pt>
                <c:pt idx="17148">
                  <c:v>98208.044341599496</c:v>
                </c:pt>
                <c:pt idx="17149">
                  <c:v>98208.044341599496</c:v>
                </c:pt>
                <c:pt idx="17150">
                  <c:v>98208.044341599496</c:v>
                </c:pt>
                <c:pt idx="17151">
                  <c:v>98208.044341599496</c:v>
                </c:pt>
                <c:pt idx="17152">
                  <c:v>98208.044341599496</c:v>
                </c:pt>
                <c:pt idx="17153">
                  <c:v>98208.044341599496</c:v>
                </c:pt>
                <c:pt idx="17154">
                  <c:v>98208.044341599496</c:v>
                </c:pt>
                <c:pt idx="17155">
                  <c:v>98208.044341599496</c:v>
                </c:pt>
                <c:pt idx="17156">
                  <c:v>98208.044341599496</c:v>
                </c:pt>
                <c:pt idx="17157">
                  <c:v>98208.044341599496</c:v>
                </c:pt>
                <c:pt idx="17158">
                  <c:v>98208.044341599496</c:v>
                </c:pt>
                <c:pt idx="17159">
                  <c:v>98208.044341599496</c:v>
                </c:pt>
                <c:pt idx="17160">
                  <c:v>98208.044341599496</c:v>
                </c:pt>
                <c:pt idx="17161">
                  <c:v>98208.044341599496</c:v>
                </c:pt>
                <c:pt idx="17162">
                  <c:v>98208.044341599496</c:v>
                </c:pt>
                <c:pt idx="17163">
                  <c:v>98208.044341599496</c:v>
                </c:pt>
                <c:pt idx="17164">
                  <c:v>98208.044341599496</c:v>
                </c:pt>
                <c:pt idx="17165">
                  <c:v>98208.044341599496</c:v>
                </c:pt>
                <c:pt idx="17166">
                  <c:v>98210.240629883323</c:v>
                </c:pt>
                <c:pt idx="17167">
                  <c:v>98212.43691816715</c:v>
                </c:pt>
                <c:pt idx="17168">
                  <c:v>98215.302618037633</c:v>
                </c:pt>
                <c:pt idx="17169">
                  <c:v>98218.168317908116</c:v>
                </c:pt>
                <c:pt idx="17170">
                  <c:v>98221.201290091398</c:v>
                </c:pt>
                <c:pt idx="17171">
                  <c:v>98223.56485068801</c:v>
                </c:pt>
                <c:pt idx="17172">
                  <c:v>98225.928411284622</c:v>
                </c:pt>
                <c:pt idx="17173">
                  <c:v>98228.124699568449</c:v>
                </c:pt>
                <c:pt idx="17174">
                  <c:v>98230.320987852276</c:v>
                </c:pt>
                <c:pt idx="17175">
                  <c:v>98230.320987852276</c:v>
                </c:pt>
                <c:pt idx="17176">
                  <c:v>98230.320987852276</c:v>
                </c:pt>
                <c:pt idx="17177">
                  <c:v>98230.320987852276</c:v>
                </c:pt>
                <c:pt idx="17178">
                  <c:v>98230.320987852276</c:v>
                </c:pt>
                <c:pt idx="17179">
                  <c:v>98230.320987852276</c:v>
                </c:pt>
                <c:pt idx="17180">
                  <c:v>98230.320987852276</c:v>
                </c:pt>
                <c:pt idx="17181">
                  <c:v>98230.320987852276</c:v>
                </c:pt>
                <c:pt idx="17182">
                  <c:v>98230.320987852276</c:v>
                </c:pt>
                <c:pt idx="17183">
                  <c:v>98230.320987852276</c:v>
                </c:pt>
                <c:pt idx="17184">
                  <c:v>98230.320987852276</c:v>
                </c:pt>
                <c:pt idx="17185">
                  <c:v>98230.320987852276</c:v>
                </c:pt>
                <c:pt idx="17186">
                  <c:v>98230.320987852276</c:v>
                </c:pt>
                <c:pt idx="17187">
                  <c:v>98230.320987852276</c:v>
                </c:pt>
                <c:pt idx="17188">
                  <c:v>98230.320987852276</c:v>
                </c:pt>
                <c:pt idx="17189">
                  <c:v>98230.320987852276</c:v>
                </c:pt>
                <c:pt idx="17190">
                  <c:v>98230.320987852276</c:v>
                </c:pt>
                <c:pt idx="17191">
                  <c:v>98230.320987852276</c:v>
                </c:pt>
                <c:pt idx="17192">
                  <c:v>98230.320987852276</c:v>
                </c:pt>
                <c:pt idx="17193">
                  <c:v>98230.320987852276</c:v>
                </c:pt>
                <c:pt idx="17194">
                  <c:v>98230.320987852276</c:v>
                </c:pt>
                <c:pt idx="17195">
                  <c:v>98230.320987852276</c:v>
                </c:pt>
                <c:pt idx="17196">
                  <c:v>98230.320987852276</c:v>
                </c:pt>
                <c:pt idx="17197">
                  <c:v>98230.320987852276</c:v>
                </c:pt>
                <c:pt idx="17198">
                  <c:v>98230.320987852276</c:v>
                </c:pt>
                <c:pt idx="17199">
                  <c:v>98230.320987852276</c:v>
                </c:pt>
                <c:pt idx="17200">
                  <c:v>98230.320987852276</c:v>
                </c:pt>
                <c:pt idx="17201">
                  <c:v>98230.320987852276</c:v>
                </c:pt>
                <c:pt idx="17202">
                  <c:v>98230.320987852276</c:v>
                </c:pt>
                <c:pt idx="17203">
                  <c:v>98230.320987852276</c:v>
                </c:pt>
                <c:pt idx="17204">
                  <c:v>98230.320987852276</c:v>
                </c:pt>
                <c:pt idx="17205">
                  <c:v>98230.320987852276</c:v>
                </c:pt>
                <c:pt idx="17206">
                  <c:v>98230.320987852276</c:v>
                </c:pt>
                <c:pt idx="17207">
                  <c:v>98230.320987852276</c:v>
                </c:pt>
                <c:pt idx="17208">
                  <c:v>98230.320987852276</c:v>
                </c:pt>
                <c:pt idx="17209">
                  <c:v>98230.320987852276</c:v>
                </c:pt>
                <c:pt idx="17210">
                  <c:v>98230.320987852276</c:v>
                </c:pt>
                <c:pt idx="17211">
                  <c:v>98230.320987852276</c:v>
                </c:pt>
                <c:pt idx="17212">
                  <c:v>98230.320987852276</c:v>
                </c:pt>
                <c:pt idx="17213">
                  <c:v>98230.320987852276</c:v>
                </c:pt>
                <c:pt idx="17214">
                  <c:v>98230.320987852276</c:v>
                </c:pt>
                <c:pt idx="17215">
                  <c:v>98230.320987852276</c:v>
                </c:pt>
                <c:pt idx="17216">
                  <c:v>98230.320987852276</c:v>
                </c:pt>
                <c:pt idx="17217">
                  <c:v>98230.320987852276</c:v>
                </c:pt>
                <c:pt idx="17218">
                  <c:v>98230.320987852276</c:v>
                </c:pt>
                <c:pt idx="17219">
                  <c:v>98230.320987852276</c:v>
                </c:pt>
                <c:pt idx="17220">
                  <c:v>98230.320987852276</c:v>
                </c:pt>
                <c:pt idx="17221">
                  <c:v>98230.320987852276</c:v>
                </c:pt>
                <c:pt idx="17222">
                  <c:v>98230.320987852276</c:v>
                </c:pt>
                <c:pt idx="17223">
                  <c:v>98230.320987852276</c:v>
                </c:pt>
                <c:pt idx="17224">
                  <c:v>98230.320987852276</c:v>
                </c:pt>
                <c:pt idx="17225">
                  <c:v>98230.320987852276</c:v>
                </c:pt>
                <c:pt idx="17226">
                  <c:v>98230.320987852276</c:v>
                </c:pt>
                <c:pt idx="17227">
                  <c:v>98230.320987852276</c:v>
                </c:pt>
                <c:pt idx="17228">
                  <c:v>98230.320987852276</c:v>
                </c:pt>
                <c:pt idx="17229">
                  <c:v>98230.337458909693</c:v>
                </c:pt>
                <c:pt idx="17230">
                  <c:v>98230.35392996711</c:v>
                </c:pt>
                <c:pt idx="17231">
                  <c:v>98230.370401024527</c:v>
                </c:pt>
                <c:pt idx="17232">
                  <c:v>98230.432254194151</c:v>
                </c:pt>
                <c:pt idx="17233">
                  <c:v>98230.494107363775</c:v>
                </c:pt>
                <c:pt idx="17234">
                  <c:v>98230.555960533398</c:v>
                </c:pt>
                <c:pt idx="17235">
                  <c:v>98230.617813703022</c:v>
                </c:pt>
                <c:pt idx="17236">
                  <c:v>98230.679666872646</c:v>
                </c:pt>
                <c:pt idx="17237">
                  <c:v>98230.741520042269</c:v>
                </c:pt>
                <c:pt idx="17238">
                  <c:v>98230.803373211893</c:v>
                </c:pt>
                <c:pt idx="17239">
                  <c:v>98230.865226381517</c:v>
                </c:pt>
                <c:pt idx="17240">
                  <c:v>98230.92707955114</c:v>
                </c:pt>
                <c:pt idx="17241">
                  <c:v>98230.988932720764</c:v>
                </c:pt>
                <c:pt idx="17242">
                  <c:v>98231.050785890387</c:v>
                </c:pt>
                <c:pt idx="17243">
                  <c:v>98231.112639060011</c:v>
                </c:pt>
                <c:pt idx="17244">
                  <c:v>98231.174492229635</c:v>
                </c:pt>
                <c:pt idx="17245">
                  <c:v>98231.236345399258</c:v>
                </c:pt>
                <c:pt idx="17246">
                  <c:v>98231.298198568882</c:v>
                </c:pt>
                <c:pt idx="17247">
                  <c:v>98231.360051738506</c:v>
                </c:pt>
                <c:pt idx="17248">
                  <c:v>98231.421904908129</c:v>
                </c:pt>
                <c:pt idx="17249">
                  <c:v>98231.438375965547</c:v>
                </c:pt>
                <c:pt idx="17250">
                  <c:v>98231.454847022964</c:v>
                </c:pt>
                <c:pt idx="17251">
                  <c:v>98231.471318080381</c:v>
                </c:pt>
                <c:pt idx="17252">
                  <c:v>98231.487789137798</c:v>
                </c:pt>
                <c:pt idx="17253">
                  <c:v>98231.504260195215</c:v>
                </c:pt>
                <c:pt idx="17254">
                  <c:v>98231.520731252633</c:v>
                </c:pt>
                <c:pt idx="17255">
                  <c:v>98231.53720231005</c:v>
                </c:pt>
                <c:pt idx="17256">
                  <c:v>98231.553673367467</c:v>
                </c:pt>
                <c:pt idx="17257">
                  <c:v>98231.553673367467</c:v>
                </c:pt>
                <c:pt idx="17258">
                  <c:v>98231.553673367467</c:v>
                </c:pt>
                <c:pt idx="17259">
                  <c:v>98231.553673367467</c:v>
                </c:pt>
                <c:pt idx="17260">
                  <c:v>98231.553673367467</c:v>
                </c:pt>
                <c:pt idx="17261">
                  <c:v>98231.553673367467</c:v>
                </c:pt>
                <c:pt idx="17262">
                  <c:v>98231.553673367467</c:v>
                </c:pt>
                <c:pt idx="17263">
                  <c:v>98231.553673367467</c:v>
                </c:pt>
                <c:pt idx="17264">
                  <c:v>98231.553673367467</c:v>
                </c:pt>
                <c:pt idx="17265">
                  <c:v>98231.553673367467</c:v>
                </c:pt>
                <c:pt idx="17266">
                  <c:v>98231.553673367467</c:v>
                </c:pt>
                <c:pt idx="17267">
                  <c:v>98231.553673367467</c:v>
                </c:pt>
                <c:pt idx="17268">
                  <c:v>98231.553673367467</c:v>
                </c:pt>
                <c:pt idx="17269">
                  <c:v>98231.553673367467</c:v>
                </c:pt>
                <c:pt idx="17270">
                  <c:v>98231.553673367467</c:v>
                </c:pt>
                <c:pt idx="17271">
                  <c:v>98231.553673367467</c:v>
                </c:pt>
                <c:pt idx="17272">
                  <c:v>98231.553673367467</c:v>
                </c:pt>
                <c:pt idx="17273">
                  <c:v>98231.553673367467</c:v>
                </c:pt>
                <c:pt idx="17274">
                  <c:v>98231.553673367467</c:v>
                </c:pt>
                <c:pt idx="17275">
                  <c:v>98231.553673367467</c:v>
                </c:pt>
                <c:pt idx="17276">
                  <c:v>98231.553673367467</c:v>
                </c:pt>
                <c:pt idx="17277">
                  <c:v>98231.553673367467</c:v>
                </c:pt>
                <c:pt idx="17278">
                  <c:v>98231.553673367467</c:v>
                </c:pt>
                <c:pt idx="17279">
                  <c:v>98231.553673367467</c:v>
                </c:pt>
                <c:pt idx="17280">
                  <c:v>98231.553673367467</c:v>
                </c:pt>
                <c:pt idx="17281">
                  <c:v>98231.553673367467</c:v>
                </c:pt>
                <c:pt idx="17282">
                  <c:v>98231.553673367467</c:v>
                </c:pt>
                <c:pt idx="17283">
                  <c:v>98231.553673367467</c:v>
                </c:pt>
                <c:pt idx="17284">
                  <c:v>98231.553673367467</c:v>
                </c:pt>
                <c:pt idx="17285">
                  <c:v>98231.553673367467</c:v>
                </c:pt>
                <c:pt idx="17286">
                  <c:v>98231.553673367467</c:v>
                </c:pt>
                <c:pt idx="17287">
                  <c:v>98231.553673367467</c:v>
                </c:pt>
                <c:pt idx="17288">
                  <c:v>98231.553673367467</c:v>
                </c:pt>
                <c:pt idx="17289">
                  <c:v>98231.553673367467</c:v>
                </c:pt>
                <c:pt idx="17290">
                  <c:v>98231.553673367467</c:v>
                </c:pt>
                <c:pt idx="17291">
                  <c:v>98231.553673367467</c:v>
                </c:pt>
                <c:pt idx="17292">
                  <c:v>98231.553673367467</c:v>
                </c:pt>
                <c:pt idx="17293">
                  <c:v>98231.553673367467</c:v>
                </c:pt>
                <c:pt idx="17294">
                  <c:v>98231.553673367467</c:v>
                </c:pt>
                <c:pt idx="17295">
                  <c:v>98231.553673367467</c:v>
                </c:pt>
                <c:pt idx="17296">
                  <c:v>98231.553673367467</c:v>
                </c:pt>
                <c:pt idx="17297">
                  <c:v>98231.553673367467</c:v>
                </c:pt>
                <c:pt idx="17298">
                  <c:v>98231.553673367467</c:v>
                </c:pt>
                <c:pt idx="17299">
                  <c:v>98231.553673367467</c:v>
                </c:pt>
                <c:pt idx="17300">
                  <c:v>98231.553673367467</c:v>
                </c:pt>
                <c:pt idx="17301">
                  <c:v>98231.553673367467</c:v>
                </c:pt>
                <c:pt idx="17302">
                  <c:v>98231.553673367467</c:v>
                </c:pt>
                <c:pt idx="17303">
                  <c:v>98231.553673367467</c:v>
                </c:pt>
                <c:pt idx="17304">
                  <c:v>98231.553673367467</c:v>
                </c:pt>
                <c:pt idx="17305">
                  <c:v>98231.553673367467</c:v>
                </c:pt>
                <c:pt idx="17306">
                  <c:v>98231.553673367467</c:v>
                </c:pt>
                <c:pt idx="17307">
                  <c:v>98231.553673367467</c:v>
                </c:pt>
                <c:pt idx="17308">
                  <c:v>98231.553673367467</c:v>
                </c:pt>
                <c:pt idx="17309">
                  <c:v>98231.553673367467</c:v>
                </c:pt>
                <c:pt idx="17310">
                  <c:v>98231.553673367467</c:v>
                </c:pt>
                <c:pt idx="17311">
                  <c:v>98231.553673367467</c:v>
                </c:pt>
                <c:pt idx="17312">
                  <c:v>98231.780170314756</c:v>
                </c:pt>
                <c:pt idx="17313">
                  <c:v>98231.985042004046</c:v>
                </c:pt>
                <c:pt idx="17314">
                  <c:v>98232.189913693335</c:v>
                </c:pt>
                <c:pt idx="17315">
                  <c:v>98232.394785382625</c:v>
                </c:pt>
                <c:pt idx="17316">
                  <c:v>98232.394785382625</c:v>
                </c:pt>
                <c:pt idx="17317">
                  <c:v>98232.394785382625</c:v>
                </c:pt>
                <c:pt idx="17318">
                  <c:v>98232.394785382625</c:v>
                </c:pt>
                <c:pt idx="17319">
                  <c:v>98232.394785382625</c:v>
                </c:pt>
                <c:pt idx="17320">
                  <c:v>98232.394785382625</c:v>
                </c:pt>
                <c:pt idx="17321">
                  <c:v>98232.394785382625</c:v>
                </c:pt>
                <c:pt idx="17322">
                  <c:v>98232.394785382625</c:v>
                </c:pt>
                <c:pt idx="17323">
                  <c:v>98232.394785382625</c:v>
                </c:pt>
                <c:pt idx="17324">
                  <c:v>98232.394785382625</c:v>
                </c:pt>
                <c:pt idx="17325">
                  <c:v>98232.394785382625</c:v>
                </c:pt>
                <c:pt idx="17326">
                  <c:v>98232.394785382625</c:v>
                </c:pt>
                <c:pt idx="17327">
                  <c:v>98232.394785382625</c:v>
                </c:pt>
                <c:pt idx="17328">
                  <c:v>98232.394785382625</c:v>
                </c:pt>
                <c:pt idx="17329">
                  <c:v>98232.394785382625</c:v>
                </c:pt>
                <c:pt idx="17330">
                  <c:v>98232.394785382625</c:v>
                </c:pt>
                <c:pt idx="17331">
                  <c:v>98232.394785382625</c:v>
                </c:pt>
                <c:pt idx="17332">
                  <c:v>98232.394785382625</c:v>
                </c:pt>
                <c:pt idx="17333">
                  <c:v>98232.394785382625</c:v>
                </c:pt>
                <c:pt idx="17334">
                  <c:v>98232.394785382625</c:v>
                </c:pt>
                <c:pt idx="17335">
                  <c:v>98232.394785382625</c:v>
                </c:pt>
                <c:pt idx="17336">
                  <c:v>98232.394785382625</c:v>
                </c:pt>
                <c:pt idx="17337">
                  <c:v>98232.394785382625</c:v>
                </c:pt>
                <c:pt idx="17338">
                  <c:v>98232.394785382625</c:v>
                </c:pt>
                <c:pt idx="17339">
                  <c:v>98232.394785382625</c:v>
                </c:pt>
                <c:pt idx="17340">
                  <c:v>98232.394785382625</c:v>
                </c:pt>
                <c:pt idx="17341">
                  <c:v>98232.394785382625</c:v>
                </c:pt>
                <c:pt idx="17342">
                  <c:v>98232.394785382625</c:v>
                </c:pt>
                <c:pt idx="17343">
                  <c:v>98232.394785382625</c:v>
                </c:pt>
                <c:pt idx="17344">
                  <c:v>98232.394785382625</c:v>
                </c:pt>
                <c:pt idx="17345">
                  <c:v>98232.394785382625</c:v>
                </c:pt>
                <c:pt idx="17346">
                  <c:v>98232.394785382625</c:v>
                </c:pt>
                <c:pt idx="17347">
                  <c:v>98232.394785382625</c:v>
                </c:pt>
                <c:pt idx="17348">
                  <c:v>98232.394785382625</c:v>
                </c:pt>
                <c:pt idx="17349">
                  <c:v>98232.394785382625</c:v>
                </c:pt>
                <c:pt idx="17350">
                  <c:v>98232.394785382625</c:v>
                </c:pt>
                <c:pt idx="17351">
                  <c:v>98232.394785382625</c:v>
                </c:pt>
                <c:pt idx="17352">
                  <c:v>98232.394785382625</c:v>
                </c:pt>
                <c:pt idx="17353">
                  <c:v>98232.394785382625</c:v>
                </c:pt>
                <c:pt idx="17354">
                  <c:v>98232.394785382625</c:v>
                </c:pt>
                <c:pt idx="17355">
                  <c:v>98232.394785382625</c:v>
                </c:pt>
                <c:pt idx="17356">
                  <c:v>98232.394785382625</c:v>
                </c:pt>
                <c:pt idx="17357">
                  <c:v>98232.394785382625</c:v>
                </c:pt>
                <c:pt idx="17358">
                  <c:v>98232.394785382625</c:v>
                </c:pt>
                <c:pt idx="17359">
                  <c:v>98232.394785382625</c:v>
                </c:pt>
                <c:pt idx="17360">
                  <c:v>98232.394785382625</c:v>
                </c:pt>
                <c:pt idx="17361">
                  <c:v>98232.394785382625</c:v>
                </c:pt>
                <c:pt idx="17362">
                  <c:v>98232.394785382625</c:v>
                </c:pt>
                <c:pt idx="17363">
                  <c:v>98232.394785382625</c:v>
                </c:pt>
                <c:pt idx="17364">
                  <c:v>98232.394785382625</c:v>
                </c:pt>
                <c:pt idx="17365">
                  <c:v>98232.632189450625</c:v>
                </c:pt>
                <c:pt idx="17366">
                  <c:v>98233.647195685582</c:v>
                </c:pt>
                <c:pt idx="17367">
                  <c:v>98233.647195685582</c:v>
                </c:pt>
                <c:pt idx="17368">
                  <c:v>98233.647195685582</c:v>
                </c:pt>
                <c:pt idx="17369">
                  <c:v>98233.647195685582</c:v>
                </c:pt>
                <c:pt idx="17370">
                  <c:v>98233.647195685582</c:v>
                </c:pt>
                <c:pt idx="17371">
                  <c:v>98233.647195685582</c:v>
                </c:pt>
                <c:pt idx="17372">
                  <c:v>98233.647195685582</c:v>
                </c:pt>
                <c:pt idx="17373">
                  <c:v>98233.647195685582</c:v>
                </c:pt>
                <c:pt idx="17374">
                  <c:v>98233.647195685582</c:v>
                </c:pt>
                <c:pt idx="17375">
                  <c:v>98233.647195685582</c:v>
                </c:pt>
                <c:pt idx="17376">
                  <c:v>98233.647195685582</c:v>
                </c:pt>
                <c:pt idx="17377">
                  <c:v>98233.647195685582</c:v>
                </c:pt>
                <c:pt idx="17378">
                  <c:v>98233.647195685582</c:v>
                </c:pt>
                <c:pt idx="17379">
                  <c:v>98233.647195685582</c:v>
                </c:pt>
                <c:pt idx="17380">
                  <c:v>98233.647195685582</c:v>
                </c:pt>
                <c:pt idx="17381">
                  <c:v>98233.647195685582</c:v>
                </c:pt>
                <c:pt idx="17382">
                  <c:v>98233.647195685582</c:v>
                </c:pt>
                <c:pt idx="17383">
                  <c:v>98233.647195685582</c:v>
                </c:pt>
                <c:pt idx="17384">
                  <c:v>98233.647195685582</c:v>
                </c:pt>
                <c:pt idx="17385">
                  <c:v>98233.647195685582</c:v>
                </c:pt>
                <c:pt idx="17386">
                  <c:v>98233.647195685582</c:v>
                </c:pt>
                <c:pt idx="17387">
                  <c:v>98233.647195685582</c:v>
                </c:pt>
                <c:pt idx="17388">
                  <c:v>98233.647195685582</c:v>
                </c:pt>
                <c:pt idx="17389">
                  <c:v>98233.647195685582</c:v>
                </c:pt>
                <c:pt idx="17390">
                  <c:v>98233.647195685582</c:v>
                </c:pt>
                <c:pt idx="17391">
                  <c:v>98233.647195685582</c:v>
                </c:pt>
                <c:pt idx="17392">
                  <c:v>98233.647195685582</c:v>
                </c:pt>
                <c:pt idx="17393">
                  <c:v>98233.647195685582</c:v>
                </c:pt>
                <c:pt idx="17394">
                  <c:v>98233.647195685582</c:v>
                </c:pt>
                <c:pt idx="17395">
                  <c:v>98233.647195685582</c:v>
                </c:pt>
                <c:pt idx="17396">
                  <c:v>98233.647195685582</c:v>
                </c:pt>
                <c:pt idx="17397">
                  <c:v>98233.647195685582</c:v>
                </c:pt>
                <c:pt idx="17398">
                  <c:v>98233.647195685582</c:v>
                </c:pt>
                <c:pt idx="17399">
                  <c:v>98233.647195685582</c:v>
                </c:pt>
                <c:pt idx="17400">
                  <c:v>98233.647195685582</c:v>
                </c:pt>
                <c:pt idx="17401">
                  <c:v>98233.647195685582</c:v>
                </c:pt>
                <c:pt idx="17402">
                  <c:v>98233.647195685582</c:v>
                </c:pt>
                <c:pt idx="17403">
                  <c:v>98233.647195685582</c:v>
                </c:pt>
                <c:pt idx="17404">
                  <c:v>98233.647195685582</c:v>
                </c:pt>
                <c:pt idx="17405">
                  <c:v>98233.647195685582</c:v>
                </c:pt>
                <c:pt idx="17406">
                  <c:v>98233.647195685582</c:v>
                </c:pt>
                <c:pt idx="17407">
                  <c:v>98233.647195685582</c:v>
                </c:pt>
                <c:pt idx="17408">
                  <c:v>98233.647195685582</c:v>
                </c:pt>
                <c:pt idx="17409">
                  <c:v>98233.647195685582</c:v>
                </c:pt>
                <c:pt idx="17410">
                  <c:v>98233.647195685582</c:v>
                </c:pt>
                <c:pt idx="17411">
                  <c:v>98233.647195685582</c:v>
                </c:pt>
                <c:pt idx="17412">
                  <c:v>98233.647195685582</c:v>
                </c:pt>
                <c:pt idx="17413">
                  <c:v>98233.647195685582</c:v>
                </c:pt>
                <c:pt idx="17414">
                  <c:v>98233.647195685582</c:v>
                </c:pt>
                <c:pt idx="17415">
                  <c:v>98233.647195685582</c:v>
                </c:pt>
                <c:pt idx="17416">
                  <c:v>98233.647195685582</c:v>
                </c:pt>
                <c:pt idx="17417">
                  <c:v>98233.647195685582</c:v>
                </c:pt>
                <c:pt idx="17418">
                  <c:v>98233.647195685582</c:v>
                </c:pt>
                <c:pt idx="17419">
                  <c:v>98233.647195685582</c:v>
                </c:pt>
                <c:pt idx="17420">
                  <c:v>98233.647195685582</c:v>
                </c:pt>
                <c:pt idx="17421">
                  <c:v>98233.647195685582</c:v>
                </c:pt>
                <c:pt idx="17422">
                  <c:v>98233.647195685582</c:v>
                </c:pt>
                <c:pt idx="17423">
                  <c:v>98233.647195685582</c:v>
                </c:pt>
                <c:pt idx="17424">
                  <c:v>98233.647195685582</c:v>
                </c:pt>
                <c:pt idx="17425">
                  <c:v>98233.647195685582</c:v>
                </c:pt>
                <c:pt idx="17426">
                  <c:v>98233.647195685582</c:v>
                </c:pt>
                <c:pt idx="17427">
                  <c:v>98233.647195685582</c:v>
                </c:pt>
                <c:pt idx="17428">
                  <c:v>98233.647195685582</c:v>
                </c:pt>
                <c:pt idx="17429">
                  <c:v>98233.647195685582</c:v>
                </c:pt>
                <c:pt idx="17430">
                  <c:v>98233.647195685582</c:v>
                </c:pt>
                <c:pt idx="17431">
                  <c:v>98233.647195685582</c:v>
                </c:pt>
                <c:pt idx="17432">
                  <c:v>98233.647195685582</c:v>
                </c:pt>
                <c:pt idx="17433">
                  <c:v>98233.647195685582</c:v>
                </c:pt>
                <c:pt idx="17434">
                  <c:v>98233.647195685582</c:v>
                </c:pt>
                <c:pt idx="17435">
                  <c:v>98233.647195685582</c:v>
                </c:pt>
                <c:pt idx="17436">
                  <c:v>98233.647195685582</c:v>
                </c:pt>
                <c:pt idx="17437">
                  <c:v>98233.647195685582</c:v>
                </c:pt>
                <c:pt idx="17438">
                  <c:v>98233.647195685582</c:v>
                </c:pt>
                <c:pt idx="17439">
                  <c:v>98233.647195685582</c:v>
                </c:pt>
                <c:pt idx="17440">
                  <c:v>98233.647195685582</c:v>
                </c:pt>
                <c:pt idx="17441">
                  <c:v>98233.647195685582</c:v>
                </c:pt>
                <c:pt idx="17442">
                  <c:v>98233.647195685582</c:v>
                </c:pt>
                <c:pt idx="17443">
                  <c:v>98234.748821683956</c:v>
                </c:pt>
                <c:pt idx="17444">
                  <c:v>98235.850447682329</c:v>
                </c:pt>
                <c:pt idx="17445">
                  <c:v>98236.952073680703</c:v>
                </c:pt>
                <c:pt idx="17446">
                  <c:v>98238.053699679076</c:v>
                </c:pt>
                <c:pt idx="17447">
                  <c:v>98238.053699679076</c:v>
                </c:pt>
                <c:pt idx="17448">
                  <c:v>98238.053699679076</c:v>
                </c:pt>
                <c:pt idx="17449">
                  <c:v>98238.053699679076</c:v>
                </c:pt>
                <c:pt idx="17450">
                  <c:v>98238.053699679076</c:v>
                </c:pt>
                <c:pt idx="17451">
                  <c:v>98238.053699679076</c:v>
                </c:pt>
                <c:pt idx="17452">
                  <c:v>98238.053699679076</c:v>
                </c:pt>
                <c:pt idx="17453">
                  <c:v>98238.053699679076</c:v>
                </c:pt>
                <c:pt idx="17454">
                  <c:v>98238.053699679076</c:v>
                </c:pt>
                <c:pt idx="17455">
                  <c:v>98238.053699679076</c:v>
                </c:pt>
                <c:pt idx="17456">
                  <c:v>98238.053699679076</c:v>
                </c:pt>
                <c:pt idx="17457">
                  <c:v>98238.053699679076</c:v>
                </c:pt>
                <c:pt idx="17458">
                  <c:v>98238.053699679076</c:v>
                </c:pt>
                <c:pt idx="17459">
                  <c:v>98238.053699679076</c:v>
                </c:pt>
                <c:pt idx="17460">
                  <c:v>98238.053699679076</c:v>
                </c:pt>
                <c:pt idx="17461">
                  <c:v>98238.053699679076</c:v>
                </c:pt>
                <c:pt idx="17462">
                  <c:v>98238.053699679076</c:v>
                </c:pt>
                <c:pt idx="17463">
                  <c:v>98238.053699679076</c:v>
                </c:pt>
                <c:pt idx="17464">
                  <c:v>98238.053699679076</c:v>
                </c:pt>
                <c:pt idx="17465">
                  <c:v>98238.053699679076</c:v>
                </c:pt>
                <c:pt idx="17466">
                  <c:v>98238.053699679076</c:v>
                </c:pt>
                <c:pt idx="17467">
                  <c:v>98238.053699679076</c:v>
                </c:pt>
                <c:pt idx="17468">
                  <c:v>98238.053699679076</c:v>
                </c:pt>
                <c:pt idx="17469">
                  <c:v>98238.053699679076</c:v>
                </c:pt>
                <c:pt idx="17470">
                  <c:v>98238.053699679076</c:v>
                </c:pt>
                <c:pt idx="17471">
                  <c:v>98238.172172138293</c:v>
                </c:pt>
                <c:pt idx="17472">
                  <c:v>98238.44919258976</c:v>
                </c:pt>
                <c:pt idx="17473">
                  <c:v>98238.726213041227</c:v>
                </c:pt>
                <c:pt idx="17474">
                  <c:v>98238.844685500444</c:v>
                </c:pt>
                <c:pt idx="17475">
                  <c:v>98238.963157959661</c:v>
                </c:pt>
                <c:pt idx="17476">
                  <c:v>98239.081630418877</c:v>
                </c:pt>
                <c:pt idx="17477">
                  <c:v>98239.200102878094</c:v>
                </c:pt>
                <c:pt idx="17478">
                  <c:v>98239.200102878094</c:v>
                </c:pt>
                <c:pt idx="17479">
                  <c:v>98239.200102878094</c:v>
                </c:pt>
                <c:pt idx="17480">
                  <c:v>98239.200102878094</c:v>
                </c:pt>
                <c:pt idx="17481">
                  <c:v>98239.200102878094</c:v>
                </c:pt>
                <c:pt idx="17482">
                  <c:v>98239.264677606101</c:v>
                </c:pt>
                <c:pt idx="17483">
                  <c:v>98239.329252334108</c:v>
                </c:pt>
                <c:pt idx="17484">
                  <c:v>98239.393827062115</c:v>
                </c:pt>
                <c:pt idx="17485">
                  <c:v>98239.458401790122</c:v>
                </c:pt>
                <c:pt idx="17486">
                  <c:v>98239.548229539767</c:v>
                </c:pt>
                <c:pt idx="17487">
                  <c:v>98239.548229539767</c:v>
                </c:pt>
                <c:pt idx="17488">
                  <c:v>98239.548229539767</c:v>
                </c:pt>
                <c:pt idx="17489">
                  <c:v>98239.548229539767</c:v>
                </c:pt>
                <c:pt idx="17490">
                  <c:v>98239.548229539767</c:v>
                </c:pt>
                <c:pt idx="17491">
                  <c:v>98239.548229539767</c:v>
                </c:pt>
                <c:pt idx="17492">
                  <c:v>98239.548229539767</c:v>
                </c:pt>
                <c:pt idx="17493">
                  <c:v>98239.548229539767</c:v>
                </c:pt>
                <c:pt idx="17494">
                  <c:v>98239.548229539767</c:v>
                </c:pt>
                <c:pt idx="17495">
                  <c:v>98239.548229539767</c:v>
                </c:pt>
                <c:pt idx="17496">
                  <c:v>98239.548229539767</c:v>
                </c:pt>
                <c:pt idx="17497">
                  <c:v>98239.548229539767</c:v>
                </c:pt>
                <c:pt idx="17498">
                  <c:v>98239.548229539767</c:v>
                </c:pt>
                <c:pt idx="17499">
                  <c:v>98239.548229539767</c:v>
                </c:pt>
                <c:pt idx="17500">
                  <c:v>98239.548229539767</c:v>
                </c:pt>
                <c:pt idx="17501">
                  <c:v>98239.548229539767</c:v>
                </c:pt>
                <c:pt idx="17502">
                  <c:v>98239.548229539767</c:v>
                </c:pt>
                <c:pt idx="17503">
                  <c:v>98239.548229539767</c:v>
                </c:pt>
                <c:pt idx="17504">
                  <c:v>98239.548229539767</c:v>
                </c:pt>
                <c:pt idx="17505">
                  <c:v>98239.548229539767</c:v>
                </c:pt>
                <c:pt idx="17506">
                  <c:v>98239.548229539767</c:v>
                </c:pt>
                <c:pt idx="17507">
                  <c:v>98239.548229539767</c:v>
                </c:pt>
                <c:pt idx="17508">
                  <c:v>98239.548229539767</c:v>
                </c:pt>
                <c:pt idx="17509">
                  <c:v>98239.548229539767</c:v>
                </c:pt>
                <c:pt idx="17510">
                  <c:v>98239.548229539767</c:v>
                </c:pt>
                <c:pt idx="17511">
                  <c:v>98239.548229539767</c:v>
                </c:pt>
                <c:pt idx="17512">
                  <c:v>98239.548229539767</c:v>
                </c:pt>
                <c:pt idx="17513">
                  <c:v>98239.548229539767</c:v>
                </c:pt>
                <c:pt idx="17514">
                  <c:v>98239.548229539767</c:v>
                </c:pt>
                <c:pt idx="17515">
                  <c:v>98239.548229539767</c:v>
                </c:pt>
                <c:pt idx="17516">
                  <c:v>98239.548229539767</c:v>
                </c:pt>
                <c:pt idx="17517">
                  <c:v>98239.548229539767</c:v>
                </c:pt>
                <c:pt idx="17518">
                  <c:v>98239.548229539767</c:v>
                </c:pt>
                <c:pt idx="17519">
                  <c:v>98239.548229539767</c:v>
                </c:pt>
                <c:pt idx="17520">
                  <c:v>98239.548229539767</c:v>
                </c:pt>
                <c:pt idx="17521">
                  <c:v>98239.548229539767</c:v>
                </c:pt>
                <c:pt idx="17522">
                  <c:v>98239.548229539767</c:v>
                </c:pt>
                <c:pt idx="17523">
                  <c:v>98239.548229539767</c:v>
                </c:pt>
                <c:pt idx="17524">
                  <c:v>98239.548229539767</c:v>
                </c:pt>
                <c:pt idx="17525">
                  <c:v>98239.548229539767</c:v>
                </c:pt>
                <c:pt idx="17526">
                  <c:v>98239.548229539767</c:v>
                </c:pt>
                <c:pt idx="17527">
                  <c:v>98239.548229539767</c:v>
                </c:pt>
                <c:pt idx="17528">
                  <c:v>98239.548229539767</c:v>
                </c:pt>
                <c:pt idx="17529">
                  <c:v>98239.548229539767</c:v>
                </c:pt>
                <c:pt idx="17530">
                  <c:v>98239.548229539767</c:v>
                </c:pt>
                <c:pt idx="17531">
                  <c:v>98239.548229539767</c:v>
                </c:pt>
                <c:pt idx="17532">
                  <c:v>98239.548229539767</c:v>
                </c:pt>
                <c:pt idx="17533">
                  <c:v>98239.548229539767</c:v>
                </c:pt>
                <c:pt idx="17534">
                  <c:v>98239.548229539767</c:v>
                </c:pt>
                <c:pt idx="17535">
                  <c:v>98239.548229539767</c:v>
                </c:pt>
                <c:pt idx="17536">
                  <c:v>98239.548229539767</c:v>
                </c:pt>
                <c:pt idx="17537">
                  <c:v>98239.548229539767</c:v>
                </c:pt>
                <c:pt idx="17538">
                  <c:v>98239.548229539767</c:v>
                </c:pt>
                <c:pt idx="17539">
                  <c:v>98239.548229539767</c:v>
                </c:pt>
                <c:pt idx="17540">
                  <c:v>98239.548229539767</c:v>
                </c:pt>
                <c:pt idx="17541">
                  <c:v>98239.548229539767</c:v>
                </c:pt>
                <c:pt idx="17542">
                  <c:v>98239.548229539767</c:v>
                </c:pt>
                <c:pt idx="17543">
                  <c:v>98239.548229539767</c:v>
                </c:pt>
                <c:pt idx="17544">
                  <c:v>98239.548229539767</c:v>
                </c:pt>
                <c:pt idx="17545">
                  <c:v>98239.548229539767</c:v>
                </c:pt>
                <c:pt idx="17546">
                  <c:v>98239.548229539767</c:v>
                </c:pt>
                <c:pt idx="17547">
                  <c:v>98239.548229539767</c:v>
                </c:pt>
                <c:pt idx="17548">
                  <c:v>98239.548229539767</c:v>
                </c:pt>
                <c:pt idx="17549">
                  <c:v>98239.548229539767</c:v>
                </c:pt>
                <c:pt idx="17550">
                  <c:v>98239.548229539767</c:v>
                </c:pt>
                <c:pt idx="17551">
                  <c:v>98239.548229539767</c:v>
                </c:pt>
                <c:pt idx="17552">
                  <c:v>98239.548229539767</c:v>
                </c:pt>
                <c:pt idx="17553">
                  <c:v>98239.548229539767</c:v>
                </c:pt>
                <c:pt idx="17554">
                  <c:v>98239.548229539767</c:v>
                </c:pt>
                <c:pt idx="17555">
                  <c:v>98244.963537316144</c:v>
                </c:pt>
                <c:pt idx="17556">
                  <c:v>98250.37884509252</c:v>
                </c:pt>
                <c:pt idx="17557">
                  <c:v>98260.741808698047</c:v>
                </c:pt>
                <c:pt idx="17558">
                  <c:v>98266.584411377946</c:v>
                </c:pt>
                <c:pt idx="17559">
                  <c:v>98267.479358228695</c:v>
                </c:pt>
                <c:pt idx="17560">
                  <c:v>98268.374305079444</c:v>
                </c:pt>
                <c:pt idx="17561">
                  <c:v>98272.916737490115</c:v>
                </c:pt>
                <c:pt idx="17562">
                  <c:v>98277.459169900787</c:v>
                </c:pt>
                <c:pt idx="17563">
                  <c:v>98283.442468602661</c:v>
                </c:pt>
                <c:pt idx="17564">
                  <c:v>98289.425767304536</c:v>
                </c:pt>
                <c:pt idx="17565">
                  <c:v>98295.40906600641</c:v>
                </c:pt>
                <c:pt idx="17566">
                  <c:v>98303.847475931805</c:v>
                </c:pt>
                <c:pt idx="17567">
                  <c:v>98306.40051091816</c:v>
                </c:pt>
                <c:pt idx="17568">
                  <c:v>98308.953545904515</c:v>
                </c:pt>
                <c:pt idx="17569">
                  <c:v>98311.408657128035</c:v>
                </c:pt>
                <c:pt idx="17570">
                  <c:v>98315.950781414271</c:v>
                </c:pt>
                <c:pt idx="17571">
                  <c:v>98320.492905700507</c:v>
                </c:pt>
                <c:pt idx="17572">
                  <c:v>98325.035029986742</c:v>
                </c:pt>
                <c:pt idx="17573">
                  <c:v>98329.577154272978</c:v>
                </c:pt>
                <c:pt idx="17574">
                  <c:v>98334.119278559214</c:v>
                </c:pt>
                <c:pt idx="17575">
                  <c:v>98334.119278559214</c:v>
                </c:pt>
                <c:pt idx="17576">
                  <c:v>98334.119278559214</c:v>
                </c:pt>
                <c:pt idx="17577">
                  <c:v>98334.119278559214</c:v>
                </c:pt>
                <c:pt idx="17578">
                  <c:v>98335.022532090676</c:v>
                </c:pt>
                <c:pt idx="17579">
                  <c:v>98335.925785622137</c:v>
                </c:pt>
                <c:pt idx="17580">
                  <c:v>98336.829039153599</c:v>
                </c:pt>
                <c:pt idx="17581">
                  <c:v>98337.732292685061</c:v>
                </c:pt>
                <c:pt idx="17582">
                  <c:v>98338.635546216523</c:v>
                </c:pt>
                <c:pt idx="17583">
                  <c:v>98339.538799747985</c:v>
                </c:pt>
                <c:pt idx="17584">
                  <c:v>98339.538799747985</c:v>
                </c:pt>
                <c:pt idx="17585">
                  <c:v>98339.538799747985</c:v>
                </c:pt>
                <c:pt idx="17586">
                  <c:v>98339.538799747985</c:v>
                </c:pt>
                <c:pt idx="17587">
                  <c:v>98339.538799747985</c:v>
                </c:pt>
                <c:pt idx="17588">
                  <c:v>98339.538799747985</c:v>
                </c:pt>
                <c:pt idx="17589">
                  <c:v>98339.538799747985</c:v>
                </c:pt>
                <c:pt idx="17590">
                  <c:v>98339.538799747985</c:v>
                </c:pt>
                <c:pt idx="17591">
                  <c:v>98339.538799747985</c:v>
                </c:pt>
                <c:pt idx="17592">
                  <c:v>98339.538799747985</c:v>
                </c:pt>
                <c:pt idx="17593">
                  <c:v>98339.538799747985</c:v>
                </c:pt>
                <c:pt idx="17594">
                  <c:v>98339.538799747985</c:v>
                </c:pt>
                <c:pt idx="17595">
                  <c:v>98339.538799747985</c:v>
                </c:pt>
                <c:pt idx="17596">
                  <c:v>98339.538799747985</c:v>
                </c:pt>
                <c:pt idx="17597">
                  <c:v>98339.538799747985</c:v>
                </c:pt>
                <c:pt idx="17598">
                  <c:v>98339.538799747985</c:v>
                </c:pt>
                <c:pt idx="17599">
                  <c:v>98339.538799747985</c:v>
                </c:pt>
                <c:pt idx="17600">
                  <c:v>98339.538799747985</c:v>
                </c:pt>
                <c:pt idx="17601">
                  <c:v>98339.538799747985</c:v>
                </c:pt>
                <c:pt idx="17602">
                  <c:v>98339.538799747985</c:v>
                </c:pt>
                <c:pt idx="17603">
                  <c:v>98339.538799747985</c:v>
                </c:pt>
                <c:pt idx="17604">
                  <c:v>98339.538799747985</c:v>
                </c:pt>
                <c:pt idx="17605">
                  <c:v>98339.538799747985</c:v>
                </c:pt>
                <c:pt idx="17606">
                  <c:v>98339.538799747985</c:v>
                </c:pt>
                <c:pt idx="17607">
                  <c:v>98339.538799747985</c:v>
                </c:pt>
                <c:pt idx="17608">
                  <c:v>98339.538799747985</c:v>
                </c:pt>
                <c:pt idx="17609">
                  <c:v>98339.538799747985</c:v>
                </c:pt>
                <c:pt idx="17610">
                  <c:v>98339.538799747985</c:v>
                </c:pt>
                <c:pt idx="17611">
                  <c:v>98339.538799747985</c:v>
                </c:pt>
                <c:pt idx="17612">
                  <c:v>98339.538799747985</c:v>
                </c:pt>
                <c:pt idx="17613">
                  <c:v>98339.538799747985</c:v>
                </c:pt>
                <c:pt idx="17614">
                  <c:v>98339.538799747985</c:v>
                </c:pt>
                <c:pt idx="17615">
                  <c:v>98339.538799747985</c:v>
                </c:pt>
                <c:pt idx="17616">
                  <c:v>98339.538799747985</c:v>
                </c:pt>
                <c:pt idx="17617">
                  <c:v>98339.538799747985</c:v>
                </c:pt>
                <c:pt idx="17618">
                  <c:v>98339.538799747985</c:v>
                </c:pt>
                <c:pt idx="17619">
                  <c:v>98339.538799747985</c:v>
                </c:pt>
                <c:pt idx="17620">
                  <c:v>98339.538799747985</c:v>
                </c:pt>
                <c:pt idx="17621">
                  <c:v>98339.538799747985</c:v>
                </c:pt>
                <c:pt idx="17622">
                  <c:v>98339.538799747985</c:v>
                </c:pt>
                <c:pt idx="17623">
                  <c:v>98339.538799747985</c:v>
                </c:pt>
                <c:pt idx="17624">
                  <c:v>98339.538799747985</c:v>
                </c:pt>
                <c:pt idx="17625">
                  <c:v>98339.538799747985</c:v>
                </c:pt>
                <c:pt idx="17626">
                  <c:v>98339.538799747985</c:v>
                </c:pt>
                <c:pt idx="17627">
                  <c:v>98339.538799747985</c:v>
                </c:pt>
                <c:pt idx="17628">
                  <c:v>98339.538799747985</c:v>
                </c:pt>
                <c:pt idx="17629">
                  <c:v>98339.538799747985</c:v>
                </c:pt>
                <c:pt idx="17630">
                  <c:v>98339.538799747985</c:v>
                </c:pt>
                <c:pt idx="17631">
                  <c:v>98342.83774027857</c:v>
                </c:pt>
                <c:pt idx="17632">
                  <c:v>98347.586743051987</c:v>
                </c:pt>
                <c:pt idx="17633">
                  <c:v>98352.582120980267</c:v>
                </c:pt>
                <c:pt idx="17634">
                  <c:v>98357.577498908548</c:v>
                </c:pt>
                <c:pt idx="17635">
                  <c:v>98362.572876836828</c:v>
                </c:pt>
                <c:pt idx="17636">
                  <c:v>98367.399148006822</c:v>
                </c:pt>
                <c:pt idx="17637">
                  <c:v>98372.225419176815</c:v>
                </c:pt>
                <c:pt idx="17638">
                  <c:v>98379.061951155309</c:v>
                </c:pt>
                <c:pt idx="17639">
                  <c:v>98383.62187710221</c:v>
                </c:pt>
                <c:pt idx="17640">
                  <c:v>98387.159468550119</c:v>
                </c:pt>
                <c:pt idx="17641">
                  <c:v>98390.137524831254</c:v>
                </c:pt>
                <c:pt idx="17642">
                  <c:v>98393.11558111239</c:v>
                </c:pt>
                <c:pt idx="17643">
                  <c:v>98396.093637393526</c:v>
                </c:pt>
                <c:pt idx="17644">
                  <c:v>98399.071693674661</c:v>
                </c:pt>
                <c:pt idx="17645">
                  <c:v>98402.049749955797</c:v>
                </c:pt>
                <c:pt idx="17646">
                  <c:v>98405.027806236933</c:v>
                </c:pt>
                <c:pt idx="17647">
                  <c:v>98408.005862518068</c:v>
                </c:pt>
                <c:pt idx="17648">
                  <c:v>98409.268118388092</c:v>
                </c:pt>
                <c:pt idx="17649">
                  <c:v>98410.530374258116</c:v>
                </c:pt>
                <c:pt idx="17650">
                  <c:v>98411.79263012814</c:v>
                </c:pt>
                <c:pt idx="17651">
                  <c:v>98413.054885998165</c:v>
                </c:pt>
                <c:pt idx="17652">
                  <c:v>98414.317141868189</c:v>
                </c:pt>
                <c:pt idx="17653">
                  <c:v>98415.579397738213</c:v>
                </c:pt>
                <c:pt idx="17654">
                  <c:v>98416.841653608237</c:v>
                </c:pt>
                <c:pt idx="17655">
                  <c:v>98416.918922004828</c:v>
                </c:pt>
                <c:pt idx="17656">
                  <c:v>98416.99619040142</c:v>
                </c:pt>
                <c:pt idx="17657">
                  <c:v>98417.073458798011</c:v>
                </c:pt>
                <c:pt idx="17658">
                  <c:v>98421.826042951783</c:v>
                </c:pt>
                <c:pt idx="17659">
                  <c:v>98426.851055868887</c:v>
                </c:pt>
                <c:pt idx="17660">
                  <c:v>98431.87606878599</c:v>
                </c:pt>
                <c:pt idx="17661">
                  <c:v>98436.901081703094</c:v>
                </c:pt>
                <c:pt idx="17662">
                  <c:v>98437.250778863003</c:v>
                </c:pt>
                <c:pt idx="17663">
                  <c:v>98437.328047259594</c:v>
                </c:pt>
                <c:pt idx="17664">
                  <c:v>98437.405315656186</c:v>
                </c:pt>
                <c:pt idx="17665">
                  <c:v>98437.482584052777</c:v>
                </c:pt>
                <c:pt idx="17666">
                  <c:v>98437.559852449369</c:v>
                </c:pt>
                <c:pt idx="17667">
                  <c:v>98437.63712084596</c:v>
                </c:pt>
                <c:pt idx="17668">
                  <c:v>98437.714389242552</c:v>
                </c:pt>
                <c:pt idx="17669">
                  <c:v>98437.791657639144</c:v>
                </c:pt>
                <c:pt idx="17670">
                  <c:v>98437.868926035735</c:v>
                </c:pt>
                <c:pt idx="17671">
                  <c:v>98437.946194432327</c:v>
                </c:pt>
                <c:pt idx="17672">
                  <c:v>98438.023462828918</c:v>
                </c:pt>
                <c:pt idx="17673">
                  <c:v>98438.10073122551</c:v>
                </c:pt>
                <c:pt idx="17674">
                  <c:v>98438.177999622101</c:v>
                </c:pt>
                <c:pt idx="17675">
                  <c:v>98438.255268018693</c:v>
                </c:pt>
                <c:pt idx="17676">
                  <c:v>98438.332536415284</c:v>
                </c:pt>
                <c:pt idx="17677">
                  <c:v>98438.409804811876</c:v>
                </c:pt>
                <c:pt idx="17678">
                  <c:v>98438.487073208467</c:v>
                </c:pt>
                <c:pt idx="17679">
                  <c:v>98438.564341605059</c:v>
                </c:pt>
                <c:pt idx="17680">
                  <c:v>98438.64161000165</c:v>
                </c:pt>
                <c:pt idx="17681">
                  <c:v>98438.718878398242</c:v>
                </c:pt>
                <c:pt idx="17682">
                  <c:v>98438.796146794833</c:v>
                </c:pt>
                <c:pt idx="17683">
                  <c:v>98438.873415191425</c:v>
                </c:pt>
                <c:pt idx="17684">
                  <c:v>98438.950683588017</c:v>
                </c:pt>
                <c:pt idx="17685">
                  <c:v>98439.027951984608</c:v>
                </c:pt>
                <c:pt idx="17686">
                  <c:v>98439.1052203812</c:v>
                </c:pt>
                <c:pt idx="17687">
                  <c:v>98439.182488777791</c:v>
                </c:pt>
                <c:pt idx="17688">
                  <c:v>98439.259757174383</c:v>
                </c:pt>
                <c:pt idx="17689">
                  <c:v>98439.337025570974</c:v>
                </c:pt>
                <c:pt idx="17690">
                  <c:v>98439.414293967566</c:v>
                </c:pt>
                <c:pt idx="17691">
                  <c:v>98439.491562364157</c:v>
                </c:pt>
                <c:pt idx="17692">
                  <c:v>98439.568830760749</c:v>
                </c:pt>
                <c:pt idx="17693">
                  <c:v>98439.64609915734</c:v>
                </c:pt>
                <c:pt idx="17694">
                  <c:v>98439.723367553932</c:v>
                </c:pt>
                <c:pt idx="17695">
                  <c:v>98439.800635950523</c:v>
                </c:pt>
                <c:pt idx="17696">
                  <c:v>98439.877904347115</c:v>
                </c:pt>
                <c:pt idx="17697">
                  <c:v>98439.955172743706</c:v>
                </c:pt>
                <c:pt idx="17698">
                  <c:v>98440.032441140298</c:v>
                </c:pt>
                <c:pt idx="17699">
                  <c:v>98440.10970953689</c:v>
                </c:pt>
                <c:pt idx="17700">
                  <c:v>98440.186977933481</c:v>
                </c:pt>
                <c:pt idx="17701">
                  <c:v>98440.264246330073</c:v>
                </c:pt>
                <c:pt idx="17702">
                  <c:v>98440.341514726664</c:v>
                </c:pt>
                <c:pt idx="17703">
                  <c:v>98440.418783123256</c:v>
                </c:pt>
                <c:pt idx="17704">
                  <c:v>98440.496051519847</c:v>
                </c:pt>
                <c:pt idx="17705">
                  <c:v>98440.573319916439</c:v>
                </c:pt>
                <c:pt idx="17706">
                  <c:v>98440.65058831303</c:v>
                </c:pt>
                <c:pt idx="17707">
                  <c:v>98440.727856709622</c:v>
                </c:pt>
                <c:pt idx="17708">
                  <c:v>98440.805125106213</c:v>
                </c:pt>
                <c:pt idx="17709">
                  <c:v>98440.882393502805</c:v>
                </c:pt>
                <c:pt idx="17710">
                  <c:v>98440.959661899396</c:v>
                </c:pt>
                <c:pt idx="17711">
                  <c:v>98441.036930295988</c:v>
                </c:pt>
                <c:pt idx="17712">
                  <c:v>98441.11419869258</c:v>
                </c:pt>
                <c:pt idx="17713">
                  <c:v>98441.191467089171</c:v>
                </c:pt>
                <c:pt idx="17714">
                  <c:v>98441.268735485763</c:v>
                </c:pt>
                <c:pt idx="17715">
                  <c:v>98441.346003882354</c:v>
                </c:pt>
                <c:pt idx="17716">
                  <c:v>98441.423272278946</c:v>
                </c:pt>
                <c:pt idx="17717">
                  <c:v>98441.500540675537</c:v>
                </c:pt>
                <c:pt idx="17718">
                  <c:v>98441.577809072129</c:v>
                </c:pt>
                <c:pt idx="17719">
                  <c:v>98441.65507746872</c:v>
                </c:pt>
                <c:pt idx="17720">
                  <c:v>98441.732345865312</c:v>
                </c:pt>
                <c:pt idx="17721">
                  <c:v>98441.809614261903</c:v>
                </c:pt>
                <c:pt idx="17722">
                  <c:v>98441.886882658495</c:v>
                </c:pt>
                <c:pt idx="17723">
                  <c:v>98441.964151055086</c:v>
                </c:pt>
                <c:pt idx="17724">
                  <c:v>98442.041419451678</c:v>
                </c:pt>
                <c:pt idx="17725">
                  <c:v>98442.118687848269</c:v>
                </c:pt>
                <c:pt idx="17726">
                  <c:v>98442.195956244861</c:v>
                </c:pt>
                <c:pt idx="17727">
                  <c:v>98442.273224641453</c:v>
                </c:pt>
                <c:pt idx="17728">
                  <c:v>98442.350493038044</c:v>
                </c:pt>
                <c:pt idx="17729">
                  <c:v>98442.427761434636</c:v>
                </c:pt>
                <c:pt idx="17730">
                  <c:v>98442.505029831227</c:v>
                </c:pt>
                <c:pt idx="17731">
                  <c:v>98442.582298227819</c:v>
                </c:pt>
                <c:pt idx="17732">
                  <c:v>98442.65956662441</c:v>
                </c:pt>
                <c:pt idx="17733">
                  <c:v>98442.736835021002</c:v>
                </c:pt>
                <c:pt idx="17734">
                  <c:v>98442.814103417593</c:v>
                </c:pt>
                <c:pt idx="17735">
                  <c:v>98442.891371814185</c:v>
                </c:pt>
                <c:pt idx="17736">
                  <c:v>98442.968640210776</c:v>
                </c:pt>
                <c:pt idx="17737">
                  <c:v>98443.045908607368</c:v>
                </c:pt>
                <c:pt idx="17738">
                  <c:v>98443.123177003959</c:v>
                </c:pt>
                <c:pt idx="17739">
                  <c:v>98443.200445400551</c:v>
                </c:pt>
                <c:pt idx="17740">
                  <c:v>98443.277713797142</c:v>
                </c:pt>
                <c:pt idx="17741">
                  <c:v>98443.354982193734</c:v>
                </c:pt>
                <c:pt idx="17742">
                  <c:v>98443.432250590326</c:v>
                </c:pt>
                <c:pt idx="17743">
                  <c:v>98443.509518986917</c:v>
                </c:pt>
                <c:pt idx="17744">
                  <c:v>98443.586787383509</c:v>
                </c:pt>
                <c:pt idx="17745">
                  <c:v>98443.6640557801</c:v>
                </c:pt>
                <c:pt idx="17746">
                  <c:v>98443.741324176692</c:v>
                </c:pt>
                <c:pt idx="17747">
                  <c:v>98443.818592573283</c:v>
                </c:pt>
                <c:pt idx="17748">
                  <c:v>98443.895860969875</c:v>
                </c:pt>
                <c:pt idx="17749">
                  <c:v>98443.973129366466</c:v>
                </c:pt>
                <c:pt idx="17750">
                  <c:v>98444.050397763058</c:v>
                </c:pt>
                <c:pt idx="17751">
                  <c:v>98444.127666159649</c:v>
                </c:pt>
                <c:pt idx="17752">
                  <c:v>98444.204934556241</c:v>
                </c:pt>
                <c:pt idx="17753">
                  <c:v>98444.282202952832</c:v>
                </c:pt>
                <c:pt idx="17754">
                  <c:v>98444.359471349424</c:v>
                </c:pt>
                <c:pt idx="17755">
                  <c:v>98444.436739746016</c:v>
                </c:pt>
                <c:pt idx="17756">
                  <c:v>98444.514008142607</c:v>
                </c:pt>
                <c:pt idx="17757">
                  <c:v>98444.591276539199</c:v>
                </c:pt>
                <c:pt idx="17758">
                  <c:v>98444.66854493579</c:v>
                </c:pt>
                <c:pt idx="17759">
                  <c:v>98444.66854493579</c:v>
                </c:pt>
                <c:pt idx="17760">
                  <c:v>98444.66854493579</c:v>
                </c:pt>
                <c:pt idx="17761">
                  <c:v>98444.66854493579</c:v>
                </c:pt>
                <c:pt idx="17762">
                  <c:v>98444.66854493579</c:v>
                </c:pt>
                <c:pt idx="17763">
                  <c:v>98444.66854493579</c:v>
                </c:pt>
                <c:pt idx="17764">
                  <c:v>98444.66854493579</c:v>
                </c:pt>
                <c:pt idx="17765">
                  <c:v>98444.66854493579</c:v>
                </c:pt>
                <c:pt idx="17766">
                  <c:v>98444.66854493579</c:v>
                </c:pt>
                <c:pt idx="17767">
                  <c:v>98444.66854493579</c:v>
                </c:pt>
                <c:pt idx="17768">
                  <c:v>98444.66854493579</c:v>
                </c:pt>
                <c:pt idx="17769">
                  <c:v>98444.66854493579</c:v>
                </c:pt>
                <c:pt idx="17770">
                  <c:v>98444.66854493579</c:v>
                </c:pt>
                <c:pt idx="17771">
                  <c:v>98444.66854493579</c:v>
                </c:pt>
                <c:pt idx="17772">
                  <c:v>98444.66854493579</c:v>
                </c:pt>
                <c:pt idx="17773">
                  <c:v>98444.66854493579</c:v>
                </c:pt>
                <c:pt idx="17774">
                  <c:v>98444.66854493579</c:v>
                </c:pt>
                <c:pt idx="17775">
                  <c:v>98444.66854493579</c:v>
                </c:pt>
                <c:pt idx="17776">
                  <c:v>98444.66854493579</c:v>
                </c:pt>
                <c:pt idx="17777">
                  <c:v>98444.66854493579</c:v>
                </c:pt>
                <c:pt idx="17778">
                  <c:v>98444.66854493579</c:v>
                </c:pt>
                <c:pt idx="17779">
                  <c:v>98444.66854493579</c:v>
                </c:pt>
                <c:pt idx="17780">
                  <c:v>98444.66854493579</c:v>
                </c:pt>
                <c:pt idx="17781">
                  <c:v>98444.66854493579</c:v>
                </c:pt>
                <c:pt idx="17782">
                  <c:v>98444.66854493579</c:v>
                </c:pt>
                <c:pt idx="17783">
                  <c:v>98444.66854493579</c:v>
                </c:pt>
                <c:pt idx="17784">
                  <c:v>98444.66854493579</c:v>
                </c:pt>
                <c:pt idx="17785">
                  <c:v>98444.66854493579</c:v>
                </c:pt>
                <c:pt idx="17786">
                  <c:v>98444.66854493579</c:v>
                </c:pt>
                <c:pt idx="17787">
                  <c:v>98444.66854493579</c:v>
                </c:pt>
                <c:pt idx="17788">
                  <c:v>98444.66854493579</c:v>
                </c:pt>
                <c:pt idx="17789">
                  <c:v>98444.66854493579</c:v>
                </c:pt>
                <c:pt idx="17790">
                  <c:v>98447.2235618548</c:v>
                </c:pt>
                <c:pt idx="17791">
                  <c:v>98449.77857877381</c:v>
                </c:pt>
                <c:pt idx="17792">
                  <c:v>98453.806419992834</c:v>
                </c:pt>
                <c:pt idx="17793">
                  <c:v>98455.279244292833</c:v>
                </c:pt>
                <c:pt idx="17794">
                  <c:v>98456.752068592832</c:v>
                </c:pt>
                <c:pt idx="17795">
                  <c:v>98458.224892892831</c:v>
                </c:pt>
                <c:pt idx="17796">
                  <c:v>98461.190364628026</c:v>
                </c:pt>
                <c:pt idx="17797">
                  <c:v>98464.155836363221</c:v>
                </c:pt>
                <c:pt idx="17798">
                  <c:v>98466.098097573151</c:v>
                </c:pt>
                <c:pt idx="17799">
                  <c:v>98468.288431880166</c:v>
                </c:pt>
                <c:pt idx="17800">
                  <c:v>98470.530880780658</c:v>
                </c:pt>
                <c:pt idx="17801">
                  <c:v>98472.694822139019</c:v>
                </c:pt>
                <c:pt idx="17802">
                  <c:v>98474.858763497381</c:v>
                </c:pt>
                <c:pt idx="17803">
                  <c:v>98477.022704855743</c:v>
                </c:pt>
                <c:pt idx="17804">
                  <c:v>98479.97267830772</c:v>
                </c:pt>
                <c:pt idx="17805">
                  <c:v>98483.071330492297</c:v>
                </c:pt>
                <c:pt idx="17806">
                  <c:v>98485.080349699871</c:v>
                </c:pt>
                <c:pt idx="17807">
                  <c:v>98487.222756783638</c:v>
                </c:pt>
                <c:pt idx="17808">
                  <c:v>98489.619599788391</c:v>
                </c:pt>
                <c:pt idx="17809">
                  <c:v>98491.073938395682</c:v>
                </c:pt>
                <c:pt idx="17810">
                  <c:v>98492.528277002973</c:v>
                </c:pt>
                <c:pt idx="17811">
                  <c:v>98493.982615610264</c:v>
                </c:pt>
                <c:pt idx="17812">
                  <c:v>98495.436954217555</c:v>
                </c:pt>
                <c:pt idx="17813">
                  <c:v>98497.129460961471</c:v>
                </c:pt>
                <c:pt idx="17814">
                  <c:v>98499.07518061444</c:v>
                </c:pt>
                <c:pt idx="17815">
                  <c:v>98499.876291236069</c:v>
                </c:pt>
                <c:pt idx="17816">
                  <c:v>98500.439233721074</c:v>
                </c:pt>
                <c:pt idx="17817">
                  <c:v>98500.692446630128</c:v>
                </c:pt>
                <c:pt idx="17818">
                  <c:v>98500.945659539182</c:v>
                </c:pt>
                <c:pt idx="17819">
                  <c:v>98501.198872448236</c:v>
                </c:pt>
                <c:pt idx="17820">
                  <c:v>98501.45208535729</c:v>
                </c:pt>
                <c:pt idx="17821">
                  <c:v>98505.578655872974</c:v>
                </c:pt>
                <c:pt idx="17822">
                  <c:v>98509.705226388658</c:v>
                </c:pt>
                <c:pt idx="17823">
                  <c:v>98516.95202452688</c:v>
                </c:pt>
                <c:pt idx="17824">
                  <c:v>98520.65206403863</c:v>
                </c:pt>
                <c:pt idx="17825">
                  <c:v>98523.772291661167</c:v>
                </c:pt>
                <c:pt idx="17826">
                  <c:v>98523.772291661167</c:v>
                </c:pt>
                <c:pt idx="17827">
                  <c:v>98523.772291661167</c:v>
                </c:pt>
                <c:pt idx="17828">
                  <c:v>98523.772291661167</c:v>
                </c:pt>
                <c:pt idx="17829">
                  <c:v>98523.772291661167</c:v>
                </c:pt>
                <c:pt idx="17830">
                  <c:v>98523.772291661167</c:v>
                </c:pt>
                <c:pt idx="17831">
                  <c:v>98523.772291661167</c:v>
                </c:pt>
                <c:pt idx="17832">
                  <c:v>98523.772291661167</c:v>
                </c:pt>
                <c:pt idx="17833">
                  <c:v>98523.772291661167</c:v>
                </c:pt>
                <c:pt idx="17834">
                  <c:v>98523.772291661167</c:v>
                </c:pt>
                <c:pt idx="17835">
                  <c:v>98523.772291661167</c:v>
                </c:pt>
                <c:pt idx="17836">
                  <c:v>98523.772291661167</c:v>
                </c:pt>
                <c:pt idx="17837">
                  <c:v>98523.772291661167</c:v>
                </c:pt>
                <c:pt idx="17838">
                  <c:v>98523.772291661167</c:v>
                </c:pt>
                <c:pt idx="17839">
                  <c:v>98523.772291661167</c:v>
                </c:pt>
                <c:pt idx="17840">
                  <c:v>98523.772291661167</c:v>
                </c:pt>
                <c:pt idx="17841">
                  <c:v>98523.772291661167</c:v>
                </c:pt>
                <c:pt idx="17842">
                  <c:v>98523.772291661167</c:v>
                </c:pt>
                <c:pt idx="17843">
                  <c:v>98523.772291661167</c:v>
                </c:pt>
                <c:pt idx="17844">
                  <c:v>98523.772291661167</c:v>
                </c:pt>
                <c:pt idx="17845">
                  <c:v>98523.772291661167</c:v>
                </c:pt>
                <c:pt idx="17846">
                  <c:v>98523.772291661167</c:v>
                </c:pt>
                <c:pt idx="17847">
                  <c:v>98523.772291661167</c:v>
                </c:pt>
                <c:pt idx="17848">
                  <c:v>98523.772291661167</c:v>
                </c:pt>
                <c:pt idx="17849">
                  <c:v>98523.772291661167</c:v>
                </c:pt>
                <c:pt idx="17850">
                  <c:v>98523.772291661167</c:v>
                </c:pt>
                <c:pt idx="17851">
                  <c:v>98523.772291661167</c:v>
                </c:pt>
                <c:pt idx="17852">
                  <c:v>98523.772291661167</c:v>
                </c:pt>
                <c:pt idx="17853">
                  <c:v>98523.772291661167</c:v>
                </c:pt>
                <c:pt idx="17854">
                  <c:v>98523.772291661167</c:v>
                </c:pt>
                <c:pt idx="17855">
                  <c:v>98523.772291661167</c:v>
                </c:pt>
                <c:pt idx="17856">
                  <c:v>98523.772291661167</c:v>
                </c:pt>
                <c:pt idx="17857">
                  <c:v>98523.772291661167</c:v>
                </c:pt>
                <c:pt idx="17858">
                  <c:v>98523.772291661167</c:v>
                </c:pt>
                <c:pt idx="17859">
                  <c:v>98523.772291661167</c:v>
                </c:pt>
                <c:pt idx="17860">
                  <c:v>98523.772291661167</c:v>
                </c:pt>
                <c:pt idx="17861">
                  <c:v>98523.772291661167</c:v>
                </c:pt>
                <c:pt idx="17862">
                  <c:v>98523.772291661167</c:v>
                </c:pt>
                <c:pt idx="17863">
                  <c:v>98523.772291661167</c:v>
                </c:pt>
                <c:pt idx="17864">
                  <c:v>98523.772291661167</c:v>
                </c:pt>
                <c:pt idx="17865">
                  <c:v>98523.772291661167</c:v>
                </c:pt>
                <c:pt idx="17866">
                  <c:v>98523.772291661167</c:v>
                </c:pt>
                <c:pt idx="17867">
                  <c:v>98523.772291661167</c:v>
                </c:pt>
                <c:pt idx="17868">
                  <c:v>98523.772291661167</c:v>
                </c:pt>
                <c:pt idx="17869">
                  <c:v>98523.772291661167</c:v>
                </c:pt>
                <c:pt idx="17870">
                  <c:v>98523.772291661167</c:v>
                </c:pt>
                <c:pt idx="17871">
                  <c:v>98523.772291661167</c:v>
                </c:pt>
                <c:pt idx="17872">
                  <c:v>98523.772291661167</c:v>
                </c:pt>
                <c:pt idx="17873">
                  <c:v>98523.772291661167</c:v>
                </c:pt>
                <c:pt idx="17874">
                  <c:v>98523.772291661167</c:v>
                </c:pt>
                <c:pt idx="17875">
                  <c:v>98523.772291661167</c:v>
                </c:pt>
                <c:pt idx="17876">
                  <c:v>98523.772291661167</c:v>
                </c:pt>
                <c:pt idx="17877">
                  <c:v>98523.772291661167</c:v>
                </c:pt>
                <c:pt idx="17878">
                  <c:v>98523.772291661167</c:v>
                </c:pt>
                <c:pt idx="17879">
                  <c:v>98523.772291661167</c:v>
                </c:pt>
                <c:pt idx="17880">
                  <c:v>98523.772291661167</c:v>
                </c:pt>
                <c:pt idx="17881">
                  <c:v>98523.772291661167</c:v>
                </c:pt>
                <c:pt idx="17882">
                  <c:v>98523.772291661167</c:v>
                </c:pt>
                <c:pt idx="17883">
                  <c:v>98523.772291661167</c:v>
                </c:pt>
                <c:pt idx="17884">
                  <c:v>98523.772291661167</c:v>
                </c:pt>
                <c:pt idx="17885">
                  <c:v>98523.772291661167</c:v>
                </c:pt>
                <c:pt idx="17886">
                  <c:v>98523.772291661167</c:v>
                </c:pt>
                <c:pt idx="17887">
                  <c:v>98523.772291661167</c:v>
                </c:pt>
                <c:pt idx="17888">
                  <c:v>98523.772291661167</c:v>
                </c:pt>
                <c:pt idx="17889">
                  <c:v>98523.772291661167</c:v>
                </c:pt>
                <c:pt idx="17890">
                  <c:v>98523.772291661167</c:v>
                </c:pt>
                <c:pt idx="17891">
                  <c:v>98523.772291661167</c:v>
                </c:pt>
                <c:pt idx="17892">
                  <c:v>98523.772291661167</c:v>
                </c:pt>
                <c:pt idx="17893">
                  <c:v>98523.772291661167</c:v>
                </c:pt>
                <c:pt idx="17894">
                  <c:v>98523.772291661167</c:v>
                </c:pt>
                <c:pt idx="17895">
                  <c:v>98523.772291661167</c:v>
                </c:pt>
                <c:pt idx="17896">
                  <c:v>98523.772291661167</c:v>
                </c:pt>
                <c:pt idx="17897">
                  <c:v>98523.772291661167</c:v>
                </c:pt>
                <c:pt idx="17898">
                  <c:v>98523.772291661167</c:v>
                </c:pt>
                <c:pt idx="17899">
                  <c:v>98523.772291661167</c:v>
                </c:pt>
                <c:pt idx="17900">
                  <c:v>98523.772291661167</c:v>
                </c:pt>
                <c:pt idx="17901">
                  <c:v>98523.772291661167</c:v>
                </c:pt>
                <c:pt idx="17902">
                  <c:v>98523.772291661167</c:v>
                </c:pt>
                <c:pt idx="17903">
                  <c:v>98523.772291661167</c:v>
                </c:pt>
                <c:pt idx="17904">
                  <c:v>98523.772291661167</c:v>
                </c:pt>
                <c:pt idx="17905">
                  <c:v>98523.772291661167</c:v>
                </c:pt>
                <c:pt idx="17906">
                  <c:v>98523.772291661167</c:v>
                </c:pt>
                <c:pt idx="17907">
                  <c:v>98523.772291661167</c:v>
                </c:pt>
                <c:pt idx="17908">
                  <c:v>98523.772291661167</c:v>
                </c:pt>
                <c:pt idx="17909">
                  <c:v>98523.772291661167</c:v>
                </c:pt>
                <c:pt idx="17910">
                  <c:v>98523.772291661167</c:v>
                </c:pt>
                <c:pt idx="17911">
                  <c:v>98524.388456003682</c:v>
                </c:pt>
                <c:pt idx="17912">
                  <c:v>98525.215375206535</c:v>
                </c:pt>
                <c:pt idx="17913">
                  <c:v>98525.215375206535</c:v>
                </c:pt>
                <c:pt idx="17914">
                  <c:v>98525.215375206535</c:v>
                </c:pt>
                <c:pt idx="17915">
                  <c:v>98525.215375206535</c:v>
                </c:pt>
                <c:pt idx="17916">
                  <c:v>98525.215375206535</c:v>
                </c:pt>
                <c:pt idx="17917">
                  <c:v>98525.215375206535</c:v>
                </c:pt>
                <c:pt idx="17918">
                  <c:v>98525.215375206535</c:v>
                </c:pt>
                <c:pt idx="17919">
                  <c:v>98525.215375206535</c:v>
                </c:pt>
                <c:pt idx="17920">
                  <c:v>98525.249667701093</c:v>
                </c:pt>
                <c:pt idx="17921">
                  <c:v>98525.283960195651</c:v>
                </c:pt>
                <c:pt idx="17922">
                  <c:v>98525.318252690209</c:v>
                </c:pt>
                <c:pt idx="17923">
                  <c:v>98525.352545184767</c:v>
                </c:pt>
                <c:pt idx="17924">
                  <c:v>98525.386837679325</c:v>
                </c:pt>
                <c:pt idx="17925">
                  <c:v>98525.421130173883</c:v>
                </c:pt>
                <c:pt idx="17926">
                  <c:v>98525.487907208939</c:v>
                </c:pt>
                <c:pt idx="17927">
                  <c:v>98525.554684243994</c:v>
                </c:pt>
                <c:pt idx="17928">
                  <c:v>98525.62146127905</c:v>
                </c:pt>
                <c:pt idx="17929">
                  <c:v>98525.688238314106</c:v>
                </c:pt>
                <c:pt idx="17930">
                  <c:v>98525.755015349161</c:v>
                </c:pt>
                <c:pt idx="17931">
                  <c:v>98525.821792384217</c:v>
                </c:pt>
                <c:pt idx="17932">
                  <c:v>98525.888569419272</c:v>
                </c:pt>
                <c:pt idx="17933">
                  <c:v>98525.955346454328</c:v>
                </c:pt>
                <c:pt idx="17934">
                  <c:v>98526.022123489383</c:v>
                </c:pt>
                <c:pt idx="17935">
                  <c:v>98526.022123489383</c:v>
                </c:pt>
                <c:pt idx="17936">
                  <c:v>98526.022123489383</c:v>
                </c:pt>
                <c:pt idx="17937">
                  <c:v>98526.022123489383</c:v>
                </c:pt>
                <c:pt idx="17938">
                  <c:v>98526.022123489383</c:v>
                </c:pt>
                <c:pt idx="17939">
                  <c:v>98526.022123489383</c:v>
                </c:pt>
                <c:pt idx="17940">
                  <c:v>98526.022123489383</c:v>
                </c:pt>
                <c:pt idx="17941">
                  <c:v>98526.022123489383</c:v>
                </c:pt>
                <c:pt idx="17942">
                  <c:v>98526.022123489383</c:v>
                </c:pt>
                <c:pt idx="17943">
                  <c:v>98526.022123489383</c:v>
                </c:pt>
                <c:pt idx="17944">
                  <c:v>98526.022123489383</c:v>
                </c:pt>
                <c:pt idx="17945">
                  <c:v>98526.022123489383</c:v>
                </c:pt>
                <c:pt idx="17946">
                  <c:v>98526.022123489383</c:v>
                </c:pt>
                <c:pt idx="17947">
                  <c:v>98526.022123489383</c:v>
                </c:pt>
                <c:pt idx="17948">
                  <c:v>98526.022123489383</c:v>
                </c:pt>
                <c:pt idx="17949">
                  <c:v>98526.022123489383</c:v>
                </c:pt>
                <c:pt idx="17950">
                  <c:v>98526.022123489383</c:v>
                </c:pt>
                <c:pt idx="17951">
                  <c:v>98526.022123489383</c:v>
                </c:pt>
                <c:pt idx="17952">
                  <c:v>98526.022123489383</c:v>
                </c:pt>
                <c:pt idx="17953">
                  <c:v>98526.022123489383</c:v>
                </c:pt>
                <c:pt idx="17954">
                  <c:v>98526.022123489383</c:v>
                </c:pt>
                <c:pt idx="17955">
                  <c:v>98526.022123489383</c:v>
                </c:pt>
                <c:pt idx="17956">
                  <c:v>98526.022123489383</c:v>
                </c:pt>
                <c:pt idx="17957">
                  <c:v>98526.022123489383</c:v>
                </c:pt>
                <c:pt idx="17958">
                  <c:v>98526.022123489383</c:v>
                </c:pt>
                <c:pt idx="17959">
                  <c:v>98526.022123489383</c:v>
                </c:pt>
                <c:pt idx="17960">
                  <c:v>98526.022123489383</c:v>
                </c:pt>
                <c:pt idx="17961">
                  <c:v>98526.022123489383</c:v>
                </c:pt>
                <c:pt idx="17962">
                  <c:v>98526.022123489383</c:v>
                </c:pt>
                <c:pt idx="17963">
                  <c:v>98526.022123489383</c:v>
                </c:pt>
                <c:pt idx="17964">
                  <c:v>98526.022123489383</c:v>
                </c:pt>
                <c:pt idx="17965">
                  <c:v>98526.022123489383</c:v>
                </c:pt>
                <c:pt idx="17966">
                  <c:v>98526.022123489383</c:v>
                </c:pt>
                <c:pt idx="17967">
                  <c:v>98526.022123489383</c:v>
                </c:pt>
                <c:pt idx="17968">
                  <c:v>98526.022123489383</c:v>
                </c:pt>
                <c:pt idx="17969">
                  <c:v>98526.022123489383</c:v>
                </c:pt>
                <c:pt idx="17970">
                  <c:v>98526.022123489383</c:v>
                </c:pt>
                <c:pt idx="17971">
                  <c:v>98526.022123489383</c:v>
                </c:pt>
                <c:pt idx="17972">
                  <c:v>98526.022123489383</c:v>
                </c:pt>
                <c:pt idx="17973">
                  <c:v>98526.022123489383</c:v>
                </c:pt>
                <c:pt idx="17974">
                  <c:v>98526.022123489383</c:v>
                </c:pt>
                <c:pt idx="17975">
                  <c:v>98526.022123489383</c:v>
                </c:pt>
                <c:pt idx="17976">
                  <c:v>98526.022123489383</c:v>
                </c:pt>
                <c:pt idx="17977">
                  <c:v>98526.022123489383</c:v>
                </c:pt>
                <c:pt idx="17978">
                  <c:v>98526.022123489383</c:v>
                </c:pt>
                <c:pt idx="17979">
                  <c:v>98526.022123489383</c:v>
                </c:pt>
                <c:pt idx="17980">
                  <c:v>98526.022123489383</c:v>
                </c:pt>
                <c:pt idx="17981">
                  <c:v>98526.022123489383</c:v>
                </c:pt>
                <c:pt idx="17982">
                  <c:v>98526.022123489383</c:v>
                </c:pt>
                <c:pt idx="17983">
                  <c:v>98526.022123489383</c:v>
                </c:pt>
                <c:pt idx="17984">
                  <c:v>98526.022123489383</c:v>
                </c:pt>
                <c:pt idx="17985">
                  <c:v>98526.022123489383</c:v>
                </c:pt>
                <c:pt idx="17986">
                  <c:v>98526.022123489383</c:v>
                </c:pt>
                <c:pt idx="17987">
                  <c:v>98526.022123489383</c:v>
                </c:pt>
                <c:pt idx="17988">
                  <c:v>98526.022123489383</c:v>
                </c:pt>
                <c:pt idx="17989">
                  <c:v>98526.022123489383</c:v>
                </c:pt>
                <c:pt idx="17990">
                  <c:v>98526.022123489383</c:v>
                </c:pt>
                <c:pt idx="17991">
                  <c:v>98526.022123489383</c:v>
                </c:pt>
                <c:pt idx="17992">
                  <c:v>98526.022123489383</c:v>
                </c:pt>
                <c:pt idx="17993">
                  <c:v>98526.022123489383</c:v>
                </c:pt>
                <c:pt idx="17994">
                  <c:v>98526.022123489383</c:v>
                </c:pt>
                <c:pt idx="17995">
                  <c:v>98526.022123489383</c:v>
                </c:pt>
                <c:pt idx="17996">
                  <c:v>98526.022123489383</c:v>
                </c:pt>
                <c:pt idx="17997">
                  <c:v>98526.022123489383</c:v>
                </c:pt>
                <c:pt idx="17998">
                  <c:v>98526.390382205675</c:v>
                </c:pt>
                <c:pt idx="17999">
                  <c:v>98526.758640921966</c:v>
                </c:pt>
                <c:pt idx="18000">
                  <c:v>98526.758640921966</c:v>
                </c:pt>
                <c:pt idx="18001">
                  <c:v>98526.758640921966</c:v>
                </c:pt>
                <c:pt idx="18002">
                  <c:v>98526.758640921966</c:v>
                </c:pt>
                <c:pt idx="18003">
                  <c:v>98526.758640921966</c:v>
                </c:pt>
                <c:pt idx="18004">
                  <c:v>98526.758640921966</c:v>
                </c:pt>
                <c:pt idx="18005">
                  <c:v>98526.758640921966</c:v>
                </c:pt>
                <c:pt idx="18006">
                  <c:v>98526.758640921966</c:v>
                </c:pt>
                <c:pt idx="18007">
                  <c:v>98526.758640921966</c:v>
                </c:pt>
                <c:pt idx="18008">
                  <c:v>98526.758640921966</c:v>
                </c:pt>
                <c:pt idx="18009">
                  <c:v>98526.758640921966</c:v>
                </c:pt>
                <c:pt idx="18010">
                  <c:v>98526.758640921966</c:v>
                </c:pt>
                <c:pt idx="18011">
                  <c:v>98526.758640921966</c:v>
                </c:pt>
                <c:pt idx="18012">
                  <c:v>98526.758640921966</c:v>
                </c:pt>
                <c:pt idx="18013">
                  <c:v>98526.758640921966</c:v>
                </c:pt>
                <c:pt idx="18014">
                  <c:v>98526.758640921966</c:v>
                </c:pt>
                <c:pt idx="18015">
                  <c:v>98526.758640921966</c:v>
                </c:pt>
                <c:pt idx="18016">
                  <c:v>98526.758640921966</c:v>
                </c:pt>
                <c:pt idx="18017">
                  <c:v>98526.758640921966</c:v>
                </c:pt>
                <c:pt idx="18018">
                  <c:v>98526.758640921966</c:v>
                </c:pt>
                <c:pt idx="18019">
                  <c:v>98526.758640921966</c:v>
                </c:pt>
                <c:pt idx="18020">
                  <c:v>98526.758640921966</c:v>
                </c:pt>
                <c:pt idx="18021">
                  <c:v>98526.758640921966</c:v>
                </c:pt>
                <c:pt idx="18022">
                  <c:v>98526.758640921966</c:v>
                </c:pt>
                <c:pt idx="18023">
                  <c:v>98526.758640921966</c:v>
                </c:pt>
                <c:pt idx="18024">
                  <c:v>98526.758640921966</c:v>
                </c:pt>
                <c:pt idx="18025">
                  <c:v>98526.758640921966</c:v>
                </c:pt>
                <c:pt idx="18026">
                  <c:v>98526.758640921966</c:v>
                </c:pt>
                <c:pt idx="18027">
                  <c:v>98526.758640921966</c:v>
                </c:pt>
                <c:pt idx="18028">
                  <c:v>98526.758640921966</c:v>
                </c:pt>
                <c:pt idx="18029">
                  <c:v>98526.959415147547</c:v>
                </c:pt>
                <c:pt idx="18030">
                  <c:v>98527.442859060277</c:v>
                </c:pt>
                <c:pt idx="18031">
                  <c:v>98527.926302973006</c:v>
                </c:pt>
                <c:pt idx="18032">
                  <c:v>98527.926302973006</c:v>
                </c:pt>
                <c:pt idx="18033">
                  <c:v>98527.926302973006</c:v>
                </c:pt>
                <c:pt idx="18034">
                  <c:v>98527.926302973006</c:v>
                </c:pt>
                <c:pt idx="18035">
                  <c:v>98527.926302973006</c:v>
                </c:pt>
                <c:pt idx="18036">
                  <c:v>98527.926302973006</c:v>
                </c:pt>
                <c:pt idx="18037">
                  <c:v>98527.926302973006</c:v>
                </c:pt>
                <c:pt idx="18038">
                  <c:v>98527.926302973006</c:v>
                </c:pt>
                <c:pt idx="18039">
                  <c:v>98527.926302973006</c:v>
                </c:pt>
                <c:pt idx="18040">
                  <c:v>98527.926302973006</c:v>
                </c:pt>
                <c:pt idx="18041">
                  <c:v>98527.926302973006</c:v>
                </c:pt>
                <c:pt idx="18042">
                  <c:v>98527.926302973006</c:v>
                </c:pt>
                <c:pt idx="18043">
                  <c:v>98527.926302973006</c:v>
                </c:pt>
                <c:pt idx="18044">
                  <c:v>98527.926302973006</c:v>
                </c:pt>
                <c:pt idx="18045">
                  <c:v>98527.926302973006</c:v>
                </c:pt>
                <c:pt idx="18046">
                  <c:v>98527.926302973006</c:v>
                </c:pt>
                <c:pt idx="18047">
                  <c:v>98527.926302973006</c:v>
                </c:pt>
                <c:pt idx="18048">
                  <c:v>98527.926302973006</c:v>
                </c:pt>
                <c:pt idx="18049">
                  <c:v>98527.926302973006</c:v>
                </c:pt>
                <c:pt idx="18050">
                  <c:v>98527.926302973006</c:v>
                </c:pt>
                <c:pt idx="18051">
                  <c:v>98527.926302973006</c:v>
                </c:pt>
                <c:pt idx="18052">
                  <c:v>98527.926302973006</c:v>
                </c:pt>
                <c:pt idx="18053">
                  <c:v>98527.926302973006</c:v>
                </c:pt>
                <c:pt idx="18054">
                  <c:v>98527.926302973006</c:v>
                </c:pt>
                <c:pt idx="18055">
                  <c:v>98527.926302973006</c:v>
                </c:pt>
                <c:pt idx="18056">
                  <c:v>98527.926302973006</c:v>
                </c:pt>
                <c:pt idx="18057">
                  <c:v>98527.926302973006</c:v>
                </c:pt>
                <c:pt idx="18058">
                  <c:v>98527.926302973006</c:v>
                </c:pt>
                <c:pt idx="18059">
                  <c:v>98527.926302973006</c:v>
                </c:pt>
                <c:pt idx="18060">
                  <c:v>98527.926302973006</c:v>
                </c:pt>
                <c:pt idx="18061">
                  <c:v>98527.926302973006</c:v>
                </c:pt>
                <c:pt idx="18062">
                  <c:v>98527.960551428303</c:v>
                </c:pt>
                <c:pt idx="18063">
                  <c:v>98528.248560702166</c:v>
                </c:pt>
                <c:pt idx="18064">
                  <c:v>98528.53656997603</c:v>
                </c:pt>
                <c:pt idx="18065">
                  <c:v>98529.557288511307</c:v>
                </c:pt>
                <c:pt idx="18066">
                  <c:v>98530.578007046584</c:v>
                </c:pt>
                <c:pt idx="18067">
                  <c:v>98531.598725581862</c:v>
                </c:pt>
                <c:pt idx="18068">
                  <c:v>98532.633751583242</c:v>
                </c:pt>
                <c:pt idx="18069">
                  <c:v>98536.977536679507</c:v>
                </c:pt>
                <c:pt idx="18070">
                  <c:v>98543.182963362764</c:v>
                </c:pt>
                <c:pt idx="18071">
                  <c:v>98552.927399507069</c:v>
                </c:pt>
                <c:pt idx="18072">
                  <c:v>98565.066623599327</c:v>
                </c:pt>
                <c:pt idx="18073">
                  <c:v>98576.021961920647</c:v>
                </c:pt>
                <c:pt idx="18074">
                  <c:v>98587.767901535568</c:v>
                </c:pt>
                <c:pt idx="18075">
                  <c:v>98599.622975332721</c:v>
                </c:pt>
                <c:pt idx="18076">
                  <c:v>98611.478049129873</c:v>
                </c:pt>
                <c:pt idx="18077">
                  <c:v>98623.227132890082</c:v>
                </c:pt>
                <c:pt idx="18078">
                  <c:v>98635.781058095716</c:v>
                </c:pt>
                <c:pt idx="18079">
                  <c:v>98650.888697441231</c:v>
                </c:pt>
                <c:pt idx="18080">
                  <c:v>98668.157030663206</c:v>
                </c:pt>
                <c:pt idx="18081">
                  <c:v>98680.297154710875</c:v>
                </c:pt>
                <c:pt idx="18082">
                  <c:v>98693.385443923471</c:v>
                </c:pt>
                <c:pt idx="18083">
                  <c:v>98705.132379456016</c:v>
                </c:pt>
                <c:pt idx="18084">
                  <c:v>98716.879314988561</c:v>
                </c:pt>
                <c:pt idx="18085">
                  <c:v>98729.254506108104</c:v>
                </c:pt>
                <c:pt idx="18086">
                  <c:v>98741.827539810678</c:v>
                </c:pt>
                <c:pt idx="18087">
                  <c:v>98754.582885818483</c:v>
                </c:pt>
                <c:pt idx="18088">
                  <c:v>98767.338231826288</c:v>
                </c:pt>
                <c:pt idx="18089">
                  <c:v>98777.831917681731</c:v>
                </c:pt>
                <c:pt idx="18090">
                  <c:v>98788.325603537174</c:v>
                </c:pt>
                <c:pt idx="18091">
                  <c:v>98798.819289392617</c:v>
                </c:pt>
                <c:pt idx="18092">
                  <c:v>98809.31297524806</c:v>
                </c:pt>
                <c:pt idx="18093">
                  <c:v>98819.806661103503</c:v>
                </c:pt>
                <c:pt idx="18094">
                  <c:v>98830.964813076585</c:v>
                </c:pt>
                <c:pt idx="18095">
                  <c:v>98842.691129252606</c:v>
                </c:pt>
                <c:pt idx="18096">
                  <c:v>98854.459123909677</c:v>
                </c:pt>
                <c:pt idx="18097">
                  <c:v>98866.046104474211</c:v>
                </c:pt>
                <c:pt idx="18098">
                  <c:v>98877.631786826052</c:v>
                </c:pt>
                <c:pt idx="18099">
                  <c:v>98889.217469177893</c:v>
                </c:pt>
                <c:pt idx="18100">
                  <c:v>98900.803151529733</c:v>
                </c:pt>
                <c:pt idx="18101">
                  <c:v>98912.458863255466</c:v>
                </c:pt>
                <c:pt idx="18102">
                  <c:v>98924.777708514492</c:v>
                </c:pt>
                <c:pt idx="18103">
                  <c:v>98937.096553773517</c:v>
                </c:pt>
                <c:pt idx="18104">
                  <c:v>98949.685566123066</c:v>
                </c:pt>
                <c:pt idx="18105">
                  <c:v>98961.954345067803</c:v>
                </c:pt>
                <c:pt idx="18106">
                  <c:v>98974.22312401254</c:v>
                </c:pt>
                <c:pt idx="18107">
                  <c:v>98986.491902957277</c:v>
                </c:pt>
                <c:pt idx="18108">
                  <c:v>98998.760681902015</c:v>
                </c:pt>
                <c:pt idx="18109">
                  <c:v>99011.029460846752</c:v>
                </c:pt>
                <c:pt idx="18110">
                  <c:v>99023.298239791489</c:v>
                </c:pt>
                <c:pt idx="18111">
                  <c:v>99036.1897368848</c:v>
                </c:pt>
                <c:pt idx="18112">
                  <c:v>99050.666625406127</c:v>
                </c:pt>
                <c:pt idx="18113">
                  <c:v>99061.129590907498</c:v>
                </c:pt>
                <c:pt idx="18114">
                  <c:v>99063.40772985798</c:v>
                </c:pt>
                <c:pt idx="18115">
                  <c:v>99065.685868808461</c:v>
                </c:pt>
                <c:pt idx="18116">
                  <c:v>99067.964007758943</c:v>
                </c:pt>
                <c:pt idx="18117">
                  <c:v>99070.242146709425</c:v>
                </c:pt>
                <c:pt idx="18118">
                  <c:v>99072.520285659906</c:v>
                </c:pt>
                <c:pt idx="18119">
                  <c:v>99074.798424610388</c:v>
                </c:pt>
                <c:pt idx="18120">
                  <c:v>99077.07656356087</c:v>
                </c:pt>
                <c:pt idx="18121">
                  <c:v>99079.354702511351</c:v>
                </c:pt>
                <c:pt idx="18122">
                  <c:v>99081.632841461833</c:v>
                </c:pt>
                <c:pt idx="18123">
                  <c:v>99083.910980412315</c:v>
                </c:pt>
                <c:pt idx="18124">
                  <c:v>99086.189119362796</c:v>
                </c:pt>
                <c:pt idx="18125">
                  <c:v>99088.467258313278</c:v>
                </c:pt>
                <c:pt idx="18126">
                  <c:v>99090.868771938069</c:v>
                </c:pt>
                <c:pt idx="18127">
                  <c:v>99093.597739571225</c:v>
                </c:pt>
                <c:pt idx="18128">
                  <c:v>99096.326707204382</c:v>
                </c:pt>
                <c:pt idx="18129">
                  <c:v>99099.055674880074</c:v>
                </c:pt>
                <c:pt idx="18130">
                  <c:v>99101.784642555765</c:v>
                </c:pt>
                <c:pt idx="18131">
                  <c:v>99104.513610231457</c:v>
                </c:pt>
                <c:pt idx="18132">
                  <c:v>99107.242577907149</c:v>
                </c:pt>
                <c:pt idx="18133">
                  <c:v>99109.971545582841</c:v>
                </c:pt>
                <c:pt idx="18134">
                  <c:v>99112.700513258533</c:v>
                </c:pt>
                <c:pt idx="18135">
                  <c:v>99115.347437314194</c:v>
                </c:pt>
                <c:pt idx="18136">
                  <c:v>99118.12182062403</c:v>
                </c:pt>
                <c:pt idx="18137">
                  <c:v>99120.705580411071</c:v>
                </c:pt>
                <c:pt idx="18138">
                  <c:v>99122.256751812733</c:v>
                </c:pt>
                <c:pt idx="18139">
                  <c:v>99123.807923214394</c:v>
                </c:pt>
                <c:pt idx="18140">
                  <c:v>99125.359094616055</c:v>
                </c:pt>
                <c:pt idx="18141">
                  <c:v>99126.910266017716</c:v>
                </c:pt>
                <c:pt idx="18142">
                  <c:v>99129.277131675786</c:v>
                </c:pt>
                <c:pt idx="18143">
                  <c:v>99131.643997333857</c:v>
                </c:pt>
                <c:pt idx="18144">
                  <c:v>99134.140169734994</c:v>
                </c:pt>
                <c:pt idx="18145">
                  <c:v>99136.636342136131</c:v>
                </c:pt>
                <c:pt idx="18146">
                  <c:v>99139.132514537268</c:v>
                </c:pt>
                <c:pt idx="18147">
                  <c:v>99141.628686938406</c:v>
                </c:pt>
                <c:pt idx="18148">
                  <c:v>99144.124859339543</c:v>
                </c:pt>
                <c:pt idx="18149">
                  <c:v>99146.62103174068</c:v>
                </c:pt>
                <c:pt idx="18150">
                  <c:v>99149.117204141818</c:v>
                </c:pt>
                <c:pt idx="18151">
                  <c:v>99151.613376542955</c:v>
                </c:pt>
                <c:pt idx="18152">
                  <c:v>99154.109548944092</c:v>
                </c:pt>
                <c:pt idx="18153">
                  <c:v>99156.60572134523</c:v>
                </c:pt>
                <c:pt idx="18154">
                  <c:v>99159.101893746367</c:v>
                </c:pt>
                <c:pt idx="18155">
                  <c:v>99161.598066147504</c:v>
                </c:pt>
                <c:pt idx="18156">
                  <c:v>99164.094238548641</c:v>
                </c:pt>
                <c:pt idx="18157">
                  <c:v>99166.590410949779</c:v>
                </c:pt>
                <c:pt idx="18158">
                  <c:v>99169.086583350916</c:v>
                </c:pt>
                <c:pt idx="18159">
                  <c:v>99171.582755752053</c:v>
                </c:pt>
                <c:pt idx="18160">
                  <c:v>99174.078928153191</c:v>
                </c:pt>
                <c:pt idx="18161">
                  <c:v>99176.575100554328</c:v>
                </c:pt>
                <c:pt idx="18162">
                  <c:v>99179.071272955465</c:v>
                </c:pt>
                <c:pt idx="18163">
                  <c:v>99181.567445356603</c:v>
                </c:pt>
                <c:pt idx="18164">
                  <c:v>99184.06361775774</c:v>
                </c:pt>
                <c:pt idx="18165">
                  <c:v>99186.559790158877</c:v>
                </c:pt>
                <c:pt idx="18166">
                  <c:v>99189.514112966732</c:v>
                </c:pt>
                <c:pt idx="18167">
                  <c:v>99192.468435774586</c:v>
                </c:pt>
                <c:pt idx="18168">
                  <c:v>99195.597012823942</c:v>
                </c:pt>
                <c:pt idx="18169">
                  <c:v>99198.23168254894</c:v>
                </c:pt>
                <c:pt idx="18170">
                  <c:v>99198.864087197158</c:v>
                </c:pt>
                <c:pt idx="18171">
                  <c:v>99199.496491845377</c:v>
                </c:pt>
                <c:pt idx="18172">
                  <c:v>99200.128896493596</c:v>
                </c:pt>
                <c:pt idx="18173">
                  <c:v>99200.761301141814</c:v>
                </c:pt>
                <c:pt idx="18174">
                  <c:v>99201.393705790033</c:v>
                </c:pt>
                <c:pt idx="18175">
                  <c:v>99202.026110438252</c:v>
                </c:pt>
                <c:pt idx="18176">
                  <c:v>99202.65851508647</c:v>
                </c:pt>
                <c:pt idx="18177">
                  <c:v>99203.290919734689</c:v>
                </c:pt>
                <c:pt idx="18178">
                  <c:v>99203.923324382908</c:v>
                </c:pt>
                <c:pt idx="18179">
                  <c:v>99204.555729031126</c:v>
                </c:pt>
                <c:pt idx="18180">
                  <c:v>99205.188133679345</c:v>
                </c:pt>
                <c:pt idx="18181">
                  <c:v>99205.820538327564</c:v>
                </c:pt>
                <c:pt idx="18182">
                  <c:v>99206.452942975782</c:v>
                </c:pt>
                <c:pt idx="18183">
                  <c:v>99207.085347624001</c:v>
                </c:pt>
                <c:pt idx="18184">
                  <c:v>99207.71775227222</c:v>
                </c:pt>
                <c:pt idx="18185">
                  <c:v>99208.350156920438</c:v>
                </c:pt>
                <c:pt idx="18186">
                  <c:v>99208.982561568657</c:v>
                </c:pt>
                <c:pt idx="18187">
                  <c:v>99209.614966216875</c:v>
                </c:pt>
                <c:pt idx="18188">
                  <c:v>99210.247370865094</c:v>
                </c:pt>
                <c:pt idx="18189">
                  <c:v>99210.879775513313</c:v>
                </c:pt>
                <c:pt idx="18190">
                  <c:v>99211.378113865809</c:v>
                </c:pt>
                <c:pt idx="18191">
                  <c:v>99211.876452218305</c:v>
                </c:pt>
                <c:pt idx="18192">
                  <c:v>99212.374790570801</c:v>
                </c:pt>
                <c:pt idx="18193">
                  <c:v>99212.873128923296</c:v>
                </c:pt>
                <c:pt idx="18194">
                  <c:v>99213.371467275792</c:v>
                </c:pt>
                <c:pt idx="18195">
                  <c:v>99213.869805628288</c:v>
                </c:pt>
                <c:pt idx="18196">
                  <c:v>99214.368143980784</c:v>
                </c:pt>
                <c:pt idx="18197">
                  <c:v>99214.86648233328</c:v>
                </c:pt>
                <c:pt idx="18198">
                  <c:v>99215.364820685776</c:v>
                </c:pt>
                <c:pt idx="18199">
                  <c:v>99215.863159038272</c:v>
                </c:pt>
                <c:pt idx="18200">
                  <c:v>99216.361497390768</c:v>
                </c:pt>
                <c:pt idx="18201">
                  <c:v>99216.859835743264</c:v>
                </c:pt>
                <c:pt idx="18202">
                  <c:v>99217.35817409576</c:v>
                </c:pt>
                <c:pt idx="18203">
                  <c:v>99217.856512448256</c:v>
                </c:pt>
                <c:pt idx="18204">
                  <c:v>99218.354850800752</c:v>
                </c:pt>
                <c:pt idx="18205">
                  <c:v>99218.853189153248</c:v>
                </c:pt>
                <c:pt idx="18206">
                  <c:v>99219.498325689201</c:v>
                </c:pt>
                <c:pt idx="18207">
                  <c:v>99220.143462225155</c:v>
                </c:pt>
                <c:pt idx="18208">
                  <c:v>99220.788598761108</c:v>
                </c:pt>
                <c:pt idx="18209">
                  <c:v>99221.286937113604</c:v>
                </c:pt>
                <c:pt idx="18210">
                  <c:v>99221.7852754661</c:v>
                </c:pt>
                <c:pt idx="18211">
                  <c:v>99222.283613818596</c:v>
                </c:pt>
                <c:pt idx="18212">
                  <c:v>99222.781952171092</c:v>
                </c:pt>
                <c:pt idx="18213">
                  <c:v>99223.280290523588</c:v>
                </c:pt>
                <c:pt idx="18214">
                  <c:v>99223.778628876084</c:v>
                </c:pt>
                <c:pt idx="18215">
                  <c:v>99224.276967228579</c:v>
                </c:pt>
                <c:pt idx="18216">
                  <c:v>99224.775305581075</c:v>
                </c:pt>
                <c:pt idx="18217">
                  <c:v>99225.273643933571</c:v>
                </c:pt>
                <c:pt idx="18218">
                  <c:v>99225.771982286067</c:v>
                </c:pt>
                <c:pt idx="18219">
                  <c:v>99226.270320638563</c:v>
                </c:pt>
                <c:pt idx="18220">
                  <c:v>99226.768658991059</c:v>
                </c:pt>
                <c:pt idx="18221">
                  <c:v>99227.266997343555</c:v>
                </c:pt>
                <c:pt idx="18222">
                  <c:v>99227.765335696051</c:v>
                </c:pt>
                <c:pt idx="18223">
                  <c:v>99228.263674048547</c:v>
                </c:pt>
                <c:pt idx="18224">
                  <c:v>99228.762012401043</c:v>
                </c:pt>
                <c:pt idx="18225">
                  <c:v>99229.260350753539</c:v>
                </c:pt>
                <c:pt idx="18226">
                  <c:v>99229.260350753539</c:v>
                </c:pt>
                <c:pt idx="18227">
                  <c:v>99229.260350753539</c:v>
                </c:pt>
                <c:pt idx="18228">
                  <c:v>99229.260350753539</c:v>
                </c:pt>
                <c:pt idx="18229">
                  <c:v>99229.260350753539</c:v>
                </c:pt>
                <c:pt idx="18230">
                  <c:v>99229.260350753539</c:v>
                </c:pt>
                <c:pt idx="18231">
                  <c:v>99229.260350753539</c:v>
                </c:pt>
                <c:pt idx="18232">
                  <c:v>99229.260350753539</c:v>
                </c:pt>
                <c:pt idx="18233">
                  <c:v>99229.260350753539</c:v>
                </c:pt>
                <c:pt idx="18234">
                  <c:v>99229.260350753539</c:v>
                </c:pt>
                <c:pt idx="18235">
                  <c:v>99229.260350753539</c:v>
                </c:pt>
                <c:pt idx="18236">
                  <c:v>99229.260350753539</c:v>
                </c:pt>
                <c:pt idx="18237">
                  <c:v>99229.260350753539</c:v>
                </c:pt>
                <c:pt idx="18238">
                  <c:v>99229.260350753539</c:v>
                </c:pt>
                <c:pt idx="18239">
                  <c:v>99229.260350753539</c:v>
                </c:pt>
                <c:pt idx="18240">
                  <c:v>99229.260350753539</c:v>
                </c:pt>
                <c:pt idx="18241">
                  <c:v>99229.260350753539</c:v>
                </c:pt>
                <c:pt idx="18242">
                  <c:v>99229.260350753539</c:v>
                </c:pt>
                <c:pt idx="18243">
                  <c:v>99229.260350753539</c:v>
                </c:pt>
                <c:pt idx="18244">
                  <c:v>99229.260350753539</c:v>
                </c:pt>
                <c:pt idx="18245">
                  <c:v>99229.260350753539</c:v>
                </c:pt>
                <c:pt idx="18246">
                  <c:v>99229.260350753539</c:v>
                </c:pt>
                <c:pt idx="18247">
                  <c:v>99229.260350753539</c:v>
                </c:pt>
                <c:pt idx="18248">
                  <c:v>99229.260350753539</c:v>
                </c:pt>
                <c:pt idx="18249">
                  <c:v>99229.260350753539</c:v>
                </c:pt>
                <c:pt idx="18250">
                  <c:v>99229.260350753539</c:v>
                </c:pt>
                <c:pt idx="18251">
                  <c:v>99229.260350753539</c:v>
                </c:pt>
                <c:pt idx="18252">
                  <c:v>99229.260350753539</c:v>
                </c:pt>
                <c:pt idx="18253">
                  <c:v>99229.260350753539</c:v>
                </c:pt>
                <c:pt idx="18254">
                  <c:v>99229.260350753539</c:v>
                </c:pt>
                <c:pt idx="18255">
                  <c:v>99229.260350753539</c:v>
                </c:pt>
                <c:pt idx="18256">
                  <c:v>99229.260350753539</c:v>
                </c:pt>
                <c:pt idx="18257">
                  <c:v>99229.260350753539</c:v>
                </c:pt>
                <c:pt idx="18258">
                  <c:v>99229.260350753539</c:v>
                </c:pt>
                <c:pt idx="18259">
                  <c:v>99229.260350753539</c:v>
                </c:pt>
                <c:pt idx="18260">
                  <c:v>99229.260350753539</c:v>
                </c:pt>
                <c:pt idx="18261">
                  <c:v>99229.260350753539</c:v>
                </c:pt>
                <c:pt idx="18262">
                  <c:v>99229.260350753539</c:v>
                </c:pt>
                <c:pt idx="18263">
                  <c:v>99229.260350753539</c:v>
                </c:pt>
                <c:pt idx="18264">
                  <c:v>99229.260350753539</c:v>
                </c:pt>
                <c:pt idx="18265">
                  <c:v>99229.260350753539</c:v>
                </c:pt>
                <c:pt idx="18266">
                  <c:v>99229.260350753539</c:v>
                </c:pt>
                <c:pt idx="18267">
                  <c:v>99229.260350753539</c:v>
                </c:pt>
                <c:pt idx="18268">
                  <c:v>99229.260350753539</c:v>
                </c:pt>
                <c:pt idx="18269">
                  <c:v>99229.260350753539</c:v>
                </c:pt>
                <c:pt idx="18270">
                  <c:v>99229.260350753539</c:v>
                </c:pt>
                <c:pt idx="18271">
                  <c:v>99229.260350753539</c:v>
                </c:pt>
                <c:pt idx="18272">
                  <c:v>99229.260350753539</c:v>
                </c:pt>
                <c:pt idx="18273">
                  <c:v>99229.260350753539</c:v>
                </c:pt>
                <c:pt idx="18274">
                  <c:v>99229.260350753539</c:v>
                </c:pt>
                <c:pt idx="18275">
                  <c:v>99229.260350753539</c:v>
                </c:pt>
                <c:pt idx="18276">
                  <c:v>99229.260350753539</c:v>
                </c:pt>
                <c:pt idx="18277">
                  <c:v>99229.260350753539</c:v>
                </c:pt>
                <c:pt idx="18278">
                  <c:v>99229.260350753539</c:v>
                </c:pt>
                <c:pt idx="18279">
                  <c:v>99229.260350753539</c:v>
                </c:pt>
                <c:pt idx="18280">
                  <c:v>99229.260350753539</c:v>
                </c:pt>
                <c:pt idx="18281">
                  <c:v>99229.260350753539</c:v>
                </c:pt>
                <c:pt idx="18282">
                  <c:v>99229.260350753539</c:v>
                </c:pt>
                <c:pt idx="18283">
                  <c:v>99229.260350753539</c:v>
                </c:pt>
                <c:pt idx="18284">
                  <c:v>99229.260350753539</c:v>
                </c:pt>
                <c:pt idx="18285">
                  <c:v>99229.260350753539</c:v>
                </c:pt>
                <c:pt idx="18286">
                  <c:v>99229.260350753539</c:v>
                </c:pt>
                <c:pt idx="18287">
                  <c:v>99229.260350753539</c:v>
                </c:pt>
                <c:pt idx="18288">
                  <c:v>99229.260350753539</c:v>
                </c:pt>
                <c:pt idx="18289">
                  <c:v>99229.260350753539</c:v>
                </c:pt>
                <c:pt idx="18290">
                  <c:v>99229.260350753539</c:v>
                </c:pt>
                <c:pt idx="18291">
                  <c:v>99229.260350753539</c:v>
                </c:pt>
                <c:pt idx="18292">
                  <c:v>99229.260350753539</c:v>
                </c:pt>
                <c:pt idx="18293">
                  <c:v>99229.260350753539</c:v>
                </c:pt>
                <c:pt idx="18294">
                  <c:v>99229.260350753539</c:v>
                </c:pt>
                <c:pt idx="18295">
                  <c:v>99229.260350753539</c:v>
                </c:pt>
                <c:pt idx="18296">
                  <c:v>99229.260350753539</c:v>
                </c:pt>
                <c:pt idx="18297">
                  <c:v>99229.260350753539</c:v>
                </c:pt>
                <c:pt idx="18298">
                  <c:v>99229.260350753539</c:v>
                </c:pt>
                <c:pt idx="18299">
                  <c:v>99229.260350753539</c:v>
                </c:pt>
                <c:pt idx="18300">
                  <c:v>99229.260350753539</c:v>
                </c:pt>
                <c:pt idx="18301">
                  <c:v>99229.260350753539</c:v>
                </c:pt>
                <c:pt idx="18302">
                  <c:v>99229.260350753539</c:v>
                </c:pt>
                <c:pt idx="18303">
                  <c:v>99229.260350753539</c:v>
                </c:pt>
                <c:pt idx="18304">
                  <c:v>99229.260350753539</c:v>
                </c:pt>
                <c:pt idx="18305">
                  <c:v>99229.260350753539</c:v>
                </c:pt>
                <c:pt idx="18306">
                  <c:v>99229.260350753539</c:v>
                </c:pt>
                <c:pt idx="18307">
                  <c:v>99229.260350753539</c:v>
                </c:pt>
                <c:pt idx="18308">
                  <c:v>99229.260350753539</c:v>
                </c:pt>
                <c:pt idx="18309">
                  <c:v>99229.260350753539</c:v>
                </c:pt>
                <c:pt idx="18310">
                  <c:v>99229.260350753539</c:v>
                </c:pt>
                <c:pt idx="18311">
                  <c:v>99229.260350753539</c:v>
                </c:pt>
                <c:pt idx="18312">
                  <c:v>99229.260350753539</c:v>
                </c:pt>
                <c:pt idx="18313">
                  <c:v>99229.260350753539</c:v>
                </c:pt>
                <c:pt idx="18314">
                  <c:v>99229.260350753539</c:v>
                </c:pt>
                <c:pt idx="18315">
                  <c:v>99229.260350753539</c:v>
                </c:pt>
                <c:pt idx="18316">
                  <c:v>99229.260350753539</c:v>
                </c:pt>
                <c:pt idx="18317">
                  <c:v>99229.260350753539</c:v>
                </c:pt>
                <c:pt idx="18318">
                  <c:v>99229.260350753539</c:v>
                </c:pt>
                <c:pt idx="18319">
                  <c:v>99229.260350753539</c:v>
                </c:pt>
                <c:pt idx="18320">
                  <c:v>99229.652509164749</c:v>
                </c:pt>
                <c:pt idx="18321">
                  <c:v>99230.081787030504</c:v>
                </c:pt>
                <c:pt idx="18322">
                  <c:v>99230.511064896258</c:v>
                </c:pt>
                <c:pt idx="18323">
                  <c:v>99230.940342762013</c:v>
                </c:pt>
                <c:pt idx="18324">
                  <c:v>99231.369620627767</c:v>
                </c:pt>
                <c:pt idx="18325">
                  <c:v>99231.798898493522</c:v>
                </c:pt>
                <c:pt idx="18326">
                  <c:v>99232.479280520813</c:v>
                </c:pt>
                <c:pt idx="18327">
                  <c:v>99233.159662548103</c:v>
                </c:pt>
                <c:pt idx="18328">
                  <c:v>99233.159662548103</c:v>
                </c:pt>
                <c:pt idx="18329">
                  <c:v>99233.159662548103</c:v>
                </c:pt>
                <c:pt idx="18330">
                  <c:v>99233.159662548103</c:v>
                </c:pt>
                <c:pt idx="18331">
                  <c:v>99233.159662548103</c:v>
                </c:pt>
                <c:pt idx="18332">
                  <c:v>99233.159662548103</c:v>
                </c:pt>
                <c:pt idx="18333">
                  <c:v>99234.111757930048</c:v>
                </c:pt>
                <c:pt idx="18334">
                  <c:v>99235.003356552785</c:v>
                </c:pt>
                <c:pt idx="18335">
                  <c:v>99235.551782118171</c:v>
                </c:pt>
                <c:pt idx="18336">
                  <c:v>99236.100207683558</c:v>
                </c:pt>
                <c:pt idx="18337">
                  <c:v>99236.648633248944</c:v>
                </c:pt>
                <c:pt idx="18338">
                  <c:v>99237.19705881433</c:v>
                </c:pt>
                <c:pt idx="18339">
                  <c:v>99237.19705881433</c:v>
                </c:pt>
                <c:pt idx="18340">
                  <c:v>99237.19705881433</c:v>
                </c:pt>
                <c:pt idx="18341">
                  <c:v>99237.19705881433</c:v>
                </c:pt>
                <c:pt idx="18342">
                  <c:v>99237.19705881433</c:v>
                </c:pt>
                <c:pt idx="18343">
                  <c:v>99237.19705881433</c:v>
                </c:pt>
                <c:pt idx="18344">
                  <c:v>99237.19705881433</c:v>
                </c:pt>
                <c:pt idx="18345">
                  <c:v>99237.19705881433</c:v>
                </c:pt>
                <c:pt idx="18346">
                  <c:v>99237.19705881433</c:v>
                </c:pt>
                <c:pt idx="18347">
                  <c:v>99237.19705881433</c:v>
                </c:pt>
                <c:pt idx="18348">
                  <c:v>99237.19705881433</c:v>
                </c:pt>
                <c:pt idx="18349">
                  <c:v>99237.19705881433</c:v>
                </c:pt>
                <c:pt idx="18350">
                  <c:v>99237.19705881433</c:v>
                </c:pt>
                <c:pt idx="18351">
                  <c:v>99237.19705881433</c:v>
                </c:pt>
                <c:pt idx="18352">
                  <c:v>99237.19705881433</c:v>
                </c:pt>
                <c:pt idx="18353">
                  <c:v>99237.19705881433</c:v>
                </c:pt>
                <c:pt idx="18354">
                  <c:v>99237.19705881433</c:v>
                </c:pt>
                <c:pt idx="18355">
                  <c:v>99237.19705881433</c:v>
                </c:pt>
                <c:pt idx="18356">
                  <c:v>99237.19705881433</c:v>
                </c:pt>
                <c:pt idx="18357">
                  <c:v>99237.19705881433</c:v>
                </c:pt>
                <c:pt idx="18358">
                  <c:v>99237.19705881433</c:v>
                </c:pt>
                <c:pt idx="18359">
                  <c:v>99237.19705881433</c:v>
                </c:pt>
                <c:pt idx="18360">
                  <c:v>99237.19705881433</c:v>
                </c:pt>
                <c:pt idx="18361">
                  <c:v>99237.19705881433</c:v>
                </c:pt>
                <c:pt idx="18362">
                  <c:v>99237.19705881433</c:v>
                </c:pt>
                <c:pt idx="18363">
                  <c:v>99237.19705881433</c:v>
                </c:pt>
                <c:pt idx="18364">
                  <c:v>99237.19705881433</c:v>
                </c:pt>
                <c:pt idx="18365">
                  <c:v>99237.19705881433</c:v>
                </c:pt>
                <c:pt idx="18366">
                  <c:v>99237.19705881433</c:v>
                </c:pt>
                <c:pt idx="18367">
                  <c:v>99238.802252702109</c:v>
                </c:pt>
                <c:pt idx="18368">
                  <c:v>99242.233019175022</c:v>
                </c:pt>
                <c:pt idx="18369">
                  <c:v>99243.080027182456</c:v>
                </c:pt>
                <c:pt idx="18370">
                  <c:v>99243.080027182456</c:v>
                </c:pt>
                <c:pt idx="18371">
                  <c:v>99243.080027182456</c:v>
                </c:pt>
                <c:pt idx="18372">
                  <c:v>99243.27891993527</c:v>
                </c:pt>
                <c:pt idx="18373">
                  <c:v>99243.79266188461</c:v>
                </c:pt>
                <c:pt idx="18374">
                  <c:v>99250.165878094514</c:v>
                </c:pt>
                <c:pt idx="18375">
                  <c:v>99256.188052631987</c:v>
                </c:pt>
                <c:pt idx="18376">
                  <c:v>99256.969206157009</c:v>
                </c:pt>
                <c:pt idx="18377">
                  <c:v>99257.659894201279</c:v>
                </c:pt>
                <c:pt idx="18378">
                  <c:v>99258.225837864782</c:v>
                </c:pt>
                <c:pt idx="18379">
                  <c:v>99258.791781528285</c:v>
                </c:pt>
                <c:pt idx="18380">
                  <c:v>99259.357725191789</c:v>
                </c:pt>
                <c:pt idx="18381">
                  <c:v>99261.104528345226</c:v>
                </c:pt>
                <c:pt idx="18382">
                  <c:v>99264.055754764893</c:v>
                </c:pt>
                <c:pt idx="18383">
                  <c:v>99266.436411885894</c:v>
                </c:pt>
                <c:pt idx="18384">
                  <c:v>99269.069608604914</c:v>
                </c:pt>
                <c:pt idx="18385">
                  <c:v>99269.721406182856</c:v>
                </c:pt>
                <c:pt idx="18386">
                  <c:v>99270.12066416278</c:v>
                </c:pt>
                <c:pt idx="18387">
                  <c:v>99270.519922142703</c:v>
                </c:pt>
                <c:pt idx="18388">
                  <c:v>99270.919180122626</c:v>
                </c:pt>
                <c:pt idx="18389">
                  <c:v>99271.318438102549</c:v>
                </c:pt>
                <c:pt idx="18390">
                  <c:v>99271.717696082473</c:v>
                </c:pt>
                <c:pt idx="18391">
                  <c:v>99272.848771301156</c:v>
                </c:pt>
                <c:pt idx="18392">
                  <c:v>99273.97984651984</c:v>
                </c:pt>
                <c:pt idx="18393">
                  <c:v>99273.97984651984</c:v>
                </c:pt>
                <c:pt idx="18394">
                  <c:v>99273.97984651984</c:v>
                </c:pt>
                <c:pt idx="18395">
                  <c:v>99273.97984651984</c:v>
                </c:pt>
                <c:pt idx="18396">
                  <c:v>99273.97984651984</c:v>
                </c:pt>
                <c:pt idx="18397">
                  <c:v>99273.97984651984</c:v>
                </c:pt>
                <c:pt idx="18398">
                  <c:v>99273.97984651984</c:v>
                </c:pt>
                <c:pt idx="18399">
                  <c:v>99274.063877183493</c:v>
                </c:pt>
                <c:pt idx="18400">
                  <c:v>99274.147907847146</c:v>
                </c:pt>
                <c:pt idx="18401">
                  <c:v>99274.231938510798</c:v>
                </c:pt>
                <c:pt idx="18402">
                  <c:v>99274.315969174451</c:v>
                </c:pt>
                <c:pt idx="18403">
                  <c:v>99274.399999838104</c:v>
                </c:pt>
                <c:pt idx="18404">
                  <c:v>99274.484030501757</c:v>
                </c:pt>
                <c:pt idx="18405">
                  <c:v>99274.56806116541</c:v>
                </c:pt>
                <c:pt idx="18406">
                  <c:v>99274.652091829063</c:v>
                </c:pt>
                <c:pt idx="18407">
                  <c:v>99274.736122492715</c:v>
                </c:pt>
                <c:pt idx="18408">
                  <c:v>99274.820153156368</c:v>
                </c:pt>
                <c:pt idx="18409">
                  <c:v>99274.904183820021</c:v>
                </c:pt>
                <c:pt idx="18410">
                  <c:v>99274.988214483674</c:v>
                </c:pt>
                <c:pt idx="18411">
                  <c:v>99275.072245147327</c:v>
                </c:pt>
                <c:pt idx="18412">
                  <c:v>99275.156275810979</c:v>
                </c:pt>
                <c:pt idx="18413">
                  <c:v>99275.240306474632</c:v>
                </c:pt>
                <c:pt idx="18414">
                  <c:v>99275.324337138285</c:v>
                </c:pt>
                <c:pt idx="18415">
                  <c:v>99275.408367801938</c:v>
                </c:pt>
                <c:pt idx="18416">
                  <c:v>99275.492398465591</c:v>
                </c:pt>
                <c:pt idx="18417">
                  <c:v>99275.576429129243</c:v>
                </c:pt>
                <c:pt idx="18418">
                  <c:v>99275.660459792896</c:v>
                </c:pt>
                <c:pt idx="18419">
                  <c:v>99275.744490456549</c:v>
                </c:pt>
                <c:pt idx="18420">
                  <c:v>99275.828521120202</c:v>
                </c:pt>
                <c:pt idx="18421">
                  <c:v>99275.912551783855</c:v>
                </c:pt>
                <c:pt idx="18422">
                  <c:v>99275.996582447508</c:v>
                </c:pt>
                <c:pt idx="18423">
                  <c:v>99276.08061311116</c:v>
                </c:pt>
                <c:pt idx="18424">
                  <c:v>99276.685098845701</c:v>
                </c:pt>
                <c:pt idx="18425">
                  <c:v>99279.27502574127</c:v>
                </c:pt>
                <c:pt idx="18426">
                  <c:v>99282.705587992561</c:v>
                </c:pt>
                <c:pt idx="18427">
                  <c:v>99286.136150243852</c:v>
                </c:pt>
                <c:pt idx="18428">
                  <c:v>99289.566712495143</c:v>
                </c:pt>
                <c:pt idx="18429">
                  <c:v>99298.409668878536</c:v>
                </c:pt>
                <c:pt idx="18430">
                  <c:v>99323.881949243747</c:v>
                </c:pt>
                <c:pt idx="18431">
                  <c:v>99357.169256011344</c:v>
                </c:pt>
                <c:pt idx="18432">
                  <c:v>99389.955597033171</c:v>
                </c:pt>
                <c:pt idx="18433">
                  <c:v>99416.946850488181</c:v>
                </c:pt>
                <c:pt idx="18434">
                  <c:v>99443.93810394319</c:v>
                </c:pt>
                <c:pt idx="18435">
                  <c:v>99470.929357398199</c:v>
                </c:pt>
                <c:pt idx="18436">
                  <c:v>99497.920610853209</c:v>
                </c:pt>
                <c:pt idx="18437">
                  <c:v>99527.735623017012</c:v>
                </c:pt>
                <c:pt idx="18438">
                  <c:v>99557.498112516783</c:v>
                </c:pt>
                <c:pt idx="18439">
                  <c:v>99571.312797785969</c:v>
                </c:pt>
                <c:pt idx="18440">
                  <c:v>99586.261982823111</c:v>
                </c:pt>
                <c:pt idx="18441">
                  <c:v>99590.055178147217</c:v>
                </c:pt>
                <c:pt idx="18442">
                  <c:v>99592.052952014245</c:v>
                </c:pt>
                <c:pt idx="18443">
                  <c:v>99594.050725881272</c:v>
                </c:pt>
                <c:pt idx="18444">
                  <c:v>99596.0484997483</c:v>
                </c:pt>
                <c:pt idx="18445">
                  <c:v>99598.046273615328</c:v>
                </c:pt>
                <c:pt idx="18446">
                  <c:v>99600.044047482355</c:v>
                </c:pt>
                <c:pt idx="18447">
                  <c:v>99602.054593918714</c:v>
                </c:pt>
                <c:pt idx="18448">
                  <c:v>99604.065140355073</c:v>
                </c:pt>
                <c:pt idx="18449">
                  <c:v>99604.077912924404</c:v>
                </c:pt>
                <c:pt idx="18450">
                  <c:v>99604.380537542122</c:v>
                </c:pt>
                <c:pt idx="18451">
                  <c:v>99604.683162159839</c:v>
                </c:pt>
                <c:pt idx="18452">
                  <c:v>99604.985786777557</c:v>
                </c:pt>
                <c:pt idx="18453">
                  <c:v>99605.288411395275</c:v>
                </c:pt>
                <c:pt idx="18454">
                  <c:v>99605.591036012993</c:v>
                </c:pt>
                <c:pt idx="18455">
                  <c:v>99605.893660630711</c:v>
                </c:pt>
                <c:pt idx="18456">
                  <c:v>99606.196285248428</c:v>
                </c:pt>
                <c:pt idx="18457">
                  <c:v>99606.498909866146</c:v>
                </c:pt>
                <c:pt idx="18458">
                  <c:v>99606.801534483864</c:v>
                </c:pt>
                <c:pt idx="18459">
                  <c:v>99607.104159101582</c:v>
                </c:pt>
                <c:pt idx="18460">
                  <c:v>99607.4067837193</c:v>
                </c:pt>
                <c:pt idx="18461">
                  <c:v>99607.709408337018</c:v>
                </c:pt>
                <c:pt idx="18462">
                  <c:v>99608.012032954735</c:v>
                </c:pt>
                <c:pt idx="18463">
                  <c:v>99608.314657572453</c:v>
                </c:pt>
                <c:pt idx="18464">
                  <c:v>99608.617282190171</c:v>
                </c:pt>
                <c:pt idx="18465">
                  <c:v>99610.901720301408</c:v>
                </c:pt>
                <c:pt idx="18466">
                  <c:v>99613.186158412645</c:v>
                </c:pt>
                <c:pt idx="18467">
                  <c:v>99613.488783030363</c:v>
                </c:pt>
                <c:pt idx="18468">
                  <c:v>99613.791407648081</c:v>
                </c:pt>
                <c:pt idx="18469">
                  <c:v>99614.094032265799</c:v>
                </c:pt>
                <c:pt idx="18470">
                  <c:v>99616.791174553975</c:v>
                </c:pt>
                <c:pt idx="18471">
                  <c:v>99621.284863435139</c:v>
                </c:pt>
                <c:pt idx="18472">
                  <c:v>99625.778552316304</c:v>
                </c:pt>
                <c:pt idx="18473">
                  <c:v>99629.982389149067</c:v>
                </c:pt>
                <c:pt idx="18474">
                  <c:v>99634.18622598183</c:v>
                </c:pt>
                <c:pt idx="18475">
                  <c:v>99638.390062814593</c:v>
                </c:pt>
                <c:pt idx="18476">
                  <c:v>99642.593899647356</c:v>
                </c:pt>
                <c:pt idx="18477">
                  <c:v>99646.797736480119</c:v>
                </c:pt>
                <c:pt idx="18478">
                  <c:v>99651.001573312882</c:v>
                </c:pt>
                <c:pt idx="18479">
                  <c:v>99655.205410145645</c:v>
                </c:pt>
                <c:pt idx="18480">
                  <c:v>99661.205793906076</c:v>
                </c:pt>
                <c:pt idx="18481">
                  <c:v>99665.409631073519</c:v>
                </c:pt>
                <c:pt idx="18482">
                  <c:v>99669.613468240961</c:v>
                </c:pt>
                <c:pt idx="18483">
                  <c:v>99673.817305408404</c:v>
                </c:pt>
                <c:pt idx="18484">
                  <c:v>99678.021142575846</c:v>
                </c:pt>
                <c:pt idx="18485">
                  <c:v>99682.224979743289</c:v>
                </c:pt>
                <c:pt idx="18486">
                  <c:v>99686.428816910731</c:v>
                </c:pt>
                <c:pt idx="18487">
                  <c:v>99690.632654078174</c:v>
                </c:pt>
                <c:pt idx="18488">
                  <c:v>99694.836491245616</c:v>
                </c:pt>
                <c:pt idx="18489">
                  <c:v>99697.243781485391</c:v>
                </c:pt>
                <c:pt idx="18490">
                  <c:v>99699.651071725166</c:v>
                </c:pt>
                <c:pt idx="18491">
                  <c:v>99702.058361964941</c:v>
                </c:pt>
                <c:pt idx="18492">
                  <c:v>99704.465652204715</c:v>
                </c:pt>
                <c:pt idx="18493">
                  <c:v>99706.87294244449</c:v>
                </c:pt>
                <c:pt idx="18494">
                  <c:v>99709.280232684265</c:v>
                </c:pt>
                <c:pt idx="18495">
                  <c:v>99711.68752292404</c:v>
                </c:pt>
                <c:pt idx="18496">
                  <c:v>99714.094813163814</c:v>
                </c:pt>
                <c:pt idx="18497">
                  <c:v>99714.094813163814</c:v>
                </c:pt>
                <c:pt idx="18498">
                  <c:v>99714.094813163814</c:v>
                </c:pt>
                <c:pt idx="18499">
                  <c:v>99714.094813163814</c:v>
                </c:pt>
                <c:pt idx="18500">
                  <c:v>99714.094813163814</c:v>
                </c:pt>
                <c:pt idx="18501">
                  <c:v>99714.094813163814</c:v>
                </c:pt>
                <c:pt idx="18502">
                  <c:v>99714.094813163814</c:v>
                </c:pt>
                <c:pt idx="18503">
                  <c:v>99714.094813163814</c:v>
                </c:pt>
                <c:pt idx="18504">
                  <c:v>99714.094813163814</c:v>
                </c:pt>
                <c:pt idx="18505">
                  <c:v>99714.094813163814</c:v>
                </c:pt>
                <c:pt idx="18506">
                  <c:v>99714.094813163814</c:v>
                </c:pt>
                <c:pt idx="18507">
                  <c:v>99714.094813163814</c:v>
                </c:pt>
                <c:pt idx="18508">
                  <c:v>99714.094813163814</c:v>
                </c:pt>
                <c:pt idx="18509">
                  <c:v>99714.094813163814</c:v>
                </c:pt>
                <c:pt idx="18510">
                  <c:v>99714.094813163814</c:v>
                </c:pt>
                <c:pt idx="18511">
                  <c:v>99714.094813163814</c:v>
                </c:pt>
                <c:pt idx="18512">
                  <c:v>99714.094813163814</c:v>
                </c:pt>
                <c:pt idx="18513">
                  <c:v>99714.094813163814</c:v>
                </c:pt>
                <c:pt idx="18514">
                  <c:v>99714.094813163814</c:v>
                </c:pt>
                <c:pt idx="18515">
                  <c:v>99714.094813163814</c:v>
                </c:pt>
                <c:pt idx="18516">
                  <c:v>99714.094813163814</c:v>
                </c:pt>
                <c:pt idx="18517">
                  <c:v>99714.169917031177</c:v>
                </c:pt>
                <c:pt idx="18518">
                  <c:v>99714.245020898539</c:v>
                </c:pt>
                <c:pt idx="18519">
                  <c:v>99714.320124765902</c:v>
                </c:pt>
                <c:pt idx="18520">
                  <c:v>99715.45825815179</c:v>
                </c:pt>
                <c:pt idx="18521">
                  <c:v>99716.723070132488</c:v>
                </c:pt>
                <c:pt idx="18522">
                  <c:v>99718.388691445783</c:v>
                </c:pt>
                <c:pt idx="18523">
                  <c:v>99720.168085467201</c:v>
                </c:pt>
                <c:pt idx="18524">
                  <c:v>99721.947479488619</c:v>
                </c:pt>
                <c:pt idx="18525">
                  <c:v>99725.749567856867</c:v>
                </c:pt>
                <c:pt idx="18526">
                  <c:v>99730.174317504599</c:v>
                </c:pt>
                <c:pt idx="18527">
                  <c:v>99734.720877346699</c:v>
                </c:pt>
                <c:pt idx="18528">
                  <c:v>99739.267437188799</c:v>
                </c:pt>
                <c:pt idx="18529">
                  <c:v>99745.888353184288</c:v>
                </c:pt>
                <c:pt idx="18530">
                  <c:v>99752.235748558582</c:v>
                </c:pt>
                <c:pt idx="18531">
                  <c:v>99758.812488645359</c:v>
                </c:pt>
                <c:pt idx="18532">
                  <c:v>99766.475685952668</c:v>
                </c:pt>
                <c:pt idx="18533">
                  <c:v>99775.741338710039</c:v>
                </c:pt>
                <c:pt idx="18534">
                  <c:v>99788.54218903216</c:v>
                </c:pt>
                <c:pt idx="18535">
                  <c:v>99801.037067448749</c:v>
                </c:pt>
                <c:pt idx="18536">
                  <c:v>99814.827047924744</c:v>
                </c:pt>
                <c:pt idx="18537">
                  <c:v>99828.369096765033</c:v>
                </c:pt>
                <c:pt idx="18538">
                  <c:v>99841.628417194399</c:v>
                </c:pt>
                <c:pt idx="18539">
                  <c:v>99854.085847555136</c:v>
                </c:pt>
                <c:pt idx="18540">
                  <c:v>99866.671258546558</c:v>
                </c:pt>
                <c:pt idx="18541">
                  <c:v>99882.962733125198</c:v>
                </c:pt>
                <c:pt idx="18542">
                  <c:v>99893.055750658605</c:v>
                </c:pt>
                <c:pt idx="18543">
                  <c:v>99902.498981224096</c:v>
                </c:pt>
                <c:pt idx="18544">
                  <c:v>99910.86560897679</c:v>
                </c:pt>
                <c:pt idx="18545">
                  <c:v>99918.617419495247</c:v>
                </c:pt>
                <c:pt idx="18546">
                  <c:v>99926.135554686392</c:v>
                </c:pt>
                <c:pt idx="18547">
                  <c:v>99933.653689877538</c:v>
                </c:pt>
                <c:pt idx="18548">
                  <c:v>99941.171825068683</c:v>
                </c:pt>
                <c:pt idx="18549">
                  <c:v>99952.616591509024</c:v>
                </c:pt>
                <c:pt idx="18550">
                  <c:v>99958.026496274164</c:v>
                </c:pt>
                <c:pt idx="18551">
                  <c:v>99963.399354947949</c:v>
                </c:pt>
                <c:pt idx="18552">
                  <c:v>99968.772213621734</c:v>
                </c:pt>
                <c:pt idx="18553">
                  <c:v>99974.14507229552</c:v>
                </c:pt>
                <c:pt idx="18554">
                  <c:v>99979.517930969305</c:v>
                </c:pt>
                <c:pt idx="18555">
                  <c:v>99984.89078964309</c:v>
                </c:pt>
                <c:pt idx="18556">
                  <c:v>99990.263648316875</c:v>
                </c:pt>
                <c:pt idx="18557">
                  <c:v>99995.636506990661</c:v>
                </c:pt>
                <c:pt idx="18558">
                  <c:v>99995.784625976623</c:v>
                </c:pt>
                <c:pt idx="18559">
                  <c:v>99995.932744962585</c:v>
                </c:pt>
                <c:pt idx="18560">
                  <c:v>99996.080863948548</c:v>
                </c:pt>
                <c:pt idx="18561">
                  <c:v>99996.080863948548</c:v>
                </c:pt>
                <c:pt idx="18562">
                  <c:v>99996.080863948548</c:v>
                </c:pt>
                <c:pt idx="18563">
                  <c:v>99996.080863948548</c:v>
                </c:pt>
                <c:pt idx="18564">
                  <c:v>99996.080863948548</c:v>
                </c:pt>
                <c:pt idx="18565">
                  <c:v>99996.080863948548</c:v>
                </c:pt>
                <c:pt idx="18566">
                  <c:v>99996.080863948548</c:v>
                </c:pt>
                <c:pt idx="18567">
                  <c:v>99996.080863948548</c:v>
                </c:pt>
                <c:pt idx="18568">
                  <c:v>99996.080863948548</c:v>
                </c:pt>
                <c:pt idx="18569">
                  <c:v>99996.080863948548</c:v>
                </c:pt>
                <c:pt idx="18570">
                  <c:v>99996.080863948548</c:v>
                </c:pt>
                <c:pt idx="18571">
                  <c:v>99996.080863948548</c:v>
                </c:pt>
                <c:pt idx="18572">
                  <c:v>99996.080863948548</c:v>
                </c:pt>
                <c:pt idx="18573">
                  <c:v>99996.080863948548</c:v>
                </c:pt>
                <c:pt idx="18574">
                  <c:v>99996.080863948548</c:v>
                </c:pt>
                <c:pt idx="18575">
                  <c:v>99996.080863948548</c:v>
                </c:pt>
                <c:pt idx="18576">
                  <c:v>99996.080863948548</c:v>
                </c:pt>
                <c:pt idx="18577">
                  <c:v>99996.080863948548</c:v>
                </c:pt>
                <c:pt idx="18578">
                  <c:v>99996.080863948548</c:v>
                </c:pt>
                <c:pt idx="18579">
                  <c:v>99996.080863948548</c:v>
                </c:pt>
                <c:pt idx="18580">
                  <c:v>99996.080863948548</c:v>
                </c:pt>
                <c:pt idx="18581">
                  <c:v>99996.080863948548</c:v>
                </c:pt>
                <c:pt idx="18582">
                  <c:v>99996.080863948548</c:v>
                </c:pt>
                <c:pt idx="18583">
                  <c:v>99996.080863948548</c:v>
                </c:pt>
                <c:pt idx="18584">
                  <c:v>99996.080863948548</c:v>
                </c:pt>
                <c:pt idx="18585">
                  <c:v>99996.080863948548</c:v>
                </c:pt>
                <c:pt idx="18586">
                  <c:v>99996.080863948548</c:v>
                </c:pt>
                <c:pt idx="18587">
                  <c:v>99996.080863948548</c:v>
                </c:pt>
                <c:pt idx="18588">
                  <c:v>99996.080863948548</c:v>
                </c:pt>
                <c:pt idx="18589">
                  <c:v>99996.080863948548</c:v>
                </c:pt>
                <c:pt idx="18590">
                  <c:v>99996.080863948548</c:v>
                </c:pt>
                <c:pt idx="18591">
                  <c:v>99996.080863948548</c:v>
                </c:pt>
                <c:pt idx="18592">
                  <c:v>99996.080863948548</c:v>
                </c:pt>
                <c:pt idx="18593">
                  <c:v>99996.080863948548</c:v>
                </c:pt>
                <c:pt idx="18594">
                  <c:v>99996.080863948548</c:v>
                </c:pt>
                <c:pt idx="18595">
                  <c:v>99996.080863948548</c:v>
                </c:pt>
                <c:pt idx="18596">
                  <c:v>99996.080863948548</c:v>
                </c:pt>
                <c:pt idx="18597">
                  <c:v>99996.080863948548</c:v>
                </c:pt>
                <c:pt idx="18598">
                  <c:v>99996.080863948548</c:v>
                </c:pt>
                <c:pt idx="18599">
                  <c:v>99996.080863948548</c:v>
                </c:pt>
                <c:pt idx="18600">
                  <c:v>99996.080863948548</c:v>
                </c:pt>
                <c:pt idx="18601">
                  <c:v>99996.080863948548</c:v>
                </c:pt>
                <c:pt idx="18602">
                  <c:v>99996.080863948548</c:v>
                </c:pt>
                <c:pt idx="18603">
                  <c:v>99996.080863948548</c:v>
                </c:pt>
                <c:pt idx="18604">
                  <c:v>99996.080863948548</c:v>
                </c:pt>
                <c:pt idx="18605">
                  <c:v>99996.080863948548</c:v>
                </c:pt>
                <c:pt idx="18606">
                  <c:v>99996.080863948548</c:v>
                </c:pt>
                <c:pt idx="18607">
                  <c:v>99996.080863948548</c:v>
                </c:pt>
                <c:pt idx="18608">
                  <c:v>99996.080863948548</c:v>
                </c:pt>
                <c:pt idx="18609">
                  <c:v>99996.080863948548</c:v>
                </c:pt>
                <c:pt idx="18610">
                  <c:v>99996.080863948548</c:v>
                </c:pt>
                <c:pt idx="18611">
                  <c:v>99996.080863948548</c:v>
                </c:pt>
                <c:pt idx="18612">
                  <c:v>99996.080863948548</c:v>
                </c:pt>
                <c:pt idx="18613">
                  <c:v>99996.080863948548</c:v>
                </c:pt>
                <c:pt idx="18614">
                  <c:v>99996.080863948548</c:v>
                </c:pt>
                <c:pt idx="18615">
                  <c:v>99996.080863948548</c:v>
                </c:pt>
                <c:pt idx="18616">
                  <c:v>99996.080863948548</c:v>
                </c:pt>
                <c:pt idx="18617">
                  <c:v>99996.080863948548</c:v>
                </c:pt>
                <c:pt idx="18618">
                  <c:v>99996.080863948548</c:v>
                </c:pt>
                <c:pt idx="18619">
                  <c:v>99996.080863948548</c:v>
                </c:pt>
                <c:pt idx="18620">
                  <c:v>99996.080863948548</c:v>
                </c:pt>
                <c:pt idx="18621">
                  <c:v>99996.080863948548</c:v>
                </c:pt>
                <c:pt idx="18622">
                  <c:v>99996.080863948548</c:v>
                </c:pt>
                <c:pt idx="18623">
                  <c:v>99996.080863948548</c:v>
                </c:pt>
                <c:pt idx="18624">
                  <c:v>99996.080863948548</c:v>
                </c:pt>
                <c:pt idx="18625">
                  <c:v>99996.080863948548</c:v>
                </c:pt>
                <c:pt idx="18626">
                  <c:v>99996.080863948548</c:v>
                </c:pt>
                <c:pt idx="18627">
                  <c:v>99996.080863948548</c:v>
                </c:pt>
                <c:pt idx="18628">
                  <c:v>99996.080863948548</c:v>
                </c:pt>
                <c:pt idx="18629">
                  <c:v>99996.080863948548</c:v>
                </c:pt>
                <c:pt idx="18630">
                  <c:v>99996.080863948548</c:v>
                </c:pt>
                <c:pt idx="18631">
                  <c:v>99996.080863948548</c:v>
                </c:pt>
                <c:pt idx="18632">
                  <c:v>99996.080863948548</c:v>
                </c:pt>
                <c:pt idx="18633">
                  <c:v>99996.080863948548</c:v>
                </c:pt>
                <c:pt idx="18634">
                  <c:v>99996.080863948548</c:v>
                </c:pt>
                <c:pt idx="18635">
                  <c:v>99996.080863948548</c:v>
                </c:pt>
                <c:pt idx="18636">
                  <c:v>99996.080863948548</c:v>
                </c:pt>
                <c:pt idx="18637">
                  <c:v>99996.080863948548</c:v>
                </c:pt>
                <c:pt idx="18638">
                  <c:v>99996.080863948548</c:v>
                </c:pt>
                <c:pt idx="18639">
                  <c:v>99996.080863948548</c:v>
                </c:pt>
                <c:pt idx="18640">
                  <c:v>99996.080863948548</c:v>
                </c:pt>
                <c:pt idx="18641">
                  <c:v>99996.080863948548</c:v>
                </c:pt>
                <c:pt idx="18642">
                  <c:v>99996.080863948548</c:v>
                </c:pt>
                <c:pt idx="18643">
                  <c:v>99996.080863948548</c:v>
                </c:pt>
                <c:pt idx="18644">
                  <c:v>99996.080863948548</c:v>
                </c:pt>
                <c:pt idx="18645">
                  <c:v>99996.080863948548</c:v>
                </c:pt>
                <c:pt idx="18646">
                  <c:v>99996.080863948548</c:v>
                </c:pt>
                <c:pt idx="18647">
                  <c:v>99996.080863948548</c:v>
                </c:pt>
                <c:pt idx="18648">
                  <c:v>99996.080863948548</c:v>
                </c:pt>
                <c:pt idx="18649">
                  <c:v>99996.080863948548</c:v>
                </c:pt>
                <c:pt idx="18650">
                  <c:v>99996.080863948548</c:v>
                </c:pt>
                <c:pt idx="18651">
                  <c:v>99996.080863948548</c:v>
                </c:pt>
                <c:pt idx="18652">
                  <c:v>99996.080863948548</c:v>
                </c:pt>
                <c:pt idx="18653">
                  <c:v>99996.080863948548</c:v>
                </c:pt>
                <c:pt idx="18654">
                  <c:v>99996.080863948548</c:v>
                </c:pt>
                <c:pt idx="18655">
                  <c:v>99996.080863948548</c:v>
                </c:pt>
                <c:pt idx="18656">
                  <c:v>99996.080863948548</c:v>
                </c:pt>
                <c:pt idx="18657">
                  <c:v>99996.080863948548</c:v>
                </c:pt>
                <c:pt idx="18658">
                  <c:v>99996.080863948548</c:v>
                </c:pt>
                <c:pt idx="18659">
                  <c:v>99996.080863948548</c:v>
                </c:pt>
                <c:pt idx="18660">
                  <c:v>99996.080863948548</c:v>
                </c:pt>
                <c:pt idx="18661">
                  <c:v>99996.080863948548</c:v>
                </c:pt>
                <c:pt idx="18662">
                  <c:v>99996.080863948548</c:v>
                </c:pt>
                <c:pt idx="18663">
                  <c:v>99996.080863948548</c:v>
                </c:pt>
                <c:pt idx="18664">
                  <c:v>99996.080863948548</c:v>
                </c:pt>
                <c:pt idx="18665">
                  <c:v>99996.080863948548</c:v>
                </c:pt>
                <c:pt idx="18666">
                  <c:v>99996.080863948548</c:v>
                </c:pt>
                <c:pt idx="18667">
                  <c:v>99996.080863948548</c:v>
                </c:pt>
                <c:pt idx="18668">
                  <c:v>99996.080863948548</c:v>
                </c:pt>
                <c:pt idx="18669">
                  <c:v>99997.310579745361</c:v>
                </c:pt>
                <c:pt idx="18670">
                  <c:v>99998.540295542174</c:v>
                </c:pt>
                <c:pt idx="18671">
                  <c:v>99999.770011338987</c:v>
                </c:pt>
                <c:pt idx="18672">
                  <c:v>100001.24069557259</c:v>
                </c:pt>
                <c:pt idx="18673">
                  <c:v>100002.98569822196</c:v>
                </c:pt>
                <c:pt idx="18674">
                  <c:v>100004.73070087134</c:v>
                </c:pt>
                <c:pt idx="18675">
                  <c:v>100006.38074807792</c:v>
                </c:pt>
                <c:pt idx="18676">
                  <c:v>100008.15672905705</c:v>
                </c:pt>
                <c:pt idx="18677">
                  <c:v>100010.05829020088</c:v>
                </c:pt>
                <c:pt idx="18678">
                  <c:v>100011.55959915638</c:v>
                </c:pt>
                <c:pt idx="18679">
                  <c:v>100013.06090811187</c:v>
                </c:pt>
                <c:pt idx="18680">
                  <c:v>100014.56221706737</c:v>
                </c:pt>
                <c:pt idx="18681">
                  <c:v>100016.06352602287</c:v>
                </c:pt>
                <c:pt idx="18682">
                  <c:v>100017.56483497837</c:v>
                </c:pt>
                <c:pt idx="18683">
                  <c:v>100019.06614393387</c:v>
                </c:pt>
                <c:pt idx="18684">
                  <c:v>100020.56745288937</c:v>
                </c:pt>
                <c:pt idx="18685">
                  <c:v>100022.06876184487</c:v>
                </c:pt>
                <c:pt idx="18686">
                  <c:v>100023.29847764169</c:v>
                </c:pt>
                <c:pt idx="18687">
                  <c:v>100024.5281934385</c:v>
                </c:pt>
                <c:pt idx="18688">
                  <c:v>100025.75790923531</c:v>
                </c:pt>
                <c:pt idx="18689">
                  <c:v>100026.98762503212</c:v>
                </c:pt>
                <c:pt idx="18690">
                  <c:v>100028.21734082894</c:v>
                </c:pt>
                <c:pt idx="18691">
                  <c:v>100029.44705662575</c:v>
                </c:pt>
                <c:pt idx="18692">
                  <c:v>100030.67677242256</c:v>
                </c:pt>
                <c:pt idx="18693">
                  <c:v>100031.90648821938</c:v>
                </c:pt>
                <c:pt idx="18694">
                  <c:v>100033.13620401619</c:v>
                </c:pt>
                <c:pt idx="18695">
                  <c:v>100033.13620401619</c:v>
                </c:pt>
                <c:pt idx="18696">
                  <c:v>100033.13620401619</c:v>
                </c:pt>
                <c:pt idx="18697">
                  <c:v>100033.13620401619</c:v>
                </c:pt>
                <c:pt idx="18698">
                  <c:v>100033.13620401619</c:v>
                </c:pt>
                <c:pt idx="18699">
                  <c:v>100033.13620401619</c:v>
                </c:pt>
                <c:pt idx="18700">
                  <c:v>100033.13620401619</c:v>
                </c:pt>
                <c:pt idx="18701">
                  <c:v>100033.13620401619</c:v>
                </c:pt>
                <c:pt idx="18702">
                  <c:v>100033.13620401619</c:v>
                </c:pt>
                <c:pt idx="18703">
                  <c:v>100033.13620401619</c:v>
                </c:pt>
                <c:pt idx="18704">
                  <c:v>100033.13620401619</c:v>
                </c:pt>
                <c:pt idx="18705">
                  <c:v>100033.13620401619</c:v>
                </c:pt>
                <c:pt idx="18706">
                  <c:v>100033.13620401619</c:v>
                </c:pt>
                <c:pt idx="18707">
                  <c:v>100033.13620401619</c:v>
                </c:pt>
                <c:pt idx="18708">
                  <c:v>100033.13620401619</c:v>
                </c:pt>
                <c:pt idx="18709">
                  <c:v>100033.13620401619</c:v>
                </c:pt>
                <c:pt idx="18710">
                  <c:v>100033.13620401619</c:v>
                </c:pt>
                <c:pt idx="18711">
                  <c:v>100033.13620401619</c:v>
                </c:pt>
                <c:pt idx="18712">
                  <c:v>100033.13620401619</c:v>
                </c:pt>
                <c:pt idx="18713">
                  <c:v>100033.13620401619</c:v>
                </c:pt>
                <c:pt idx="18714">
                  <c:v>100033.13620401619</c:v>
                </c:pt>
                <c:pt idx="18715">
                  <c:v>100033.13620401619</c:v>
                </c:pt>
                <c:pt idx="18716">
                  <c:v>100033.13620401619</c:v>
                </c:pt>
                <c:pt idx="18717">
                  <c:v>100033.13620401619</c:v>
                </c:pt>
                <c:pt idx="18718">
                  <c:v>100033.13620401619</c:v>
                </c:pt>
                <c:pt idx="18719">
                  <c:v>100033.13620401619</c:v>
                </c:pt>
                <c:pt idx="18720">
                  <c:v>100033.13620401619</c:v>
                </c:pt>
                <c:pt idx="18721">
                  <c:v>100033.13620401619</c:v>
                </c:pt>
                <c:pt idx="18722">
                  <c:v>100033.13620401619</c:v>
                </c:pt>
                <c:pt idx="18723">
                  <c:v>100033.13620401619</c:v>
                </c:pt>
                <c:pt idx="18724">
                  <c:v>100033.13620401619</c:v>
                </c:pt>
                <c:pt idx="18725">
                  <c:v>100033.13620401619</c:v>
                </c:pt>
                <c:pt idx="18726">
                  <c:v>100033.13620401619</c:v>
                </c:pt>
                <c:pt idx="18727">
                  <c:v>100033.13620401619</c:v>
                </c:pt>
                <c:pt idx="18728">
                  <c:v>100033.13620401619</c:v>
                </c:pt>
                <c:pt idx="18729">
                  <c:v>100033.13620401619</c:v>
                </c:pt>
                <c:pt idx="18730">
                  <c:v>100033.13620401619</c:v>
                </c:pt>
                <c:pt idx="18731">
                  <c:v>100033.13620401619</c:v>
                </c:pt>
                <c:pt idx="18732">
                  <c:v>100033.13620401619</c:v>
                </c:pt>
                <c:pt idx="18733">
                  <c:v>100033.13620401619</c:v>
                </c:pt>
                <c:pt idx="18734">
                  <c:v>100033.13620401619</c:v>
                </c:pt>
                <c:pt idx="18735">
                  <c:v>100033.13620401619</c:v>
                </c:pt>
                <c:pt idx="18736">
                  <c:v>100033.13620401619</c:v>
                </c:pt>
                <c:pt idx="18737">
                  <c:v>100033.13620401619</c:v>
                </c:pt>
                <c:pt idx="18738">
                  <c:v>100033.13620401619</c:v>
                </c:pt>
                <c:pt idx="18739">
                  <c:v>100033.13620401619</c:v>
                </c:pt>
                <c:pt idx="18740">
                  <c:v>100033.13620401619</c:v>
                </c:pt>
                <c:pt idx="18741">
                  <c:v>100033.13620401619</c:v>
                </c:pt>
                <c:pt idx="18742">
                  <c:v>100033.13620401619</c:v>
                </c:pt>
                <c:pt idx="18743">
                  <c:v>100033.13620401619</c:v>
                </c:pt>
                <c:pt idx="18744">
                  <c:v>100033.13620401619</c:v>
                </c:pt>
                <c:pt idx="18745">
                  <c:v>100033.13620401619</c:v>
                </c:pt>
                <c:pt idx="18746">
                  <c:v>100033.13620401619</c:v>
                </c:pt>
                <c:pt idx="18747">
                  <c:v>100033.13620401619</c:v>
                </c:pt>
                <c:pt idx="18748">
                  <c:v>100033.13620401619</c:v>
                </c:pt>
                <c:pt idx="18749">
                  <c:v>100033.13620401619</c:v>
                </c:pt>
                <c:pt idx="18750">
                  <c:v>100033.13620401619</c:v>
                </c:pt>
                <c:pt idx="18751">
                  <c:v>100033.13620401619</c:v>
                </c:pt>
                <c:pt idx="18752">
                  <c:v>100033.13620401619</c:v>
                </c:pt>
                <c:pt idx="18753">
                  <c:v>100033.13620401619</c:v>
                </c:pt>
                <c:pt idx="18754">
                  <c:v>100033.13620401619</c:v>
                </c:pt>
                <c:pt idx="18755">
                  <c:v>100033.13620401619</c:v>
                </c:pt>
                <c:pt idx="18756">
                  <c:v>100033.13620401619</c:v>
                </c:pt>
                <c:pt idx="18757">
                  <c:v>100033.13620401619</c:v>
                </c:pt>
                <c:pt idx="18758">
                  <c:v>100033.13620401619</c:v>
                </c:pt>
                <c:pt idx="18759">
                  <c:v>100033.13620401619</c:v>
                </c:pt>
                <c:pt idx="18760">
                  <c:v>100033.13620401619</c:v>
                </c:pt>
                <c:pt idx="18761">
                  <c:v>100033.13620401619</c:v>
                </c:pt>
                <c:pt idx="18762">
                  <c:v>100033.13620401619</c:v>
                </c:pt>
                <c:pt idx="18763">
                  <c:v>100033.13620401619</c:v>
                </c:pt>
                <c:pt idx="18764">
                  <c:v>100033.13620401619</c:v>
                </c:pt>
                <c:pt idx="18765">
                  <c:v>100033.13620401619</c:v>
                </c:pt>
                <c:pt idx="18766">
                  <c:v>100033.13620401619</c:v>
                </c:pt>
                <c:pt idx="18767">
                  <c:v>100033.13620401619</c:v>
                </c:pt>
                <c:pt idx="18768">
                  <c:v>100033.13620401619</c:v>
                </c:pt>
                <c:pt idx="18769">
                  <c:v>100033.13620401619</c:v>
                </c:pt>
                <c:pt idx="18770">
                  <c:v>100033.13620401619</c:v>
                </c:pt>
                <c:pt idx="18771">
                  <c:v>100033.13620401619</c:v>
                </c:pt>
                <c:pt idx="18772">
                  <c:v>100033.13620401619</c:v>
                </c:pt>
                <c:pt idx="18773">
                  <c:v>100033.13620401619</c:v>
                </c:pt>
                <c:pt idx="18774">
                  <c:v>100033.13620401619</c:v>
                </c:pt>
                <c:pt idx="18775">
                  <c:v>100033.13620401619</c:v>
                </c:pt>
                <c:pt idx="18776">
                  <c:v>100033.13620401619</c:v>
                </c:pt>
                <c:pt idx="18777">
                  <c:v>100033.13620401619</c:v>
                </c:pt>
                <c:pt idx="18778">
                  <c:v>100033.13620401619</c:v>
                </c:pt>
                <c:pt idx="18779">
                  <c:v>100033.13620401619</c:v>
                </c:pt>
                <c:pt idx="18780">
                  <c:v>100033.13620401619</c:v>
                </c:pt>
                <c:pt idx="18781">
                  <c:v>100033.13620401619</c:v>
                </c:pt>
                <c:pt idx="18782">
                  <c:v>100033.13620401619</c:v>
                </c:pt>
                <c:pt idx="18783">
                  <c:v>100033.13620401619</c:v>
                </c:pt>
                <c:pt idx="18784">
                  <c:v>100033.13620401619</c:v>
                </c:pt>
                <c:pt idx="18785">
                  <c:v>100033.13620401619</c:v>
                </c:pt>
                <c:pt idx="18786">
                  <c:v>100033.13620401619</c:v>
                </c:pt>
                <c:pt idx="18787">
                  <c:v>100033.13620401619</c:v>
                </c:pt>
                <c:pt idx="18788">
                  <c:v>100033.13620401619</c:v>
                </c:pt>
                <c:pt idx="18789">
                  <c:v>100033.13620401619</c:v>
                </c:pt>
                <c:pt idx="18790">
                  <c:v>100033.13620401619</c:v>
                </c:pt>
                <c:pt idx="18791">
                  <c:v>100033.13620401619</c:v>
                </c:pt>
                <c:pt idx="18792">
                  <c:v>100033.13620401619</c:v>
                </c:pt>
                <c:pt idx="18793">
                  <c:v>100033.13620401619</c:v>
                </c:pt>
                <c:pt idx="18794">
                  <c:v>100033.13620401619</c:v>
                </c:pt>
                <c:pt idx="18795">
                  <c:v>100033.13620401619</c:v>
                </c:pt>
                <c:pt idx="18796">
                  <c:v>100033.13620401619</c:v>
                </c:pt>
                <c:pt idx="18797">
                  <c:v>100033.13620401619</c:v>
                </c:pt>
                <c:pt idx="18798">
                  <c:v>100033.13620401619</c:v>
                </c:pt>
                <c:pt idx="18799">
                  <c:v>100033.13620401619</c:v>
                </c:pt>
                <c:pt idx="18800">
                  <c:v>100033.13620401619</c:v>
                </c:pt>
                <c:pt idx="18801">
                  <c:v>100033.13620401619</c:v>
                </c:pt>
                <c:pt idx="18802">
                  <c:v>100033.13620401619</c:v>
                </c:pt>
                <c:pt idx="18803">
                  <c:v>100033.13620401619</c:v>
                </c:pt>
                <c:pt idx="18804">
                  <c:v>100033.13620401619</c:v>
                </c:pt>
                <c:pt idx="18805">
                  <c:v>100033.13620401619</c:v>
                </c:pt>
                <c:pt idx="18806">
                  <c:v>100033.13620401619</c:v>
                </c:pt>
                <c:pt idx="18807">
                  <c:v>100033.13620401619</c:v>
                </c:pt>
                <c:pt idx="18808">
                  <c:v>100033.13620401619</c:v>
                </c:pt>
                <c:pt idx="18809">
                  <c:v>100033.13620401619</c:v>
                </c:pt>
                <c:pt idx="18810">
                  <c:v>100033.13620401619</c:v>
                </c:pt>
                <c:pt idx="18811">
                  <c:v>100033.13620401619</c:v>
                </c:pt>
                <c:pt idx="18812">
                  <c:v>100033.13620401619</c:v>
                </c:pt>
                <c:pt idx="18813">
                  <c:v>100033.13620401619</c:v>
                </c:pt>
                <c:pt idx="18814">
                  <c:v>100033.13620401619</c:v>
                </c:pt>
                <c:pt idx="18815">
                  <c:v>100033.13620401619</c:v>
                </c:pt>
                <c:pt idx="18816">
                  <c:v>100033.13620401619</c:v>
                </c:pt>
                <c:pt idx="18817">
                  <c:v>100033.13620401619</c:v>
                </c:pt>
                <c:pt idx="18818">
                  <c:v>100033.13620401619</c:v>
                </c:pt>
                <c:pt idx="18819">
                  <c:v>100033.13620401619</c:v>
                </c:pt>
                <c:pt idx="18820">
                  <c:v>100033.13620401619</c:v>
                </c:pt>
                <c:pt idx="18821">
                  <c:v>100033.13620401619</c:v>
                </c:pt>
                <c:pt idx="18822">
                  <c:v>100033.13620401619</c:v>
                </c:pt>
                <c:pt idx="18823">
                  <c:v>100033.13620401619</c:v>
                </c:pt>
                <c:pt idx="18824">
                  <c:v>100033.13620401619</c:v>
                </c:pt>
                <c:pt idx="18825">
                  <c:v>100033.13620401619</c:v>
                </c:pt>
                <c:pt idx="18826">
                  <c:v>100033.13620401619</c:v>
                </c:pt>
                <c:pt idx="18827">
                  <c:v>100033.13620401619</c:v>
                </c:pt>
                <c:pt idx="18828">
                  <c:v>100033.13620401619</c:v>
                </c:pt>
                <c:pt idx="18829">
                  <c:v>100033.13620401619</c:v>
                </c:pt>
                <c:pt idx="18830">
                  <c:v>100033.13620401619</c:v>
                </c:pt>
                <c:pt idx="18831">
                  <c:v>100033.13620401619</c:v>
                </c:pt>
                <c:pt idx="18832">
                  <c:v>100033.13620401619</c:v>
                </c:pt>
                <c:pt idx="18833">
                  <c:v>100033.13620401619</c:v>
                </c:pt>
                <c:pt idx="18834">
                  <c:v>100033.13620401619</c:v>
                </c:pt>
                <c:pt idx="18835">
                  <c:v>100033.13620401619</c:v>
                </c:pt>
                <c:pt idx="18836">
                  <c:v>100033.13620401619</c:v>
                </c:pt>
                <c:pt idx="18837">
                  <c:v>100033.13620401619</c:v>
                </c:pt>
                <c:pt idx="18838">
                  <c:v>100033.13620401619</c:v>
                </c:pt>
                <c:pt idx="18839">
                  <c:v>100033.13620401619</c:v>
                </c:pt>
                <c:pt idx="18840">
                  <c:v>100033.13620401619</c:v>
                </c:pt>
                <c:pt idx="18841">
                  <c:v>100033.13620401619</c:v>
                </c:pt>
                <c:pt idx="18842">
                  <c:v>100033.13620401619</c:v>
                </c:pt>
                <c:pt idx="18843">
                  <c:v>100033.13620401619</c:v>
                </c:pt>
                <c:pt idx="18844">
                  <c:v>100033.13620401619</c:v>
                </c:pt>
                <c:pt idx="18845">
                  <c:v>100033.13620401619</c:v>
                </c:pt>
                <c:pt idx="18846">
                  <c:v>100033.13620401619</c:v>
                </c:pt>
                <c:pt idx="18847">
                  <c:v>100033.13620401619</c:v>
                </c:pt>
                <c:pt idx="18848">
                  <c:v>100033.13620401619</c:v>
                </c:pt>
                <c:pt idx="18849">
                  <c:v>100033.13620401619</c:v>
                </c:pt>
                <c:pt idx="18850">
                  <c:v>100033.13620401619</c:v>
                </c:pt>
                <c:pt idx="18851">
                  <c:v>100033.13620401619</c:v>
                </c:pt>
                <c:pt idx="18852">
                  <c:v>100033.13620401619</c:v>
                </c:pt>
                <c:pt idx="18853">
                  <c:v>100033.13620401619</c:v>
                </c:pt>
                <c:pt idx="18854">
                  <c:v>100033.13620401619</c:v>
                </c:pt>
                <c:pt idx="18855">
                  <c:v>100033.13620401619</c:v>
                </c:pt>
                <c:pt idx="18856">
                  <c:v>100033.13620401619</c:v>
                </c:pt>
                <c:pt idx="18857">
                  <c:v>100033.13620401619</c:v>
                </c:pt>
                <c:pt idx="18858">
                  <c:v>100033.13620401619</c:v>
                </c:pt>
                <c:pt idx="18859">
                  <c:v>100033.13620401619</c:v>
                </c:pt>
                <c:pt idx="18860">
                  <c:v>100033.13620401619</c:v>
                </c:pt>
                <c:pt idx="18861">
                  <c:v>100033.13620401619</c:v>
                </c:pt>
                <c:pt idx="18862">
                  <c:v>100033.13620401619</c:v>
                </c:pt>
                <c:pt idx="18863">
                  <c:v>100033.13620401619</c:v>
                </c:pt>
                <c:pt idx="18864">
                  <c:v>100033.13620401619</c:v>
                </c:pt>
                <c:pt idx="18865">
                  <c:v>100033.13620401619</c:v>
                </c:pt>
                <c:pt idx="18866">
                  <c:v>100033.13620401619</c:v>
                </c:pt>
                <c:pt idx="18867">
                  <c:v>100033.13620401619</c:v>
                </c:pt>
                <c:pt idx="18868">
                  <c:v>100033.13620401619</c:v>
                </c:pt>
                <c:pt idx="18869">
                  <c:v>100033.13620401619</c:v>
                </c:pt>
                <c:pt idx="18870">
                  <c:v>100033.13620401619</c:v>
                </c:pt>
                <c:pt idx="18871">
                  <c:v>100033.13620401619</c:v>
                </c:pt>
                <c:pt idx="18872">
                  <c:v>100033.13620401619</c:v>
                </c:pt>
                <c:pt idx="18873">
                  <c:v>100033.13620401619</c:v>
                </c:pt>
                <c:pt idx="18874">
                  <c:v>100033.13620401619</c:v>
                </c:pt>
                <c:pt idx="18875">
                  <c:v>100033.13620401619</c:v>
                </c:pt>
                <c:pt idx="18876">
                  <c:v>100033.13620401619</c:v>
                </c:pt>
                <c:pt idx="18877">
                  <c:v>100033.13620401619</c:v>
                </c:pt>
                <c:pt idx="18878">
                  <c:v>100033.13620401619</c:v>
                </c:pt>
                <c:pt idx="18879">
                  <c:v>100033.13620401619</c:v>
                </c:pt>
                <c:pt idx="18880">
                  <c:v>100033.13620401619</c:v>
                </c:pt>
                <c:pt idx="18881">
                  <c:v>100033.13620401619</c:v>
                </c:pt>
                <c:pt idx="18882">
                  <c:v>100033.13620401619</c:v>
                </c:pt>
                <c:pt idx="18883">
                  <c:v>100033.13620401619</c:v>
                </c:pt>
                <c:pt idx="18884">
                  <c:v>100033.13620401619</c:v>
                </c:pt>
                <c:pt idx="18885">
                  <c:v>100033.13620401619</c:v>
                </c:pt>
                <c:pt idx="18886">
                  <c:v>100033.13620401619</c:v>
                </c:pt>
                <c:pt idx="18887">
                  <c:v>100033.13620401619</c:v>
                </c:pt>
                <c:pt idx="18888">
                  <c:v>100033.13620401619</c:v>
                </c:pt>
                <c:pt idx="18889">
                  <c:v>100033.13620401619</c:v>
                </c:pt>
                <c:pt idx="18890">
                  <c:v>100033.13620401619</c:v>
                </c:pt>
                <c:pt idx="18891">
                  <c:v>100033.13620401619</c:v>
                </c:pt>
                <c:pt idx="18892">
                  <c:v>100033.13620401619</c:v>
                </c:pt>
                <c:pt idx="18893">
                  <c:v>100033.13620401619</c:v>
                </c:pt>
                <c:pt idx="18894">
                  <c:v>100033.13620401619</c:v>
                </c:pt>
                <c:pt idx="18895">
                  <c:v>100033.13620401619</c:v>
                </c:pt>
                <c:pt idx="18896">
                  <c:v>100033.13620401619</c:v>
                </c:pt>
                <c:pt idx="18897">
                  <c:v>100033.13620401619</c:v>
                </c:pt>
                <c:pt idx="18898">
                  <c:v>100033.13620401619</c:v>
                </c:pt>
                <c:pt idx="18899">
                  <c:v>100033.13620401619</c:v>
                </c:pt>
                <c:pt idx="18900">
                  <c:v>100033.13620401619</c:v>
                </c:pt>
                <c:pt idx="18901">
                  <c:v>100033.13620401619</c:v>
                </c:pt>
                <c:pt idx="18902">
                  <c:v>100033.13620401619</c:v>
                </c:pt>
                <c:pt idx="18903">
                  <c:v>100033.13620401619</c:v>
                </c:pt>
                <c:pt idx="18904">
                  <c:v>100033.13620401619</c:v>
                </c:pt>
                <c:pt idx="18905">
                  <c:v>100033.13620401619</c:v>
                </c:pt>
                <c:pt idx="18906">
                  <c:v>100033.13620401619</c:v>
                </c:pt>
                <c:pt idx="18907">
                  <c:v>100033.13620401619</c:v>
                </c:pt>
                <c:pt idx="18908">
                  <c:v>100033.13620401619</c:v>
                </c:pt>
                <c:pt idx="18909">
                  <c:v>100033.13620401619</c:v>
                </c:pt>
                <c:pt idx="18910">
                  <c:v>100033.13620401619</c:v>
                </c:pt>
                <c:pt idx="18911">
                  <c:v>100033.13620401619</c:v>
                </c:pt>
                <c:pt idx="18912">
                  <c:v>100033.13620401619</c:v>
                </c:pt>
                <c:pt idx="18913">
                  <c:v>100033.13620401619</c:v>
                </c:pt>
                <c:pt idx="18914">
                  <c:v>100033.13620401619</c:v>
                </c:pt>
                <c:pt idx="18915">
                  <c:v>100033.13620401619</c:v>
                </c:pt>
                <c:pt idx="18916">
                  <c:v>100033.13620401619</c:v>
                </c:pt>
                <c:pt idx="18917">
                  <c:v>100033.13620401619</c:v>
                </c:pt>
                <c:pt idx="18918">
                  <c:v>100033.13620401619</c:v>
                </c:pt>
                <c:pt idx="18919">
                  <c:v>100033.13620401619</c:v>
                </c:pt>
                <c:pt idx="18920">
                  <c:v>100033.13620401619</c:v>
                </c:pt>
                <c:pt idx="18921">
                  <c:v>100033.13620401619</c:v>
                </c:pt>
                <c:pt idx="18922">
                  <c:v>100033.13620401619</c:v>
                </c:pt>
                <c:pt idx="18923">
                  <c:v>100033.13620401619</c:v>
                </c:pt>
                <c:pt idx="18924">
                  <c:v>100033.13620401619</c:v>
                </c:pt>
                <c:pt idx="18925">
                  <c:v>100033.13620401619</c:v>
                </c:pt>
                <c:pt idx="18926">
                  <c:v>100033.13620401619</c:v>
                </c:pt>
                <c:pt idx="18927">
                  <c:v>100033.13620401619</c:v>
                </c:pt>
                <c:pt idx="18928">
                  <c:v>100033.13620401619</c:v>
                </c:pt>
                <c:pt idx="18929">
                  <c:v>100033.13620401619</c:v>
                </c:pt>
                <c:pt idx="18930">
                  <c:v>100033.13620401619</c:v>
                </c:pt>
                <c:pt idx="18931">
                  <c:v>100033.13620401619</c:v>
                </c:pt>
                <c:pt idx="18932">
                  <c:v>100033.13620401619</c:v>
                </c:pt>
                <c:pt idx="18933">
                  <c:v>100033.13620401619</c:v>
                </c:pt>
                <c:pt idx="18934">
                  <c:v>100033.13620401619</c:v>
                </c:pt>
                <c:pt idx="18935">
                  <c:v>100033.13620401619</c:v>
                </c:pt>
                <c:pt idx="18936">
                  <c:v>100033.13620401619</c:v>
                </c:pt>
                <c:pt idx="18937">
                  <c:v>100033.13620401619</c:v>
                </c:pt>
                <c:pt idx="18938">
                  <c:v>100033.13620401619</c:v>
                </c:pt>
                <c:pt idx="18939">
                  <c:v>100033.13620401619</c:v>
                </c:pt>
                <c:pt idx="18940">
                  <c:v>100033.13620401619</c:v>
                </c:pt>
                <c:pt idx="18941">
                  <c:v>100033.13620401619</c:v>
                </c:pt>
                <c:pt idx="18942">
                  <c:v>100033.13620401619</c:v>
                </c:pt>
                <c:pt idx="18943">
                  <c:v>100033.13620401619</c:v>
                </c:pt>
                <c:pt idx="18944">
                  <c:v>100033.13620401619</c:v>
                </c:pt>
                <c:pt idx="18945">
                  <c:v>100033.13620401619</c:v>
                </c:pt>
                <c:pt idx="18946">
                  <c:v>100033.13620401619</c:v>
                </c:pt>
                <c:pt idx="18947">
                  <c:v>100033.13620401619</c:v>
                </c:pt>
                <c:pt idx="18948">
                  <c:v>100033.13620401619</c:v>
                </c:pt>
                <c:pt idx="18949">
                  <c:v>100033.13620401619</c:v>
                </c:pt>
                <c:pt idx="18950">
                  <c:v>100033.13620401619</c:v>
                </c:pt>
                <c:pt idx="18951">
                  <c:v>100033.13620401619</c:v>
                </c:pt>
                <c:pt idx="18952">
                  <c:v>100033.13620401619</c:v>
                </c:pt>
                <c:pt idx="18953">
                  <c:v>100033.13620401619</c:v>
                </c:pt>
                <c:pt idx="18954">
                  <c:v>100033.13620401619</c:v>
                </c:pt>
                <c:pt idx="18955">
                  <c:v>100033.13620401619</c:v>
                </c:pt>
                <c:pt idx="18956">
                  <c:v>100033.13620401619</c:v>
                </c:pt>
                <c:pt idx="18957">
                  <c:v>100033.13620401619</c:v>
                </c:pt>
                <c:pt idx="18958">
                  <c:v>100033.13620401619</c:v>
                </c:pt>
                <c:pt idx="18959">
                  <c:v>100033.13620401619</c:v>
                </c:pt>
                <c:pt idx="18960">
                  <c:v>100033.13620401619</c:v>
                </c:pt>
                <c:pt idx="18961">
                  <c:v>100033.13620401619</c:v>
                </c:pt>
                <c:pt idx="18962">
                  <c:v>100033.13620401619</c:v>
                </c:pt>
                <c:pt idx="18963">
                  <c:v>100033.13620401619</c:v>
                </c:pt>
                <c:pt idx="18964">
                  <c:v>100033.13620401619</c:v>
                </c:pt>
                <c:pt idx="18965">
                  <c:v>100033.13620401619</c:v>
                </c:pt>
                <c:pt idx="18966">
                  <c:v>100033.13620401619</c:v>
                </c:pt>
                <c:pt idx="18967">
                  <c:v>100033.13620401619</c:v>
                </c:pt>
                <c:pt idx="18968">
                  <c:v>100033.13620401619</c:v>
                </c:pt>
                <c:pt idx="18969">
                  <c:v>100033.13620401619</c:v>
                </c:pt>
                <c:pt idx="18970">
                  <c:v>100033.13620401619</c:v>
                </c:pt>
                <c:pt idx="18971">
                  <c:v>100033.13620401619</c:v>
                </c:pt>
                <c:pt idx="18972">
                  <c:v>100033.13620401619</c:v>
                </c:pt>
                <c:pt idx="18973">
                  <c:v>100033.13620401619</c:v>
                </c:pt>
                <c:pt idx="18974">
                  <c:v>100033.13620401619</c:v>
                </c:pt>
                <c:pt idx="18975">
                  <c:v>100033.13620401619</c:v>
                </c:pt>
                <c:pt idx="18976">
                  <c:v>100033.13620401619</c:v>
                </c:pt>
                <c:pt idx="18977">
                  <c:v>100033.13620401619</c:v>
                </c:pt>
                <c:pt idx="18978">
                  <c:v>100033.13620401619</c:v>
                </c:pt>
                <c:pt idx="18979">
                  <c:v>100033.13620401619</c:v>
                </c:pt>
                <c:pt idx="18980">
                  <c:v>100033.13620401619</c:v>
                </c:pt>
                <c:pt idx="18981">
                  <c:v>100033.13620401619</c:v>
                </c:pt>
                <c:pt idx="18982">
                  <c:v>100033.13620401619</c:v>
                </c:pt>
                <c:pt idx="18983">
                  <c:v>100033.13620401619</c:v>
                </c:pt>
                <c:pt idx="18984">
                  <c:v>100033.13620401619</c:v>
                </c:pt>
                <c:pt idx="18985">
                  <c:v>100033.13620401619</c:v>
                </c:pt>
                <c:pt idx="18986">
                  <c:v>100033.13620401619</c:v>
                </c:pt>
                <c:pt idx="18987">
                  <c:v>100033.13620401619</c:v>
                </c:pt>
                <c:pt idx="18988">
                  <c:v>100033.13620401619</c:v>
                </c:pt>
                <c:pt idx="18989">
                  <c:v>100033.13620401619</c:v>
                </c:pt>
                <c:pt idx="18990">
                  <c:v>100033.13620401619</c:v>
                </c:pt>
                <c:pt idx="18991">
                  <c:v>100033.13620401619</c:v>
                </c:pt>
                <c:pt idx="18992">
                  <c:v>100033.13620401619</c:v>
                </c:pt>
                <c:pt idx="18993">
                  <c:v>100033.13620401619</c:v>
                </c:pt>
                <c:pt idx="18994">
                  <c:v>100033.13620401619</c:v>
                </c:pt>
                <c:pt idx="18995">
                  <c:v>100033.13620401619</c:v>
                </c:pt>
                <c:pt idx="18996">
                  <c:v>100033.13620401619</c:v>
                </c:pt>
                <c:pt idx="18997">
                  <c:v>100033.13620401619</c:v>
                </c:pt>
                <c:pt idx="18998">
                  <c:v>100033.13620401619</c:v>
                </c:pt>
                <c:pt idx="18999">
                  <c:v>100033.13620401619</c:v>
                </c:pt>
                <c:pt idx="19000">
                  <c:v>100033.13620401619</c:v>
                </c:pt>
                <c:pt idx="19001">
                  <c:v>100033.13620401619</c:v>
                </c:pt>
                <c:pt idx="19002">
                  <c:v>100033.13620401619</c:v>
                </c:pt>
                <c:pt idx="19003">
                  <c:v>100033.13620401619</c:v>
                </c:pt>
                <c:pt idx="19004">
                  <c:v>100033.13620401619</c:v>
                </c:pt>
                <c:pt idx="19005">
                  <c:v>100033.13620401619</c:v>
                </c:pt>
                <c:pt idx="19006">
                  <c:v>100033.13620401619</c:v>
                </c:pt>
                <c:pt idx="19007">
                  <c:v>100033.13620401619</c:v>
                </c:pt>
                <c:pt idx="19008">
                  <c:v>100033.13620401619</c:v>
                </c:pt>
                <c:pt idx="19009">
                  <c:v>100033.13620401619</c:v>
                </c:pt>
                <c:pt idx="19010">
                  <c:v>100033.13620401619</c:v>
                </c:pt>
                <c:pt idx="19011">
                  <c:v>100033.13620401619</c:v>
                </c:pt>
                <c:pt idx="19012">
                  <c:v>100033.13620401619</c:v>
                </c:pt>
                <c:pt idx="19013">
                  <c:v>100033.13620401619</c:v>
                </c:pt>
                <c:pt idx="19014">
                  <c:v>100033.13620401619</c:v>
                </c:pt>
                <c:pt idx="19015">
                  <c:v>100033.13620401619</c:v>
                </c:pt>
                <c:pt idx="19016">
                  <c:v>100033.13620401619</c:v>
                </c:pt>
                <c:pt idx="19017">
                  <c:v>100033.13620401619</c:v>
                </c:pt>
                <c:pt idx="19018">
                  <c:v>100033.13620401619</c:v>
                </c:pt>
                <c:pt idx="19019">
                  <c:v>100033.13620401619</c:v>
                </c:pt>
                <c:pt idx="19020">
                  <c:v>100033.13620401619</c:v>
                </c:pt>
                <c:pt idx="19021">
                  <c:v>100033.13620401619</c:v>
                </c:pt>
                <c:pt idx="19022">
                  <c:v>100033.13620401619</c:v>
                </c:pt>
                <c:pt idx="19023">
                  <c:v>100033.13620401619</c:v>
                </c:pt>
                <c:pt idx="19024">
                  <c:v>100033.13620401619</c:v>
                </c:pt>
                <c:pt idx="19025">
                  <c:v>100033.13620401619</c:v>
                </c:pt>
                <c:pt idx="19026">
                  <c:v>100033.13620401619</c:v>
                </c:pt>
                <c:pt idx="19027">
                  <c:v>100033.13620401619</c:v>
                </c:pt>
                <c:pt idx="19028">
                  <c:v>100033.13620401619</c:v>
                </c:pt>
                <c:pt idx="19029">
                  <c:v>100033.13620401619</c:v>
                </c:pt>
                <c:pt idx="19030">
                  <c:v>100033.13620401619</c:v>
                </c:pt>
                <c:pt idx="19031">
                  <c:v>100033.13620401619</c:v>
                </c:pt>
                <c:pt idx="19032">
                  <c:v>100033.13620401619</c:v>
                </c:pt>
                <c:pt idx="19033">
                  <c:v>100033.13620401619</c:v>
                </c:pt>
                <c:pt idx="19034">
                  <c:v>100033.13620401619</c:v>
                </c:pt>
                <c:pt idx="19035">
                  <c:v>100033.13620401619</c:v>
                </c:pt>
                <c:pt idx="19036">
                  <c:v>100033.13620401619</c:v>
                </c:pt>
                <c:pt idx="19037">
                  <c:v>100033.13620401619</c:v>
                </c:pt>
                <c:pt idx="19038">
                  <c:v>100033.13620401619</c:v>
                </c:pt>
                <c:pt idx="19039">
                  <c:v>100033.13620401619</c:v>
                </c:pt>
                <c:pt idx="19040">
                  <c:v>100033.13620401619</c:v>
                </c:pt>
                <c:pt idx="19041">
                  <c:v>100033.13620401619</c:v>
                </c:pt>
                <c:pt idx="19042">
                  <c:v>100033.13620401619</c:v>
                </c:pt>
                <c:pt idx="19043">
                  <c:v>100033.13620401619</c:v>
                </c:pt>
                <c:pt idx="19044">
                  <c:v>100033.13620401619</c:v>
                </c:pt>
                <c:pt idx="19045">
                  <c:v>100033.13620401619</c:v>
                </c:pt>
                <c:pt idx="19046">
                  <c:v>100033.13620401619</c:v>
                </c:pt>
                <c:pt idx="19047">
                  <c:v>100033.13620401619</c:v>
                </c:pt>
                <c:pt idx="19048">
                  <c:v>100033.13620401619</c:v>
                </c:pt>
                <c:pt idx="19049">
                  <c:v>100033.13620401619</c:v>
                </c:pt>
                <c:pt idx="19050">
                  <c:v>100033.13620401619</c:v>
                </c:pt>
                <c:pt idx="19051">
                  <c:v>100033.13620401619</c:v>
                </c:pt>
                <c:pt idx="19052">
                  <c:v>100033.13620401619</c:v>
                </c:pt>
                <c:pt idx="19053">
                  <c:v>100033.13620401619</c:v>
                </c:pt>
                <c:pt idx="19054">
                  <c:v>100033.13620401619</c:v>
                </c:pt>
                <c:pt idx="19055">
                  <c:v>100033.13620401619</c:v>
                </c:pt>
                <c:pt idx="19056">
                  <c:v>100033.13620401619</c:v>
                </c:pt>
                <c:pt idx="19057">
                  <c:v>100033.13620401619</c:v>
                </c:pt>
                <c:pt idx="19058">
                  <c:v>100033.13620401619</c:v>
                </c:pt>
                <c:pt idx="19059">
                  <c:v>100033.13620401619</c:v>
                </c:pt>
                <c:pt idx="19060">
                  <c:v>100033.13620401619</c:v>
                </c:pt>
                <c:pt idx="19061">
                  <c:v>100033.13620401619</c:v>
                </c:pt>
                <c:pt idx="19062">
                  <c:v>100033.13620401619</c:v>
                </c:pt>
                <c:pt idx="19063">
                  <c:v>100033.13620401619</c:v>
                </c:pt>
                <c:pt idx="19064">
                  <c:v>100033.13620401619</c:v>
                </c:pt>
                <c:pt idx="19065">
                  <c:v>100033.13620401619</c:v>
                </c:pt>
                <c:pt idx="19066">
                  <c:v>100033.13620401619</c:v>
                </c:pt>
                <c:pt idx="19067">
                  <c:v>100033.13620401619</c:v>
                </c:pt>
                <c:pt idx="19068">
                  <c:v>100033.13620401619</c:v>
                </c:pt>
                <c:pt idx="19069">
                  <c:v>100033.13620401619</c:v>
                </c:pt>
                <c:pt idx="19070">
                  <c:v>100033.13620401619</c:v>
                </c:pt>
                <c:pt idx="19071">
                  <c:v>100033.13620401619</c:v>
                </c:pt>
                <c:pt idx="19072">
                  <c:v>100033.13620401619</c:v>
                </c:pt>
                <c:pt idx="19073">
                  <c:v>100033.13620401619</c:v>
                </c:pt>
                <c:pt idx="19074">
                  <c:v>100033.13620401619</c:v>
                </c:pt>
                <c:pt idx="19075">
                  <c:v>100033.13620401619</c:v>
                </c:pt>
                <c:pt idx="19076">
                  <c:v>100033.13620401619</c:v>
                </c:pt>
                <c:pt idx="19077">
                  <c:v>100033.13620401619</c:v>
                </c:pt>
                <c:pt idx="19078">
                  <c:v>100033.13620401619</c:v>
                </c:pt>
                <c:pt idx="19079">
                  <c:v>100033.13620401619</c:v>
                </c:pt>
                <c:pt idx="19080">
                  <c:v>100033.13620401619</c:v>
                </c:pt>
                <c:pt idx="19081">
                  <c:v>100033.13620401619</c:v>
                </c:pt>
                <c:pt idx="19082">
                  <c:v>100033.13620401619</c:v>
                </c:pt>
                <c:pt idx="19083">
                  <c:v>100033.13620401619</c:v>
                </c:pt>
                <c:pt idx="19084">
                  <c:v>100033.13620401619</c:v>
                </c:pt>
                <c:pt idx="19085">
                  <c:v>100033.13620401619</c:v>
                </c:pt>
                <c:pt idx="19086">
                  <c:v>100033.13620401619</c:v>
                </c:pt>
                <c:pt idx="19087">
                  <c:v>100033.13620401619</c:v>
                </c:pt>
                <c:pt idx="19088">
                  <c:v>100033.13620401619</c:v>
                </c:pt>
                <c:pt idx="19089">
                  <c:v>100033.13620401619</c:v>
                </c:pt>
                <c:pt idx="19090">
                  <c:v>100033.13620401619</c:v>
                </c:pt>
                <c:pt idx="19091">
                  <c:v>100033.13620401619</c:v>
                </c:pt>
                <c:pt idx="19092">
                  <c:v>100033.13620401619</c:v>
                </c:pt>
                <c:pt idx="19093">
                  <c:v>100033.13620401619</c:v>
                </c:pt>
                <c:pt idx="19094">
                  <c:v>100033.13620401619</c:v>
                </c:pt>
                <c:pt idx="19095">
                  <c:v>100033.13620401619</c:v>
                </c:pt>
                <c:pt idx="19096">
                  <c:v>100033.13620401619</c:v>
                </c:pt>
                <c:pt idx="19097">
                  <c:v>100033.13620401619</c:v>
                </c:pt>
                <c:pt idx="19098">
                  <c:v>100033.13620401619</c:v>
                </c:pt>
                <c:pt idx="19099">
                  <c:v>100033.13620401619</c:v>
                </c:pt>
                <c:pt idx="19100">
                  <c:v>100033.13620401619</c:v>
                </c:pt>
                <c:pt idx="19101">
                  <c:v>100033.13620401619</c:v>
                </c:pt>
                <c:pt idx="19102">
                  <c:v>100033.13620401619</c:v>
                </c:pt>
                <c:pt idx="19103">
                  <c:v>100033.30718014986</c:v>
                </c:pt>
                <c:pt idx="19104">
                  <c:v>100034.43548968548</c:v>
                </c:pt>
                <c:pt idx="19105">
                  <c:v>100035.41004744906</c:v>
                </c:pt>
                <c:pt idx="19106">
                  <c:v>100036.38460521263</c:v>
                </c:pt>
                <c:pt idx="19107">
                  <c:v>100037.35916297621</c:v>
                </c:pt>
                <c:pt idx="19108">
                  <c:v>100038.33372073979</c:v>
                </c:pt>
                <c:pt idx="19109">
                  <c:v>100039.30827850336</c:v>
                </c:pt>
                <c:pt idx="19110">
                  <c:v>100040.1852630293</c:v>
                </c:pt>
                <c:pt idx="19111">
                  <c:v>100040.22689748037</c:v>
                </c:pt>
                <c:pt idx="19112">
                  <c:v>100040.22689748037</c:v>
                </c:pt>
                <c:pt idx="19113">
                  <c:v>100040.22689748037</c:v>
                </c:pt>
                <c:pt idx="19114">
                  <c:v>100040.22689748037</c:v>
                </c:pt>
                <c:pt idx="19115">
                  <c:v>100040.22689748037</c:v>
                </c:pt>
                <c:pt idx="19116">
                  <c:v>100040.22689748037</c:v>
                </c:pt>
                <c:pt idx="19117">
                  <c:v>100040.22689748037</c:v>
                </c:pt>
                <c:pt idx="19118">
                  <c:v>100040.22689748037</c:v>
                </c:pt>
                <c:pt idx="19119">
                  <c:v>100040.22689748037</c:v>
                </c:pt>
                <c:pt idx="19120">
                  <c:v>100040.22689748037</c:v>
                </c:pt>
                <c:pt idx="19121">
                  <c:v>100040.22689748037</c:v>
                </c:pt>
                <c:pt idx="19122">
                  <c:v>100040.22689748037</c:v>
                </c:pt>
                <c:pt idx="19123">
                  <c:v>100040.22689748037</c:v>
                </c:pt>
                <c:pt idx="19124">
                  <c:v>100040.22689748037</c:v>
                </c:pt>
                <c:pt idx="19125">
                  <c:v>100040.22689748037</c:v>
                </c:pt>
                <c:pt idx="19126">
                  <c:v>100040.22689748037</c:v>
                </c:pt>
                <c:pt idx="19127">
                  <c:v>100040.22689748037</c:v>
                </c:pt>
                <c:pt idx="19128">
                  <c:v>100040.22689748037</c:v>
                </c:pt>
                <c:pt idx="19129">
                  <c:v>100040.22689748037</c:v>
                </c:pt>
                <c:pt idx="19130">
                  <c:v>100040.22689748037</c:v>
                </c:pt>
                <c:pt idx="19131">
                  <c:v>100040.22689748037</c:v>
                </c:pt>
                <c:pt idx="19132">
                  <c:v>100040.22689748037</c:v>
                </c:pt>
                <c:pt idx="19133">
                  <c:v>100040.22689748037</c:v>
                </c:pt>
                <c:pt idx="19134">
                  <c:v>100040.22689748037</c:v>
                </c:pt>
                <c:pt idx="19135">
                  <c:v>100040.22689748037</c:v>
                </c:pt>
                <c:pt idx="19136">
                  <c:v>100040.22689748037</c:v>
                </c:pt>
                <c:pt idx="19137">
                  <c:v>100040.22689748037</c:v>
                </c:pt>
                <c:pt idx="19138">
                  <c:v>100040.22689748037</c:v>
                </c:pt>
                <c:pt idx="19139">
                  <c:v>100040.22689748037</c:v>
                </c:pt>
                <c:pt idx="19140">
                  <c:v>100040.22689748037</c:v>
                </c:pt>
                <c:pt idx="19141">
                  <c:v>100040.22689748037</c:v>
                </c:pt>
                <c:pt idx="19142">
                  <c:v>100040.22689748037</c:v>
                </c:pt>
                <c:pt idx="19143">
                  <c:v>100040.22689748037</c:v>
                </c:pt>
                <c:pt idx="19144">
                  <c:v>100040.22689748037</c:v>
                </c:pt>
                <c:pt idx="19145">
                  <c:v>100040.22689748037</c:v>
                </c:pt>
                <c:pt idx="19146">
                  <c:v>100040.22689748037</c:v>
                </c:pt>
                <c:pt idx="19147">
                  <c:v>100040.22689748037</c:v>
                </c:pt>
                <c:pt idx="19148">
                  <c:v>100040.22689748037</c:v>
                </c:pt>
                <c:pt idx="19149">
                  <c:v>100040.22689748037</c:v>
                </c:pt>
                <c:pt idx="19150">
                  <c:v>100040.22689748037</c:v>
                </c:pt>
                <c:pt idx="19151">
                  <c:v>100040.22689748037</c:v>
                </c:pt>
                <c:pt idx="19152">
                  <c:v>100040.22689748037</c:v>
                </c:pt>
                <c:pt idx="19153">
                  <c:v>100040.22689748037</c:v>
                </c:pt>
                <c:pt idx="19154">
                  <c:v>100040.22689748037</c:v>
                </c:pt>
                <c:pt idx="19155">
                  <c:v>100040.22689748037</c:v>
                </c:pt>
                <c:pt idx="19156">
                  <c:v>100040.22689748037</c:v>
                </c:pt>
                <c:pt idx="19157">
                  <c:v>100040.22689748037</c:v>
                </c:pt>
                <c:pt idx="19158">
                  <c:v>100040.22689748037</c:v>
                </c:pt>
                <c:pt idx="19159">
                  <c:v>100040.22689748037</c:v>
                </c:pt>
                <c:pt idx="19160">
                  <c:v>100040.22689748037</c:v>
                </c:pt>
                <c:pt idx="19161">
                  <c:v>100040.22689748037</c:v>
                </c:pt>
                <c:pt idx="19162">
                  <c:v>100040.22689748037</c:v>
                </c:pt>
                <c:pt idx="19163">
                  <c:v>100040.22689748037</c:v>
                </c:pt>
                <c:pt idx="19164">
                  <c:v>100040.22689748037</c:v>
                </c:pt>
                <c:pt idx="19165">
                  <c:v>100040.22689748037</c:v>
                </c:pt>
                <c:pt idx="19166">
                  <c:v>100040.22689748037</c:v>
                </c:pt>
                <c:pt idx="19167">
                  <c:v>100040.22689748037</c:v>
                </c:pt>
                <c:pt idx="19168">
                  <c:v>100040.22689748037</c:v>
                </c:pt>
                <c:pt idx="19169">
                  <c:v>100040.22689748037</c:v>
                </c:pt>
                <c:pt idx="19170">
                  <c:v>100040.22689748037</c:v>
                </c:pt>
                <c:pt idx="19171">
                  <c:v>100040.22689748037</c:v>
                </c:pt>
                <c:pt idx="19172">
                  <c:v>100040.22689748037</c:v>
                </c:pt>
                <c:pt idx="19173">
                  <c:v>100040.22689748037</c:v>
                </c:pt>
                <c:pt idx="19174">
                  <c:v>100040.22689748037</c:v>
                </c:pt>
                <c:pt idx="19175">
                  <c:v>100040.22689748037</c:v>
                </c:pt>
                <c:pt idx="19176">
                  <c:v>100040.22689748037</c:v>
                </c:pt>
                <c:pt idx="19177">
                  <c:v>100040.22689748037</c:v>
                </c:pt>
                <c:pt idx="19178">
                  <c:v>100040.22689748037</c:v>
                </c:pt>
                <c:pt idx="19179">
                  <c:v>100040.22689748037</c:v>
                </c:pt>
                <c:pt idx="19180">
                  <c:v>100040.22689748037</c:v>
                </c:pt>
                <c:pt idx="19181">
                  <c:v>100040.22689748037</c:v>
                </c:pt>
                <c:pt idx="19182">
                  <c:v>100040.22689748037</c:v>
                </c:pt>
                <c:pt idx="19183">
                  <c:v>100040.22689748037</c:v>
                </c:pt>
                <c:pt idx="19184">
                  <c:v>100040.22689748037</c:v>
                </c:pt>
                <c:pt idx="19185">
                  <c:v>100040.22689748037</c:v>
                </c:pt>
                <c:pt idx="19186">
                  <c:v>100040.22689748037</c:v>
                </c:pt>
                <c:pt idx="19187">
                  <c:v>100040.22689748037</c:v>
                </c:pt>
                <c:pt idx="19188">
                  <c:v>100040.22689748037</c:v>
                </c:pt>
                <c:pt idx="19189">
                  <c:v>100040.22689748037</c:v>
                </c:pt>
                <c:pt idx="19190">
                  <c:v>100040.22689748037</c:v>
                </c:pt>
                <c:pt idx="19191">
                  <c:v>100040.37920937255</c:v>
                </c:pt>
                <c:pt idx="19192">
                  <c:v>100040.53152126473</c:v>
                </c:pt>
                <c:pt idx="19193">
                  <c:v>100040.6838331569</c:v>
                </c:pt>
                <c:pt idx="19194">
                  <c:v>100040.83614504908</c:v>
                </c:pt>
                <c:pt idx="19195">
                  <c:v>100040.98845694125</c:v>
                </c:pt>
                <c:pt idx="19196">
                  <c:v>100041.14076883343</c:v>
                </c:pt>
                <c:pt idx="19197">
                  <c:v>100041.29308072561</c:v>
                </c:pt>
                <c:pt idx="19198">
                  <c:v>100041.29308072561</c:v>
                </c:pt>
                <c:pt idx="19199">
                  <c:v>100041.29308072561</c:v>
                </c:pt>
                <c:pt idx="19200">
                  <c:v>100041.29308072561</c:v>
                </c:pt>
                <c:pt idx="19201">
                  <c:v>100041.29308072561</c:v>
                </c:pt>
                <c:pt idx="19202">
                  <c:v>100041.29308072561</c:v>
                </c:pt>
                <c:pt idx="19203">
                  <c:v>100041.29308072561</c:v>
                </c:pt>
                <c:pt idx="19204">
                  <c:v>100041.29308072561</c:v>
                </c:pt>
                <c:pt idx="19205">
                  <c:v>100041.29308072561</c:v>
                </c:pt>
                <c:pt idx="19206">
                  <c:v>100041.29308072561</c:v>
                </c:pt>
                <c:pt idx="19207">
                  <c:v>100041.29308072561</c:v>
                </c:pt>
                <c:pt idx="19208">
                  <c:v>100041.29308072561</c:v>
                </c:pt>
                <c:pt idx="19209">
                  <c:v>100041.29308072561</c:v>
                </c:pt>
                <c:pt idx="19210">
                  <c:v>100041.29308072561</c:v>
                </c:pt>
                <c:pt idx="19211">
                  <c:v>100041.29308072561</c:v>
                </c:pt>
                <c:pt idx="19212">
                  <c:v>100041.29308072561</c:v>
                </c:pt>
                <c:pt idx="19213">
                  <c:v>100041.29308072561</c:v>
                </c:pt>
                <c:pt idx="19214">
                  <c:v>100041.29308072561</c:v>
                </c:pt>
                <c:pt idx="19215">
                  <c:v>100041.29308072561</c:v>
                </c:pt>
                <c:pt idx="19216">
                  <c:v>100041.29308072561</c:v>
                </c:pt>
                <c:pt idx="19217">
                  <c:v>100041.29308072561</c:v>
                </c:pt>
                <c:pt idx="19218">
                  <c:v>100041.29308072561</c:v>
                </c:pt>
                <c:pt idx="19219">
                  <c:v>100041.29308072561</c:v>
                </c:pt>
                <c:pt idx="19220">
                  <c:v>100041.29308072561</c:v>
                </c:pt>
                <c:pt idx="19221">
                  <c:v>100041.29308072561</c:v>
                </c:pt>
                <c:pt idx="19222">
                  <c:v>100041.29308072561</c:v>
                </c:pt>
                <c:pt idx="19223">
                  <c:v>100041.29308072561</c:v>
                </c:pt>
                <c:pt idx="19224">
                  <c:v>100041.29308072561</c:v>
                </c:pt>
                <c:pt idx="19225">
                  <c:v>100041.29308072561</c:v>
                </c:pt>
                <c:pt idx="19226">
                  <c:v>100041.29308072561</c:v>
                </c:pt>
                <c:pt idx="19227">
                  <c:v>100041.29308072561</c:v>
                </c:pt>
                <c:pt idx="19228">
                  <c:v>100041.29308072561</c:v>
                </c:pt>
                <c:pt idx="19229">
                  <c:v>100041.29308072561</c:v>
                </c:pt>
                <c:pt idx="19230">
                  <c:v>100041.29308072561</c:v>
                </c:pt>
                <c:pt idx="19231">
                  <c:v>100041.29308072561</c:v>
                </c:pt>
                <c:pt idx="19232">
                  <c:v>100041.29308072561</c:v>
                </c:pt>
                <c:pt idx="19233">
                  <c:v>100041.29308072561</c:v>
                </c:pt>
                <c:pt idx="19234">
                  <c:v>100041.29308072561</c:v>
                </c:pt>
                <c:pt idx="19235">
                  <c:v>100041.29308072561</c:v>
                </c:pt>
                <c:pt idx="19236">
                  <c:v>100041.29308072561</c:v>
                </c:pt>
                <c:pt idx="19237">
                  <c:v>100041.29308072561</c:v>
                </c:pt>
                <c:pt idx="19238">
                  <c:v>100041.29308072561</c:v>
                </c:pt>
                <c:pt idx="19239">
                  <c:v>100041.29308072561</c:v>
                </c:pt>
                <c:pt idx="19240">
                  <c:v>100041.29308072561</c:v>
                </c:pt>
                <c:pt idx="19241">
                  <c:v>100041.29308072561</c:v>
                </c:pt>
                <c:pt idx="19242">
                  <c:v>100041.29308072561</c:v>
                </c:pt>
                <c:pt idx="19243">
                  <c:v>100041.29308072561</c:v>
                </c:pt>
                <c:pt idx="19244">
                  <c:v>100041.29308072561</c:v>
                </c:pt>
                <c:pt idx="19245">
                  <c:v>100041.29308072561</c:v>
                </c:pt>
                <c:pt idx="19246">
                  <c:v>100041.29308072561</c:v>
                </c:pt>
                <c:pt idx="19247">
                  <c:v>100041.29308072561</c:v>
                </c:pt>
                <c:pt idx="19248">
                  <c:v>100041.29308072561</c:v>
                </c:pt>
                <c:pt idx="19249">
                  <c:v>100041.29308072561</c:v>
                </c:pt>
                <c:pt idx="19250">
                  <c:v>100041.29308072561</c:v>
                </c:pt>
                <c:pt idx="19251">
                  <c:v>100041.29308072561</c:v>
                </c:pt>
                <c:pt idx="19252">
                  <c:v>100041.29308072561</c:v>
                </c:pt>
                <c:pt idx="19253">
                  <c:v>100041.29308072561</c:v>
                </c:pt>
                <c:pt idx="19254">
                  <c:v>100041.29308072561</c:v>
                </c:pt>
                <c:pt idx="19255">
                  <c:v>100041.29308072561</c:v>
                </c:pt>
                <c:pt idx="19256">
                  <c:v>100041.29308072561</c:v>
                </c:pt>
                <c:pt idx="19257">
                  <c:v>100041.29308072561</c:v>
                </c:pt>
                <c:pt idx="19258">
                  <c:v>100041.29308072561</c:v>
                </c:pt>
                <c:pt idx="19259">
                  <c:v>100041.29308072561</c:v>
                </c:pt>
                <c:pt idx="19260">
                  <c:v>100041.29308072561</c:v>
                </c:pt>
                <c:pt idx="19261">
                  <c:v>100041.29308072561</c:v>
                </c:pt>
                <c:pt idx="19262">
                  <c:v>100041.29308072561</c:v>
                </c:pt>
                <c:pt idx="19263">
                  <c:v>100041.29308072561</c:v>
                </c:pt>
                <c:pt idx="19264">
                  <c:v>100041.29308072561</c:v>
                </c:pt>
                <c:pt idx="19265">
                  <c:v>100041.29308072561</c:v>
                </c:pt>
                <c:pt idx="19266">
                  <c:v>100041.29308072561</c:v>
                </c:pt>
                <c:pt idx="19267">
                  <c:v>100041.29308072561</c:v>
                </c:pt>
                <c:pt idx="19268">
                  <c:v>100041.29308072561</c:v>
                </c:pt>
                <c:pt idx="19269">
                  <c:v>100041.29308072561</c:v>
                </c:pt>
                <c:pt idx="19270">
                  <c:v>100041.29308072561</c:v>
                </c:pt>
                <c:pt idx="19271">
                  <c:v>100041.29308072561</c:v>
                </c:pt>
                <c:pt idx="19272">
                  <c:v>100041.29308072561</c:v>
                </c:pt>
                <c:pt idx="19273">
                  <c:v>100041.29308072561</c:v>
                </c:pt>
                <c:pt idx="19274">
                  <c:v>100041.29308072561</c:v>
                </c:pt>
                <c:pt idx="19275">
                  <c:v>100041.29308072561</c:v>
                </c:pt>
                <c:pt idx="19276">
                  <c:v>100041.29308072561</c:v>
                </c:pt>
                <c:pt idx="19277">
                  <c:v>100041.29308072561</c:v>
                </c:pt>
                <c:pt idx="19278">
                  <c:v>100041.29308072561</c:v>
                </c:pt>
                <c:pt idx="19279">
                  <c:v>100041.29308072561</c:v>
                </c:pt>
                <c:pt idx="19280">
                  <c:v>100041.29308072561</c:v>
                </c:pt>
                <c:pt idx="19281">
                  <c:v>100041.29308072561</c:v>
                </c:pt>
                <c:pt idx="19282">
                  <c:v>100041.29308072561</c:v>
                </c:pt>
                <c:pt idx="19283">
                  <c:v>100041.29308072561</c:v>
                </c:pt>
                <c:pt idx="19284">
                  <c:v>100041.29308072561</c:v>
                </c:pt>
                <c:pt idx="19285">
                  <c:v>100041.29308072561</c:v>
                </c:pt>
                <c:pt idx="19286">
                  <c:v>100041.29308072561</c:v>
                </c:pt>
                <c:pt idx="19287">
                  <c:v>100041.29308072561</c:v>
                </c:pt>
                <c:pt idx="19288">
                  <c:v>100041.29308072561</c:v>
                </c:pt>
                <c:pt idx="19289">
                  <c:v>100041.29308072561</c:v>
                </c:pt>
                <c:pt idx="19290">
                  <c:v>100041.29308072561</c:v>
                </c:pt>
                <c:pt idx="19291">
                  <c:v>100041.29308072561</c:v>
                </c:pt>
                <c:pt idx="19292">
                  <c:v>100041.29308072561</c:v>
                </c:pt>
                <c:pt idx="19293">
                  <c:v>100041.29308072561</c:v>
                </c:pt>
                <c:pt idx="19294">
                  <c:v>100041.29308072561</c:v>
                </c:pt>
                <c:pt idx="19295">
                  <c:v>100041.29308072561</c:v>
                </c:pt>
                <c:pt idx="19296">
                  <c:v>100041.29308072561</c:v>
                </c:pt>
                <c:pt idx="19297">
                  <c:v>100041.29308072561</c:v>
                </c:pt>
                <c:pt idx="19298">
                  <c:v>100041.29308072561</c:v>
                </c:pt>
                <c:pt idx="19299">
                  <c:v>100041.29308072561</c:v>
                </c:pt>
                <c:pt idx="19300">
                  <c:v>100041.29308072561</c:v>
                </c:pt>
                <c:pt idx="19301">
                  <c:v>100041.29308072561</c:v>
                </c:pt>
                <c:pt idx="19302">
                  <c:v>100041.29308072561</c:v>
                </c:pt>
                <c:pt idx="19303">
                  <c:v>100041.29308072561</c:v>
                </c:pt>
                <c:pt idx="19304">
                  <c:v>100041.29308072561</c:v>
                </c:pt>
                <c:pt idx="19305">
                  <c:v>100041.29308072561</c:v>
                </c:pt>
                <c:pt idx="19306">
                  <c:v>100041.29308072561</c:v>
                </c:pt>
                <c:pt idx="19307">
                  <c:v>100041.29308072561</c:v>
                </c:pt>
                <c:pt idx="19308">
                  <c:v>100041.29308072561</c:v>
                </c:pt>
                <c:pt idx="19309">
                  <c:v>100041.29308072561</c:v>
                </c:pt>
                <c:pt idx="19310">
                  <c:v>100041.29308072561</c:v>
                </c:pt>
                <c:pt idx="19311">
                  <c:v>100041.29308072561</c:v>
                </c:pt>
                <c:pt idx="19312">
                  <c:v>100041.29308072561</c:v>
                </c:pt>
                <c:pt idx="19313">
                  <c:v>100041.29308072561</c:v>
                </c:pt>
                <c:pt idx="19314">
                  <c:v>100041.29308072561</c:v>
                </c:pt>
                <c:pt idx="19315">
                  <c:v>100041.29308072561</c:v>
                </c:pt>
                <c:pt idx="19316">
                  <c:v>100041.29308072561</c:v>
                </c:pt>
                <c:pt idx="19317">
                  <c:v>100041.29308072561</c:v>
                </c:pt>
                <c:pt idx="19318">
                  <c:v>100041.29308072561</c:v>
                </c:pt>
                <c:pt idx="19319">
                  <c:v>100041.29308072561</c:v>
                </c:pt>
                <c:pt idx="19320">
                  <c:v>100041.29308072561</c:v>
                </c:pt>
                <c:pt idx="19321">
                  <c:v>100041.29308072561</c:v>
                </c:pt>
                <c:pt idx="19322">
                  <c:v>100041.29308072561</c:v>
                </c:pt>
                <c:pt idx="19323">
                  <c:v>100041.29308072561</c:v>
                </c:pt>
                <c:pt idx="19324">
                  <c:v>100041.29308072561</c:v>
                </c:pt>
                <c:pt idx="19325">
                  <c:v>100041.29308072561</c:v>
                </c:pt>
                <c:pt idx="19326">
                  <c:v>100041.29308072561</c:v>
                </c:pt>
                <c:pt idx="19327">
                  <c:v>100041.29308072561</c:v>
                </c:pt>
                <c:pt idx="19328">
                  <c:v>100041.29308072561</c:v>
                </c:pt>
                <c:pt idx="19329">
                  <c:v>100041.29308072561</c:v>
                </c:pt>
                <c:pt idx="19330">
                  <c:v>100041.29308072561</c:v>
                </c:pt>
                <c:pt idx="19331">
                  <c:v>100041.29308072561</c:v>
                </c:pt>
                <c:pt idx="19332">
                  <c:v>100041.29308072561</c:v>
                </c:pt>
                <c:pt idx="19333">
                  <c:v>100042.02797514951</c:v>
                </c:pt>
                <c:pt idx="19334">
                  <c:v>100043.00515087774</c:v>
                </c:pt>
                <c:pt idx="19335">
                  <c:v>100045.29562424662</c:v>
                </c:pt>
                <c:pt idx="19336">
                  <c:v>100048.16805591018</c:v>
                </c:pt>
                <c:pt idx="19337">
                  <c:v>100049.53288575761</c:v>
                </c:pt>
                <c:pt idx="19338">
                  <c:v>100050.24613050767</c:v>
                </c:pt>
                <c:pt idx="19339">
                  <c:v>100050.93287043409</c:v>
                </c:pt>
                <c:pt idx="19340">
                  <c:v>100051.6196103605</c:v>
                </c:pt>
                <c:pt idx="19341">
                  <c:v>100052.30635028692</c:v>
                </c:pt>
                <c:pt idx="19342">
                  <c:v>100052.30911301478</c:v>
                </c:pt>
                <c:pt idx="19343">
                  <c:v>100052.30911301478</c:v>
                </c:pt>
                <c:pt idx="19344">
                  <c:v>100052.30911301478</c:v>
                </c:pt>
                <c:pt idx="19345">
                  <c:v>100052.46130430776</c:v>
                </c:pt>
                <c:pt idx="19346">
                  <c:v>100052.61349560073</c:v>
                </c:pt>
                <c:pt idx="19347">
                  <c:v>100052.7656868937</c:v>
                </c:pt>
                <c:pt idx="19348">
                  <c:v>100052.91787818668</c:v>
                </c:pt>
                <c:pt idx="19349">
                  <c:v>100053.07006947965</c:v>
                </c:pt>
                <c:pt idx="19350">
                  <c:v>100053.07006947965</c:v>
                </c:pt>
                <c:pt idx="19351">
                  <c:v>100053.07006947965</c:v>
                </c:pt>
                <c:pt idx="19352">
                  <c:v>100053.07006947965</c:v>
                </c:pt>
                <c:pt idx="19353">
                  <c:v>100053.07006947965</c:v>
                </c:pt>
                <c:pt idx="19354">
                  <c:v>100053.07006947965</c:v>
                </c:pt>
                <c:pt idx="19355">
                  <c:v>100053.07006947965</c:v>
                </c:pt>
                <c:pt idx="19356">
                  <c:v>100053.07006947965</c:v>
                </c:pt>
                <c:pt idx="19357">
                  <c:v>100053.07006947965</c:v>
                </c:pt>
                <c:pt idx="19358">
                  <c:v>100053.07006947965</c:v>
                </c:pt>
                <c:pt idx="19359">
                  <c:v>100053.07006947965</c:v>
                </c:pt>
                <c:pt idx="19360">
                  <c:v>100053.07006947965</c:v>
                </c:pt>
                <c:pt idx="19361">
                  <c:v>100053.07006947965</c:v>
                </c:pt>
                <c:pt idx="19362">
                  <c:v>100053.07006947965</c:v>
                </c:pt>
                <c:pt idx="19363">
                  <c:v>100053.07006947965</c:v>
                </c:pt>
                <c:pt idx="19364">
                  <c:v>100053.07006947965</c:v>
                </c:pt>
                <c:pt idx="19365">
                  <c:v>100053.07006947965</c:v>
                </c:pt>
                <c:pt idx="19366">
                  <c:v>100053.07006947965</c:v>
                </c:pt>
                <c:pt idx="19367">
                  <c:v>100053.07006947965</c:v>
                </c:pt>
                <c:pt idx="19368">
                  <c:v>100053.07006947965</c:v>
                </c:pt>
                <c:pt idx="19369">
                  <c:v>100053.07006947965</c:v>
                </c:pt>
                <c:pt idx="19370">
                  <c:v>100053.07006947965</c:v>
                </c:pt>
                <c:pt idx="19371">
                  <c:v>100053.07006947965</c:v>
                </c:pt>
                <c:pt idx="19372">
                  <c:v>100053.07006947965</c:v>
                </c:pt>
                <c:pt idx="19373">
                  <c:v>100053.07006947965</c:v>
                </c:pt>
                <c:pt idx="19374">
                  <c:v>100053.07006947965</c:v>
                </c:pt>
                <c:pt idx="19375">
                  <c:v>100053.07006947965</c:v>
                </c:pt>
                <c:pt idx="19376">
                  <c:v>100053.07006947965</c:v>
                </c:pt>
                <c:pt idx="19377">
                  <c:v>100053.07006947965</c:v>
                </c:pt>
                <c:pt idx="19378">
                  <c:v>100053.07006947965</c:v>
                </c:pt>
                <c:pt idx="19379">
                  <c:v>100053.07006947965</c:v>
                </c:pt>
                <c:pt idx="19380">
                  <c:v>100053.07006947965</c:v>
                </c:pt>
                <c:pt idx="19381">
                  <c:v>100053.07006947965</c:v>
                </c:pt>
                <c:pt idx="19382">
                  <c:v>100053.07006947965</c:v>
                </c:pt>
                <c:pt idx="19383">
                  <c:v>100053.07006947965</c:v>
                </c:pt>
                <c:pt idx="19384">
                  <c:v>100053.69473849876</c:v>
                </c:pt>
                <c:pt idx="19385">
                  <c:v>100054.31940751786</c:v>
                </c:pt>
                <c:pt idx="19386">
                  <c:v>100054.91392986028</c:v>
                </c:pt>
                <c:pt idx="19387">
                  <c:v>100054.91392986028</c:v>
                </c:pt>
                <c:pt idx="19388">
                  <c:v>100054.91392986028</c:v>
                </c:pt>
                <c:pt idx="19389">
                  <c:v>100054.91392986028</c:v>
                </c:pt>
                <c:pt idx="19390">
                  <c:v>100054.91392986028</c:v>
                </c:pt>
                <c:pt idx="19391">
                  <c:v>100054.91392986028</c:v>
                </c:pt>
                <c:pt idx="19392">
                  <c:v>100054.91392986028</c:v>
                </c:pt>
                <c:pt idx="19393">
                  <c:v>100054.91392986028</c:v>
                </c:pt>
                <c:pt idx="19394">
                  <c:v>100054.91392986028</c:v>
                </c:pt>
                <c:pt idx="19395">
                  <c:v>100054.91392986028</c:v>
                </c:pt>
                <c:pt idx="19396">
                  <c:v>100054.91392986028</c:v>
                </c:pt>
                <c:pt idx="19397">
                  <c:v>100054.91392986028</c:v>
                </c:pt>
                <c:pt idx="19398">
                  <c:v>100054.91392986028</c:v>
                </c:pt>
                <c:pt idx="19399">
                  <c:v>100054.91392986028</c:v>
                </c:pt>
                <c:pt idx="19400">
                  <c:v>100054.91392986028</c:v>
                </c:pt>
                <c:pt idx="19401">
                  <c:v>100054.91392986028</c:v>
                </c:pt>
                <c:pt idx="19402">
                  <c:v>100054.91392986028</c:v>
                </c:pt>
                <c:pt idx="19403">
                  <c:v>100054.91392986028</c:v>
                </c:pt>
                <c:pt idx="19404">
                  <c:v>100054.91392986028</c:v>
                </c:pt>
                <c:pt idx="19405">
                  <c:v>100054.91392986028</c:v>
                </c:pt>
                <c:pt idx="19406">
                  <c:v>100054.91392986028</c:v>
                </c:pt>
                <c:pt idx="19407">
                  <c:v>100054.91392986028</c:v>
                </c:pt>
                <c:pt idx="19408">
                  <c:v>100054.91392986028</c:v>
                </c:pt>
                <c:pt idx="19409">
                  <c:v>100054.91392986028</c:v>
                </c:pt>
                <c:pt idx="19410">
                  <c:v>100054.91392986028</c:v>
                </c:pt>
                <c:pt idx="19411">
                  <c:v>100054.91392986028</c:v>
                </c:pt>
                <c:pt idx="19412">
                  <c:v>100054.91392986028</c:v>
                </c:pt>
                <c:pt idx="19413">
                  <c:v>100054.91392986028</c:v>
                </c:pt>
                <c:pt idx="19414">
                  <c:v>100054.91392986028</c:v>
                </c:pt>
                <c:pt idx="19415">
                  <c:v>100054.91392986028</c:v>
                </c:pt>
                <c:pt idx="19416">
                  <c:v>100054.91392986028</c:v>
                </c:pt>
                <c:pt idx="19417">
                  <c:v>100054.91392986028</c:v>
                </c:pt>
                <c:pt idx="19418">
                  <c:v>100054.91392986028</c:v>
                </c:pt>
                <c:pt idx="19419">
                  <c:v>100054.91392986028</c:v>
                </c:pt>
                <c:pt idx="19420">
                  <c:v>100054.91392986028</c:v>
                </c:pt>
                <c:pt idx="19421">
                  <c:v>100054.91392986028</c:v>
                </c:pt>
                <c:pt idx="19422">
                  <c:v>100054.91392986028</c:v>
                </c:pt>
                <c:pt idx="19423">
                  <c:v>100054.91392986028</c:v>
                </c:pt>
                <c:pt idx="19424">
                  <c:v>100054.91392986028</c:v>
                </c:pt>
                <c:pt idx="19425">
                  <c:v>100054.91392986028</c:v>
                </c:pt>
                <c:pt idx="19426">
                  <c:v>100054.91392986028</c:v>
                </c:pt>
                <c:pt idx="19427">
                  <c:v>100054.91392986028</c:v>
                </c:pt>
                <c:pt idx="19428">
                  <c:v>100054.91392986028</c:v>
                </c:pt>
                <c:pt idx="19429">
                  <c:v>100054.91392986028</c:v>
                </c:pt>
                <c:pt idx="19430">
                  <c:v>100054.91392986028</c:v>
                </c:pt>
                <c:pt idx="19431">
                  <c:v>100054.91392986028</c:v>
                </c:pt>
                <c:pt idx="19432">
                  <c:v>100054.91392986028</c:v>
                </c:pt>
                <c:pt idx="19433">
                  <c:v>100054.91392986028</c:v>
                </c:pt>
                <c:pt idx="19434">
                  <c:v>100054.91392986028</c:v>
                </c:pt>
                <c:pt idx="19435">
                  <c:v>100054.91392986028</c:v>
                </c:pt>
                <c:pt idx="19436">
                  <c:v>100054.91392986028</c:v>
                </c:pt>
                <c:pt idx="19437">
                  <c:v>100054.91392986028</c:v>
                </c:pt>
                <c:pt idx="19438">
                  <c:v>100054.91392986028</c:v>
                </c:pt>
                <c:pt idx="19439">
                  <c:v>100054.91392986028</c:v>
                </c:pt>
                <c:pt idx="19440">
                  <c:v>100054.91392986028</c:v>
                </c:pt>
                <c:pt idx="19441">
                  <c:v>100054.91392986028</c:v>
                </c:pt>
                <c:pt idx="19442">
                  <c:v>100054.91392986028</c:v>
                </c:pt>
                <c:pt idx="19443">
                  <c:v>100054.91392986028</c:v>
                </c:pt>
                <c:pt idx="19444">
                  <c:v>100054.91392986028</c:v>
                </c:pt>
                <c:pt idx="19445">
                  <c:v>100054.91392986028</c:v>
                </c:pt>
                <c:pt idx="19446">
                  <c:v>100054.91392986028</c:v>
                </c:pt>
                <c:pt idx="19447">
                  <c:v>100054.91392986028</c:v>
                </c:pt>
                <c:pt idx="19448">
                  <c:v>100054.91392986028</c:v>
                </c:pt>
                <c:pt idx="19449">
                  <c:v>100054.91392986028</c:v>
                </c:pt>
                <c:pt idx="19450">
                  <c:v>100054.91392986028</c:v>
                </c:pt>
                <c:pt idx="19451">
                  <c:v>100054.91392986028</c:v>
                </c:pt>
                <c:pt idx="19452">
                  <c:v>100054.91392986028</c:v>
                </c:pt>
                <c:pt idx="19453">
                  <c:v>100054.91392986028</c:v>
                </c:pt>
                <c:pt idx="19454">
                  <c:v>100054.91392986028</c:v>
                </c:pt>
                <c:pt idx="19455">
                  <c:v>100054.91392986028</c:v>
                </c:pt>
                <c:pt idx="19456">
                  <c:v>100054.91392986028</c:v>
                </c:pt>
                <c:pt idx="19457">
                  <c:v>100054.91392986028</c:v>
                </c:pt>
                <c:pt idx="19458">
                  <c:v>100054.91392986028</c:v>
                </c:pt>
                <c:pt idx="19459">
                  <c:v>100054.91392986028</c:v>
                </c:pt>
                <c:pt idx="19460">
                  <c:v>100054.91392986028</c:v>
                </c:pt>
                <c:pt idx="19461">
                  <c:v>100054.91392986028</c:v>
                </c:pt>
                <c:pt idx="19462">
                  <c:v>100054.91392986028</c:v>
                </c:pt>
                <c:pt idx="19463">
                  <c:v>100054.91392986028</c:v>
                </c:pt>
                <c:pt idx="19464">
                  <c:v>100054.91392986028</c:v>
                </c:pt>
                <c:pt idx="19465">
                  <c:v>100054.91392986028</c:v>
                </c:pt>
                <c:pt idx="19466">
                  <c:v>100054.91392986028</c:v>
                </c:pt>
                <c:pt idx="19467">
                  <c:v>100054.91392986028</c:v>
                </c:pt>
                <c:pt idx="19468">
                  <c:v>100054.91392986028</c:v>
                </c:pt>
                <c:pt idx="19469">
                  <c:v>100054.91392986028</c:v>
                </c:pt>
                <c:pt idx="19470">
                  <c:v>100054.91392986028</c:v>
                </c:pt>
                <c:pt idx="19471">
                  <c:v>100054.91392986028</c:v>
                </c:pt>
                <c:pt idx="19472">
                  <c:v>100054.91392986028</c:v>
                </c:pt>
                <c:pt idx="19473">
                  <c:v>100054.91392986028</c:v>
                </c:pt>
                <c:pt idx="19474">
                  <c:v>100054.91392986028</c:v>
                </c:pt>
                <c:pt idx="19475">
                  <c:v>100054.91392986028</c:v>
                </c:pt>
                <c:pt idx="19476">
                  <c:v>100054.91392986028</c:v>
                </c:pt>
                <c:pt idx="19477">
                  <c:v>100054.91392986028</c:v>
                </c:pt>
                <c:pt idx="19478">
                  <c:v>100054.91392986028</c:v>
                </c:pt>
                <c:pt idx="19479">
                  <c:v>100054.91392986028</c:v>
                </c:pt>
                <c:pt idx="19480">
                  <c:v>100054.91392986028</c:v>
                </c:pt>
                <c:pt idx="19481">
                  <c:v>100054.91392986028</c:v>
                </c:pt>
                <c:pt idx="19482">
                  <c:v>100054.91392986028</c:v>
                </c:pt>
                <c:pt idx="19483">
                  <c:v>100054.91392986028</c:v>
                </c:pt>
                <c:pt idx="19484">
                  <c:v>100054.91392986028</c:v>
                </c:pt>
                <c:pt idx="19485">
                  <c:v>100054.91392986028</c:v>
                </c:pt>
                <c:pt idx="19486">
                  <c:v>100054.91392986028</c:v>
                </c:pt>
                <c:pt idx="19487">
                  <c:v>100054.91392986028</c:v>
                </c:pt>
                <c:pt idx="19488">
                  <c:v>100054.91392986028</c:v>
                </c:pt>
                <c:pt idx="19489">
                  <c:v>100054.91392986028</c:v>
                </c:pt>
                <c:pt idx="19490">
                  <c:v>100054.91392986028</c:v>
                </c:pt>
                <c:pt idx="19491">
                  <c:v>100054.91392986028</c:v>
                </c:pt>
                <c:pt idx="19492">
                  <c:v>100054.91392986028</c:v>
                </c:pt>
                <c:pt idx="19493">
                  <c:v>100054.91392986028</c:v>
                </c:pt>
                <c:pt idx="19494">
                  <c:v>100054.91392986028</c:v>
                </c:pt>
                <c:pt idx="19495">
                  <c:v>100054.91392986028</c:v>
                </c:pt>
                <c:pt idx="19496">
                  <c:v>100054.91392986028</c:v>
                </c:pt>
                <c:pt idx="19497">
                  <c:v>100054.91392986028</c:v>
                </c:pt>
                <c:pt idx="19498">
                  <c:v>100054.91392986028</c:v>
                </c:pt>
                <c:pt idx="19499">
                  <c:v>100054.91392986028</c:v>
                </c:pt>
                <c:pt idx="19500">
                  <c:v>100054.91392986028</c:v>
                </c:pt>
                <c:pt idx="19501">
                  <c:v>100054.91392986028</c:v>
                </c:pt>
                <c:pt idx="19502">
                  <c:v>100054.91392986028</c:v>
                </c:pt>
                <c:pt idx="19503">
                  <c:v>100054.91392986028</c:v>
                </c:pt>
                <c:pt idx="19504">
                  <c:v>100054.91392986028</c:v>
                </c:pt>
                <c:pt idx="19505">
                  <c:v>100054.91392986028</c:v>
                </c:pt>
                <c:pt idx="19506">
                  <c:v>100054.91392986028</c:v>
                </c:pt>
                <c:pt idx="19507">
                  <c:v>100054.91392986028</c:v>
                </c:pt>
                <c:pt idx="19508">
                  <c:v>100054.91392986028</c:v>
                </c:pt>
                <c:pt idx="19509">
                  <c:v>100054.91392986028</c:v>
                </c:pt>
                <c:pt idx="19510">
                  <c:v>100054.91392986028</c:v>
                </c:pt>
                <c:pt idx="19511">
                  <c:v>100054.91392986028</c:v>
                </c:pt>
                <c:pt idx="19512">
                  <c:v>100054.91392986028</c:v>
                </c:pt>
                <c:pt idx="19513">
                  <c:v>100054.91392986028</c:v>
                </c:pt>
                <c:pt idx="19514">
                  <c:v>100054.91392986028</c:v>
                </c:pt>
                <c:pt idx="19515">
                  <c:v>100054.91392986028</c:v>
                </c:pt>
                <c:pt idx="19516">
                  <c:v>100054.91392986028</c:v>
                </c:pt>
                <c:pt idx="19517">
                  <c:v>100054.91392986028</c:v>
                </c:pt>
                <c:pt idx="19518">
                  <c:v>100054.91392986028</c:v>
                </c:pt>
                <c:pt idx="19519">
                  <c:v>100054.91392986028</c:v>
                </c:pt>
                <c:pt idx="19520">
                  <c:v>100054.91392986028</c:v>
                </c:pt>
                <c:pt idx="19521">
                  <c:v>100054.91392986028</c:v>
                </c:pt>
                <c:pt idx="19522">
                  <c:v>100054.91392986028</c:v>
                </c:pt>
                <c:pt idx="19523">
                  <c:v>100054.91392986028</c:v>
                </c:pt>
                <c:pt idx="19524">
                  <c:v>100054.91392986028</c:v>
                </c:pt>
                <c:pt idx="19525">
                  <c:v>100054.91392986028</c:v>
                </c:pt>
                <c:pt idx="19526">
                  <c:v>100054.91392986028</c:v>
                </c:pt>
                <c:pt idx="19527">
                  <c:v>100054.91392986028</c:v>
                </c:pt>
                <c:pt idx="19528">
                  <c:v>100054.91392986028</c:v>
                </c:pt>
                <c:pt idx="19529">
                  <c:v>100054.91392986028</c:v>
                </c:pt>
                <c:pt idx="19530">
                  <c:v>100054.91392986028</c:v>
                </c:pt>
                <c:pt idx="19531">
                  <c:v>100054.91392986028</c:v>
                </c:pt>
                <c:pt idx="19532">
                  <c:v>100054.91392986028</c:v>
                </c:pt>
                <c:pt idx="19533">
                  <c:v>100054.91392986028</c:v>
                </c:pt>
                <c:pt idx="19534">
                  <c:v>100054.91392986028</c:v>
                </c:pt>
                <c:pt idx="19535">
                  <c:v>100054.91392986028</c:v>
                </c:pt>
                <c:pt idx="19536">
                  <c:v>100054.91392986028</c:v>
                </c:pt>
                <c:pt idx="19537">
                  <c:v>100054.91392986028</c:v>
                </c:pt>
                <c:pt idx="19538">
                  <c:v>100054.91392986028</c:v>
                </c:pt>
                <c:pt idx="19539">
                  <c:v>100054.91392986028</c:v>
                </c:pt>
                <c:pt idx="19540">
                  <c:v>100054.91392986028</c:v>
                </c:pt>
                <c:pt idx="19541">
                  <c:v>100054.91392986028</c:v>
                </c:pt>
                <c:pt idx="19542">
                  <c:v>100054.91392986028</c:v>
                </c:pt>
                <c:pt idx="19543">
                  <c:v>100054.91392986028</c:v>
                </c:pt>
                <c:pt idx="19544">
                  <c:v>100054.91392986028</c:v>
                </c:pt>
                <c:pt idx="19545">
                  <c:v>100054.91392986028</c:v>
                </c:pt>
                <c:pt idx="19546">
                  <c:v>100054.91392986028</c:v>
                </c:pt>
                <c:pt idx="19547">
                  <c:v>100054.91392986028</c:v>
                </c:pt>
                <c:pt idx="19548">
                  <c:v>100054.91392986028</c:v>
                </c:pt>
                <c:pt idx="19549">
                  <c:v>100054.91392986028</c:v>
                </c:pt>
                <c:pt idx="19550">
                  <c:v>100054.91392986028</c:v>
                </c:pt>
                <c:pt idx="19551">
                  <c:v>100054.91392986028</c:v>
                </c:pt>
                <c:pt idx="19552">
                  <c:v>100054.91392986028</c:v>
                </c:pt>
                <c:pt idx="19553">
                  <c:v>100054.91392986028</c:v>
                </c:pt>
                <c:pt idx="19554">
                  <c:v>100054.91392986028</c:v>
                </c:pt>
                <c:pt idx="19555">
                  <c:v>100054.91392986028</c:v>
                </c:pt>
                <c:pt idx="19556">
                  <c:v>100054.91392986028</c:v>
                </c:pt>
                <c:pt idx="19557">
                  <c:v>100054.91392986028</c:v>
                </c:pt>
                <c:pt idx="19558">
                  <c:v>100054.91392986028</c:v>
                </c:pt>
                <c:pt idx="19559">
                  <c:v>100054.91392986028</c:v>
                </c:pt>
                <c:pt idx="19560">
                  <c:v>100054.91392986028</c:v>
                </c:pt>
                <c:pt idx="19561">
                  <c:v>100054.91392986028</c:v>
                </c:pt>
                <c:pt idx="19562">
                  <c:v>100054.91392986028</c:v>
                </c:pt>
                <c:pt idx="19563">
                  <c:v>100054.91392986028</c:v>
                </c:pt>
                <c:pt idx="19564">
                  <c:v>100054.91392986028</c:v>
                </c:pt>
                <c:pt idx="19565">
                  <c:v>100054.91392986028</c:v>
                </c:pt>
                <c:pt idx="19566">
                  <c:v>100054.91392986028</c:v>
                </c:pt>
                <c:pt idx="19567">
                  <c:v>100054.91392986028</c:v>
                </c:pt>
                <c:pt idx="19568">
                  <c:v>100054.91392986028</c:v>
                </c:pt>
                <c:pt idx="19569">
                  <c:v>100054.91392986028</c:v>
                </c:pt>
                <c:pt idx="19570">
                  <c:v>100054.91392986028</c:v>
                </c:pt>
                <c:pt idx="19571">
                  <c:v>100054.91392986028</c:v>
                </c:pt>
                <c:pt idx="19572">
                  <c:v>100054.91392986028</c:v>
                </c:pt>
                <c:pt idx="19573">
                  <c:v>100054.91392986028</c:v>
                </c:pt>
                <c:pt idx="19574">
                  <c:v>100054.91392986028</c:v>
                </c:pt>
                <c:pt idx="19575">
                  <c:v>100054.91392986028</c:v>
                </c:pt>
                <c:pt idx="19576">
                  <c:v>100054.91392986028</c:v>
                </c:pt>
                <c:pt idx="19577">
                  <c:v>100054.91392986028</c:v>
                </c:pt>
                <c:pt idx="19578">
                  <c:v>100054.91392986028</c:v>
                </c:pt>
                <c:pt idx="19579">
                  <c:v>100054.91392986028</c:v>
                </c:pt>
                <c:pt idx="19580">
                  <c:v>100054.91392986028</c:v>
                </c:pt>
                <c:pt idx="19581">
                  <c:v>100054.91392986028</c:v>
                </c:pt>
                <c:pt idx="19582">
                  <c:v>100054.91392986028</c:v>
                </c:pt>
                <c:pt idx="19583">
                  <c:v>100054.91392986028</c:v>
                </c:pt>
                <c:pt idx="19584">
                  <c:v>100054.91392986028</c:v>
                </c:pt>
                <c:pt idx="19585">
                  <c:v>100054.91392986028</c:v>
                </c:pt>
                <c:pt idx="19586">
                  <c:v>100054.91392986028</c:v>
                </c:pt>
                <c:pt idx="19587">
                  <c:v>100054.91392986028</c:v>
                </c:pt>
                <c:pt idx="19588">
                  <c:v>100054.91392986028</c:v>
                </c:pt>
                <c:pt idx="19589">
                  <c:v>100054.91392986028</c:v>
                </c:pt>
                <c:pt idx="19590">
                  <c:v>100054.91392986028</c:v>
                </c:pt>
                <c:pt idx="19591">
                  <c:v>100054.91392986028</c:v>
                </c:pt>
                <c:pt idx="19592">
                  <c:v>100054.91392986028</c:v>
                </c:pt>
                <c:pt idx="19593">
                  <c:v>100054.91392986028</c:v>
                </c:pt>
                <c:pt idx="19594">
                  <c:v>100054.91392986028</c:v>
                </c:pt>
                <c:pt idx="19595">
                  <c:v>100054.91392986028</c:v>
                </c:pt>
                <c:pt idx="19596">
                  <c:v>100054.91392986028</c:v>
                </c:pt>
                <c:pt idx="19597">
                  <c:v>100054.91392986028</c:v>
                </c:pt>
                <c:pt idx="19598">
                  <c:v>100054.91392986028</c:v>
                </c:pt>
                <c:pt idx="19599">
                  <c:v>100054.91392986028</c:v>
                </c:pt>
                <c:pt idx="19600">
                  <c:v>100054.91392986028</c:v>
                </c:pt>
                <c:pt idx="19601">
                  <c:v>100054.91392986028</c:v>
                </c:pt>
                <c:pt idx="19602">
                  <c:v>100054.91392986028</c:v>
                </c:pt>
                <c:pt idx="19603">
                  <c:v>100054.91392986028</c:v>
                </c:pt>
                <c:pt idx="19604">
                  <c:v>100054.91392986028</c:v>
                </c:pt>
                <c:pt idx="19605">
                  <c:v>100054.91392986028</c:v>
                </c:pt>
                <c:pt idx="19606">
                  <c:v>100054.91392986028</c:v>
                </c:pt>
                <c:pt idx="19607">
                  <c:v>100054.91392986028</c:v>
                </c:pt>
                <c:pt idx="19608">
                  <c:v>100054.91392986028</c:v>
                </c:pt>
                <c:pt idx="19609">
                  <c:v>100054.91392986028</c:v>
                </c:pt>
                <c:pt idx="19610">
                  <c:v>100054.91392986028</c:v>
                </c:pt>
                <c:pt idx="19611">
                  <c:v>100054.91392986028</c:v>
                </c:pt>
                <c:pt idx="19612">
                  <c:v>100054.91392986028</c:v>
                </c:pt>
                <c:pt idx="19613">
                  <c:v>100054.91392986028</c:v>
                </c:pt>
                <c:pt idx="19614">
                  <c:v>100054.91392986028</c:v>
                </c:pt>
                <c:pt idx="19615">
                  <c:v>100054.91392986028</c:v>
                </c:pt>
                <c:pt idx="19616">
                  <c:v>100054.91392986028</c:v>
                </c:pt>
                <c:pt idx="19617">
                  <c:v>100054.91392986028</c:v>
                </c:pt>
                <c:pt idx="19618">
                  <c:v>100054.91392986028</c:v>
                </c:pt>
                <c:pt idx="19619">
                  <c:v>100054.91392986028</c:v>
                </c:pt>
                <c:pt idx="19620">
                  <c:v>100054.91392986028</c:v>
                </c:pt>
                <c:pt idx="19621">
                  <c:v>100054.91392986028</c:v>
                </c:pt>
                <c:pt idx="19622">
                  <c:v>100054.91392986028</c:v>
                </c:pt>
                <c:pt idx="19623">
                  <c:v>100054.91392986028</c:v>
                </c:pt>
                <c:pt idx="19624">
                  <c:v>100054.91392986028</c:v>
                </c:pt>
                <c:pt idx="19625">
                  <c:v>100054.91392986028</c:v>
                </c:pt>
                <c:pt idx="19626">
                  <c:v>100054.91392986028</c:v>
                </c:pt>
                <c:pt idx="19627">
                  <c:v>100054.91392986028</c:v>
                </c:pt>
                <c:pt idx="19628">
                  <c:v>100054.91392986028</c:v>
                </c:pt>
                <c:pt idx="19629">
                  <c:v>100054.91392986028</c:v>
                </c:pt>
                <c:pt idx="19630">
                  <c:v>100054.91392986028</c:v>
                </c:pt>
                <c:pt idx="19631">
                  <c:v>100054.91392986028</c:v>
                </c:pt>
                <c:pt idx="19632">
                  <c:v>100054.91392986028</c:v>
                </c:pt>
                <c:pt idx="19633">
                  <c:v>100054.91392986028</c:v>
                </c:pt>
                <c:pt idx="19634">
                  <c:v>100054.91392986028</c:v>
                </c:pt>
                <c:pt idx="19635">
                  <c:v>100054.91392986028</c:v>
                </c:pt>
                <c:pt idx="19636">
                  <c:v>100054.91392986028</c:v>
                </c:pt>
                <c:pt idx="19637">
                  <c:v>100054.91392986028</c:v>
                </c:pt>
                <c:pt idx="19638">
                  <c:v>100054.91392986028</c:v>
                </c:pt>
                <c:pt idx="19639">
                  <c:v>100054.91392986028</c:v>
                </c:pt>
                <c:pt idx="19640">
                  <c:v>100054.91392986028</c:v>
                </c:pt>
                <c:pt idx="19641">
                  <c:v>100054.91392986028</c:v>
                </c:pt>
                <c:pt idx="19642">
                  <c:v>100054.91392986028</c:v>
                </c:pt>
                <c:pt idx="19643">
                  <c:v>100054.91392986028</c:v>
                </c:pt>
                <c:pt idx="19644">
                  <c:v>100054.91392986028</c:v>
                </c:pt>
                <c:pt idx="19645">
                  <c:v>100054.91392986028</c:v>
                </c:pt>
                <c:pt idx="19646">
                  <c:v>100054.91392986028</c:v>
                </c:pt>
                <c:pt idx="19647">
                  <c:v>100054.91392986028</c:v>
                </c:pt>
                <c:pt idx="19648">
                  <c:v>100054.91392986028</c:v>
                </c:pt>
                <c:pt idx="19649">
                  <c:v>100054.91392986028</c:v>
                </c:pt>
                <c:pt idx="19650">
                  <c:v>100054.91392986028</c:v>
                </c:pt>
                <c:pt idx="19651">
                  <c:v>100054.91392986028</c:v>
                </c:pt>
                <c:pt idx="19652">
                  <c:v>100054.91392986028</c:v>
                </c:pt>
                <c:pt idx="19653">
                  <c:v>100054.91392986028</c:v>
                </c:pt>
                <c:pt idx="19654">
                  <c:v>100054.91392986028</c:v>
                </c:pt>
                <c:pt idx="19655">
                  <c:v>100054.91392986028</c:v>
                </c:pt>
                <c:pt idx="19656">
                  <c:v>100054.91392986028</c:v>
                </c:pt>
                <c:pt idx="19657">
                  <c:v>100054.91392986028</c:v>
                </c:pt>
                <c:pt idx="19658">
                  <c:v>100054.91392986028</c:v>
                </c:pt>
                <c:pt idx="19659">
                  <c:v>100054.91392986028</c:v>
                </c:pt>
                <c:pt idx="19660">
                  <c:v>100054.91392986028</c:v>
                </c:pt>
                <c:pt idx="19661">
                  <c:v>100054.91392986028</c:v>
                </c:pt>
                <c:pt idx="19662">
                  <c:v>100054.91392986028</c:v>
                </c:pt>
                <c:pt idx="19663">
                  <c:v>100054.91392986028</c:v>
                </c:pt>
                <c:pt idx="19664">
                  <c:v>100054.91392986028</c:v>
                </c:pt>
                <c:pt idx="19665">
                  <c:v>100054.91392986028</c:v>
                </c:pt>
                <c:pt idx="19666">
                  <c:v>100054.91392986028</c:v>
                </c:pt>
                <c:pt idx="19667">
                  <c:v>100054.91392986028</c:v>
                </c:pt>
                <c:pt idx="19668">
                  <c:v>100054.91392986028</c:v>
                </c:pt>
                <c:pt idx="19669">
                  <c:v>100054.91392986028</c:v>
                </c:pt>
                <c:pt idx="19670">
                  <c:v>100054.91392986028</c:v>
                </c:pt>
                <c:pt idx="19671">
                  <c:v>100054.91392986028</c:v>
                </c:pt>
                <c:pt idx="19672">
                  <c:v>100054.91392986028</c:v>
                </c:pt>
                <c:pt idx="19673">
                  <c:v>100054.91392986028</c:v>
                </c:pt>
                <c:pt idx="19674">
                  <c:v>100054.91392986028</c:v>
                </c:pt>
                <c:pt idx="19675">
                  <c:v>100054.91392986028</c:v>
                </c:pt>
                <c:pt idx="19676">
                  <c:v>100054.91392986028</c:v>
                </c:pt>
                <c:pt idx="19677">
                  <c:v>100054.91392986028</c:v>
                </c:pt>
                <c:pt idx="19678">
                  <c:v>100054.91392986028</c:v>
                </c:pt>
                <c:pt idx="19679">
                  <c:v>100054.91392986028</c:v>
                </c:pt>
                <c:pt idx="19680">
                  <c:v>100054.91392986028</c:v>
                </c:pt>
                <c:pt idx="19681">
                  <c:v>100054.91392986028</c:v>
                </c:pt>
                <c:pt idx="19682">
                  <c:v>100054.91392986028</c:v>
                </c:pt>
                <c:pt idx="19683">
                  <c:v>100054.91392986028</c:v>
                </c:pt>
                <c:pt idx="19684">
                  <c:v>100054.91392986028</c:v>
                </c:pt>
                <c:pt idx="19685">
                  <c:v>100054.91392986028</c:v>
                </c:pt>
                <c:pt idx="19686">
                  <c:v>100054.91392986028</c:v>
                </c:pt>
                <c:pt idx="19687">
                  <c:v>100054.91392986028</c:v>
                </c:pt>
                <c:pt idx="19688">
                  <c:v>100054.91392986028</c:v>
                </c:pt>
                <c:pt idx="19689">
                  <c:v>100054.91392986028</c:v>
                </c:pt>
                <c:pt idx="19690">
                  <c:v>100054.91392986028</c:v>
                </c:pt>
                <c:pt idx="19691">
                  <c:v>100054.91392986028</c:v>
                </c:pt>
                <c:pt idx="19692">
                  <c:v>100054.91392986028</c:v>
                </c:pt>
                <c:pt idx="19693">
                  <c:v>100054.91392986028</c:v>
                </c:pt>
                <c:pt idx="19694">
                  <c:v>100054.91392986028</c:v>
                </c:pt>
                <c:pt idx="19695">
                  <c:v>100054.91392986028</c:v>
                </c:pt>
                <c:pt idx="19696">
                  <c:v>100054.91392986028</c:v>
                </c:pt>
                <c:pt idx="19697">
                  <c:v>100054.91392986028</c:v>
                </c:pt>
                <c:pt idx="19698">
                  <c:v>100054.91392986028</c:v>
                </c:pt>
                <c:pt idx="19699">
                  <c:v>100054.91392986028</c:v>
                </c:pt>
                <c:pt idx="19700">
                  <c:v>100054.91392986028</c:v>
                </c:pt>
                <c:pt idx="19701">
                  <c:v>100054.91392986028</c:v>
                </c:pt>
                <c:pt idx="19702">
                  <c:v>100054.91392986028</c:v>
                </c:pt>
                <c:pt idx="19703">
                  <c:v>100054.91392986028</c:v>
                </c:pt>
                <c:pt idx="19704">
                  <c:v>100054.91392986028</c:v>
                </c:pt>
                <c:pt idx="19705">
                  <c:v>100054.91392986028</c:v>
                </c:pt>
                <c:pt idx="19706">
                  <c:v>100054.91392986028</c:v>
                </c:pt>
                <c:pt idx="19707">
                  <c:v>100054.91392986028</c:v>
                </c:pt>
                <c:pt idx="19708">
                  <c:v>100054.91392986028</c:v>
                </c:pt>
                <c:pt idx="19709">
                  <c:v>100054.91392986028</c:v>
                </c:pt>
                <c:pt idx="19710">
                  <c:v>100054.91392986028</c:v>
                </c:pt>
                <c:pt idx="19711">
                  <c:v>100054.95330533525</c:v>
                </c:pt>
                <c:pt idx="19712">
                  <c:v>100054.99268081022</c:v>
                </c:pt>
                <c:pt idx="19713">
                  <c:v>100055.03205628518</c:v>
                </c:pt>
                <c:pt idx="19714">
                  <c:v>100055.03205628518</c:v>
                </c:pt>
                <c:pt idx="19715">
                  <c:v>100055.03205628518</c:v>
                </c:pt>
                <c:pt idx="19716">
                  <c:v>100055.03205628518</c:v>
                </c:pt>
                <c:pt idx="19717">
                  <c:v>100055.03205628518</c:v>
                </c:pt>
                <c:pt idx="19718">
                  <c:v>100055.03205628518</c:v>
                </c:pt>
                <c:pt idx="19719">
                  <c:v>100055.03205628518</c:v>
                </c:pt>
                <c:pt idx="19720">
                  <c:v>100055.03205628518</c:v>
                </c:pt>
                <c:pt idx="19721">
                  <c:v>100055.03205628518</c:v>
                </c:pt>
                <c:pt idx="19722">
                  <c:v>100055.03205628518</c:v>
                </c:pt>
                <c:pt idx="19723">
                  <c:v>100055.03205628518</c:v>
                </c:pt>
                <c:pt idx="19724">
                  <c:v>100055.03205628518</c:v>
                </c:pt>
                <c:pt idx="19725">
                  <c:v>100055.03205628518</c:v>
                </c:pt>
                <c:pt idx="19726">
                  <c:v>100055.03205628518</c:v>
                </c:pt>
                <c:pt idx="19727">
                  <c:v>100055.03205628518</c:v>
                </c:pt>
                <c:pt idx="19728">
                  <c:v>100055.03205628518</c:v>
                </c:pt>
                <c:pt idx="19729">
                  <c:v>100055.03205628518</c:v>
                </c:pt>
                <c:pt idx="19730">
                  <c:v>100055.03205628518</c:v>
                </c:pt>
                <c:pt idx="19731">
                  <c:v>100055.03205628518</c:v>
                </c:pt>
                <c:pt idx="19732">
                  <c:v>100055.03205628518</c:v>
                </c:pt>
                <c:pt idx="19733">
                  <c:v>100055.03205628518</c:v>
                </c:pt>
                <c:pt idx="19734">
                  <c:v>100055.03205628518</c:v>
                </c:pt>
                <c:pt idx="19735">
                  <c:v>100055.03205628518</c:v>
                </c:pt>
                <c:pt idx="19736">
                  <c:v>100055.03205628518</c:v>
                </c:pt>
                <c:pt idx="19737">
                  <c:v>100055.03205628518</c:v>
                </c:pt>
                <c:pt idx="19738">
                  <c:v>100055.03205628518</c:v>
                </c:pt>
                <c:pt idx="19739">
                  <c:v>100055.03205628518</c:v>
                </c:pt>
                <c:pt idx="19740">
                  <c:v>100055.03205628518</c:v>
                </c:pt>
                <c:pt idx="19741">
                  <c:v>100055.03205628518</c:v>
                </c:pt>
                <c:pt idx="19742">
                  <c:v>100055.03205628518</c:v>
                </c:pt>
                <c:pt idx="19743">
                  <c:v>100055.03205628518</c:v>
                </c:pt>
                <c:pt idx="19744">
                  <c:v>100055.03205628518</c:v>
                </c:pt>
                <c:pt idx="19745">
                  <c:v>100055.03205628518</c:v>
                </c:pt>
                <c:pt idx="19746">
                  <c:v>100055.03205628518</c:v>
                </c:pt>
                <c:pt idx="19747">
                  <c:v>100055.03205628518</c:v>
                </c:pt>
                <c:pt idx="19748">
                  <c:v>100055.03205628518</c:v>
                </c:pt>
                <c:pt idx="19749">
                  <c:v>100055.03205628518</c:v>
                </c:pt>
                <c:pt idx="19750">
                  <c:v>100055.03205628518</c:v>
                </c:pt>
                <c:pt idx="19751">
                  <c:v>100055.03205628518</c:v>
                </c:pt>
                <c:pt idx="19752">
                  <c:v>100055.03205628518</c:v>
                </c:pt>
                <c:pt idx="19753">
                  <c:v>100055.03205628518</c:v>
                </c:pt>
                <c:pt idx="19754">
                  <c:v>100055.03205628518</c:v>
                </c:pt>
                <c:pt idx="19755">
                  <c:v>100055.03205628518</c:v>
                </c:pt>
                <c:pt idx="19756">
                  <c:v>100055.03205628518</c:v>
                </c:pt>
                <c:pt idx="19757">
                  <c:v>100055.03205628518</c:v>
                </c:pt>
                <c:pt idx="19758">
                  <c:v>100055.03205628518</c:v>
                </c:pt>
                <c:pt idx="19759">
                  <c:v>100055.03205628518</c:v>
                </c:pt>
                <c:pt idx="19760">
                  <c:v>100055.03205628518</c:v>
                </c:pt>
                <c:pt idx="19761">
                  <c:v>100055.03205628518</c:v>
                </c:pt>
                <c:pt idx="19762">
                  <c:v>100055.03205628518</c:v>
                </c:pt>
                <c:pt idx="19763">
                  <c:v>100055.03205628518</c:v>
                </c:pt>
                <c:pt idx="19764">
                  <c:v>100055.03205628518</c:v>
                </c:pt>
                <c:pt idx="19765">
                  <c:v>100055.03205628518</c:v>
                </c:pt>
                <c:pt idx="19766">
                  <c:v>100055.03205628518</c:v>
                </c:pt>
                <c:pt idx="19767">
                  <c:v>100055.03205628518</c:v>
                </c:pt>
                <c:pt idx="19768">
                  <c:v>100055.03205628518</c:v>
                </c:pt>
                <c:pt idx="19769">
                  <c:v>100055.03205628518</c:v>
                </c:pt>
                <c:pt idx="19770">
                  <c:v>100055.03205628518</c:v>
                </c:pt>
                <c:pt idx="19771">
                  <c:v>100055.03205628518</c:v>
                </c:pt>
                <c:pt idx="19772">
                  <c:v>100055.03205628518</c:v>
                </c:pt>
                <c:pt idx="19773">
                  <c:v>100055.03205628518</c:v>
                </c:pt>
                <c:pt idx="19774">
                  <c:v>100055.03205628518</c:v>
                </c:pt>
                <c:pt idx="19775">
                  <c:v>100055.03205628518</c:v>
                </c:pt>
                <c:pt idx="19776">
                  <c:v>100055.03205628518</c:v>
                </c:pt>
                <c:pt idx="19777">
                  <c:v>100055.03205628518</c:v>
                </c:pt>
                <c:pt idx="19778">
                  <c:v>100055.03205628518</c:v>
                </c:pt>
                <c:pt idx="19779">
                  <c:v>100055.03205628518</c:v>
                </c:pt>
                <c:pt idx="19780">
                  <c:v>100055.03205628518</c:v>
                </c:pt>
                <c:pt idx="19781">
                  <c:v>100055.03205628518</c:v>
                </c:pt>
                <c:pt idx="19782">
                  <c:v>100055.03205628518</c:v>
                </c:pt>
                <c:pt idx="19783">
                  <c:v>100055.03205628518</c:v>
                </c:pt>
                <c:pt idx="19784">
                  <c:v>100055.03205628518</c:v>
                </c:pt>
                <c:pt idx="19785">
                  <c:v>100055.03205628518</c:v>
                </c:pt>
                <c:pt idx="19786">
                  <c:v>100055.03205628518</c:v>
                </c:pt>
                <c:pt idx="19787">
                  <c:v>100055.03205628518</c:v>
                </c:pt>
                <c:pt idx="19788">
                  <c:v>100055.23094719076</c:v>
                </c:pt>
                <c:pt idx="19789">
                  <c:v>100055.71943032309</c:v>
                </c:pt>
                <c:pt idx="19790">
                  <c:v>100056.2497565464</c:v>
                </c:pt>
                <c:pt idx="19791">
                  <c:v>100056.53205789786</c:v>
                </c:pt>
                <c:pt idx="19792">
                  <c:v>100057.90727763885</c:v>
                </c:pt>
                <c:pt idx="19793">
                  <c:v>100059.19908693398</c:v>
                </c:pt>
                <c:pt idx="19794">
                  <c:v>100060.49089622911</c:v>
                </c:pt>
                <c:pt idx="19795">
                  <c:v>100061.78270552424</c:v>
                </c:pt>
                <c:pt idx="19796">
                  <c:v>100062.56204038</c:v>
                </c:pt>
                <c:pt idx="19797">
                  <c:v>100063.34137523576</c:v>
                </c:pt>
                <c:pt idx="19798">
                  <c:v>100064.04651161173</c:v>
                </c:pt>
                <c:pt idx="19799">
                  <c:v>100064.75164798769</c:v>
                </c:pt>
                <c:pt idx="19800">
                  <c:v>100065.45678436366</c:v>
                </c:pt>
                <c:pt idx="19801">
                  <c:v>100066.16192073963</c:v>
                </c:pt>
                <c:pt idx="19802">
                  <c:v>100066.8670571156</c:v>
                </c:pt>
                <c:pt idx="19803">
                  <c:v>100067.57219349156</c:v>
                </c:pt>
                <c:pt idx="19804">
                  <c:v>100068.27732986753</c:v>
                </c:pt>
                <c:pt idx="19805">
                  <c:v>100068.9824662435</c:v>
                </c:pt>
                <c:pt idx="19806">
                  <c:v>100069.68760261947</c:v>
                </c:pt>
                <c:pt idx="19807">
                  <c:v>100070.39273899543</c:v>
                </c:pt>
                <c:pt idx="19808">
                  <c:v>100071.0978753714</c:v>
                </c:pt>
                <c:pt idx="19809">
                  <c:v>100071.80301174737</c:v>
                </c:pt>
                <c:pt idx="19810">
                  <c:v>100072.50814812334</c:v>
                </c:pt>
                <c:pt idx="19811">
                  <c:v>100073.2132844993</c:v>
                </c:pt>
                <c:pt idx="19812">
                  <c:v>100073.91842087527</c:v>
                </c:pt>
                <c:pt idx="19813">
                  <c:v>100074.62902685269</c:v>
                </c:pt>
                <c:pt idx="19814">
                  <c:v>100075.33963283012</c:v>
                </c:pt>
                <c:pt idx="19815">
                  <c:v>100075.34510243157</c:v>
                </c:pt>
                <c:pt idx="19816">
                  <c:v>100075.35057203303</c:v>
                </c:pt>
                <c:pt idx="19817">
                  <c:v>100075.35057203303</c:v>
                </c:pt>
                <c:pt idx="19818">
                  <c:v>100075.35057203303</c:v>
                </c:pt>
                <c:pt idx="19819">
                  <c:v>100075.35057203303</c:v>
                </c:pt>
                <c:pt idx="19820">
                  <c:v>100075.35057203303</c:v>
                </c:pt>
                <c:pt idx="19821">
                  <c:v>100075.35057203303</c:v>
                </c:pt>
                <c:pt idx="19822">
                  <c:v>100075.35057203303</c:v>
                </c:pt>
                <c:pt idx="19823">
                  <c:v>100075.35057203303</c:v>
                </c:pt>
                <c:pt idx="19824">
                  <c:v>100075.35057203303</c:v>
                </c:pt>
                <c:pt idx="19825">
                  <c:v>100075.35057203303</c:v>
                </c:pt>
                <c:pt idx="19826">
                  <c:v>100075.35057203303</c:v>
                </c:pt>
                <c:pt idx="19827">
                  <c:v>100075.35057203303</c:v>
                </c:pt>
                <c:pt idx="19828">
                  <c:v>100075.35057203303</c:v>
                </c:pt>
                <c:pt idx="19829">
                  <c:v>100075.35057203303</c:v>
                </c:pt>
                <c:pt idx="19830">
                  <c:v>100075.35057203303</c:v>
                </c:pt>
                <c:pt idx="19831">
                  <c:v>100075.35057203303</c:v>
                </c:pt>
                <c:pt idx="19832">
                  <c:v>100075.35057203303</c:v>
                </c:pt>
                <c:pt idx="19833">
                  <c:v>100075.35057203303</c:v>
                </c:pt>
                <c:pt idx="19834">
                  <c:v>100075.35057203303</c:v>
                </c:pt>
                <c:pt idx="19835">
                  <c:v>100075.35057203303</c:v>
                </c:pt>
                <c:pt idx="19836">
                  <c:v>100075.35057203303</c:v>
                </c:pt>
                <c:pt idx="19837">
                  <c:v>100075.35057203303</c:v>
                </c:pt>
                <c:pt idx="19838">
                  <c:v>100075.35057203303</c:v>
                </c:pt>
                <c:pt idx="19839">
                  <c:v>100075.35057203303</c:v>
                </c:pt>
                <c:pt idx="19840">
                  <c:v>100075.35057203303</c:v>
                </c:pt>
                <c:pt idx="19841">
                  <c:v>100075.35057203303</c:v>
                </c:pt>
                <c:pt idx="19842">
                  <c:v>100075.35057203303</c:v>
                </c:pt>
                <c:pt idx="19843">
                  <c:v>100075.35057203303</c:v>
                </c:pt>
                <c:pt idx="19844">
                  <c:v>100075.35057203303</c:v>
                </c:pt>
                <c:pt idx="19845">
                  <c:v>100075.35057203303</c:v>
                </c:pt>
                <c:pt idx="19846">
                  <c:v>100075.35057203303</c:v>
                </c:pt>
                <c:pt idx="19847">
                  <c:v>100075.35057203303</c:v>
                </c:pt>
                <c:pt idx="19848">
                  <c:v>100075.35057203303</c:v>
                </c:pt>
                <c:pt idx="19849">
                  <c:v>100075.35057203303</c:v>
                </c:pt>
                <c:pt idx="19850">
                  <c:v>100075.35057203303</c:v>
                </c:pt>
                <c:pt idx="19851">
                  <c:v>100075.35057203303</c:v>
                </c:pt>
                <c:pt idx="19852">
                  <c:v>100075.35057203303</c:v>
                </c:pt>
                <c:pt idx="19853">
                  <c:v>100075.35057203303</c:v>
                </c:pt>
                <c:pt idx="19854">
                  <c:v>100075.35057203303</c:v>
                </c:pt>
                <c:pt idx="19855">
                  <c:v>100075.35057203303</c:v>
                </c:pt>
                <c:pt idx="19856">
                  <c:v>100075.35057203303</c:v>
                </c:pt>
                <c:pt idx="19857">
                  <c:v>100075.35057203303</c:v>
                </c:pt>
                <c:pt idx="19858">
                  <c:v>100075.35057203303</c:v>
                </c:pt>
                <c:pt idx="19859">
                  <c:v>100075.35057203303</c:v>
                </c:pt>
                <c:pt idx="19860">
                  <c:v>100075.35057203303</c:v>
                </c:pt>
                <c:pt idx="19861">
                  <c:v>100075.35057203303</c:v>
                </c:pt>
                <c:pt idx="19862">
                  <c:v>100075.35057203303</c:v>
                </c:pt>
                <c:pt idx="19863">
                  <c:v>100075.35057203303</c:v>
                </c:pt>
                <c:pt idx="19864">
                  <c:v>100075.35057203303</c:v>
                </c:pt>
                <c:pt idx="19865">
                  <c:v>100075.35057203303</c:v>
                </c:pt>
                <c:pt idx="19866">
                  <c:v>100075.35057203303</c:v>
                </c:pt>
                <c:pt idx="19867">
                  <c:v>100075.35057203303</c:v>
                </c:pt>
                <c:pt idx="19868">
                  <c:v>100075.35057203303</c:v>
                </c:pt>
                <c:pt idx="19869">
                  <c:v>100075.35057203303</c:v>
                </c:pt>
                <c:pt idx="19870">
                  <c:v>100075.35057203303</c:v>
                </c:pt>
                <c:pt idx="19871">
                  <c:v>100075.35057203303</c:v>
                </c:pt>
                <c:pt idx="19872">
                  <c:v>100075.35057203303</c:v>
                </c:pt>
                <c:pt idx="19873">
                  <c:v>100075.35057203303</c:v>
                </c:pt>
                <c:pt idx="19874">
                  <c:v>100075.35057203303</c:v>
                </c:pt>
                <c:pt idx="19875">
                  <c:v>100075.35057203303</c:v>
                </c:pt>
                <c:pt idx="19876">
                  <c:v>100075.35057203303</c:v>
                </c:pt>
                <c:pt idx="19877">
                  <c:v>100075.35057203303</c:v>
                </c:pt>
                <c:pt idx="19878">
                  <c:v>100075.35057203303</c:v>
                </c:pt>
                <c:pt idx="19879">
                  <c:v>100075.35057203303</c:v>
                </c:pt>
                <c:pt idx="19880">
                  <c:v>100075.35057203303</c:v>
                </c:pt>
                <c:pt idx="19881">
                  <c:v>100075.35057203303</c:v>
                </c:pt>
                <c:pt idx="19882">
                  <c:v>100075.35057203303</c:v>
                </c:pt>
                <c:pt idx="19883">
                  <c:v>100075.35057203303</c:v>
                </c:pt>
                <c:pt idx="19884">
                  <c:v>100075.35057203303</c:v>
                </c:pt>
                <c:pt idx="19885">
                  <c:v>100075.35057203303</c:v>
                </c:pt>
                <c:pt idx="19886">
                  <c:v>100075.35057203303</c:v>
                </c:pt>
                <c:pt idx="19887">
                  <c:v>100075.35057203303</c:v>
                </c:pt>
                <c:pt idx="19888">
                  <c:v>100075.35057203303</c:v>
                </c:pt>
                <c:pt idx="19889">
                  <c:v>100075.35057203303</c:v>
                </c:pt>
                <c:pt idx="19890">
                  <c:v>100075.35057203303</c:v>
                </c:pt>
                <c:pt idx="19891">
                  <c:v>100075.35057203303</c:v>
                </c:pt>
                <c:pt idx="19892">
                  <c:v>100075.35057203303</c:v>
                </c:pt>
                <c:pt idx="19893">
                  <c:v>100075.35057203303</c:v>
                </c:pt>
                <c:pt idx="19894">
                  <c:v>100075.35057203303</c:v>
                </c:pt>
                <c:pt idx="19895">
                  <c:v>100075.35057203303</c:v>
                </c:pt>
                <c:pt idx="19896">
                  <c:v>100075.35057203303</c:v>
                </c:pt>
                <c:pt idx="19897">
                  <c:v>100075.35057203303</c:v>
                </c:pt>
                <c:pt idx="19898">
                  <c:v>100075.35057203303</c:v>
                </c:pt>
                <c:pt idx="19899">
                  <c:v>100075.35057203303</c:v>
                </c:pt>
                <c:pt idx="19900">
                  <c:v>100075.35057203303</c:v>
                </c:pt>
                <c:pt idx="19901">
                  <c:v>100075.35057203303</c:v>
                </c:pt>
                <c:pt idx="19902">
                  <c:v>100075.35057203303</c:v>
                </c:pt>
                <c:pt idx="19903">
                  <c:v>100075.35057203303</c:v>
                </c:pt>
                <c:pt idx="19904">
                  <c:v>100075.35057203303</c:v>
                </c:pt>
                <c:pt idx="19905">
                  <c:v>100086.95334215456</c:v>
                </c:pt>
                <c:pt idx="19906">
                  <c:v>100098.5561122761</c:v>
                </c:pt>
                <c:pt idx="19907">
                  <c:v>100110.15888239763</c:v>
                </c:pt>
                <c:pt idx="19908">
                  <c:v>100121.76165251917</c:v>
                </c:pt>
                <c:pt idx="19909">
                  <c:v>100133.36442264071</c:v>
                </c:pt>
                <c:pt idx="19910">
                  <c:v>100133.36442264071</c:v>
                </c:pt>
                <c:pt idx="19911">
                  <c:v>100133.36442264071</c:v>
                </c:pt>
                <c:pt idx="19912">
                  <c:v>100141.77684477587</c:v>
                </c:pt>
                <c:pt idx="19913">
                  <c:v>100150.18926691104</c:v>
                </c:pt>
                <c:pt idx="19914">
                  <c:v>100158.60168904621</c:v>
                </c:pt>
                <c:pt idx="19915">
                  <c:v>100167.01411118137</c:v>
                </c:pt>
                <c:pt idx="19916">
                  <c:v>100167.01411118137</c:v>
                </c:pt>
                <c:pt idx="19917">
                  <c:v>100167.01411118137</c:v>
                </c:pt>
                <c:pt idx="19918">
                  <c:v>100167.01411118137</c:v>
                </c:pt>
                <c:pt idx="19919">
                  <c:v>100167.01411118137</c:v>
                </c:pt>
                <c:pt idx="19920">
                  <c:v>100167.01411118137</c:v>
                </c:pt>
                <c:pt idx="19921">
                  <c:v>100167.01411118137</c:v>
                </c:pt>
                <c:pt idx="19922">
                  <c:v>100167.01411118137</c:v>
                </c:pt>
                <c:pt idx="19923">
                  <c:v>100167.01411118137</c:v>
                </c:pt>
                <c:pt idx="19924">
                  <c:v>100167.01411118137</c:v>
                </c:pt>
                <c:pt idx="19925">
                  <c:v>100167.01411118137</c:v>
                </c:pt>
                <c:pt idx="19926">
                  <c:v>100167.01411118137</c:v>
                </c:pt>
                <c:pt idx="19927">
                  <c:v>100167.01411118137</c:v>
                </c:pt>
                <c:pt idx="19928">
                  <c:v>100167.01411118137</c:v>
                </c:pt>
                <c:pt idx="19929">
                  <c:v>100167.01411118137</c:v>
                </c:pt>
                <c:pt idx="19930">
                  <c:v>100167.01411118137</c:v>
                </c:pt>
                <c:pt idx="19931">
                  <c:v>100167.01411118137</c:v>
                </c:pt>
                <c:pt idx="19932">
                  <c:v>100167.01411118137</c:v>
                </c:pt>
                <c:pt idx="19933">
                  <c:v>100167.01411118137</c:v>
                </c:pt>
                <c:pt idx="19934">
                  <c:v>100167.01411118137</c:v>
                </c:pt>
                <c:pt idx="19935">
                  <c:v>100167.01411118137</c:v>
                </c:pt>
                <c:pt idx="19936">
                  <c:v>100167.01411118137</c:v>
                </c:pt>
                <c:pt idx="19937">
                  <c:v>100167.01411118137</c:v>
                </c:pt>
                <c:pt idx="19938">
                  <c:v>100167.01411118137</c:v>
                </c:pt>
                <c:pt idx="19939">
                  <c:v>100167.01411118137</c:v>
                </c:pt>
                <c:pt idx="19940">
                  <c:v>100167.01411118137</c:v>
                </c:pt>
                <c:pt idx="19941">
                  <c:v>100167.01411118137</c:v>
                </c:pt>
                <c:pt idx="19942">
                  <c:v>100167.01411118137</c:v>
                </c:pt>
                <c:pt idx="19943">
                  <c:v>100167.01411118137</c:v>
                </c:pt>
                <c:pt idx="19944">
                  <c:v>100167.01411118137</c:v>
                </c:pt>
                <c:pt idx="19945">
                  <c:v>100167.01411118137</c:v>
                </c:pt>
                <c:pt idx="19946">
                  <c:v>100167.01411118137</c:v>
                </c:pt>
                <c:pt idx="19947">
                  <c:v>100167.01411118137</c:v>
                </c:pt>
                <c:pt idx="19948">
                  <c:v>100167.01411118137</c:v>
                </c:pt>
                <c:pt idx="19949">
                  <c:v>100167.01411118137</c:v>
                </c:pt>
                <c:pt idx="19950">
                  <c:v>100167.01411118137</c:v>
                </c:pt>
                <c:pt idx="19951">
                  <c:v>100167.01411118137</c:v>
                </c:pt>
                <c:pt idx="19952">
                  <c:v>100167.01411118137</c:v>
                </c:pt>
                <c:pt idx="19953">
                  <c:v>100167.01411118137</c:v>
                </c:pt>
                <c:pt idx="19954">
                  <c:v>100167.01411118137</c:v>
                </c:pt>
                <c:pt idx="19955">
                  <c:v>100167.01411118137</c:v>
                </c:pt>
                <c:pt idx="19956">
                  <c:v>100167.01411118137</c:v>
                </c:pt>
                <c:pt idx="19957">
                  <c:v>100167.01411118137</c:v>
                </c:pt>
                <c:pt idx="19958">
                  <c:v>100167.01411118137</c:v>
                </c:pt>
                <c:pt idx="19959">
                  <c:v>100167.01411118137</c:v>
                </c:pt>
                <c:pt idx="19960">
                  <c:v>100167.01411118137</c:v>
                </c:pt>
                <c:pt idx="19961">
                  <c:v>100167.01411118137</c:v>
                </c:pt>
                <c:pt idx="19962">
                  <c:v>100167.01411118137</c:v>
                </c:pt>
                <c:pt idx="19963">
                  <c:v>100167.01411118137</c:v>
                </c:pt>
                <c:pt idx="19964">
                  <c:v>100167.01411118137</c:v>
                </c:pt>
                <c:pt idx="19965">
                  <c:v>100167.01411118137</c:v>
                </c:pt>
                <c:pt idx="19966">
                  <c:v>100167.01411118137</c:v>
                </c:pt>
                <c:pt idx="19967">
                  <c:v>100167.01411118137</c:v>
                </c:pt>
                <c:pt idx="19968">
                  <c:v>100167.01411118137</c:v>
                </c:pt>
                <c:pt idx="19969">
                  <c:v>100167.01411118137</c:v>
                </c:pt>
                <c:pt idx="19970">
                  <c:v>100167.01411118137</c:v>
                </c:pt>
                <c:pt idx="19971">
                  <c:v>100167.01411118137</c:v>
                </c:pt>
                <c:pt idx="19972">
                  <c:v>100167.01411118137</c:v>
                </c:pt>
                <c:pt idx="19973">
                  <c:v>100167.01411118137</c:v>
                </c:pt>
                <c:pt idx="19974">
                  <c:v>100167.01411118137</c:v>
                </c:pt>
                <c:pt idx="19975">
                  <c:v>100167.01411118137</c:v>
                </c:pt>
                <c:pt idx="19976">
                  <c:v>100167.01411118137</c:v>
                </c:pt>
                <c:pt idx="19977">
                  <c:v>100167.01411118137</c:v>
                </c:pt>
                <c:pt idx="19978">
                  <c:v>100167.01411118137</c:v>
                </c:pt>
                <c:pt idx="19979">
                  <c:v>100167.01411118137</c:v>
                </c:pt>
                <c:pt idx="19980">
                  <c:v>100167.01411118137</c:v>
                </c:pt>
                <c:pt idx="19981">
                  <c:v>100167.01411118137</c:v>
                </c:pt>
                <c:pt idx="19982">
                  <c:v>100167.02489276593</c:v>
                </c:pt>
                <c:pt idx="19983">
                  <c:v>100167.03567435048</c:v>
                </c:pt>
                <c:pt idx="19984">
                  <c:v>100167.04645593504</c:v>
                </c:pt>
                <c:pt idx="19985">
                  <c:v>100167.05723751959</c:v>
                </c:pt>
                <c:pt idx="19986">
                  <c:v>100167.06801910415</c:v>
                </c:pt>
                <c:pt idx="19987">
                  <c:v>100167.0788006887</c:v>
                </c:pt>
                <c:pt idx="19988">
                  <c:v>100167.08958227326</c:v>
                </c:pt>
                <c:pt idx="19989">
                  <c:v>100167.10036385781</c:v>
                </c:pt>
                <c:pt idx="19990">
                  <c:v>100167.11114544237</c:v>
                </c:pt>
                <c:pt idx="19991">
                  <c:v>100167.12192702692</c:v>
                </c:pt>
                <c:pt idx="19992">
                  <c:v>100167.13270861148</c:v>
                </c:pt>
                <c:pt idx="19993">
                  <c:v>100167.14349019603</c:v>
                </c:pt>
                <c:pt idx="19994">
                  <c:v>100167.15427178059</c:v>
                </c:pt>
                <c:pt idx="19995">
                  <c:v>100167.15427178059</c:v>
                </c:pt>
                <c:pt idx="19996">
                  <c:v>100167.15427178059</c:v>
                </c:pt>
                <c:pt idx="19997">
                  <c:v>100167.15427178059</c:v>
                </c:pt>
                <c:pt idx="19998">
                  <c:v>100167.26144526975</c:v>
                </c:pt>
                <c:pt idx="19999">
                  <c:v>100167.3686187589</c:v>
                </c:pt>
                <c:pt idx="20000">
                  <c:v>100167.47579224806</c:v>
                </c:pt>
                <c:pt idx="20001">
                  <c:v>100167.58296573722</c:v>
                </c:pt>
                <c:pt idx="20002">
                  <c:v>100167.69013922638</c:v>
                </c:pt>
                <c:pt idx="20003">
                  <c:v>100167.79731271554</c:v>
                </c:pt>
                <c:pt idx="20004">
                  <c:v>100167.9044862047</c:v>
                </c:pt>
                <c:pt idx="20005">
                  <c:v>100168.01165969386</c:v>
                </c:pt>
                <c:pt idx="20006">
                  <c:v>100168.11883318302</c:v>
                </c:pt>
                <c:pt idx="20007">
                  <c:v>100168.22600667218</c:v>
                </c:pt>
                <c:pt idx="20008">
                  <c:v>100168.33318016134</c:v>
                </c:pt>
                <c:pt idx="20009">
                  <c:v>100168.4403536505</c:v>
                </c:pt>
                <c:pt idx="20010">
                  <c:v>100168.54752713966</c:v>
                </c:pt>
                <c:pt idx="20011">
                  <c:v>100168.65470062882</c:v>
                </c:pt>
                <c:pt idx="20012">
                  <c:v>100168.76187411798</c:v>
                </c:pt>
                <c:pt idx="20013">
                  <c:v>100168.86904760714</c:v>
                </c:pt>
                <c:pt idx="20014">
                  <c:v>100168.97622109629</c:v>
                </c:pt>
                <c:pt idx="20015">
                  <c:v>100169.08339458545</c:v>
                </c:pt>
                <c:pt idx="20016">
                  <c:v>100169.19056807461</c:v>
                </c:pt>
                <c:pt idx="20017">
                  <c:v>100169.29774156377</c:v>
                </c:pt>
                <c:pt idx="20018">
                  <c:v>100169.40491505293</c:v>
                </c:pt>
                <c:pt idx="20019">
                  <c:v>100169.51208854209</c:v>
                </c:pt>
                <c:pt idx="20020">
                  <c:v>100169.61926203125</c:v>
                </c:pt>
                <c:pt idx="20021">
                  <c:v>100169.72643552041</c:v>
                </c:pt>
                <c:pt idx="20022">
                  <c:v>100169.83360900957</c:v>
                </c:pt>
                <c:pt idx="20023">
                  <c:v>100169.94078249873</c:v>
                </c:pt>
                <c:pt idx="20024">
                  <c:v>100170.04795598789</c:v>
                </c:pt>
                <c:pt idx="20025">
                  <c:v>100170.15512947705</c:v>
                </c:pt>
                <c:pt idx="20026">
                  <c:v>100170.26230296621</c:v>
                </c:pt>
                <c:pt idx="20027">
                  <c:v>100170.36947645537</c:v>
                </c:pt>
                <c:pt idx="20028">
                  <c:v>100170.47664994452</c:v>
                </c:pt>
                <c:pt idx="20029">
                  <c:v>100170.58382343368</c:v>
                </c:pt>
                <c:pt idx="20030">
                  <c:v>100170.69099692284</c:v>
                </c:pt>
                <c:pt idx="20031">
                  <c:v>100170.798170412</c:v>
                </c:pt>
                <c:pt idx="20032">
                  <c:v>100170.90534390116</c:v>
                </c:pt>
                <c:pt idx="20033">
                  <c:v>100171.01251739032</c:v>
                </c:pt>
                <c:pt idx="20034">
                  <c:v>100171.11969087948</c:v>
                </c:pt>
                <c:pt idx="20035">
                  <c:v>100171.22686436864</c:v>
                </c:pt>
                <c:pt idx="20036">
                  <c:v>100171.3340378578</c:v>
                </c:pt>
                <c:pt idx="20037">
                  <c:v>100171.44121134696</c:v>
                </c:pt>
                <c:pt idx="20038">
                  <c:v>100171.54838483612</c:v>
                </c:pt>
                <c:pt idx="20039">
                  <c:v>100171.65555832528</c:v>
                </c:pt>
                <c:pt idx="20040">
                  <c:v>100171.76273181444</c:v>
                </c:pt>
                <c:pt idx="20041">
                  <c:v>100171.76273181444</c:v>
                </c:pt>
                <c:pt idx="20042">
                  <c:v>100171.76273181444</c:v>
                </c:pt>
                <c:pt idx="20043">
                  <c:v>100171.76273181444</c:v>
                </c:pt>
                <c:pt idx="20044">
                  <c:v>100171.76273181444</c:v>
                </c:pt>
                <c:pt idx="20045">
                  <c:v>100171.76273181444</c:v>
                </c:pt>
                <c:pt idx="20046">
                  <c:v>100171.76273181444</c:v>
                </c:pt>
                <c:pt idx="20047">
                  <c:v>100171.76273181444</c:v>
                </c:pt>
                <c:pt idx="20048">
                  <c:v>100171.76273181444</c:v>
                </c:pt>
                <c:pt idx="20049">
                  <c:v>100171.76273181444</c:v>
                </c:pt>
                <c:pt idx="20050">
                  <c:v>100171.76273181444</c:v>
                </c:pt>
                <c:pt idx="20051">
                  <c:v>100171.76273181444</c:v>
                </c:pt>
                <c:pt idx="20052">
                  <c:v>100171.76273181444</c:v>
                </c:pt>
                <c:pt idx="20053">
                  <c:v>100171.76273181444</c:v>
                </c:pt>
                <c:pt idx="20054">
                  <c:v>100171.76273181444</c:v>
                </c:pt>
                <c:pt idx="20055">
                  <c:v>100171.76273181444</c:v>
                </c:pt>
                <c:pt idx="20056">
                  <c:v>100171.76273181444</c:v>
                </c:pt>
                <c:pt idx="20057">
                  <c:v>100171.76273181444</c:v>
                </c:pt>
                <c:pt idx="20058">
                  <c:v>100171.76273181444</c:v>
                </c:pt>
                <c:pt idx="20059">
                  <c:v>100171.76273181444</c:v>
                </c:pt>
                <c:pt idx="20060">
                  <c:v>100171.76273181444</c:v>
                </c:pt>
                <c:pt idx="20061">
                  <c:v>100171.76273181444</c:v>
                </c:pt>
                <c:pt idx="20062">
                  <c:v>100171.76273181444</c:v>
                </c:pt>
                <c:pt idx="20063">
                  <c:v>100171.76273181444</c:v>
                </c:pt>
                <c:pt idx="20064">
                  <c:v>100171.76273181444</c:v>
                </c:pt>
                <c:pt idx="20065">
                  <c:v>100171.76273181444</c:v>
                </c:pt>
                <c:pt idx="20066">
                  <c:v>100171.76273181444</c:v>
                </c:pt>
                <c:pt idx="20067">
                  <c:v>100171.76273181444</c:v>
                </c:pt>
                <c:pt idx="20068">
                  <c:v>100171.76273181444</c:v>
                </c:pt>
                <c:pt idx="20069">
                  <c:v>100171.76273181444</c:v>
                </c:pt>
                <c:pt idx="20070">
                  <c:v>100171.76273181444</c:v>
                </c:pt>
                <c:pt idx="20071">
                  <c:v>100171.76273181444</c:v>
                </c:pt>
                <c:pt idx="20072">
                  <c:v>100171.76273181444</c:v>
                </c:pt>
                <c:pt idx="20073">
                  <c:v>100171.76273181444</c:v>
                </c:pt>
                <c:pt idx="20074">
                  <c:v>100171.76273181444</c:v>
                </c:pt>
                <c:pt idx="20075">
                  <c:v>100171.76273181444</c:v>
                </c:pt>
                <c:pt idx="20076">
                  <c:v>100171.76273181444</c:v>
                </c:pt>
                <c:pt idx="20077">
                  <c:v>100171.76273181444</c:v>
                </c:pt>
                <c:pt idx="20078">
                  <c:v>100171.76273181444</c:v>
                </c:pt>
                <c:pt idx="20079">
                  <c:v>100171.76273181444</c:v>
                </c:pt>
                <c:pt idx="20080">
                  <c:v>100171.76273181444</c:v>
                </c:pt>
                <c:pt idx="20081">
                  <c:v>100171.76273181444</c:v>
                </c:pt>
                <c:pt idx="20082">
                  <c:v>100171.76273181444</c:v>
                </c:pt>
                <c:pt idx="20083">
                  <c:v>100171.76273181444</c:v>
                </c:pt>
                <c:pt idx="20084">
                  <c:v>100171.76273181444</c:v>
                </c:pt>
                <c:pt idx="20085">
                  <c:v>100171.76273181444</c:v>
                </c:pt>
                <c:pt idx="20086">
                  <c:v>100171.76273181444</c:v>
                </c:pt>
                <c:pt idx="20087">
                  <c:v>100171.76273181444</c:v>
                </c:pt>
                <c:pt idx="20088">
                  <c:v>100171.76273181444</c:v>
                </c:pt>
                <c:pt idx="20089">
                  <c:v>100171.76273181444</c:v>
                </c:pt>
                <c:pt idx="20090">
                  <c:v>100171.76273181444</c:v>
                </c:pt>
                <c:pt idx="20091">
                  <c:v>100171.76273181444</c:v>
                </c:pt>
                <c:pt idx="20092">
                  <c:v>100171.76273181444</c:v>
                </c:pt>
                <c:pt idx="20093">
                  <c:v>100171.76273181444</c:v>
                </c:pt>
                <c:pt idx="20094">
                  <c:v>100171.76273181444</c:v>
                </c:pt>
                <c:pt idx="20095">
                  <c:v>100171.76273181444</c:v>
                </c:pt>
                <c:pt idx="20096">
                  <c:v>100171.76273181444</c:v>
                </c:pt>
                <c:pt idx="20097">
                  <c:v>100171.76273181444</c:v>
                </c:pt>
                <c:pt idx="20098">
                  <c:v>100171.76273181444</c:v>
                </c:pt>
                <c:pt idx="20099">
                  <c:v>100171.76273181444</c:v>
                </c:pt>
                <c:pt idx="20100">
                  <c:v>100171.76273181444</c:v>
                </c:pt>
                <c:pt idx="20101">
                  <c:v>100171.76273181444</c:v>
                </c:pt>
                <c:pt idx="20102">
                  <c:v>100171.76273181444</c:v>
                </c:pt>
                <c:pt idx="20103">
                  <c:v>100171.76273181444</c:v>
                </c:pt>
                <c:pt idx="20104">
                  <c:v>100171.76273181444</c:v>
                </c:pt>
                <c:pt idx="20105">
                  <c:v>100171.76273181444</c:v>
                </c:pt>
                <c:pt idx="20106">
                  <c:v>100171.76273181444</c:v>
                </c:pt>
                <c:pt idx="20107">
                  <c:v>100171.76273181444</c:v>
                </c:pt>
                <c:pt idx="20108">
                  <c:v>100171.76273181444</c:v>
                </c:pt>
                <c:pt idx="20109">
                  <c:v>100171.76273181444</c:v>
                </c:pt>
                <c:pt idx="20110">
                  <c:v>100171.76273181444</c:v>
                </c:pt>
                <c:pt idx="20111">
                  <c:v>100171.76273181444</c:v>
                </c:pt>
                <c:pt idx="20112">
                  <c:v>100171.76273181444</c:v>
                </c:pt>
                <c:pt idx="20113">
                  <c:v>100171.76273181444</c:v>
                </c:pt>
                <c:pt idx="20114">
                  <c:v>100171.76273181444</c:v>
                </c:pt>
                <c:pt idx="20115">
                  <c:v>100171.76273181444</c:v>
                </c:pt>
                <c:pt idx="20116">
                  <c:v>100171.76273181444</c:v>
                </c:pt>
                <c:pt idx="20117">
                  <c:v>100171.76273181444</c:v>
                </c:pt>
                <c:pt idx="20118">
                  <c:v>100171.76273181444</c:v>
                </c:pt>
                <c:pt idx="20119">
                  <c:v>100171.76273181444</c:v>
                </c:pt>
                <c:pt idx="20120">
                  <c:v>100171.76273181444</c:v>
                </c:pt>
                <c:pt idx="20121">
                  <c:v>100171.76273181444</c:v>
                </c:pt>
                <c:pt idx="20122">
                  <c:v>100171.76273181444</c:v>
                </c:pt>
                <c:pt idx="20123">
                  <c:v>100171.76273181444</c:v>
                </c:pt>
                <c:pt idx="20124">
                  <c:v>100171.76273181444</c:v>
                </c:pt>
                <c:pt idx="20125">
                  <c:v>100171.76273181444</c:v>
                </c:pt>
                <c:pt idx="20126">
                  <c:v>100171.76273181444</c:v>
                </c:pt>
                <c:pt idx="20127">
                  <c:v>100171.76273181444</c:v>
                </c:pt>
                <c:pt idx="20128">
                  <c:v>100171.76273181444</c:v>
                </c:pt>
                <c:pt idx="20129">
                  <c:v>100171.76273181444</c:v>
                </c:pt>
                <c:pt idx="20130">
                  <c:v>100171.76273181444</c:v>
                </c:pt>
                <c:pt idx="20131">
                  <c:v>100171.76273181444</c:v>
                </c:pt>
                <c:pt idx="20132">
                  <c:v>100171.76273181444</c:v>
                </c:pt>
                <c:pt idx="20133">
                  <c:v>100171.76273181444</c:v>
                </c:pt>
                <c:pt idx="20134">
                  <c:v>100171.76273181444</c:v>
                </c:pt>
                <c:pt idx="20135">
                  <c:v>100171.76273181444</c:v>
                </c:pt>
                <c:pt idx="20136">
                  <c:v>100171.76273181444</c:v>
                </c:pt>
                <c:pt idx="20137">
                  <c:v>100171.76273181444</c:v>
                </c:pt>
                <c:pt idx="20138">
                  <c:v>100171.76273181444</c:v>
                </c:pt>
                <c:pt idx="20139">
                  <c:v>100171.76273181444</c:v>
                </c:pt>
                <c:pt idx="20140">
                  <c:v>100171.76273181444</c:v>
                </c:pt>
                <c:pt idx="20141">
                  <c:v>100171.76273181444</c:v>
                </c:pt>
                <c:pt idx="20142">
                  <c:v>100171.76273181444</c:v>
                </c:pt>
                <c:pt idx="20143">
                  <c:v>100171.76273181444</c:v>
                </c:pt>
                <c:pt idx="20144">
                  <c:v>100171.76273181444</c:v>
                </c:pt>
                <c:pt idx="20145">
                  <c:v>100171.76273181444</c:v>
                </c:pt>
                <c:pt idx="20146">
                  <c:v>100171.76273181444</c:v>
                </c:pt>
                <c:pt idx="20147">
                  <c:v>100171.76273181444</c:v>
                </c:pt>
                <c:pt idx="20148">
                  <c:v>100171.76273181444</c:v>
                </c:pt>
                <c:pt idx="20149">
                  <c:v>100171.76273181444</c:v>
                </c:pt>
                <c:pt idx="20150">
                  <c:v>100171.76273181444</c:v>
                </c:pt>
                <c:pt idx="20151">
                  <c:v>100171.76273181444</c:v>
                </c:pt>
                <c:pt idx="20152">
                  <c:v>100171.76273181444</c:v>
                </c:pt>
                <c:pt idx="20153">
                  <c:v>100171.76273181444</c:v>
                </c:pt>
                <c:pt idx="20154">
                  <c:v>100171.76273181444</c:v>
                </c:pt>
                <c:pt idx="20155">
                  <c:v>100171.76273181444</c:v>
                </c:pt>
                <c:pt idx="20156">
                  <c:v>100171.76273181444</c:v>
                </c:pt>
                <c:pt idx="20157">
                  <c:v>100171.76273181444</c:v>
                </c:pt>
                <c:pt idx="20158">
                  <c:v>100171.76273181444</c:v>
                </c:pt>
                <c:pt idx="20159">
                  <c:v>100171.76273181444</c:v>
                </c:pt>
                <c:pt idx="20160">
                  <c:v>100171.76273181444</c:v>
                </c:pt>
                <c:pt idx="20161">
                  <c:v>100171.76273181444</c:v>
                </c:pt>
                <c:pt idx="20162">
                  <c:v>100171.76273181444</c:v>
                </c:pt>
                <c:pt idx="20163">
                  <c:v>100171.76273181444</c:v>
                </c:pt>
                <c:pt idx="20164">
                  <c:v>100171.76273181444</c:v>
                </c:pt>
                <c:pt idx="20165">
                  <c:v>100171.82471347781</c:v>
                </c:pt>
                <c:pt idx="20166">
                  <c:v>100171.88669514118</c:v>
                </c:pt>
                <c:pt idx="20167">
                  <c:v>100171.94867680455</c:v>
                </c:pt>
                <c:pt idx="20168">
                  <c:v>100172.01065846792</c:v>
                </c:pt>
                <c:pt idx="20169">
                  <c:v>100172.01065846792</c:v>
                </c:pt>
                <c:pt idx="20170">
                  <c:v>100172.01065846792</c:v>
                </c:pt>
                <c:pt idx="20171">
                  <c:v>100172.01065846792</c:v>
                </c:pt>
                <c:pt idx="20172">
                  <c:v>100172.01065846792</c:v>
                </c:pt>
                <c:pt idx="20173">
                  <c:v>100172.01065846792</c:v>
                </c:pt>
                <c:pt idx="20174">
                  <c:v>100172.01065846792</c:v>
                </c:pt>
                <c:pt idx="20175">
                  <c:v>100172.01065846792</c:v>
                </c:pt>
                <c:pt idx="20176">
                  <c:v>100172.01065846792</c:v>
                </c:pt>
                <c:pt idx="20177">
                  <c:v>100172.01065846792</c:v>
                </c:pt>
                <c:pt idx="20178">
                  <c:v>100172.01065846792</c:v>
                </c:pt>
                <c:pt idx="20179">
                  <c:v>100172.01065846792</c:v>
                </c:pt>
                <c:pt idx="20180">
                  <c:v>100172.01065846792</c:v>
                </c:pt>
                <c:pt idx="20181">
                  <c:v>100172.01065846792</c:v>
                </c:pt>
                <c:pt idx="20182">
                  <c:v>100172.01065846792</c:v>
                </c:pt>
                <c:pt idx="20183">
                  <c:v>100172.01065846792</c:v>
                </c:pt>
                <c:pt idx="20184">
                  <c:v>100172.01065846792</c:v>
                </c:pt>
                <c:pt idx="20185">
                  <c:v>100172.09280995702</c:v>
                </c:pt>
                <c:pt idx="20186">
                  <c:v>100172.17496144612</c:v>
                </c:pt>
                <c:pt idx="20187">
                  <c:v>100172.23018312629</c:v>
                </c:pt>
                <c:pt idx="20188">
                  <c:v>100172.28540480646</c:v>
                </c:pt>
                <c:pt idx="20189">
                  <c:v>100172.34062648664</c:v>
                </c:pt>
                <c:pt idx="20190">
                  <c:v>100172.39584816681</c:v>
                </c:pt>
                <c:pt idx="20191">
                  <c:v>100172.39584816681</c:v>
                </c:pt>
                <c:pt idx="20192">
                  <c:v>100172.39584816681</c:v>
                </c:pt>
                <c:pt idx="20193">
                  <c:v>100172.39584816681</c:v>
                </c:pt>
                <c:pt idx="20194">
                  <c:v>100172.39584816681</c:v>
                </c:pt>
                <c:pt idx="20195">
                  <c:v>100172.39584816681</c:v>
                </c:pt>
                <c:pt idx="20196">
                  <c:v>100172.39584816681</c:v>
                </c:pt>
                <c:pt idx="20197">
                  <c:v>100172.39584816681</c:v>
                </c:pt>
                <c:pt idx="20198">
                  <c:v>100172.39584816681</c:v>
                </c:pt>
                <c:pt idx="20199">
                  <c:v>100172.39584816681</c:v>
                </c:pt>
                <c:pt idx="20200">
                  <c:v>100172.39584816681</c:v>
                </c:pt>
                <c:pt idx="20201">
                  <c:v>100172.39584816681</c:v>
                </c:pt>
                <c:pt idx="20202">
                  <c:v>100172.39584816681</c:v>
                </c:pt>
                <c:pt idx="20203">
                  <c:v>100172.39584816681</c:v>
                </c:pt>
                <c:pt idx="20204">
                  <c:v>100172.39584816681</c:v>
                </c:pt>
                <c:pt idx="20205">
                  <c:v>100172.39584816681</c:v>
                </c:pt>
                <c:pt idx="20206">
                  <c:v>100172.39584816681</c:v>
                </c:pt>
                <c:pt idx="20207">
                  <c:v>100172.39584816681</c:v>
                </c:pt>
                <c:pt idx="20208">
                  <c:v>100172.39584816681</c:v>
                </c:pt>
                <c:pt idx="20209">
                  <c:v>100172.39584816681</c:v>
                </c:pt>
                <c:pt idx="20210">
                  <c:v>100172.39584816681</c:v>
                </c:pt>
                <c:pt idx="20211">
                  <c:v>100172.39584816681</c:v>
                </c:pt>
                <c:pt idx="20212">
                  <c:v>100172.39584816681</c:v>
                </c:pt>
                <c:pt idx="20213">
                  <c:v>100172.39584816681</c:v>
                </c:pt>
                <c:pt idx="20214">
                  <c:v>100172.39584816681</c:v>
                </c:pt>
                <c:pt idx="20215">
                  <c:v>100172.39584816681</c:v>
                </c:pt>
                <c:pt idx="20216">
                  <c:v>100172.39584816681</c:v>
                </c:pt>
                <c:pt idx="20217">
                  <c:v>100172.39584816681</c:v>
                </c:pt>
                <c:pt idx="20218">
                  <c:v>100172.39584816681</c:v>
                </c:pt>
                <c:pt idx="20219">
                  <c:v>100172.39584816681</c:v>
                </c:pt>
                <c:pt idx="20220">
                  <c:v>100172.39584816681</c:v>
                </c:pt>
                <c:pt idx="20221">
                  <c:v>100172.39584816681</c:v>
                </c:pt>
                <c:pt idx="20222">
                  <c:v>100172.39584816681</c:v>
                </c:pt>
                <c:pt idx="20223">
                  <c:v>100172.39584816681</c:v>
                </c:pt>
                <c:pt idx="20224">
                  <c:v>100172.39584816681</c:v>
                </c:pt>
                <c:pt idx="20225">
                  <c:v>100172.39584816681</c:v>
                </c:pt>
                <c:pt idx="20226">
                  <c:v>100172.39584816681</c:v>
                </c:pt>
                <c:pt idx="20227">
                  <c:v>100172.39584816681</c:v>
                </c:pt>
                <c:pt idx="20228">
                  <c:v>100172.39584816681</c:v>
                </c:pt>
                <c:pt idx="20229">
                  <c:v>100172.39584816681</c:v>
                </c:pt>
                <c:pt idx="20230">
                  <c:v>100172.39584816681</c:v>
                </c:pt>
                <c:pt idx="20231">
                  <c:v>100172.39584816681</c:v>
                </c:pt>
                <c:pt idx="20232">
                  <c:v>100172.39584816681</c:v>
                </c:pt>
                <c:pt idx="20233">
                  <c:v>100172.39584816681</c:v>
                </c:pt>
                <c:pt idx="20234">
                  <c:v>100172.39584816681</c:v>
                </c:pt>
                <c:pt idx="20235">
                  <c:v>100172.39584816681</c:v>
                </c:pt>
                <c:pt idx="20236">
                  <c:v>100172.39584816681</c:v>
                </c:pt>
                <c:pt idx="20237">
                  <c:v>100172.39584816681</c:v>
                </c:pt>
                <c:pt idx="20238">
                  <c:v>100172.39584816681</c:v>
                </c:pt>
                <c:pt idx="20239">
                  <c:v>100172.39584816681</c:v>
                </c:pt>
                <c:pt idx="20240">
                  <c:v>100172.39584816681</c:v>
                </c:pt>
                <c:pt idx="20241">
                  <c:v>100172.39584816681</c:v>
                </c:pt>
                <c:pt idx="20242">
                  <c:v>100172.63802089608</c:v>
                </c:pt>
                <c:pt idx="20243">
                  <c:v>100172.88019362534</c:v>
                </c:pt>
                <c:pt idx="20244">
                  <c:v>100172.88019362534</c:v>
                </c:pt>
                <c:pt idx="20245">
                  <c:v>100172.92336518884</c:v>
                </c:pt>
                <c:pt idx="20246">
                  <c:v>100172.96653675233</c:v>
                </c:pt>
                <c:pt idx="20247">
                  <c:v>100172.96653675233</c:v>
                </c:pt>
                <c:pt idx="20248">
                  <c:v>100172.96653675233</c:v>
                </c:pt>
                <c:pt idx="20249">
                  <c:v>100172.96653675233</c:v>
                </c:pt>
                <c:pt idx="20250">
                  <c:v>100172.96653675233</c:v>
                </c:pt>
                <c:pt idx="20251">
                  <c:v>100172.96653675233</c:v>
                </c:pt>
                <c:pt idx="20252">
                  <c:v>100172.96653675233</c:v>
                </c:pt>
                <c:pt idx="20253">
                  <c:v>100172.96653675233</c:v>
                </c:pt>
                <c:pt idx="20254">
                  <c:v>100172.96653675233</c:v>
                </c:pt>
                <c:pt idx="20255">
                  <c:v>100172.96653675233</c:v>
                </c:pt>
                <c:pt idx="20256">
                  <c:v>100172.96653675233</c:v>
                </c:pt>
                <c:pt idx="20257">
                  <c:v>100172.96653675233</c:v>
                </c:pt>
                <c:pt idx="20258">
                  <c:v>100172.96653675233</c:v>
                </c:pt>
                <c:pt idx="20259">
                  <c:v>100172.96653675233</c:v>
                </c:pt>
                <c:pt idx="20260">
                  <c:v>100172.96653675233</c:v>
                </c:pt>
                <c:pt idx="20261">
                  <c:v>100172.96653675233</c:v>
                </c:pt>
                <c:pt idx="20262">
                  <c:v>100172.96653675233</c:v>
                </c:pt>
                <c:pt idx="20263">
                  <c:v>100172.96653675233</c:v>
                </c:pt>
                <c:pt idx="20264">
                  <c:v>100172.96653675233</c:v>
                </c:pt>
                <c:pt idx="20265">
                  <c:v>100172.96653675233</c:v>
                </c:pt>
                <c:pt idx="20266">
                  <c:v>100172.96653675233</c:v>
                </c:pt>
                <c:pt idx="20267">
                  <c:v>100172.96653675233</c:v>
                </c:pt>
                <c:pt idx="20268">
                  <c:v>100172.96653675233</c:v>
                </c:pt>
                <c:pt idx="20269">
                  <c:v>100172.96653675233</c:v>
                </c:pt>
                <c:pt idx="20270">
                  <c:v>100172.96653675233</c:v>
                </c:pt>
                <c:pt idx="20271">
                  <c:v>100172.96653675233</c:v>
                </c:pt>
                <c:pt idx="20272">
                  <c:v>100172.96653675233</c:v>
                </c:pt>
                <c:pt idx="20273">
                  <c:v>100173.29355243544</c:v>
                </c:pt>
                <c:pt idx="20274">
                  <c:v>100173.62056811855</c:v>
                </c:pt>
                <c:pt idx="20275">
                  <c:v>100173.94758380167</c:v>
                </c:pt>
                <c:pt idx="20276">
                  <c:v>100174.27459948478</c:v>
                </c:pt>
                <c:pt idx="20277">
                  <c:v>100182.66252058856</c:v>
                </c:pt>
                <c:pt idx="20278">
                  <c:v>100192.66616549678</c:v>
                </c:pt>
                <c:pt idx="20279">
                  <c:v>100203.38941009334</c:v>
                </c:pt>
                <c:pt idx="20280">
                  <c:v>100210.66592862333</c:v>
                </c:pt>
                <c:pt idx="20281">
                  <c:v>100216.07717717389</c:v>
                </c:pt>
                <c:pt idx="20282">
                  <c:v>100221.48842572446</c:v>
                </c:pt>
                <c:pt idx="20283">
                  <c:v>100226.89967427502</c:v>
                </c:pt>
                <c:pt idx="20284">
                  <c:v>100232.31092282558</c:v>
                </c:pt>
                <c:pt idx="20285">
                  <c:v>100238.29777712451</c:v>
                </c:pt>
                <c:pt idx="20286">
                  <c:v>100244.13316030889</c:v>
                </c:pt>
                <c:pt idx="20287">
                  <c:v>100246.80939485705</c:v>
                </c:pt>
                <c:pt idx="20288">
                  <c:v>100249.90712788719</c:v>
                </c:pt>
                <c:pt idx="20289">
                  <c:v>100253.00486091732</c:v>
                </c:pt>
                <c:pt idx="20290">
                  <c:v>100256.10259394746</c:v>
                </c:pt>
                <c:pt idx="20291">
                  <c:v>100260.1519622357</c:v>
                </c:pt>
                <c:pt idx="20292">
                  <c:v>100264.58513660057</c:v>
                </c:pt>
                <c:pt idx="20293">
                  <c:v>100270.89934827339</c:v>
                </c:pt>
                <c:pt idx="20294">
                  <c:v>100277.4925242593</c:v>
                </c:pt>
                <c:pt idx="20295">
                  <c:v>100282.25485006318</c:v>
                </c:pt>
                <c:pt idx="20296">
                  <c:v>100288.32288762803</c:v>
                </c:pt>
                <c:pt idx="20297">
                  <c:v>100291.43062131666</c:v>
                </c:pt>
                <c:pt idx="20298">
                  <c:v>100293.9450377638</c:v>
                </c:pt>
                <c:pt idx="20299">
                  <c:v>100296.57406943965</c:v>
                </c:pt>
                <c:pt idx="20300">
                  <c:v>100300.06015980688</c:v>
                </c:pt>
                <c:pt idx="20301">
                  <c:v>100304.32196191007</c:v>
                </c:pt>
                <c:pt idx="20302">
                  <c:v>100308.21207314018</c:v>
                </c:pt>
                <c:pt idx="20303">
                  <c:v>100320.33067818439</c:v>
                </c:pt>
                <c:pt idx="20304">
                  <c:v>100332.60915123354</c:v>
                </c:pt>
                <c:pt idx="20305">
                  <c:v>100345.79621063554</c:v>
                </c:pt>
                <c:pt idx="20306">
                  <c:v>100363.42495740516</c:v>
                </c:pt>
                <c:pt idx="20307">
                  <c:v>100381.05370417479</c:v>
                </c:pt>
                <c:pt idx="20308">
                  <c:v>100398.68245094441</c:v>
                </c:pt>
                <c:pt idx="20309">
                  <c:v>100410.52840340738</c:v>
                </c:pt>
                <c:pt idx="20310">
                  <c:v>100422.16144458813</c:v>
                </c:pt>
                <c:pt idx="20311">
                  <c:v>100428.20540848866</c:v>
                </c:pt>
                <c:pt idx="20312">
                  <c:v>100431.80712371352</c:v>
                </c:pt>
                <c:pt idx="20313">
                  <c:v>100434.7849631071</c:v>
                </c:pt>
                <c:pt idx="20314">
                  <c:v>100437.49963091253</c:v>
                </c:pt>
                <c:pt idx="20315">
                  <c:v>100440.21429871795</c:v>
                </c:pt>
                <c:pt idx="20316">
                  <c:v>100442.92896652338</c:v>
                </c:pt>
                <c:pt idx="20317">
                  <c:v>100445.76154331642</c:v>
                </c:pt>
                <c:pt idx="20318">
                  <c:v>100450.47517865685</c:v>
                </c:pt>
                <c:pt idx="20319">
                  <c:v>100452.895736526</c:v>
                </c:pt>
                <c:pt idx="20320">
                  <c:v>100455.23279401065</c:v>
                </c:pt>
                <c:pt idx="20321">
                  <c:v>100457.50232499784</c:v>
                </c:pt>
                <c:pt idx="20322">
                  <c:v>100459.77185598503</c:v>
                </c:pt>
                <c:pt idx="20323">
                  <c:v>100462.04138697223</c:v>
                </c:pt>
                <c:pt idx="20324">
                  <c:v>100464.31091795942</c:v>
                </c:pt>
                <c:pt idx="20325">
                  <c:v>100466.58044894661</c:v>
                </c:pt>
                <c:pt idx="20326">
                  <c:v>100467.70893853185</c:v>
                </c:pt>
                <c:pt idx="20327">
                  <c:v>100468.8374281171</c:v>
                </c:pt>
                <c:pt idx="20328">
                  <c:v>100469.96591770234</c:v>
                </c:pt>
                <c:pt idx="20329">
                  <c:v>100471.09440728759</c:v>
                </c:pt>
                <c:pt idx="20330">
                  <c:v>100472.22289687283</c:v>
                </c:pt>
                <c:pt idx="20331">
                  <c:v>100473.35138645807</c:v>
                </c:pt>
                <c:pt idx="20332">
                  <c:v>100474.47987604332</c:v>
                </c:pt>
                <c:pt idx="20333">
                  <c:v>100475.60836562856</c:v>
                </c:pt>
                <c:pt idx="20334">
                  <c:v>100476.73685521381</c:v>
                </c:pt>
                <c:pt idx="20335">
                  <c:v>100477.73775205867</c:v>
                </c:pt>
                <c:pt idx="20336">
                  <c:v>100478.15610408412</c:v>
                </c:pt>
                <c:pt idx="20337">
                  <c:v>100478.38755771317</c:v>
                </c:pt>
                <c:pt idx="20338">
                  <c:v>100478.61901134222</c:v>
                </c:pt>
                <c:pt idx="20339">
                  <c:v>100478.85046497127</c:v>
                </c:pt>
                <c:pt idx="20340">
                  <c:v>100479.08191860032</c:v>
                </c:pt>
                <c:pt idx="20341">
                  <c:v>100479.31337222937</c:v>
                </c:pt>
                <c:pt idx="20342">
                  <c:v>100479.54482585842</c:v>
                </c:pt>
                <c:pt idx="20343">
                  <c:v>100479.77627948747</c:v>
                </c:pt>
                <c:pt idx="20344">
                  <c:v>100480.00773311652</c:v>
                </c:pt>
                <c:pt idx="20345">
                  <c:v>100480.23918674557</c:v>
                </c:pt>
                <c:pt idx="20346">
                  <c:v>100480.47064037462</c:v>
                </c:pt>
                <c:pt idx="20347">
                  <c:v>100480.70209400367</c:v>
                </c:pt>
                <c:pt idx="20348">
                  <c:v>100480.93354763273</c:v>
                </c:pt>
                <c:pt idx="20349">
                  <c:v>100481.16500126178</c:v>
                </c:pt>
                <c:pt idx="20350">
                  <c:v>100481.39645489083</c:v>
                </c:pt>
                <c:pt idx="20351">
                  <c:v>100481.62790851988</c:v>
                </c:pt>
                <c:pt idx="20352">
                  <c:v>100481.85936214893</c:v>
                </c:pt>
                <c:pt idx="20353">
                  <c:v>100482.09081577798</c:v>
                </c:pt>
                <c:pt idx="20354">
                  <c:v>100482.32226940703</c:v>
                </c:pt>
                <c:pt idx="20355">
                  <c:v>100482.55372303608</c:v>
                </c:pt>
                <c:pt idx="20356">
                  <c:v>100482.78517666513</c:v>
                </c:pt>
                <c:pt idx="20357">
                  <c:v>100483.01663029418</c:v>
                </c:pt>
                <c:pt idx="20358">
                  <c:v>100483.24808392323</c:v>
                </c:pt>
                <c:pt idx="20359">
                  <c:v>100483.47953755228</c:v>
                </c:pt>
                <c:pt idx="20360">
                  <c:v>100483.71099118133</c:v>
                </c:pt>
                <c:pt idx="20361">
                  <c:v>100483.94244481038</c:v>
                </c:pt>
                <c:pt idx="20362">
                  <c:v>100484.17389843943</c:v>
                </c:pt>
                <c:pt idx="20363">
                  <c:v>100484.40535206848</c:v>
                </c:pt>
                <c:pt idx="20364">
                  <c:v>100484.63680569753</c:v>
                </c:pt>
                <c:pt idx="20365">
                  <c:v>100484.86825932658</c:v>
                </c:pt>
                <c:pt idx="20366">
                  <c:v>100485.09971295563</c:v>
                </c:pt>
                <c:pt idx="20367">
                  <c:v>100485.33116658468</c:v>
                </c:pt>
                <c:pt idx="20368">
                  <c:v>100485.56262021374</c:v>
                </c:pt>
                <c:pt idx="20369">
                  <c:v>100487.56133488611</c:v>
                </c:pt>
                <c:pt idx="20370">
                  <c:v>100489.84833377274</c:v>
                </c:pt>
                <c:pt idx="20371">
                  <c:v>100492.19901446709</c:v>
                </c:pt>
                <c:pt idx="20372">
                  <c:v>100494.57697616359</c:v>
                </c:pt>
                <c:pt idx="20373">
                  <c:v>100496.2968535088</c:v>
                </c:pt>
                <c:pt idx="20374">
                  <c:v>100498.1240681457</c:v>
                </c:pt>
                <c:pt idx="20375">
                  <c:v>100500.55298927745</c:v>
                </c:pt>
                <c:pt idx="20376">
                  <c:v>100504.18150514488</c:v>
                </c:pt>
                <c:pt idx="20377">
                  <c:v>100505.77876789242</c:v>
                </c:pt>
                <c:pt idx="20378">
                  <c:v>100505.86291337028</c:v>
                </c:pt>
                <c:pt idx="20379">
                  <c:v>100505.94705884813</c:v>
                </c:pt>
                <c:pt idx="20380">
                  <c:v>100506.24243587608</c:v>
                </c:pt>
                <c:pt idx="20381">
                  <c:v>100509.30765245602</c:v>
                </c:pt>
                <c:pt idx="20382">
                  <c:v>100511.9711508176</c:v>
                </c:pt>
                <c:pt idx="20383">
                  <c:v>100512.83943713745</c:v>
                </c:pt>
                <c:pt idx="20384">
                  <c:v>100516.77330678979</c:v>
                </c:pt>
                <c:pt idx="20385">
                  <c:v>100520.60514298291</c:v>
                </c:pt>
                <c:pt idx="20386">
                  <c:v>100521.9441689447</c:v>
                </c:pt>
                <c:pt idx="20387">
                  <c:v>100522.63001607702</c:v>
                </c:pt>
                <c:pt idx="20388">
                  <c:v>100523.31586320934</c:v>
                </c:pt>
                <c:pt idx="20389">
                  <c:v>100524.61588960352</c:v>
                </c:pt>
                <c:pt idx="20390">
                  <c:v>100525.3973032847</c:v>
                </c:pt>
                <c:pt idx="20391">
                  <c:v>100526.17871696588</c:v>
                </c:pt>
                <c:pt idx="20392">
                  <c:v>100526.96013064706</c:v>
                </c:pt>
                <c:pt idx="20393">
                  <c:v>100527.29296417182</c:v>
                </c:pt>
                <c:pt idx="20394">
                  <c:v>100527.62579769659</c:v>
                </c:pt>
                <c:pt idx="20395">
                  <c:v>100527.95863122135</c:v>
                </c:pt>
                <c:pt idx="20396">
                  <c:v>100528.29146474611</c:v>
                </c:pt>
                <c:pt idx="20397">
                  <c:v>100528.62429827088</c:v>
                </c:pt>
                <c:pt idx="20398">
                  <c:v>100528.95713179564</c:v>
                </c:pt>
                <c:pt idx="20399">
                  <c:v>100529.28996532041</c:v>
                </c:pt>
                <c:pt idx="20400">
                  <c:v>100529.62279884517</c:v>
                </c:pt>
                <c:pt idx="20401">
                  <c:v>100529.95563236994</c:v>
                </c:pt>
                <c:pt idx="20402">
                  <c:v>100530.2884658947</c:v>
                </c:pt>
                <c:pt idx="20403">
                  <c:v>100530.62129941946</c:v>
                </c:pt>
                <c:pt idx="20404">
                  <c:v>100530.95413294423</c:v>
                </c:pt>
                <c:pt idx="20405">
                  <c:v>100531.28696646899</c:v>
                </c:pt>
                <c:pt idx="20406">
                  <c:v>100531.62818498099</c:v>
                </c:pt>
                <c:pt idx="20407">
                  <c:v>100531.96940349299</c:v>
                </c:pt>
                <c:pt idx="20408">
                  <c:v>100532.31062200498</c:v>
                </c:pt>
                <c:pt idx="20409">
                  <c:v>100532.65184051698</c:v>
                </c:pt>
                <c:pt idx="20410">
                  <c:v>100532.99305902897</c:v>
                </c:pt>
                <c:pt idx="20411">
                  <c:v>100533.33427754097</c:v>
                </c:pt>
                <c:pt idx="20412">
                  <c:v>100533.67549605297</c:v>
                </c:pt>
                <c:pt idx="20413">
                  <c:v>100534.01671456496</c:v>
                </c:pt>
                <c:pt idx="20414">
                  <c:v>100534.35793307696</c:v>
                </c:pt>
                <c:pt idx="20415">
                  <c:v>100534.69915158895</c:v>
                </c:pt>
                <c:pt idx="20416">
                  <c:v>100537.06068618377</c:v>
                </c:pt>
                <c:pt idx="20417">
                  <c:v>100539.42222077859</c:v>
                </c:pt>
                <c:pt idx="20418">
                  <c:v>100552.06226645845</c:v>
                </c:pt>
                <c:pt idx="20419">
                  <c:v>100564.70231213831</c:v>
                </c:pt>
                <c:pt idx="20420">
                  <c:v>100577.34235781817</c:v>
                </c:pt>
                <c:pt idx="20421">
                  <c:v>100591.0364177336</c:v>
                </c:pt>
                <c:pt idx="20422">
                  <c:v>100593.97073719976</c:v>
                </c:pt>
                <c:pt idx="20423">
                  <c:v>100596.92432770781</c:v>
                </c:pt>
                <c:pt idx="20424">
                  <c:v>100600.69036646353</c:v>
                </c:pt>
                <c:pt idx="20425">
                  <c:v>100606.49036804831</c:v>
                </c:pt>
                <c:pt idx="20426">
                  <c:v>100612.87807365446</c:v>
                </c:pt>
                <c:pt idx="20427">
                  <c:v>100618.11826109282</c:v>
                </c:pt>
                <c:pt idx="20428">
                  <c:v>100623.4377367884</c:v>
                </c:pt>
                <c:pt idx="20429">
                  <c:v>100631.70514772419</c:v>
                </c:pt>
                <c:pt idx="20430">
                  <c:v>100641.39040569722</c:v>
                </c:pt>
                <c:pt idx="20431">
                  <c:v>100659.11319095737</c:v>
                </c:pt>
                <c:pt idx="20432">
                  <c:v>100681.416302438</c:v>
                </c:pt>
                <c:pt idx="20433">
                  <c:v>100698.51673009034</c:v>
                </c:pt>
                <c:pt idx="20434">
                  <c:v>100713.64776335101</c:v>
                </c:pt>
                <c:pt idx="20435">
                  <c:v>100723.08087683882</c:v>
                </c:pt>
                <c:pt idx="20436">
                  <c:v>100732.51399032664</c:v>
                </c:pt>
                <c:pt idx="20437">
                  <c:v>100744.74879766774</c:v>
                </c:pt>
                <c:pt idx="20438">
                  <c:v>100763.6483816543</c:v>
                </c:pt>
                <c:pt idx="20439">
                  <c:v>100782.22595143579</c:v>
                </c:pt>
                <c:pt idx="20440">
                  <c:v>100805.11472498682</c:v>
                </c:pt>
                <c:pt idx="20441">
                  <c:v>100826.51011415634</c:v>
                </c:pt>
                <c:pt idx="20442">
                  <c:v>100859.6480558316</c:v>
                </c:pt>
                <c:pt idx="20443">
                  <c:v>100876.69855335662</c:v>
                </c:pt>
                <c:pt idx="20444">
                  <c:v>100898.52877327951</c:v>
                </c:pt>
                <c:pt idx="20445">
                  <c:v>100939.04644072875</c:v>
                </c:pt>
                <c:pt idx="20446">
                  <c:v>101014.4511881486</c:v>
                </c:pt>
                <c:pt idx="20447">
                  <c:v>101088.20571755152</c:v>
                </c:pt>
                <c:pt idx="20448">
                  <c:v>101162.87779401289</c:v>
                </c:pt>
                <c:pt idx="20449">
                  <c:v>101222.78279003521</c:v>
                </c:pt>
                <c:pt idx="20450">
                  <c:v>101283.8400041104</c:v>
                </c:pt>
                <c:pt idx="20451">
                  <c:v>101327.31054635659</c:v>
                </c:pt>
                <c:pt idx="20452">
                  <c:v>101373.91085044088</c:v>
                </c:pt>
                <c:pt idx="20453">
                  <c:v>101421.06093722848</c:v>
                </c:pt>
                <c:pt idx="20454">
                  <c:v>101451.13576121315</c:v>
                </c:pt>
                <c:pt idx="20455">
                  <c:v>101469.75235687176</c:v>
                </c:pt>
                <c:pt idx="20456">
                  <c:v>101486.04092436275</c:v>
                </c:pt>
                <c:pt idx="20457">
                  <c:v>101493.6410811665</c:v>
                </c:pt>
                <c:pt idx="20458">
                  <c:v>101501.03054062891</c:v>
                </c:pt>
                <c:pt idx="20459">
                  <c:v>101507.51743981206</c:v>
                </c:pt>
                <c:pt idx="20460">
                  <c:v>101514.0043389952</c:v>
                </c:pt>
                <c:pt idx="20461">
                  <c:v>101520.74547261017</c:v>
                </c:pt>
                <c:pt idx="20462">
                  <c:v>101527.38893333008</c:v>
                </c:pt>
                <c:pt idx="20463">
                  <c:v>101533.77123302811</c:v>
                </c:pt>
                <c:pt idx="20464">
                  <c:v>101541.87291400634</c:v>
                </c:pt>
                <c:pt idx="20465">
                  <c:v>101549.52653742569</c:v>
                </c:pt>
                <c:pt idx="20466">
                  <c:v>101555.04457246957</c:v>
                </c:pt>
                <c:pt idx="20467">
                  <c:v>101560.47257288141</c:v>
                </c:pt>
                <c:pt idx="20468">
                  <c:v>101566.256996421</c:v>
                </c:pt>
                <c:pt idx="20469">
                  <c:v>101572.04141996059</c:v>
                </c:pt>
                <c:pt idx="20470">
                  <c:v>101577.78580199605</c:v>
                </c:pt>
                <c:pt idx="20471">
                  <c:v>101583.40467106512</c:v>
                </c:pt>
                <c:pt idx="20472">
                  <c:v>101588.94875239226</c:v>
                </c:pt>
                <c:pt idx="20473">
                  <c:v>101594.46506945028</c:v>
                </c:pt>
                <c:pt idx="20474">
                  <c:v>101599.9813865083</c:v>
                </c:pt>
                <c:pt idx="20475">
                  <c:v>101605.64955285209</c:v>
                </c:pt>
                <c:pt idx="20476">
                  <c:v>101611.31771919588</c:v>
                </c:pt>
                <c:pt idx="20477">
                  <c:v>101616.98588553967</c:v>
                </c:pt>
                <c:pt idx="20478">
                  <c:v>101622.79763921077</c:v>
                </c:pt>
                <c:pt idx="20479">
                  <c:v>101628.58255212472</c:v>
                </c:pt>
                <c:pt idx="20480">
                  <c:v>101638.37207235051</c:v>
                </c:pt>
                <c:pt idx="20481">
                  <c:v>101648.1615925763</c:v>
                </c:pt>
                <c:pt idx="20482">
                  <c:v>101657.9511128021</c:v>
                </c:pt>
                <c:pt idx="20483">
                  <c:v>101667.41403115407</c:v>
                </c:pt>
                <c:pt idx="20484">
                  <c:v>101677.2761540892</c:v>
                </c:pt>
                <c:pt idx="20485">
                  <c:v>101687.13827702432</c:v>
                </c:pt>
                <c:pt idx="20486">
                  <c:v>101693.42823481292</c:v>
                </c:pt>
                <c:pt idx="20487">
                  <c:v>101697.68647700714</c:v>
                </c:pt>
                <c:pt idx="20488">
                  <c:v>101700.73187588085</c:v>
                </c:pt>
                <c:pt idx="20489">
                  <c:v>101706.75476261953</c:v>
                </c:pt>
                <c:pt idx="20490">
                  <c:v>101711.60376997982</c:v>
                </c:pt>
                <c:pt idx="20491">
                  <c:v>101715.94910723659</c:v>
                </c:pt>
                <c:pt idx="20492">
                  <c:v>101720.29444449337</c:v>
                </c:pt>
                <c:pt idx="20493">
                  <c:v>101735.04679728019</c:v>
                </c:pt>
                <c:pt idx="20494">
                  <c:v>101750.76215393754</c:v>
                </c:pt>
                <c:pt idx="20495">
                  <c:v>101765.00375441508</c:v>
                </c:pt>
                <c:pt idx="20496">
                  <c:v>101779.30015939275</c:v>
                </c:pt>
                <c:pt idx="20497">
                  <c:v>101789.34341040744</c:v>
                </c:pt>
                <c:pt idx="20498">
                  <c:v>101799.33185692203</c:v>
                </c:pt>
                <c:pt idx="20499">
                  <c:v>101809.32030343662</c:v>
                </c:pt>
                <c:pt idx="20500">
                  <c:v>101820.68594012984</c:v>
                </c:pt>
                <c:pt idx="20501">
                  <c:v>101833.744532479</c:v>
                </c:pt>
                <c:pt idx="20502">
                  <c:v>101846.95617319383</c:v>
                </c:pt>
                <c:pt idx="20503">
                  <c:v>101849.14682664044</c:v>
                </c:pt>
                <c:pt idx="20504">
                  <c:v>101850.8395799272</c:v>
                </c:pt>
                <c:pt idx="20505">
                  <c:v>101853.99705692798</c:v>
                </c:pt>
                <c:pt idx="20506">
                  <c:v>101857.69949124983</c:v>
                </c:pt>
                <c:pt idx="20507">
                  <c:v>101861.1295040074</c:v>
                </c:pt>
                <c:pt idx="20508">
                  <c:v>101864.55951676497</c:v>
                </c:pt>
                <c:pt idx="20509">
                  <c:v>101867.98952952254</c:v>
                </c:pt>
                <c:pt idx="20510">
                  <c:v>101873.50800728564</c:v>
                </c:pt>
                <c:pt idx="20511">
                  <c:v>101878.74687182353</c:v>
                </c:pt>
                <c:pt idx="20512">
                  <c:v>101885.61639158109</c:v>
                </c:pt>
                <c:pt idx="20513">
                  <c:v>101888.48425674406</c:v>
                </c:pt>
                <c:pt idx="20514">
                  <c:v>101891.35212190704</c:v>
                </c:pt>
                <c:pt idx="20515">
                  <c:v>101894.21998707001</c:v>
                </c:pt>
                <c:pt idx="20516">
                  <c:v>101897.08785223299</c:v>
                </c:pt>
                <c:pt idx="20517">
                  <c:v>101899.95571739596</c:v>
                </c:pt>
                <c:pt idx="20518">
                  <c:v>101901.69020526405</c:v>
                </c:pt>
                <c:pt idx="20519">
                  <c:v>101903.01505561396</c:v>
                </c:pt>
                <c:pt idx="20520">
                  <c:v>101904.33255482906</c:v>
                </c:pt>
                <c:pt idx="20521">
                  <c:v>101905.42814570162</c:v>
                </c:pt>
                <c:pt idx="20522">
                  <c:v>101955.01431246458</c:v>
                </c:pt>
                <c:pt idx="20523">
                  <c:v>102004.76917883333</c:v>
                </c:pt>
                <c:pt idx="20524">
                  <c:v>102055.38110217261</c:v>
                </c:pt>
                <c:pt idx="20525">
                  <c:v>102059.9398759309</c:v>
                </c:pt>
                <c:pt idx="20526">
                  <c:v>102067.81756893612</c:v>
                </c:pt>
                <c:pt idx="20527">
                  <c:v>102075.71837957898</c:v>
                </c:pt>
                <c:pt idx="20528">
                  <c:v>102082.44250880289</c:v>
                </c:pt>
                <c:pt idx="20529">
                  <c:v>102087.98439964087</c:v>
                </c:pt>
                <c:pt idx="20530">
                  <c:v>102093.52629047885</c:v>
                </c:pt>
                <c:pt idx="20531">
                  <c:v>102097.55845628465</c:v>
                </c:pt>
                <c:pt idx="20532">
                  <c:v>102101.59062209044</c:v>
                </c:pt>
                <c:pt idx="20533">
                  <c:v>102103.39406519802</c:v>
                </c:pt>
                <c:pt idx="20534">
                  <c:v>102105.1975083056</c:v>
                </c:pt>
                <c:pt idx="20535">
                  <c:v>102107.00095141318</c:v>
                </c:pt>
                <c:pt idx="20536">
                  <c:v>102108.80439452076</c:v>
                </c:pt>
                <c:pt idx="20537">
                  <c:v>102110.60783762834</c:v>
                </c:pt>
                <c:pt idx="20538">
                  <c:v>102112.63990074102</c:v>
                </c:pt>
                <c:pt idx="20539">
                  <c:v>102114.89904162046</c:v>
                </c:pt>
                <c:pt idx="20540">
                  <c:v>102132.92202568294</c:v>
                </c:pt>
                <c:pt idx="20541">
                  <c:v>102150.94500974542</c:v>
                </c:pt>
                <c:pt idx="20542">
                  <c:v>102183.90468501733</c:v>
                </c:pt>
                <c:pt idx="20543">
                  <c:v>102227.91185774934</c:v>
                </c:pt>
                <c:pt idx="20544">
                  <c:v>102295.52117665872</c:v>
                </c:pt>
                <c:pt idx="20545">
                  <c:v>102341.27359983654</c:v>
                </c:pt>
                <c:pt idx="20546">
                  <c:v>102383.78933199967</c:v>
                </c:pt>
                <c:pt idx="20547">
                  <c:v>102426.12296198258</c:v>
                </c:pt>
                <c:pt idx="20548">
                  <c:v>102468.52324669444</c:v>
                </c:pt>
                <c:pt idx="20549">
                  <c:v>102518.0542124526</c:v>
                </c:pt>
                <c:pt idx="20550">
                  <c:v>102560.99170793533</c:v>
                </c:pt>
                <c:pt idx="20551">
                  <c:v>102584.90781046503</c:v>
                </c:pt>
                <c:pt idx="20552">
                  <c:v>102607.92037806408</c:v>
                </c:pt>
                <c:pt idx="20553">
                  <c:v>102614.8160317476</c:v>
                </c:pt>
                <c:pt idx="20554">
                  <c:v>102621.71168543112</c:v>
                </c:pt>
                <c:pt idx="20555">
                  <c:v>102628.60733911463</c:v>
                </c:pt>
                <c:pt idx="20556">
                  <c:v>102635.52808454352</c:v>
                </c:pt>
                <c:pt idx="20557">
                  <c:v>102641.36749429244</c:v>
                </c:pt>
                <c:pt idx="20558">
                  <c:v>102646.22411763616</c:v>
                </c:pt>
                <c:pt idx="20559">
                  <c:v>102649.93895527092</c:v>
                </c:pt>
                <c:pt idx="20560">
                  <c:v>102657.03482266158</c:v>
                </c:pt>
                <c:pt idx="20561">
                  <c:v>102661.4316614485</c:v>
                </c:pt>
                <c:pt idx="20562">
                  <c:v>102668.139663009</c:v>
                </c:pt>
                <c:pt idx="20563">
                  <c:v>102678.82203868621</c:v>
                </c:pt>
                <c:pt idx="20564">
                  <c:v>102694.56080144165</c:v>
                </c:pt>
                <c:pt idx="20565">
                  <c:v>102713.39413147916</c:v>
                </c:pt>
                <c:pt idx="20566">
                  <c:v>102735.64273373457</c:v>
                </c:pt>
                <c:pt idx="20567">
                  <c:v>102761.91728704513</c:v>
                </c:pt>
                <c:pt idx="20568">
                  <c:v>102791.04364608697</c:v>
                </c:pt>
                <c:pt idx="20569">
                  <c:v>102813.55066520075</c:v>
                </c:pt>
                <c:pt idx="20570">
                  <c:v>102837.14249369568</c:v>
                </c:pt>
                <c:pt idx="20571">
                  <c:v>102858.67823979081</c:v>
                </c:pt>
                <c:pt idx="20572">
                  <c:v>102880.21398588594</c:v>
                </c:pt>
                <c:pt idx="20573">
                  <c:v>102901.83170923669</c:v>
                </c:pt>
                <c:pt idx="20574">
                  <c:v>102917.45423725995</c:v>
                </c:pt>
                <c:pt idx="20575">
                  <c:v>102926.56710927653</c:v>
                </c:pt>
                <c:pt idx="20576">
                  <c:v>102936.5961127793</c:v>
                </c:pt>
                <c:pt idx="20577">
                  <c:v>102943.17043916709</c:v>
                </c:pt>
                <c:pt idx="20578">
                  <c:v>102950.83106998717</c:v>
                </c:pt>
                <c:pt idx="20579">
                  <c:v>102958.29561550118</c:v>
                </c:pt>
                <c:pt idx="20580">
                  <c:v>102965.76016101519</c:v>
                </c:pt>
                <c:pt idx="20581">
                  <c:v>102973.2247065292</c:v>
                </c:pt>
                <c:pt idx="20582">
                  <c:v>102980.68925204322</c:v>
                </c:pt>
                <c:pt idx="20583">
                  <c:v>102986.77937809365</c:v>
                </c:pt>
                <c:pt idx="20584">
                  <c:v>102992.59291863642</c:v>
                </c:pt>
                <c:pt idx="20585">
                  <c:v>102999.16302147078</c:v>
                </c:pt>
                <c:pt idx="20586">
                  <c:v>103005.96335443195</c:v>
                </c:pt>
                <c:pt idx="20587">
                  <c:v>103012.03781912757</c:v>
                </c:pt>
                <c:pt idx="20588">
                  <c:v>103018.06146769706</c:v>
                </c:pt>
                <c:pt idx="20589">
                  <c:v>103024.10551329952</c:v>
                </c:pt>
                <c:pt idx="20590">
                  <c:v>103028.16748908802</c:v>
                </c:pt>
                <c:pt idx="20591">
                  <c:v>103031.64364152102</c:v>
                </c:pt>
                <c:pt idx="20592">
                  <c:v>103034.97523537389</c:v>
                </c:pt>
                <c:pt idx="20593">
                  <c:v>103037.94216316684</c:v>
                </c:pt>
                <c:pt idx="20594">
                  <c:v>103040.87463914262</c:v>
                </c:pt>
                <c:pt idx="20595">
                  <c:v>103043.80711511841</c:v>
                </c:pt>
                <c:pt idx="20596">
                  <c:v>103046.7395910942</c:v>
                </c:pt>
                <c:pt idx="20597">
                  <c:v>103051.47141024643</c:v>
                </c:pt>
                <c:pt idx="20598">
                  <c:v>103057.9851438871</c:v>
                </c:pt>
                <c:pt idx="20599">
                  <c:v>103063.63244028891</c:v>
                </c:pt>
                <c:pt idx="20600">
                  <c:v>103067.81165691576</c:v>
                </c:pt>
                <c:pt idx="20601">
                  <c:v>103070.37078123068</c:v>
                </c:pt>
                <c:pt idx="20602">
                  <c:v>103072.53260469265</c:v>
                </c:pt>
                <c:pt idx="20603">
                  <c:v>103074.86453894204</c:v>
                </c:pt>
                <c:pt idx="20604">
                  <c:v>103077.23222601155</c:v>
                </c:pt>
                <c:pt idx="20605">
                  <c:v>103080.29237251927</c:v>
                </c:pt>
                <c:pt idx="20606">
                  <c:v>103083.03644404685</c:v>
                </c:pt>
                <c:pt idx="20607">
                  <c:v>103085.05230331612</c:v>
                </c:pt>
                <c:pt idx="20608">
                  <c:v>103087.11474968208</c:v>
                </c:pt>
                <c:pt idx="20609">
                  <c:v>103089.06520046171</c:v>
                </c:pt>
                <c:pt idx="20610">
                  <c:v>103090.76978059862</c:v>
                </c:pt>
                <c:pt idx="20611">
                  <c:v>103092.47436073553</c:v>
                </c:pt>
                <c:pt idx="20612">
                  <c:v>103094.17894087244</c:v>
                </c:pt>
                <c:pt idx="20613">
                  <c:v>103095.88352100935</c:v>
                </c:pt>
                <c:pt idx="20614">
                  <c:v>103097.54004710652</c:v>
                </c:pt>
                <c:pt idx="20615">
                  <c:v>103099.15599736871</c:v>
                </c:pt>
                <c:pt idx="20616">
                  <c:v>103100.56767536314</c:v>
                </c:pt>
                <c:pt idx="20617">
                  <c:v>103101.97935335757</c:v>
                </c:pt>
                <c:pt idx="20618">
                  <c:v>103103.391031352</c:v>
                </c:pt>
                <c:pt idx="20619">
                  <c:v>103104.80270934643</c:v>
                </c:pt>
                <c:pt idx="20620">
                  <c:v>103106.21438734086</c:v>
                </c:pt>
                <c:pt idx="20621">
                  <c:v>103107.62606533529</c:v>
                </c:pt>
                <c:pt idx="20622">
                  <c:v>103109.03774332973</c:v>
                </c:pt>
                <c:pt idx="20623">
                  <c:v>103110.24904679264</c:v>
                </c:pt>
                <c:pt idx="20624">
                  <c:v>103111.46035025555</c:v>
                </c:pt>
                <c:pt idx="20625">
                  <c:v>103112.67165371847</c:v>
                </c:pt>
                <c:pt idx="20626">
                  <c:v>103113.88295718138</c:v>
                </c:pt>
                <c:pt idx="20627">
                  <c:v>103115.0942606443</c:v>
                </c:pt>
                <c:pt idx="20628">
                  <c:v>103116.30556410721</c:v>
                </c:pt>
                <c:pt idx="20629">
                  <c:v>103117.51686757013</c:v>
                </c:pt>
                <c:pt idx="20630">
                  <c:v>103118.72817103304</c:v>
                </c:pt>
                <c:pt idx="20631">
                  <c:v>103119.93947449596</c:v>
                </c:pt>
                <c:pt idx="20632">
                  <c:v>103121.15077795887</c:v>
                </c:pt>
                <c:pt idx="20633">
                  <c:v>103122.36208142179</c:v>
                </c:pt>
                <c:pt idx="20634">
                  <c:v>103123.5733848847</c:v>
                </c:pt>
                <c:pt idx="20635">
                  <c:v>103124.78468834762</c:v>
                </c:pt>
                <c:pt idx="20636">
                  <c:v>103125.99599181053</c:v>
                </c:pt>
                <c:pt idx="20637">
                  <c:v>103127.20729527345</c:v>
                </c:pt>
                <c:pt idx="20638">
                  <c:v>103128.41859873636</c:v>
                </c:pt>
                <c:pt idx="20639">
                  <c:v>103129.62990219927</c:v>
                </c:pt>
                <c:pt idx="20640">
                  <c:v>103130.84120566219</c:v>
                </c:pt>
                <c:pt idx="20641">
                  <c:v>103132.0525091251</c:v>
                </c:pt>
                <c:pt idx="20642">
                  <c:v>103133.26381258802</c:v>
                </c:pt>
                <c:pt idx="20643">
                  <c:v>103134.47511605093</c:v>
                </c:pt>
                <c:pt idx="20644">
                  <c:v>103135.68641951385</c:v>
                </c:pt>
                <c:pt idx="20645">
                  <c:v>103136.89772297676</c:v>
                </c:pt>
                <c:pt idx="20646">
                  <c:v>103138.10902643968</c:v>
                </c:pt>
                <c:pt idx="20647">
                  <c:v>103139.32032990259</c:v>
                </c:pt>
                <c:pt idx="20648">
                  <c:v>103140.53163336551</c:v>
                </c:pt>
                <c:pt idx="20649">
                  <c:v>103141.74293682842</c:v>
                </c:pt>
                <c:pt idx="20650">
                  <c:v>103142.95424029134</c:v>
                </c:pt>
                <c:pt idx="20651">
                  <c:v>103144.16554375425</c:v>
                </c:pt>
                <c:pt idx="20652">
                  <c:v>103145.37684721717</c:v>
                </c:pt>
                <c:pt idx="20653">
                  <c:v>103146.74580027492</c:v>
                </c:pt>
                <c:pt idx="20654">
                  <c:v>103148.11475333267</c:v>
                </c:pt>
                <c:pt idx="20655">
                  <c:v>103149.48370639043</c:v>
                </c:pt>
                <c:pt idx="20656">
                  <c:v>103150.85265944818</c:v>
                </c:pt>
                <c:pt idx="20657">
                  <c:v>103152.22161250593</c:v>
                </c:pt>
                <c:pt idx="20658">
                  <c:v>103153.59056556369</c:v>
                </c:pt>
                <c:pt idx="20659">
                  <c:v>103154.95951862144</c:v>
                </c:pt>
                <c:pt idx="20660">
                  <c:v>103156.3284716792</c:v>
                </c:pt>
                <c:pt idx="20661">
                  <c:v>103157.69742473695</c:v>
                </c:pt>
                <c:pt idx="20662">
                  <c:v>103159.0663777947</c:v>
                </c:pt>
                <c:pt idx="20663">
                  <c:v>103160.43533085246</c:v>
                </c:pt>
                <c:pt idx="20664">
                  <c:v>103161.80428391021</c:v>
                </c:pt>
                <c:pt idx="20665">
                  <c:v>103163.17323696797</c:v>
                </c:pt>
                <c:pt idx="20666">
                  <c:v>103164.54219002572</c:v>
                </c:pt>
                <c:pt idx="20667">
                  <c:v>103165.91114308347</c:v>
                </c:pt>
                <c:pt idx="20668">
                  <c:v>103167.28009614123</c:v>
                </c:pt>
                <c:pt idx="20669">
                  <c:v>103168.64904919898</c:v>
                </c:pt>
                <c:pt idx="20670">
                  <c:v>103170.01800225674</c:v>
                </c:pt>
                <c:pt idx="20671">
                  <c:v>103171.38695531449</c:v>
                </c:pt>
                <c:pt idx="20672">
                  <c:v>103172.75590837224</c:v>
                </c:pt>
                <c:pt idx="20673">
                  <c:v>103173.96721183516</c:v>
                </c:pt>
                <c:pt idx="20674">
                  <c:v>103175.17851529807</c:v>
                </c:pt>
                <c:pt idx="20675">
                  <c:v>103176.38981876099</c:v>
                </c:pt>
                <c:pt idx="20676">
                  <c:v>103177.6011222239</c:v>
                </c:pt>
                <c:pt idx="20677">
                  <c:v>103178.81242568682</c:v>
                </c:pt>
                <c:pt idx="20678">
                  <c:v>103180.02372914973</c:v>
                </c:pt>
                <c:pt idx="20679">
                  <c:v>103181.23503261265</c:v>
                </c:pt>
                <c:pt idx="20680">
                  <c:v>103182.44633607556</c:v>
                </c:pt>
                <c:pt idx="20681">
                  <c:v>103183.65763953848</c:v>
                </c:pt>
                <c:pt idx="20682">
                  <c:v>103184.86894300139</c:v>
                </c:pt>
                <c:pt idx="20683">
                  <c:v>103186.08024646431</c:v>
                </c:pt>
                <c:pt idx="20684">
                  <c:v>103187.29154992722</c:v>
                </c:pt>
                <c:pt idx="20685">
                  <c:v>103188.50285339013</c:v>
                </c:pt>
                <c:pt idx="20686">
                  <c:v>103189.71415685305</c:v>
                </c:pt>
                <c:pt idx="20687">
                  <c:v>103190.92546031596</c:v>
                </c:pt>
                <c:pt idx="20688">
                  <c:v>103192.13676377888</c:v>
                </c:pt>
                <c:pt idx="20689">
                  <c:v>103193.34806724179</c:v>
                </c:pt>
                <c:pt idx="20690">
                  <c:v>103194.55937070471</c:v>
                </c:pt>
                <c:pt idx="20691">
                  <c:v>103195.77067416762</c:v>
                </c:pt>
                <c:pt idx="20692">
                  <c:v>103196.98197763054</c:v>
                </c:pt>
                <c:pt idx="20693">
                  <c:v>103198.19328109345</c:v>
                </c:pt>
                <c:pt idx="20694">
                  <c:v>103199.40458455637</c:v>
                </c:pt>
                <c:pt idx="20695">
                  <c:v>103200.61588801928</c:v>
                </c:pt>
                <c:pt idx="20696">
                  <c:v>103201.8271914822</c:v>
                </c:pt>
                <c:pt idx="20697">
                  <c:v>103203.03849494511</c:v>
                </c:pt>
                <c:pt idx="20698">
                  <c:v>103204.24979840803</c:v>
                </c:pt>
                <c:pt idx="20699">
                  <c:v>103205.46110187094</c:v>
                </c:pt>
                <c:pt idx="20700">
                  <c:v>103206.67240533385</c:v>
                </c:pt>
                <c:pt idx="20701">
                  <c:v>103207.88370879677</c:v>
                </c:pt>
                <c:pt idx="20702">
                  <c:v>103209.09501225968</c:v>
                </c:pt>
                <c:pt idx="20703">
                  <c:v>103210.3063157226</c:v>
                </c:pt>
                <c:pt idx="20704">
                  <c:v>103211.51761918551</c:v>
                </c:pt>
                <c:pt idx="20705">
                  <c:v>103212.72892264843</c:v>
                </c:pt>
                <c:pt idx="20706">
                  <c:v>103213.94022611134</c:v>
                </c:pt>
                <c:pt idx="20707">
                  <c:v>103215.15152957426</c:v>
                </c:pt>
                <c:pt idx="20708">
                  <c:v>103216.36283303717</c:v>
                </c:pt>
                <c:pt idx="20709">
                  <c:v>103217.57413650009</c:v>
                </c:pt>
                <c:pt idx="20710">
                  <c:v>103218.785439963</c:v>
                </c:pt>
                <c:pt idx="20711">
                  <c:v>103219.99674342592</c:v>
                </c:pt>
                <c:pt idx="20712">
                  <c:v>103221.20804688883</c:v>
                </c:pt>
                <c:pt idx="20713">
                  <c:v>103222.41935035175</c:v>
                </c:pt>
                <c:pt idx="20714">
                  <c:v>103223.63065381466</c:v>
                </c:pt>
                <c:pt idx="20715">
                  <c:v>103224.84195727757</c:v>
                </c:pt>
                <c:pt idx="20716">
                  <c:v>103226.05326074049</c:v>
                </c:pt>
                <c:pt idx="20717">
                  <c:v>103227.2645642034</c:v>
                </c:pt>
                <c:pt idx="20718">
                  <c:v>103228.47586766632</c:v>
                </c:pt>
                <c:pt idx="20719">
                  <c:v>103229.68717112923</c:v>
                </c:pt>
                <c:pt idx="20720">
                  <c:v>103230.89847459215</c:v>
                </c:pt>
                <c:pt idx="20721">
                  <c:v>103232.10977805506</c:v>
                </c:pt>
                <c:pt idx="20722">
                  <c:v>103233.32108151798</c:v>
                </c:pt>
                <c:pt idx="20723">
                  <c:v>103234.53238498089</c:v>
                </c:pt>
                <c:pt idx="20724">
                  <c:v>103235.74368844381</c:v>
                </c:pt>
                <c:pt idx="20725">
                  <c:v>103236.95499190672</c:v>
                </c:pt>
                <c:pt idx="20726">
                  <c:v>103238.16629536964</c:v>
                </c:pt>
                <c:pt idx="20727">
                  <c:v>103239.37759883255</c:v>
                </c:pt>
                <c:pt idx="20728">
                  <c:v>103240.58890229547</c:v>
                </c:pt>
                <c:pt idx="20729">
                  <c:v>103241.80020575838</c:v>
                </c:pt>
                <c:pt idx="20730">
                  <c:v>103243.01150922129</c:v>
                </c:pt>
                <c:pt idx="20731">
                  <c:v>103244.22281268421</c:v>
                </c:pt>
                <c:pt idx="20732">
                  <c:v>103245.43411614712</c:v>
                </c:pt>
                <c:pt idx="20733">
                  <c:v>103246.64541961004</c:v>
                </c:pt>
                <c:pt idx="20734">
                  <c:v>103247.85672307295</c:v>
                </c:pt>
                <c:pt idx="20735">
                  <c:v>103249.06802653587</c:v>
                </c:pt>
                <c:pt idx="20736">
                  <c:v>103250.27932999878</c:v>
                </c:pt>
                <c:pt idx="20737">
                  <c:v>103251.4906334617</c:v>
                </c:pt>
                <c:pt idx="20738">
                  <c:v>103252.70193692461</c:v>
                </c:pt>
                <c:pt idx="20739">
                  <c:v>103253.91324038753</c:v>
                </c:pt>
                <c:pt idx="20740">
                  <c:v>103255.12454385044</c:v>
                </c:pt>
                <c:pt idx="20741">
                  <c:v>103256.33584731336</c:v>
                </c:pt>
                <c:pt idx="20742">
                  <c:v>103257.54715077627</c:v>
                </c:pt>
                <c:pt idx="20743">
                  <c:v>103258.75845423919</c:v>
                </c:pt>
                <c:pt idx="20744">
                  <c:v>103259.9697577021</c:v>
                </c:pt>
                <c:pt idx="20745">
                  <c:v>103261.18106116501</c:v>
                </c:pt>
                <c:pt idx="20746">
                  <c:v>103262.39236462793</c:v>
                </c:pt>
                <c:pt idx="20747">
                  <c:v>103263.60366809084</c:v>
                </c:pt>
                <c:pt idx="20748">
                  <c:v>103264.81497155376</c:v>
                </c:pt>
                <c:pt idx="20749">
                  <c:v>103266.02627501667</c:v>
                </c:pt>
                <c:pt idx="20750">
                  <c:v>103267.23757847959</c:v>
                </c:pt>
                <c:pt idx="20751">
                  <c:v>103268.4488819425</c:v>
                </c:pt>
                <c:pt idx="20752">
                  <c:v>103269.66018540542</c:v>
                </c:pt>
                <c:pt idx="20753">
                  <c:v>103270.87148886833</c:v>
                </c:pt>
                <c:pt idx="20754">
                  <c:v>103277.55681934943</c:v>
                </c:pt>
                <c:pt idx="20755">
                  <c:v>103290.94202324931</c:v>
                </c:pt>
                <c:pt idx="20756">
                  <c:v>103304.2317519496</c:v>
                </c:pt>
                <c:pt idx="20757">
                  <c:v>103318.62157266475</c:v>
                </c:pt>
                <c:pt idx="20758">
                  <c:v>103328.09289824078</c:v>
                </c:pt>
                <c:pt idx="20759">
                  <c:v>103346.03114615606</c:v>
                </c:pt>
                <c:pt idx="20760">
                  <c:v>103363.96939407135</c:v>
                </c:pt>
                <c:pt idx="20761">
                  <c:v>103381.90764198663</c:v>
                </c:pt>
                <c:pt idx="20762">
                  <c:v>103400.24393990278</c:v>
                </c:pt>
                <c:pt idx="20763">
                  <c:v>103415.41287002555</c:v>
                </c:pt>
                <c:pt idx="20764">
                  <c:v>103430.58180014833</c:v>
                </c:pt>
                <c:pt idx="20765">
                  <c:v>103459.08799851418</c:v>
                </c:pt>
                <c:pt idx="20766">
                  <c:v>103495.15004884134</c:v>
                </c:pt>
                <c:pt idx="20767">
                  <c:v>103520.41687113042</c:v>
                </c:pt>
                <c:pt idx="20768">
                  <c:v>103547.45237785378</c:v>
                </c:pt>
                <c:pt idx="20769">
                  <c:v>103561.36326226687</c:v>
                </c:pt>
                <c:pt idx="20770">
                  <c:v>103576.93782010961</c:v>
                </c:pt>
                <c:pt idx="20771">
                  <c:v>103589.864206939</c:v>
                </c:pt>
                <c:pt idx="20772">
                  <c:v>103602.7905937684</c:v>
                </c:pt>
                <c:pt idx="20773">
                  <c:v>103616.42562994709</c:v>
                </c:pt>
                <c:pt idx="20774">
                  <c:v>103623.58784702646</c:v>
                </c:pt>
                <c:pt idx="20775">
                  <c:v>103644.54816305908</c:v>
                </c:pt>
                <c:pt idx="20776">
                  <c:v>103667.67154782781</c:v>
                </c:pt>
                <c:pt idx="20777">
                  <c:v>103672.7231114866</c:v>
                </c:pt>
                <c:pt idx="20778">
                  <c:v>103680.80139765234</c:v>
                </c:pt>
                <c:pt idx="20779">
                  <c:v>103685.85296131113</c:v>
                </c:pt>
                <c:pt idx="20780">
                  <c:v>103690.90452496993</c:v>
                </c:pt>
                <c:pt idx="20781">
                  <c:v>103695.95608862872</c:v>
                </c:pt>
                <c:pt idx="20782">
                  <c:v>103700.04052558397</c:v>
                </c:pt>
                <c:pt idx="20783">
                  <c:v>103702.94486193772</c:v>
                </c:pt>
                <c:pt idx="20784">
                  <c:v>103706.93010073277</c:v>
                </c:pt>
                <c:pt idx="20785">
                  <c:v>103710.72274779476</c:v>
                </c:pt>
                <c:pt idx="20786">
                  <c:v>103714.51539485675</c:v>
                </c:pt>
                <c:pt idx="20787">
                  <c:v>103717.05232246614</c:v>
                </c:pt>
                <c:pt idx="20788">
                  <c:v>103719.58925007554</c:v>
                </c:pt>
                <c:pt idx="20789">
                  <c:v>103722.12617768494</c:v>
                </c:pt>
                <c:pt idx="20790">
                  <c:v>103724.58650361278</c:v>
                </c:pt>
                <c:pt idx="20791">
                  <c:v>103726.28276484451</c:v>
                </c:pt>
                <c:pt idx="20792">
                  <c:v>103727.97902607624</c:v>
                </c:pt>
                <c:pt idx="20793">
                  <c:v>103729.55946320706</c:v>
                </c:pt>
                <c:pt idx="20794">
                  <c:v>103731.92359181246</c:v>
                </c:pt>
                <c:pt idx="20795">
                  <c:v>103734.2873459096</c:v>
                </c:pt>
                <c:pt idx="20796">
                  <c:v>103736.65110000674</c:v>
                </c:pt>
                <c:pt idx="20797">
                  <c:v>103741.32912168877</c:v>
                </c:pt>
                <c:pt idx="20798">
                  <c:v>103749.12733639858</c:v>
                </c:pt>
                <c:pt idx="20799">
                  <c:v>103755.95592942393</c:v>
                </c:pt>
                <c:pt idx="20800">
                  <c:v>103762.86253641677</c:v>
                </c:pt>
                <c:pt idx="20801">
                  <c:v>103769.94768008638</c:v>
                </c:pt>
                <c:pt idx="20802">
                  <c:v>103784.10640411339</c:v>
                </c:pt>
                <c:pt idx="20803">
                  <c:v>103798.26512814041</c:v>
                </c:pt>
                <c:pt idx="20804">
                  <c:v>103812.42385216743</c:v>
                </c:pt>
                <c:pt idx="20805">
                  <c:v>103827.58038398213</c:v>
                </c:pt>
                <c:pt idx="20806">
                  <c:v>103849.64544185337</c:v>
                </c:pt>
                <c:pt idx="20807">
                  <c:v>103860.9589764735</c:v>
                </c:pt>
                <c:pt idx="20808">
                  <c:v>103872.41902772323</c:v>
                </c:pt>
                <c:pt idx="20809">
                  <c:v>103882.26208222435</c:v>
                </c:pt>
                <c:pt idx="20810">
                  <c:v>103892.10513672547</c:v>
                </c:pt>
                <c:pt idx="20811">
                  <c:v>103901.94819122659</c:v>
                </c:pt>
                <c:pt idx="20812">
                  <c:v>103911.79124572771</c:v>
                </c:pt>
                <c:pt idx="20813">
                  <c:v>103921.63430022883</c:v>
                </c:pt>
                <c:pt idx="20814">
                  <c:v>103933.0582425895</c:v>
                </c:pt>
                <c:pt idx="20815">
                  <c:v>103940.64307290217</c:v>
                </c:pt>
                <c:pt idx="20816">
                  <c:v>103948.08138658524</c:v>
                </c:pt>
                <c:pt idx="20817">
                  <c:v>103955.51970026831</c:v>
                </c:pt>
                <c:pt idx="20818">
                  <c:v>103962.95801395139</c:v>
                </c:pt>
                <c:pt idx="20819">
                  <c:v>103971.20569830468</c:v>
                </c:pt>
                <c:pt idx="20820">
                  <c:v>103979.45338265797</c:v>
                </c:pt>
                <c:pt idx="20821">
                  <c:v>103987.70106701126</c:v>
                </c:pt>
                <c:pt idx="20822">
                  <c:v>104001.68531329183</c:v>
                </c:pt>
                <c:pt idx="20823">
                  <c:v>104017.05353555988</c:v>
                </c:pt>
                <c:pt idx="20824">
                  <c:v>104033.26938514625</c:v>
                </c:pt>
                <c:pt idx="20825">
                  <c:v>104043.60232124382</c:v>
                </c:pt>
                <c:pt idx="20826">
                  <c:v>104053.51757119065</c:v>
                </c:pt>
                <c:pt idx="20827">
                  <c:v>104063.43282113748</c:v>
                </c:pt>
                <c:pt idx="20828">
                  <c:v>104073.34807108431</c:v>
                </c:pt>
                <c:pt idx="20829">
                  <c:v>104083.88925303912</c:v>
                </c:pt>
                <c:pt idx="20830">
                  <c:v>104094.48638320927</c:v>
                </c:pt>
                <c:pt idx="20831">
                  <c:v>104101.00000310324</c:v>
                </c:pt>
                <c:pt idx="20832">
                  <c:v>104107.76329096232</c:v>
                </c:pt>
                <c:pt idx="20833">
                  <c:v>104113.54872152592</c:v>
                </c:pt>
                <c:pt idx="20834">
                  <c:v>104119.33415208952</c:v>
                </c:pt>
                <c:pt idx="20835">
                  <c:v>104125.11958265312</c:v>
                </c:pt>
                <c:pt idx="20836">
                  <c:v>104130.90501321672</c:v>
                </c:pt>
                <c:pt idx="20837">
                  <c:v>104136.78007774698</c:v>
                </c:pt>
                <c:pt idx="20838">
                  <c:v>104151.18437385453</c:v>
                </c:pt>
                <c:pt idx="20839">
                  <c:v>104166.25326523431</c:v>
                </c:pt>
                <c:pt idx="20840">
                  <c:v>104185.59614694066</c:v>
                </c:pt>
                <c:pt idx="20841">
                  <c:v>104204.28222701239</c:v>
                </c:pt>
                <c:pt idx="20842">
                  <c:v>104224.05541068781</c:v>
                </c:pt>
                <c:pt idx="20843">
                  <c:v>104243.82859436324</c:v>
                </c:pt>
                <c:pt idx="20844">
                  <c:v>104263.60177803866</c:v>
                </c:pt>
                <c:pt idx="20845">
                  <c:v>104284.62575952029</c:v>
                </c:pt>
                <c:pt idx="20846">
                  <c:v>104319.10467657169</c:v>
                </c:pt>
                <c:pt idx="20847">
                  <c:v>104354.3803275047</c:v>
                </c:pt>
                <c:pt idx="20848">
                  <c:v>104398.18866618277</c:v>
                </c:pt>
                <c:pt idx="20849">
                  <c:v>104427.02144915216</c:v>
                </c:pt>
                <c:pt idx="20850">
                  <c:v>104456.51942785805</c:v>
                </c:pt>
                <c:pt idx="20851">
                  <c:v>104486.06106875322</c:v>
                </c:pt>
                <c:pt idx="20852">
                  <c:v>104516.98667289107</c:v>
                </c:pt>
                <c:pt idx="20853">
                  <c:v>104550.17064770259</c:v>
                </c:pt>
                <c:pt idx="20854">
                  <c:v>104588.35150714767</c:v>
                </c:pt>
                <c:pt idx="20855">
                  <c:v>104625.85740448859</c:v>
                </c:pt>
                <c:pt idx="20856">
                  <c:v>104671.6711160736</c:v>
                </c:pt>
                <c:pt idx="20857">
                  <c:v>104701.86039570246</c:v>
                </c:pt>
                <c:pt idx="20858">
                  <c:v>104731.41163389933</c:v>
                </c:pt>
                <c:pt idx="20859">
                  <c:v>104758.44309886995</c:v>
                </c:pt>
                <c:pt idx="20860">
                  <c:v>104786.12618246798</c:v>
                </c:pt>
                <c:pt idx="20861">
                  <c:v>104813.97633455745</c:v>
                </c:pt>
                <c:pt idx="20862">
                  <c:v>104842.3717784685</c:v>
                </c:pt>
                <c:pt idx="20863">
                  <c:v>104867.13268496511</c:v>
                </c:pt>
                <c:pt idx="20864">
                  <c:v>104898.85338458457</c:v>
                </c:pt>
                <c:pt idx="20865">
                  <c:v>104917.39964889268</c:v>
                </c:pt>
                <c:pt idx="20866">
                  <c:v>104935.86378745618</c:v>
                </c:pt>
                <c:pt idx="20867">
                  <c:v>104951.62465639082</c:v>
                </c:pt>
                <c:pt idx="20868">
                  <c:v>104967.38552532546</c:v>
                </c:pt>
                <c:pt idx="20869">
                  <c:v>104985.51653980257</c:v>
                </c:pt>
                <c:pt idx="20870">
                  <c:v>105003.74314324686</c:v>
                </c:pt>
                <c:pt idx="20871">
                  <c:v>105021.53975005372</c:v>
                </c:pt>
                <c:pt idx="20872">
                  <c:v>105039.33635686059</c:v>
                </c:pt>
                <c:pt idx="20873">
                  <c:v>105059.09605390189</c:v>
                </c:pt>
                <c:pt idx="20874">
                  <c:v>105078.17966715746</c:v>
                </c:pt>
                <c:pt idx="20875">
                  <c:v>105093.63254900201</c:v>
                </c:pt>
                <c:pt idx="20876">
                  <c:v>105109.08543084656</c:v>
                </c:pt>
                <c:pt idx="20877">
                  <c:v>105125.37420452051</c:v>
                </c:pt>
                <c:pt idx="20878">
                  <c:v>105136.9454311861</c:v>
                </c:pt>
                <c:pt idx="20879">
                  <c:v>105144.91984038868</c:v>
                </c:pt>
                <c:pt idx="20880">
                  <c:v>105152.87624607061</c:v>
                </c:pt>
                <c:pt idx="20881">
                  <c:v>105158.9818348495</c:v>
                </c:pt>
                <c:pt idx="20882">
                  <c:v>105165.0874236284</c:v>
                </c:pt>
                <c:pt idx="20883">
                  <c:v>105171.1930124073</c:v>
                </c:pt>
                <c:pt idx="20884">
                  <c:v>105177.29860118619</c:v>
                </c:pt>
                <c:pt idx="20885">
                  <c:v>105183.74260971817</c:v>
                </c:pt>
                <c:pt idx="20886">
                  <c:v>105190.15625817764</c:v>
                </c:pt>
                <c:pt idx="20887">
                  <c:v>105196.29081191418</c:v>
                </c:pt>
                <c:pt idx="20888">
                  <c:v>105202.42536565072</c:v>
                </c:pt>
                <c:pt idx="20889">
                  <c:v>105203.040380908</c:v>
                </c:pt>
                <c:pt idx="20890">
                  <c:v>105203.65539616528</c:v>
                </c:pt>
                <c:pt idx="20891">
                  <c:v>105204.27041142256</c:v>
                </c:pt>
                <c:pt idx="20892">
                  <c:v>105204.88542667984</c:v>
                </c:pt>
                <c:pt idx="20893">
                  <c:v>105205.50044193713</c:v>
                </c:pt>
                <c:pt idx="20894">
                  <c:v>105206.22472599511</c:v>
                </c:pt>
                <c:pt idx="20895">
                  <c:v>105206.9490100531</c:v>
                </c:pt>
                <c:pt idx="20896">
                  <c:v>105207.67329411108</c:v>
                </c:pt>
                <c:pt idx="20897">
                  <c:v>105211.36434673563</c:v>
                </c:pt>
                <c:pt idx="20898">
                  <c:v>105215.05539936018</c:v>
                </c:pt>
                <c:pt idx="20899">
                  <c:v>105215.77968341816</c:v>
                </c:pt>
                <c:pt idx="20900">
                  <c:v>105216.50396747615</c:v>
                </c:pt>
                <c:pt idx="20901">
                  <c:v>105217.22825153414</c:v>
                </c:pt>
                <c:pt idx="20902">
                  <c:v>105217.95253559212</c:v>
                </c:pt>
                <c:pt idx="20903">
                  <c:v>105218.72787046827</c:v>
                </c:pt>
                <c:pt idx="20904">
                  <c:v>105219.50320534442</c:v>
                </c:pt>
                <c:pt idx="20905">
                  <c:v>105220.27854022056</c:v>
                </c:pt>
                <c:pt idx="20906">
                  <c:v>105222.83714234724</c:v>
                </c:pt>
                <c:pt idx="20907">
                  <c:v>105225.39574447392</c:v>
                </c:pt>
                <c:pt idx="20908">
                  <c:v>105227.9543466006</c:v>
                </c:pt>
                <c:pt idx="20909">
                  <c:v>105236.4361673104</c:v>
                </c:pt>
                <c:pt idx="20910">
                  <c:v>105244.9179880202</c:v>
                </c:pt>
                <c:pt idx="20911">
                  <c:v>105246.01324858575</c:v>
                </c:pt>
                <c:pt idx="20912">
                  <c:v>105247.10850915129</c:v>
                </c:pt>
                <c:pt idx="20913">
                  <c:v>105247.75608116305</c:v>
                </c:pt>
                <c:pt idx="20914">
                  <c:v>105248.40365317481</c:v>
                </c:pt>
                <c:pt idx="20915">
                  <c:v>105249.05122518657</c:v>
                </c:pt>
                <c:pt idx="20916">
                  <c:v>105249.69879719833</c:v>
                </c:pt>
                <c:pt idx="20917">
                  <c:v>105250.66291039392</c:v>
                </c:pt>
                <c:pt idx="20918">
                  <c:v>105251.30709790011</c:v>
                </c:pt>
                <c:pt idx="20919">
                  <c:v>105251.95128540629</c:v>
                </c:pt>
                <c:pt idx="20920">
                  <c:v>105252.59547291248</c:v>
                </c:pt>
                <c:pt idx="20921">
                  <c:v>105253.23966041867</c:v>
                </c:pt>
                <c:pt idx="20922">
                  <c:v>105253.88384792485</c:v>
                </c:pt>
                <c:pt idx="20923">
                  <c:v>105254.52803543104</c:v>
                </c:pt>
                <c:pt idx="20924">
                  <c:v>105255.17222293722</c:v>
                </c:pt>
                <c:pt idx="20925">
                  <c:v>105255.81641044341</c:v>
                </c:pt>
                <c:pt idx="20926">
                  <c:v>105256.4605979496</c:v>
                </c:pt>
                <c:pt idx="20927">
                  <c:v>105261.91278465073</c:v>
                </c:pt>
                <c:pt idx="20928">
                  <c:v>105267.36497135187</c:v>
                </c:pt>
                <c:pt idx="20929">
                  <c:v>105272.817158053</c:v>
                </c:pt>
                <c:pt idx="20930">
                  <c:v>105278.60773685861</c:v>
                </c:pt>
                <c:pt idx="20931">
                  <c:v>105284.39831566422</c:v>
                </c:pt>
                <c:pt idx="20932">
                  <c:v>105290.18889446983</c:v>
                </c:pt>
                <c:pt idx="20933">
                  <c:v>105295.97947327544</c:v>
                </c:pt>
                <c:pt idx="20934">
                  <c:v>105302.09289430523</c:v>
                </c:pt>
                <c:pt idx="20935">
                  <c:v>105307.55138204673</c:v>
                </c:pt>
                <c:pt idx="20936">
                  <c:v>105316.13255944564</c:v>
                </c:pt>
                <c:pt idx="20937">
                  <c:v>105324.41544944381</c:v>
                </c:pt>
                <c:pt idx="20938">
                  <c:v>105332.69833944198</c:v>
                </c:pt>
                <c:pt idx="20939">
                  <c:v>105340.98122944015</c:v>
                </c:pt>
                <c:pt idx="20940">
                  <c:v>105349.26411943832</c:v>
                </c:pt>
                <c:pt idx="20941">
                  <c:v>105357.54700943649</c:v>
                </c:pt>
                <c:pt idx="20942">
                  <c:v>105362.70720977725</c:v>
                </c:pt>
                <c:pt idx="20943">
                  <c:v>105367.86741011801</c:v>
                </c:pt>
                <c:pt idx="20944">
                  <c:v>105373.02761045877</c:v>
                </c:pt>
                <c:pt idx="20945">
                  <c:v>105373.37981160458</c:v>
                </c:pt>
                <c:pt idx="20946">
                  <c:v>105373.73201275039</c:v>
                </c:pt>
                <c:pt idx="20947">
                  <c:v>105374.0842138962</c:v>
                </c:pt>
                <c:pt idx="20948">
                  <c:v>105374.43641504202</c:v>
                </c:pt>
                <c:pt idx="20949">
                  <c:v>105374.78861618783</c:v>
                </c:pt>
                <c:pt idx="20950">
                  <c:v>105375.14081733364</c:v>
                </c:pt>
                <c:pt idx="20951">
                  <c:v>105375.49301847945</c:v>
                </c:pt>
                <c:pt idx="20952">
                  <c:v>105375.84521962526</c:v>
                </c:pt>
                <c:pt idx="20953">
                  <c:v>105376.30278439409</c:v>
                </c:pt>
                <c:pt idx="20954">
                  <c:v>105376.76034916293</c:v>
                </c:pt>
                <c:pt idx="20955">
                  <c:v>105377.21791393176</c:v>
                </c:pt>
                <c:pt idx="20956">
                  <c:v>105377.67547870059</c:v>
                </c:pt>
                <c:pt idx="20957">
                  <c:v>105378.13304346942</c:v>
                </c:pt>
                <c:pt idx="20958">
                  <c:v>105378.59060823826</c:v>
                </c:pt>
                <c:pt idx="20959">
                  <c:v>105379.04817300709</c:v>
                </c:pt>
                <c:pt idx="20960">
                  <c:v>105379.50573777592</c:v>
                </c:pt>
                <c:pt idx="20961">
                  <c:v>105379.88769694263</c:v>
                </c:pt>
                <c:pt idx="20962">
                  <c:v>105380.26965610935</c:v>
                </c:pt>
                <c:pt idx="20963">
                  <c:v>105380.65161527606</c:v>
                </c:pt>
                <c:pt idx="20964">
                  <c:v>105381.03357444277</c:v>
                </c:pt>
                <c:pt idx="20965">
                  <c:v>105381.41553360948</c:v>
                </c:pt>
                <c:pt idx="20966">
                  <c:v>105381.7974927762</c:v>
                </c:pt>
                <c:pt idx="20967">
                  <c:v>105382.17945194291</c:v>
                </c:pt>
                <c:pt idx="20968">
                  <c:v>105382.56141110962</c:v>
                </c:pt>
                <c:pt idx="20969">
                  <c:v>105382.59077003124</c:v>
                </c:pt>
                <c:pt idx="20970">
                  <c:v>105382.62012895285</c:v>
                </c:pt>
                <c:pt idx="20971">
                  <c:v>105382.64948787447</c:v>
                </c:pt>
                <c:pt idx="20972">
                  <c:v>105382.67884679609</c:v>
                </c:pt>
                <c:pt idx="20973">
                  <c:v>105382.7082057177</c:v>
                </c:pt>
                <c:pt idx="20974">
                  <c:v>105382.73756463932</c:v>
                </c:pt>
                <c:pt idx="20975">
                  <c:v>105382.76692356094</c:v>
                </c:pt>
                <c:pt idx="20976">
                  <c:v>105382.79628248255</c:v>
                </c:pt>
                <c:pt idx="20977">
                  <c:v>105382.82564140417</c:v>
                </c:pt>
                <c:pt idx="20978">
                  <c:v>105382.85500032578</c:v>
                </c:pt>
                <c:pt idx="20979">
                  <c:v>105382.8843592474</c:v>
                </c:pt>
                <c:pt idx="20980">
                  <c:v>105382.91371816902</c:v>
                </c:pt>
                <c:pt idx="20981">
                  <c:v>105382.94307709063</c:v>
                </c:pt>
                <c:pt idx="20982">
                  <c:v>105383.10002640978</c:v>
                </c:pt>
                <c:pt idx="20983">
                  <c:v>105383.25697572893</c:v>
                </c:pt>
                <c:pt idx="20984">
                  <c:v>105383.41392504808</c:v>
                </c:pt>
                <c:pt idx="20985">
                  <c:v>105383.57087436723</c:v>
                </c:pt>
                <c:pt idx="20986">
                  <c:v>105383.72782368638</c:v>
                </c:pt>
                <c:pt idx="20987">
                  <c:v>105383.88477300553</c:v>
                </c:pt>
                <c:pt idx="20988">
                  <c:v>105384.04172232468</c:v>
                </c:pt>
                <c:pt idx="20989">
                  <c:v>105384.19867164383</c:v>
                </c:pt>
                <c:pt idx="20990">
                  <c:v>105385.24753240963</c:v>
                </c:pt>
                <c:pt idx="20991">
                  <c:v>105386.29639317543</c:v>
                </c:pt>
                <c:pt idx="20992">
                  <c:v>105387.34525394124</c:v>
                </c:pt>
                <c:pt idx="20993">
                  <c:v>105388.39411470704</c:v>
                </c:pt>
                <c:pt idx="20994">
                  <c:v>105389.44297547285</c:v>
                </c:pt>
                <c:pt idx="20995">
                  <c:v>105390.49183623865</c:v>
                </c:pt>
                <c:pt idx="20996">
                  <c:v>105391.54069700446</c:v>
                </c:pt>
                <c:pt idx="20997">
                  <c:v>105392.58955777026</c:v>
                </c:pt>
                <c:pt idx="20998">
                  <c:v>105393.63841853607</c:v>
                </c:pt>
                <c:pt idx="20999">
                  <c:v>105394.75775278479</c:v>
                </c:pt>
                <c:pt idx="21000">
                  <c:v>105395.87708703351</c:v>
                </c:pt>
                <c:pt idx="21001">
                  <c:v>105396.99642128224</c:v>
                </c:pt>
                <c:pt idx="21002">
                  <c:v>105398.11575553096</c:v>
                </c:pt>
                <c:pt idx="21003">
                  <c:v>105399.23508977969</c:v>
                </c:pt>
                <c:pt idx="21004">
                  <c:v>105400.35442402841</c:v>
                </c:pt>
                <c:pt idx="21005">
                  <c:v>105401.47375827713</c:v>
                </c:pt>
                <c:pt idx="21006">
                  <c:v>105402.59309252586</c:v>
                </c:pt>
                <c:pt idx="21007">
                  <c:v>105403.03428641414</c:v>
                </c:pt>
                <c:pt idx="21008">
                  <c:v>105403.47548030243</c:v>
                </c:pt>
                <c:pt idx="21009">
                  <c:v>105403.91667419071</c:v>
                </c:pt>
                <c:pt idx="21010">
                  <c:v>105404.35786807899</c:v>
                </c:pt>
                <c:pt idx="21011">
                  <c:v>105404.79906196728</c:v>
                </c:pt>
                <c:pt idx="21012">
                  <c:v>105405.24025585556</c:v>
                </c:pt>
                <c:pt idx="21013">
                  <c:v>105405.68144974385</c:v>
                </c:pt>
                <c:pt idx="21014">
                  <c:v>105406.12264363213</c:v>
                </c:pt>
                <c:pt idx="21015">
                  <c:v>105406.56383752041</c:v>
                </c:pt>
                <c:pt idx="21016">
                  <c:v>105407.0050314087</c:v>
                </c:pt>
                <c:pt idx="21017">
                  <c:v>105407.23245421077</c:v>
                </c:pt>
                <c:pt idx="21018">
                  <c:v>105407.45987701284</c:v>
                </c:pt>
                <c:pt idx="21019">
                  <c:v>105407.6872998149</c:v>
                </c:pt>
                <c:pt idx="21020">
                  <c:v>105407.91472261697</c:v>
                </c:pt>
                <c:pt idx="21021">
                  <c:v>105408.14214541904</c:v>
                </c:pt>
                <c:pt idx="21022">
                  <c:v>105408.36956822111</c:v>
                </c:pt>
                <c:pt idx="21023">
                  <c:v>105408.59699102318</c:v>
                </c:pt>
                <c:pt idx="21024">
                  <c:v>105408.82441382525</c:v>
                </c:pt>
                <c:pt idx="21025">
                  <c:v>105408.89488730817</c:v>
                </c:pt>
                <c:pt idx="21026">
                  <c:v>105408.96536079109</c:v>
                </c:pt>
                <c:pt idx="21027">
                  <c:v>105409.03583427401</c:v>
                </c:pt>
                <c:pt idx="21028">
                  <c:v>105409.10630775693</c:v>
                </c:pt>
                <c:pt idx="21029">
                  <c:v>105409.17678123985</c:v>
                </c:pt>
                <c:pt idx="21030">
                  <c:v>105409.24725472277</c:v>
                </c:pt>
                <c:pt idx="21031">
                  <c:v>105409.31772820569</c:v>
                </c:pt>
                <c:pt idx="21032">
                  <c:v>105409.38820168861</c:v>
                </c:pt>
                <c:pt idx="21033">
                  <c:v>105409.45867517153</c:v>
                </c:pt>
                <c:pt idx="21034">
                  <c:v>105409.52914865444</c:v>
                </c:pt>
                <c:pt idx="21035">
                  <c:v>105409.59962213736</c:v>
                </c:pt>
                <c:pt idx="21036">
                  <c:v>105409.67009562028</c:v>
                </c:pt>
                <c:pt idx="21037">
                  <c:v>105409.7405691032</c:v>
                </c:pt>
                <c:pt idx="21038">
                  <c:v>105409.81104258612</c:v>
                </c:pt>
                <c:pt idx="21039">
                  <c:v>105409.88151606904</c:v>
                </c:pt>
                <c:pt idx="21040">
                  <c:v>105409.95198955196</c:v>
                </c:pt>
                <c:pt idx="21041">
                  <c:v>105410.02246303488</c:v>
                </c:pt>
                <c:pt idx="21042">
                  <c:v>105410.10747895637</c:v>
                </c:pt>
                <c:pt idx="21043">
                  <c:v>105410.19249487786</c:v>
                </c:pt>
                <c:pt idx="21044">
                  <c:v>105410.27751079935</c:v>
                </c:pt>
                <c:pt idx="21045">
                  <c:v>105410.36252672084</c:v>
                </c:pt>
                <c:pt idx="21046">
                  <c:v>105410.44754264233</c:v>
                </c:pt>
                <c:pt idx="21047">
                  <c:v>105410.51801612525</c:v>
                </c:pt>
                <c:pt idx="21048">
                  <c:v>105410.58848960817</c:v>
                </c:pt>
                <c:pt idx="21049">
                  <c:v>105410.58848960817</c:v>
                </c:pt>
                <c:pt idx="21050">
                  <c:v>105410.58848960817</c:v>
                </c:pt>
                <c:pt idx="21051">
                  <c:v>105410.58848960817</c:v>
                </c:pt>
                <c:pt idx="21052">
                  <c:v>105410.58848960817</c:v>
                </c:pt>
                <c:pt idx="21053">
                  <c:v>105410.58848960817</c:v>
                </c:pt>
                <c:pt idx="21054">
                  <c:v>105410.58848960817</c:v>
                </c:pt>
                <c:pt idx="21055">
                  <c:v>105410.58848960817</c:v>
                </c:pt>
                <c:pt idx="21056">
                  <c:v>105410.58848960817</c:v>
                </c:pt>
                <c:pt idx="21057">
                  <c:v>105410.58848960817</c:v>
                </c:pt>
                <c:pt idx="21058">
                  <c:v>105410.58848960817</c:v>
                </c:pt>
                <c:pt idx="21059">
                  <c:v>105410.58848960817</c:v>
                </c:pt>
                <c:pt idx="21060">
                  <c:v>105410.58848960817</c:v>
                </c:pt>
                <c:pt idx="21061">
                  <c:v>105410.58848960817</c:v>
                </c:pt>
                <c:pt idx="21062">
                  <c:v>105410.58848960817</c:v>
                </c:pt>
                <c:pt idx="21063">
                  <c:v>105413.21114578565</c:v>
                </c:pt>
                <c:pt idx="21064">
                  <c:v>105413.21114578565</c:v>
                </c:pt>
                <c:pt idx="21065">
                  <c:v>105413.21114578565</c:v>
                </c:pt>
                <c:pt idx="21066">
                  <c:v>105413.21114578565</c:v>
                </c:pt>
                <c:pt idx="21067">
                  <c:v>105413.21114578565</c:v>
                </c:pt>
                <c:pt idx="21068">
                  <c:v>105413.21114578565</c:v>
                </c:pt>
                <c:pt idx="21069">
                  <c:v>105413.21114578565</c:v>
                </c:pt>
                <c:pt idx="21070">
                  <c:v>105414.75419523407</c:v>
                </c:pt>
                <c:pt idx="21071">
                  <c:v>105416.29724468249</c:v>
                </c:pt>
                <c:pt idx="21072">
                  <c:v>105418.20805364105</c:v>
                </c:pt>
                <c:pt idx="21073">
                  <c:v>105418.5758131512</c:v>
                </c:pt>
                <c:pt idx="21074">
                  <c:v>105418.94357266134</c:v>
                </c:pt>
                <c:pt idx="21075">
                  <c:v>105419.31133217149</c:v>
                </c:pt>
                <c:pt idx="21076">
                  <c:v>105419.67909168164</c:v>
                </c:pt>
                <c:pt idx="21077">
                  <c:v>105420.04685119179</c:v>
                </c:pt>
                <c:pt idx="21078">
                  <c:v>105420.72005295906</c:v>
                </c:pt>
                <c:pt idx="21079">
                  <c:v>105421.39325472634</c:v>
                </c:pt>
                <c:pt idx="21080">
                  <c:v>105422.06645649362</c:v>
                </c:pt>
                <c:pt idx="21081">
                  <c:v>105422.37189875075</c:v>
                </c:pt>
                <c:pt idx="21082">
                  <c:v>105422.67734100787</c:v>
                </c:pt>
                <c:pt idx="21083">
                  <c:v>105422.982783265</c:v>
                </c:pt>
                <c:pt idx="21084">
                  <c:v>105423.28822552213</c:v>
                </c:pt>
                <c:pt idx="21085">
                  <c:v>105423.59366777926</c:v>
                </c:pt>
                <c:pt idx="21086">
                  <c:v>105423.89911003639</c:v>
                </c:pt>
                <c:pt idx="21087">
                  <c:v>105424.20455229352</c:v>
                </c:pt>
                <c:pt idx="21088">
                  <c:v>105424.50999455065</c:v>
                </c:pt>
                <c:pt idx="21089">
                  <c:v>105424.81543680778</c:v>
                </c:pt>
                <c:pt idx="21090">
                  <c:v>105425.12087906491</c:v>
                </c:pt>
                <c:pt idx="21091">
                  <c:v>105425.42632132204</c:v>
                </c:pt>
                <c:pt idx="21092">
                  <c:v>105425.73176357917</c:v>
                </c:pt>
                <c:pt idx="21093">
                  <c:v>105426.0372058363</c:v>
                </c:pt>
                <c:pt idx="21094">
                  <c:v>105426.34264809343</c:v>
                </c:pt>
                <c:pt idx="21095">
                  <c:v>105426.34264809343</c:v>
                </c:pt>
                <c:pt idx="21096">
                  <c:v>105426.34264809343</c:v>
                </c:pt>
                <c:pt idx="21097">
                  <c:v>105426.34264809343</c:v>
                </c:pt>
                <c:pt idx="21098">
                  <c:v>105426.34264809343</c:v>
                </c:pt>
                <c:pt idx="21099">
                  <c:v>105426.34264809343</c:v>
                </c:pt>
                <c:pt idx="21100">
                  <c:v>105426.34264809343</c:v>
                </c:pt>
                <c:pt idx="21101">
                  <c:v>105426.34264809343</c:v>
                </c:pt>
                <c:pt idx="21102">
                  <c:v>105426.34264809343</c:v>
                </c:pt>
                <c:pt idx="21103">
                  <c:v>105426.34264809343</c:v>
                </c:pt>
                <c:pt idx="21104">
                  <c:v>105426.34264809343</c:v>
                </c:pt>
                <c:pt idx="21105">
                  <c:v>105426.34264809343</c:v>
                </c:pt>
                <c:pt idx="21106">
                  <c:v>105426.34264809343</c:v>
                </c:pt>
                <c:pt idx="21107">
                  <c:v>105426.34264809343</c:v>
                </c:pt>
                <c:pt idx="21108">
                  <c:v>105426.34264809343</c:v>
                </c:pt>
                <c:pt idx="21109">
                  <c:v>105426.34264809343</c:v>
                </c:pt>
                <c:pt idx="21110">
                  <c:v>105426.34264809343</c:v>
                </c:pt>
                <c:pt idx="21111">
                  <c:v>105426.34264809343</c:v>
                </c:pt>
                <c:pt idx="21112">
                  <c:v>105426.34264809343</c:v>
                </c:pt>
                <c:pt idx="21113">
                  <c:v>105426.34264809343</c:v>
                </c:pt>
                <c:pt idx="21114">
                  <c:v>105426.34264809343</c:v>
                </c:pt>
                <c:pt idx="21115">
                  <c:v>105426.34264809343</c:v>
                </c:pt>
                <c:pt idx="21116">
                  <c:v>105426.34264809343</c:v>
                </c:pt>
                <c:pt idx="21117">
                  <c:v>105426.34264809343</c:v>
                </c:pt>
                <c:pt idx="21118">
                  <c:v>105426.34264809343</c:v>
                </c:pt>
                <c:pt idx="21119">
                  <c:v>105426.34264809343</c:v>
                </c:pt>
                <c:pt idx="21120">
                  <c:v>105426.34264809343</c:v>
                </c:pt>
                <c:pt idx="21121">
                  <c:v>105426.34264809343</c:v>
                </c:pt>
                <c:pt idx="21122">
                  <c:v>105426.34264809343</c:v>
                </c:pt>
                <c:pt idx="21123">
                  <c:v>105426.34264809343</c:v>
                </c:pt>
                <c:pt idx="21124">
                  <c:v>105426.34264809343</c:v>
                </c:pt>
                <c:pt idx="21125">
                  <c:v>105426.34264809343</c:v>
                </c:pt>
                <c:pt idx="21126">
                  <c:v>105426.34264809343</c:v>
                </c:pt>
                <c:pt idx="21127">
                  <c:v>105426.34264809343</c:v>
                </c:pt>
                <c:pt idx="21128">
                  <c:v>105426.34264809343</c:v>
                </c:pt>
                <c:pt idx="21129">
                  <c:v>105426.49744837353</c:v>
                </c:pt>
                <c:pt idx="21130">
                  <c:v>105426.99676405046</c:v>
                </c:pt>
                <c:pt idx="21131">
                  <c:v>105427.4960797274</c:v>
                </c:pt>
                <c:pt idx="21132">
                  <c:v>105427.99539540433</c:v>
                </c:pt>
                <c:pt idx="21133">
                  <c:v>105428.49471108126</c:v>
                </c:pt>
                <c:pt idx="21134">
                  <c:v>105428.9940267582</c:v>
                </c:pt>
                <c:pt idx="21135">
                  <c:v>105428.9940267582</c:v>
                </c:pt>
                <c:pt idx="21136">
                  <c:v>105428.9940267582</c:v>
                </c:pt>
                <c:pt idx="21137">
                  <c:v>105433.13852919984</c:v>
                </c:pt>
                <c:pt idx="21138">
                  <c:v>105437.62678441162</c:v>
                </c:pt>
                <c:pt idx="21139">
                  <c:v>105438.17940659067</c:v>
                </c:pt>
                <c:pt idx="21140">
                  <c:v>105438.73202876972</c:v>
                </c:pt>
                <c:pt idx="21141">
                  <c:v>105440.29048476511</c:v>
                </c:pt>
                <c:pt idx="21142">
                  <c:v>105442.50198215763</c:v>
                </c:pt>
                <c:pt idx="21143">
                  <c:v>105443.90788228686</c:v>
                </c:pt>
                <c:pt idx="21144">
                  <c:v>105445.27074171563</c:v>
                </c:pt>
                <c:pt idx="21145">
                  <c:v>105447.25692121293</c:v>
                </c:pt>
                <c:pt idx="21146">
                  <c:v>105448.69453497819</c:v>
                </c:pt>
                <c:pt idx="21147">
                  <c:v>105449.29995926601</c:v>
                </c:pt>
                <c:pt idx="21148">
                  <c:v>105449.90538355382</c:v>
                </c:pt>
                <c:pt idx="21149">
                  <c:v>105450.48009036793</c:v>
                </c:pt>
                <c:pt idx="21150">
                  <c:v>105450.89760132946</c:v>
                </c:pt>
                <c:pt idx="21151">
                  <c:v>105450.97135952084</c:v>
                </c:pt>
                <c:pt idx="21152">
                  <c:v>105450.97135952084</c:v>
                </c:pt>
                <c:pt idx="21153">
                  <c:v>105450.97135952084</c:v>
                </c:pt>
                <c:pt idx="21154">
                  <c:v>105450.97135952084</c:v>
                </c:pt>
                <c:pt idx="21155">
                  <c:v>105450.97135952084</c:v>
                </c:pt>
                <c:pt idx="21156">
                  <c:v>105450.97135952084</c:v>
                </c:pt>
                <c:pt idx="21157">
                  <c:v>105452.08899547528</c:v>
                </c:pt>
                <c:pt idx="21158">
                  <c:v>105453.20663142971</c:v>
                </c:pt>
                <c:pt idx="21159">
                  <c:v>105453.20663142971</c:v>
                </c:pt>
                <c:pt idx="21160">
                  <c:v>105453.20663142971</c:v>
                </c:pt>
                <c:pt idx="21161">
                  <c:v>105453.35575631073</c:v>
                </c:pt>
                <c:pt idx="21162">
                  <c:v>105453.50488119175</c:v>
                </c:pt>
                <c:pt idx="21163">
                  <c:v>105453.50488119175</c:v>
                </c:pt>
                <c:pt idx="21164">
                  <c:v>105453.50488119175</c:v>
                </c:pt>
                <c:pt idx="21165">
                  <c:v>105454.75003909324</c:v>
                </c:pt>
                <c:pt idx="21166">
                  <c:v>105462.15733994104</c:v>
                </c:pt>
                <c:pt idx="21167">
                  <c:v>105469.98015908497</c:v>
                </c:pt>
                <c:pt idx="21168">
                  <c:v>105474.58120215462</c:v>
                </c:pt>
                <c:pt idx="21169">
                  <c:v>105479.18224522426</c:v>
                </c:pt>
                <c:pt idx="21170">
                  <c:v>105483.78328829391</c:v>
                </c:pt>
                <c:pt idx="21171">
                  <c:v>105488.38433136356</c:v>
                </c:pt>
                <c:pt idx="21172">
                  <c:v>105492.98537443321</c:v>
                </c:pt>
                <c:pt idx="21173">
                  <c:v>105498.05870370894</c:v>
                </c:pt>
                <c:pt idx="21174">
                  <c:v>105504.60505183793</c:v>
                </c:pt>
                <c:pt idx="21175">
                  <c:v>105510.80605724322</c:v>
                </c:pt>
                <c:pt idx="21176">
                  <c:v>105515.65395753599</c:v>
                </c:pt>
                <c:pt idx="21177">
                  <c:v>105520.21766651508</c:v>
                </c:pt>
                <c:pt idx="21178">
                  <c:v>105524.78137549416</c:v>
                </c:pt>
                <c:pt idx="21179">
                  <c:v>105529.34508447324</c:v>
                </c:pt>
                <c:pt idx="21180">
                  <c:v>105533.90879345233</c:v>
                </c:pt>
                <c:pt idx="21181">
                  <c:v>105538.47250243141</c:v>
                </c:pt>
                <c:pt idx="21182">
                  <c:v>105543.03621141049</c:v>
                </c:pt>
                <c:pt idx="21183">
                  <c:v>105547.47280410229</c:v>
                </c:pt>
                <c:pt idx="21184">
                  <c:v>105551.90939679409</c:v>
                </c:pt>
                <c:pt idx="21185">
                  <c:v>105556.34598948588</c:v>
                </c:pt>
                <c:pt idx="21186">
                  <c:v>105560.78258217768</c:v>
                </c:pt>
                <c:pt idx="21187">
                  <c:v>105565.21917486947</c:v>
                </c:pt>
                <c:pt idx="21188">
                  <c:v>105569.65576756127</c:v>
                </c:pt>
                <c:pt idx="21189">
                  <c:v>105574.09236025307</c:v>
                </c:pt>
                <c:pt idx="21190">
                  <c:v>105578.52895294486</c:v>
                </c:pt>
                <c:pt idx="21191">
                  <c:v>105582.96554563666</c:v>
                </c:pt>
                <c:pt idx="21192">
                  <c:v>105587.40213832846</c:v>
                </c:pt>
                <c:pt idx="21193">
                  <c:v>105591.83873102025</c:v>
                </c:pt>
                <c:pt idx="21194">
                  <c:v>105596.27532371205</c:v>
                </c:pt>
                <c:pt idx="21195">
                  <c:v>105600.71191640384</c:v>
                </c:pt>
                <c:pt idx="21196">
                  <c:v>105605.14850909564</c:v>
                </c:pt>
                <c:pt idx="21197">
                  <c:v>105609.58510178744</c:v>
                </c:pt>
                <c:pt idx="21198">
                  <c:v>105614.02169447923</c:v>
                </c:pt>
                <c:pt idx="21199">
                  <c:v>105618.45828717103</c:v>
                </c:pt>
                <c:pt idx="21200">
                  <c:v>105622.89487986283</c:v>
                </c:pt>
                <c:pt idx="21201">
                  <c:v>105627.33147255462</c:v>
                </c:pt>
                <c:pt idx="21202">
                  <c:v>105631.76806524642</c:v>
                </c:pt>
                <c:pt idx="21203">
                  <c:v>105636.20465793821</c:v>
                </c:pt>
                <c:pt idx="21204">
                  <c:v>105640.64125063001</c:v>
                </c:pt>
                <c:pt idx="21205">
                  <c:v>105645.07784332181</c:v>
                </c:pt>
                <c:pt idx="21206">
                  <c:v>105649.5144360136</c:v>
                </c:pt>
                <c:pt idx="21207">
                  <c:v>105653.9510287054</c:v>
                </c:pt>
                <c:pt idx="21208">
                  <c:v>105658.3876213972</c:v>
                </c:pt>
                <c:pt idx="21209">
                  <c:v>105662.82421408899</c:v>
                </c:pt>
                <c:pt idx="21210">
                  <c:v>105667.26080678079</c:v>
                </c:pt>
                <c:pt idx="21211">
                  <c:v>105671.69739947258</c:v>
                </c:pt>
                <c:pt idx="21212">
                  <c:v>105676.13399216438</c:v>
                </c:pt>
                <c:pt idx="21213">
                  <c:v>105680.57058485618</c:v>
                </c:pt>
                <c:pt idx="21214">
                  <c:v>105685.00717754797</c:v>
                </c:pt>
                <c:pt idx="21215">
                  <c:v>105689.44377023977</c:v>
                </c:pt>
                <c:pt idx="21216">
                  <c:v>105693.88036293157</c:v>
                </c:pt>
                <c:pt idx="21217">
                  <c:v>105698.22192705076</c:v>
                </c:pt>
                <c:pt idx="21218">
                  <c:v>105702.56349116996</c:v>
                </c:pt>
                <c:pt idx="21219">
                  <c:v>105706.90505528916</c:v>
                </c:pt>
                <c:pt idx="21220">
                  <c:v>105711.24661940835</c:v>
                </c:pt>
                <c:pt idx="21221">
                  <c:v>105715.58818352755</c:v>
                </c:pt>
                <c:pt idx="21222">
                  <c:v>105719.92974764675</c:v>
                </c:pt>
                <c:pt idx="21223">
                  <c:v>105724.27131176594</c:v>
                </c:pt>
                <c:pt idx="21224">
                  <c:v>105728.61287588514</c:v>
                </c:pt>
                <c:pt idx="21225">
                  <c:v>105732.95444000434</c:v>
                </c:pt>
                <c:pt idx="21226">
                  <c:v>105737.29600412353</c:v>
                </c:pt>
                <c:pt idx="21227">
                  <c:v>105741.63756824273</c:v>
                </c:pt>
                <c:pt idx="21228">
                  <c:v>105745.97913236193</c:v>
                </c:pt>
                <c:pt idx="21229">
                  <c:v>105750.32069648113</c:v>
                </c:pt>
                <c:pt idx="21230">
                  <c:v>105754.66226060032</c:v>
                </c:pt>
                <c:pt idx="21231">
                  <c:v>105759.01007398896</c:v>
                </c:pt>
                <c:pt idx="21232">
                  <c:v>105763.35163810816</c:v>
                </c:pt>
                <c:pt idx="21233">
                  <c:v>105767.69320222735</c:v>
                </c:pt>
                <c:pt idx="21234">
                  <c:v>105772.03476634655</c:v>
                </c:pt>
                <c:pt idx="21235">
                  <c:v>105776.37633046575</c:v>
                </c:pt>
                <c:pt idx="21236">
                  <c:v>105780.71789458494</c:v>
                </c:pt>
                <c:pt idx="21237">
                  <c:v>105785.05945870414</c:v>
                </c:pt>
                <c:pt idx="21238">
                  <c:v>105789.40102282334</c:v>
                </c:pt>
                <c:pt idx="21239">
                  <c:v>105793.74258694254</c:v>
                </c:pt>
                <c:pt idx="21240">
                  <c:v>105798.08415106173</c:v>
                </c:pt>
                <c:pt idx="21241">
                  <c:v>105802.42571518093</c:v>
                </c:pt>
                <c:pt idx="21242">
                  <c:v>105806.76727930013</c:v>
                </c:pt>
                <c:pt idx="21243">
                  <c:v>105811.10884341932</c:v>
                </c:pt>
                <c:pt idx="21244">
                  <c:v>105815.45040753852</c:v>
                </c:pt>
                <c:pt idx="21245">
                  <c:v>105819.9313507052</c:v>
                </c:pt>
                <c:pt idx="21246">
                  <c:v>105824.41229387188</c:v>
                </c:pt>
                <c:pt idx="21247">
                  <c:v>105828.89323703856</c:v>
                </c:pt>
                <c:pt idx="21248">
                  <c:v>105833.37418020524</c:v>
                </c:pt>
                <c:pt idx="21249">
                  <c:v>105837.85512337192</c:v>
                </c:pt>
                <c:pt idx="21250">
                  <c:v>105842.3360665386</c:v>
                </c:pt>
                <c:pt idx="21251">
                  <c:v>105846.81700970528</c:v>
                </c:pt>
                <c:pt idx="21252">
                  <c:v>105851.29795287196</c:v>
                </c:pt>
                <c:pt idx="21253">
                  <c:v>105855.77889603864</c:v>
                </c:pt>
                <c:pt idx="21254">
                  <c:v>105860.25983920532</c:v>
                </c:pt>
                <c:pt idx="21255">
                  <c:v>105864.740782372</c:v>
                </c:pt>
                <c:pt idx="21256">
                  <c:v>105869.22172553868</c:v>
                </c:pt>
                <c:pt idx="21257">
                  <c:v>105873.70266870536</c:v>
                </c:pt>
                <c:pt idx="21258">
                  <c:v>105878.18361187204</c:v>
                </c:pt>
                <c:pt idx="21259">
                  <c:v>105882.66455503872</c:v>
                </c:pt>
                <c:pt idx="21260">
                  <c:v>105887.1454982054</c:v>
                </c:pt>
                <c:pt idx="21261">
                  <c:v>105891.62644137208</c:v>
                </c:pt>
                <c:pt idx="21262">
                  <c:v>105896.10738453876</c:v>
                </c:pt>
                <c:pt idx="21263">
                  <c:v>105900.58832770544</c:v>
                </c:pt>
                <c:pt idx="21264">
                  <c:v>105905.06927087212</c:v>
                </c:pt>
                <c:pt idx="21265">
                  <c:v>105909.5502140388</c:v>
                </c:pt>
                <c:pt idx="21266">
                  <c:v>105914.03115720548</c:v>
                </c:pt>
                <c:pt idx="21267">
                  <c:v>105918.51210037216</c:v>
                </c:pt>
                <c:pt idx="21268">
                  <c:v>105922.99304353884</c:v>
                </c:pt>
                <c:pt idx="21269">
                  <c:v>105927.47398670552</c:v>
                </c:pt>
                <c:pt idx="21270">
                  <c:v>105931.81555082471</c:v>
                </c:pt>
                <c:pt idx="21271">
                  <c:v>105936.15711494391</c:v>
                </c:pt>
                <c:pt idx="21272">
                  <c:v>105940.49867906311</c:v>
                </c:pt>
                <c:pt idx="21273">
                  <c:v>105944.84024318231</c:v>
                </c:pt>
                <c:pt idx="21274">
                  <c:v>105949.1818073015</c:v>
                </c:pt>
                <c:pt idx="21275">
                  <c:v>105953.5233714207</c:v>
                </c:pt>
                <c:pt idx="21276">
                  <c:v>105957.8649355399</c:v>
                </c:pt>
                <c:pt idx="21277">
                  <c:v>105962.20649965909</c:v>
                </c:pt>
                <c:pt idx="21278">
                  <c:v>105962.20649965909</c:v>
                </c:pt>
                <c:pt idx="21279">
                  <c:v>105962.20649965909</c:v>
                </c:pt>
                <c:pt idx="21280">
                  <c:v>105962.20649965909</c:v>
                </c:pt>
                <c:pt idx="21281">
                  <c:v>105962.20649965909</c:v>
                </c:pt>
                <c:pt idx="21282">
                  <c:v>105962.20649965909</c:v>
                </c:pt>
                <c:pt idx="21283">
                  <c:v>105962.20649965909</c:v>
                </c:pt>
                <c:pt idx="21284">
                  <c:v>105962.20649965909</c:v>
                </c:pt>
                <c:pt idx="21285">
                  <c:v>105962.20649965909</c:v>
                </c:pt>
                <c:pt idx="21286">
                  <c:v>105962.20649965909</c:v>
                </c:pt>
                <c:pt idx="21287">
                  <c:v>105962.20649965909</c:v>
                </c:pt>
                <c:pt idx="21288">
                  <c:v>105962.20649965909</c:v>
                </c:pt>
                <c:pt idx="21289">
                  <c:v>105962.20649965909</c:v>
                </c:pt>
                <c:pt idx="21290">
                  <c:v>105962.20649965909</c:v>
                </c:pt>
                <c:pt idx="21291">
                  <c:v>105962.20649965909</c:v>
                </c:pt>
                <c:pt idx="21292">
                  <c:v>105962.20649965909</c:v>
                </c:pt>
                <c:pt idx="21293">
                  <c:v>105962.20649965909</c:v>
                </c:pt>
                <c:pt idx="21294">
                  <c:v>105962.21763702513</c:v>
                </c:pt>
                <c:pt idx="21295">
                  <c:v>105962.22877439116</c:v>
                </c:pt>
                <c:pt idx="21296">
                  <c:v>105962.22877439116</c:v>
                </c:pt>
                <c:pt idx="21297">
                  <c:v>105962.22877439116</c:v>
                </c:pt>
                <c:pt idx="21298">
                  <c:v>105962.22877439116</c:v>
                </c:pt>
                <c:pt idx="21299">
                  <c:v>105962.22877439116</c:v>
                </c:pt>
                <c:pt idx="21300">
                  <c:v>105962.22877439116</c:v>
                </c:pt>
                <c:pt idx="21301">
                  <c:v>105962.22877439116</c:v>
                </c:pt>
                <c:pt idx="21302">
                  <c:v>105962.22877439116</c:v>
                </c:pt>
                <c:pt idx="21303">
                  <c:v>105962.22877439116</c:v>
                </c:pt>
                <c:pt idx="21304">
                  <c:v>105962.22877439116</c:v>
                </c:pt>
                <c:pt idx="21305">
                  <c:v>105962.22877439116</c:v>
                </c:pt>
                <c:pt idx="21306">
                  <c:v>105962.22877439116</c:v>
                </c:pt>
                <c:pt idx="21307">
                  <c:v>105962.22877439116</c:v>
                </c:pt>
                <c:pt idx="21308">
                  <c:v>105962.22877439116</c:v>
                </c:pt>
                <c:pt idx="21309">
                  <c:v>105962.22877439116</c:v>
                </c:pt>
                <c:pt idx="21310">
                  <c:v>105962.22877439116</c:v>
                </c:pt>
                <c:pt idx="21311">
                  <c:v>105962.22877439116</c:v>
                </c:pt>
                <c:pt idx="21312">
                  <c:v>105962.22877439116</c:v>
                </c:pt>
                <c:pt idx="21313">
                  <c:v>105962.22877439116</c:v>
                </c:pt>
                <c:pt idx="21314">
                  <c:v>105962.22877439116</c:v>
                </c:pt>
                <c:pt idx="21315">
                  <c:v>105962.22877439116</c:v>
                </c:pt>
                <c:pt idx="21316">
                  <c:v>105962.22877439116</c:v>
                </c:pt>
                <c:pt idx="21317">
                  <c:v>105962.22877439116</c:v>
                </c:pt>
                <c:pt idx="21318">
                  <c:v>105962.22877439116</c:v>
                </c:pt>
                <c:pt idx="21319">
                  <c:v>105962.22877439116</c:v>
                </c:pt>
                <c:pt idx="21320">
                  <c:v>105962.22877439116</c:v>
                </c:pt>
                <c:pt idx="21321">
                  <c:v>105962.22877439116</c:v>
                </c:pt>
                <c:pt idx="21322">
                  <c:v>105962.22877439116</c:v>
                </c:pt>
                <c:pt idx="21323">
                  <c:v>105962.22877439116</c:v>
                </c:pt>
                <c:pt idx="21324">
                  <c:v>105962.22877439116</c:v>
                </c:pt>
                <c:pt idx="21325">
                  <c:v>105962.22877439116</c:v>
                </c:pt>
                <c:pt idx="21326">
                  <c:v>105962.22877439116</c:v>
                </c:pt>
                <c:pt idx="21327">
                  <c:v>105962.22877439116</c:v>
                </c:pt>
                <c:pt idx="21328">
                  <c:v>105962.22877439116</c:v>
                </c:pt>
                <c:pt idx="21329">
                  <c:v>105962.22877439116</c:v>
                </c:pt>
                <c:pt idx="21330">
                  <c:v>105962.22877439116</c:v>
                </c:pt>
                <c:pt idx="21331">
                  <c:v>105962.22877439116</c:v>
                </c:pt>
                <c:pt idx="21332">
                  <c:v>105962.22877439116</c:v>
                </c:pt>
                <c:pt idx="21333">
                  <c:v>105962.22877439116</c:v>
                </c:pt>
                <c:pt idx="21334">
                  <c:v>105962.22877439116</c:v>
                </c:pt>
                <c:pt idx="21335">
                  <c:v>105962.22877439116</c:v>
                </c:pt>
                <c:pt idx="21336">
                  <c:v>105962.22877439116</c:v>
                </c:pt>
                <c:pt idx="21337">
                  <c:v>105962.22877439116</c:v>
                </c:pt>
                <c:pt idx="21338">
                  <c:v>105962.22877439116</c:v>
                </c:pt>
                <c:pt idx="21339">
                  <c:v>105962.22877439116</c:v>
                </c:pt>
                <c:pt idx="21340">
                  <c:v>105962.22877439116</c:v>
                </c:pt>
                <c:pt idx="21341">
                  <c:v>105962.22877439116</c:v>
                </c:pt>
                <c:pt idx="21342">
                  <c:v>105962.22877439116</c:v>
                </c:pt>
                <c:pt idx="21343">
                  <c:v>105962.22877439116</c:v>
                </c:pt>
                <c:pt idx="21344">
                  <c:v>105962.22877439116</c:v>
                </c:pt>
                <c:pt idx="21345">
                  <c:v>105962.22877439116</c:v>
                </c:pt>
                <c:pt idx="21346">
                  <c:v>105962.22877439116</c:v>
                </c:pt>
                <c:pt idx="21347">
                  <c:v>105962.22877439116</c:v>
                </c:pt>
                <c:pt idx="21348">
                  <c:v>105962.22877439116</c:v>
                </c:pt>
                <c:pt idx="21349">
                  <c:v>105962.22877439116</c:v>
                </c:pt>
                <c:pt idx="21350">
                  <c:v>105962.22877439116</c:v>
                </c:pt>
                <c:pt idx="21351">
                  <c:v>105962.22877439116</c:v>
                </c:pt>
                <c:pt idx="21352">
                  <c:v>105962.22877439116</c:v>
                </c:pt>
                <c:pt idx="21353">
                  <c:v>105962.22877439116</c:v>
                </c:pt>
                <c:pt idx="21354">
                  <c:v>105962.22877439116</c:v>
                </c:pt>
                <c:pt idx="21355">
                  <c:v>105962.22877439116</c:v>
                </c:pt>
                <c:pt idx="21356">
                  <c:v>105962.22877439116</c:v>
                </c:pt>
                <c:pt idx="21357">
                  <c:v>105962.22877439116</c:v>
                </c:pt>
                <c:pt idx="21358">
                  <c:v>105962.22877439116</c:v>
                </c:pt>
                <c:pt idx="21359">
                  <c:v>105962.22877439116</c:v>
                </c:pt>
                <c:pt idx="21360">
                  <c:v>105962.22877439116</c:v>
                </c:pt>
                <c:pt idx="21361">
                  <c:v>105962.22877439116</c:v>
                </c:pt>
                <c:pt idx="21362">
                  <c:v>105962.22877439116</c:v>
                </c:pt>
                <c:pt idx="21363">
                  <c:v>105962.22877439116</c:v>
                </c:pt>
                <c:pt idx="21364">
                  <c:v>105962.22877439116</c:v>
                </c:pt>
                <c:pt idx="21365">
                  <c:v>105962.22877439116</c:v>
                </c:pt>
                <c:pt idx="21366">
                  <c:v>105962.22877439116</c:v>
                </c:pt>
                <c:pt idx="21367">
                  <c:v>105962.22877439116</c:v>
                </c:pt>
                <c:pt idx="21368">
                  <c:v>105962.22877439116</c:v>
                </c:pt>
                <c:pt idx="21369">
                  <c:v>105962.22877439116</c:v>
                </c:pt>
                <c:pt idx="21370">
                  <c:v>105962.22877439116</c:v>
                </c:pt>
                <c:pt idx="21371">
                  <c:v>105962.22877439116</c:v>
                </c:pt>
                <c:pt idx="21372">
                  <c:v>105962.22877439116</c:v>
                </c:pt>
                <c:pt idx="21373">
                  <c:v>105962.22877439116</c:v>
                </c:pt>
                <c:pt idx="21374">
                  <c:v>105962.22877439116</c:v>
                </c:pt>
                <c:pt idx="21375">
                  <c:v>105962.22877439116</c:v>
                </c:pt>
                <c:pt idx="21376">
                  <c:v>105962.22877439116</c:v>
                </c:pt>
                <c:pt idx="21377">
                  <c:v>105962.22877439116</c:v>
                </c:pt>
                <c:pt idx="21378">
                  <c:v>105962.22877439116</c:v>
                </c:pt>
                <c:pt idx="21379">
                  <c:v>105962.22877439116</c:v>
                </c:pt>
                <c:pt idx="21380">
                  <c:v>105962.22877439116</c:v>
                </c:pt>
                <c:pt idx="21381">
                  <c:v>105962.25159258947</c:v>
                </c:pt>
                <c:pt idx="21382">
                  <c:v>105962.35536825651</c:v>
                </c:pt>
                <c:pt idx="21383">
                  <c:v>105962.53307455451</c:v>
                </c:pt>
                <c:pt idx="21384">
                  <c:v>105963.60025250199</c:v>
                </c:pt>
                <c:pt idx="21385">
                  <c:v>105965.20970270925</c:v>
                </c:pt>
                <c:pt idx="21386">
                  <c:v>105967.92988001127</c:v>
                </c:pt>
                <c:pt idx="21387">
                  <c:v>105970.97147302407</c:v>
                </c:pt>
                <c:pt idx="21388">
                  <c:v>105974.58676141374</c:v>
                </c:pt>
                <c:pt idx="21389">
                  <c:v>105979.21840301837</c:v>
                </c:pt>
                <c:pt idx="21390">
                  <c:v>105985.34594840424</c:v>
                </c:pt>
                <c:pt idx="21391">
                  <c:v>105988.2160827773</c:v>
                </c:pt>
                <c:pt idx="21392">
                  <c:v>105991.00026320777</c:v>
                </c:pt>
                <c:pt idx="21393">
                  <c:v>105992.67690617657</c:v>
                </c:pt>
                <c:pt idx="21394">
                  <c:v>105994.09722978571</c:v>
                </c:pt>
                <c:pt idx="21395">
                  <c:v>105994.44387234248</c:v>
                </c:pt>
                <c:pt idx="21396">
                  <c:v>105994.79051489926</c:v>
                </c:pt>
                <c:pt idx="21397">
                  <c:v>105995.13715745603</c:v>
                </c:pt>
                <c:pt idx="21398">
                  <c:v>105995.48380001281</c:v>
                </c:pt>
                <c:pt idx="21399">
                  <c:v>105995.72600008507</c:v>
                </c:pt>
                <c:pt idx="21400">
                  <c:v>105995.96820015732</c:v>
                </c:pt>
                <c:pt idx="21401">
                  <c:v>105996.70282954241</c:v>
                </c:pt>
                <c:pt idx="21402">
                  <c:v>105997.4374589275</c:v>
                </c:pt>
                <c:pt idx="21403">
                  <c:v>105997.49495803181</c:v>
                </c:pt>
                <c:pt idx="21404">
                  <c:v>105997.55245713612</c:v>
                </c:pt>
                <c:pt idx="21405">
                  <c:v>105997.60995624043</c:v>
                </c:pt>
                <c:pt idx="21406">
                  <c:v>105997.66745534474</c:v>
                </c:pt>
                <c:pt idx="21407">
                  <c:v>105997.72495444905</c:v>
                </c:pt>
                <c:pt idx="21408">
                  <c:v>105997.78245355336</c:v>
                </c:pt>
                <c:pt idx="21409">
                  <c:v>105997.80900898029</c:v>
                </c:pt>
                <c:pt idx="21410">
                  <c:v>105997.83556440721</c:v>
                </c:pt>
                <c:pt idx="21411">
                  <c:v>105997.86211983414</c:v>
                </c:pt>
                <c:pt idx="21412">
                  <c:v>105997.88867526107</c:v>
                </c:pt>
                <c:pt idx="21413">
                  <c:v>105997.915230688</c:v>
                </c:pt>
                <c:pt idx="21414">
                  <c:v>105997.94178611493</c:v>
                </c:pt>
                <c:pt idx="21415">
                  <c:v>105997.96834154185</c:v>
                </c:pt>
                <c:pt idx="21416">
                  <c:v>105997.99489696878</c:v>
                </c:pt>
                <c:pt idx="21417">
                  <c:v>105997.99489696878</c:v>
                </c:pt>
                <c:pt idx="21418">
                  <c:v>105997.99489696878</c:v>
                </c:pt>
                <c:pt idx="21419">
                  <c:v>105997.99489696878</c:v>
                </c:pt>
                <c:pt idx="21420">
                  <c:v>105997.99489696878</c:v>
                </c:pt>
                <c:pt idx="21421">
                  <c:v>105997.99489696878</c:v>
                </c:pt>
                <c:pt idx="21422">
                  <c:v>105997.99489696878</c:v>
                </c:pt>
                <c:pt idx="21423">
                  <c:v>105997.99489696878</c:v>
                </c:pt>
                <c:pt idx="21424">
                  <c:v>105997.99489696878</c:v>
                </c:pt>
                <c:pt idx="21425">
                  <c:v>105997.99489696878</c:v>
                </c:pt>
                <c:pt idx="21426">
                  <c:v>105997.99489696878</c:v>
                </c:pt>
                <c:pt idx="21427">
                  <c:v>105997.99489696878</c:v>
                </c:pt>
                <c:pt idx="21428">
                  <c:v>105997.99489696878</c:v>
                </c:pt>
                <c:pt idx="21429">
                  <c:v>105997.99489696878</c:v>
                </c:pt>
                <c:pt idx="21430">
                  <c:v>105997.99489696878</c:v>
                </c:pt>
                <c:pt idx="21431">
                  <c:v>105997.99489696878</c:v>
                </c:pt>
                <c:pt idx="21432">
                  <c:v>105997.99489696878</c:v>
                </c:pt>
                <c:pt idx="21433">
                  <c:v>105997.99489696878</c:v>
                </c:pt>
                <c:pt idx="21434">
                  <c:v>105997.99489696878</c:v>
                </c:pt>
                <c:pt idx="21435">
                  <c:v>105997.99489696878</c:v>
                </c:pt>
                <c:pt idx="21436">
                  <c:v>105997.99489696878</c:v>
                </c:pt>
                <c:pt idx="21437">
                  <c:v>105997.99489696878</c:v>
                </c:pt>
                <c:pt idx="21438">
                  <c:v>105997.99489696878</c:v>
                </c:pt>
                <c:pt idx="21439">
                  <c:v>105997.99489696878</c:v>
                </c:pt>
                <c:pt idx="21440">
                  <c:v>105997.99489696878</c:v>
                </c:pt>
                <c:pt idx="21441">
                  <c:v>105997.99489696878</c:v>
                </c:pt>
                <c:pt idx="21442">
                  <c:v>105997.99489696878</c:v>
                </c:pt>
                <c:pt idx="21443">
                  <c:v>105997.99489696878</c:v>
                </c:pt>
                <c:pt idx="21444">
                  <c:v>105997.99489696878</c:v>
                </c:pt>
                <c:pt idx="21445">
                  <c:v>105997.99489696878</c:v>
                </c:pt>
                <c:pt idx="21446">
                  <c:v>105997.99489696878</c:v>
                </c:pt>
                <c:pt idx="21447">
                  <c:v>105997.99489696878</c:v>
                </c:pt>
                <c:pt idx="21448">
                  <c:v>105997.99489696878</c:v>
                </c:pt>
                <c:pt idx="21449">
                  <c:v>105997.99489696878</c:v>
                </c:pt>
                <c:pt idx="21450">
                  <c:v>105997.99489696878</c:v>
                </c:pt>
                <c:pt idx="21451">
                  <c:v>105997.99489696878</c:v>
                </c:pt>
                <c:pt idx="21452">
                  <c:v>105997.99489696878</c:v>
                </c:pt>
                <c:pt idx="21453">
                  <c:v>105997.99489696878</c:v>
                </c:pt>
                <c:pt idx="21454">
                  <c:v>105997.99489696878</c:v>
                </c:pt>
                <c:pt idx="21455">
                  <c:v>105997.99489696878</c:v>
                </c:pt>
                <c:pt idx="21456">
                  <c:v>105997.99489696878</c:v>
                </c:pt>
                <c:pt idx="21457">
                  <c:v>105997.99489696878</c:v>
                </c:pt>
                <c:pt idx="21458">
                  <c:v>105997.99489696878</c:v>
                </c:pt>
                <c:pt idx="21459">
                  <c:v>105997.99489696878</c:v>
                </c:pt>
                <c:pt idx="21460">
                  <c:v>105997.99489696878</c:v>
                </c:pt>
                <c:pt idx="21461">
                  <c:v>105997.99489696878</c:v>
                </c:pt>
                <c:pt idx="21462">
                  <c:v>105997.99489696878</c:v>
                </c:pt>
                <c:pt idx="21463">
                  <c:v>105997.99489696878</c:v>
                </c:pt>
                <c:pt idx="21464">
                  <c:v>105997.99489696878</c:v>
                </c:pt>
                <c:pt idx="21465">
                  <c:v>105997.99489696878</c:v>
                </c:pt>
                <c:pt idx="21466">
                  <c:v>105997.99489696878</c:v>
                </c:pt>
                <c:pt idx="21467">
                  <c:v>105997.99489696878</c:v>
                </c:pt>
                <c:pt idx="21468">
                  <c:v>105997.99489696878</c:v>
                </c:pt>
                <c:pt idx="21469">
                  <c:v>105997.99489696878</c:v>
                </c:pt>
                <c:pt idx="21470">
                  <c:v>105997.99489696878</c:v>
                </c:pt>
                <c:pt idx="21471">
                  <c:v>105997.99489696878</c:v>
                </c:pt>
                <c:pt idx="21472">
                  <c:v>105997.99489696878</c:v>
                </c:pt>
                <c:pt idx="21473">
                  <c:v>105997.99489696878</c:v>
                </c:pt>
                <c:pt idx="21474">
                  <c:v>105997.99489696878</c:v>
                </c:pt>
                <c:pt idx="21475">
                  <c:v>105997.99489696878</c:v>
                </c:pt>
                <c:pt idx="21476">
                  <c:v>105997.99489696878</c:v>
                </c:pt>
                <c:pt idx="21477">
                  <c:v>105997.99489696878</c:v>
                </c:pt>
                <c:pt idx="21478">
                  <c:v>105997.99489696878</c:v>
                </c:pt>
                <c:pt idx="21479">
                  <c:v>105997.99489696878</c:v>
                </c:pt>
                <c:pt idx="21480">
                  <c:v>105997.99489696878</c:v>
                </c:pt>
                <c:pt idx="21481">
                  <c:v>105997.99489696878</c:v>
                </c:pt>
                <c:pt idx="21482">
                  <c:v>105997.99489696878</c:v>
                </c:pt>
                <c:pt idx="21483">
                  <c:v>105997.99489696878</c:v>
                </c:pt>
                <c:pt idx="21484">
                  <c:v>105997.99489696878</c:v>
                </c:pt>
                <c:pt idx="21485">
                  <c:v>105997.99489696878</c:v>
                </c:pt>
                <c:pt idx="21486">
                  <c:v>105997.99489696878</c:v>
                </c:pt>
                <c:pt idx="21487">
                  <c:v>105997.99489696878</c:v>
                </c:pt>
                <c:pt idx="21488">
                  <c:v>105997.99489696878</c:v>
                </c:pt>
                <c:pt idx="21489">
                  <c:v>105997.99489696878</c:v>
                </c:pt>
                <c:pt idx="21490">
                  <c:v>105997.99489696878</c:v>
                </c:pt>
                <c:pt idx="21491">
                  <c:v>105997.99489696878</c:v>
                </c:pt>
                <c:pt idx="21492">
                  <c:v>105997.99489696878</c:v>
                </c:pt>
                <c:pt idx="21493">
                  <c:v>105997.99489696878</c:v>
                </c:pt>
                <c:pt idx="21494">
                  <c:v>105997.99489696878</c:v>
                </c:pt>
                <c:pt idx="21495">
                  <c:v>105997.99489696878</c:v>
                </c:pt>
                <c:pt idx="21496">
                  <c:v>105997.99489696878</c:v>
                </c:pt>
                <c:pt idx="21497">
                  <c:v>105997.99489696878</c:v>
                </c:pt>
                <c:pt idx="21498">
                  <c:v>105997.99489696878</c:v>
                </c:pt>
                <c:pt idx="21499">
                  <c:v>105997.99489696878</c:v>
                </c:pt>
                <c:pt idx="21500">
                  <c:v>105997.99489696878</c:v>
                </c:pt>
                <c:pt idx="21501">
                  <c:v>105997.99489696878</c:v>
                </c:pt>
                <c:pt idx="21502">
                  <c:v>105997.99489696878</c:v>
                </c:pt>
                <c:pt idx="21503">
                  <c:v>105998.55565110475</c:v>
                </c:pt>
                <c:pt idx="21504">
                  <c:v>105999.11640524071</c:v>
                </c:pt>
                <c:pt idx="21505">
                  <c:v>105999.67715937668</c:v>
                </c:pt>
                <c:pt idx="21506">
                  <c:v>106000.30570155737</c:v>
                </c:pt>
                <c:pt idx="21507">
                  <c:v>106000.93424373807</c:v>
                </c:pt>
                <c:pt idx="21508">
                  <c:v>106001.56278591877</c:v>
                </c:pt>
                <c:pt idx="21509">
                  <c:v>106002.19132809946</c:v>
                </c:pt>
                <c:pt idx="21510">
                  <c:v>106003.55135338167</c:v>
                </c:pt>
                <c:pt idx="21511">
                  <c:v>106004.35062452791</c:v>
                </c:pt>
                <c:pt idx="21512">
                  <c:v>106005.14989567416</c:v>
                </c:pt>
                <c:pt idx="21513">
                  <c:v>106005.71064990538</c:v>
                </c:pt>
                <c:pt idx="21514">
                  <c:v>106006.2714041366</c:v>
                </c:pt>
                <c:pt idx="21515">
                  <c:v>106006.83215836782</c:v>
                </c:pt>
                <c:pt idx="21516">
                  <c:v>106007.39291259904</c:v>
                </c:pt>
                <c:pt idx="21517">
                  <c:v>106007.95366683026</c:v>
                </c:pt>
                <c:pt idx="21518">
                  <c:v>106008.51442106148</c:v>
                </c:pt>
                <c:pt idx="21519">
                  <c:v>106008.51442106148</c:v>
                </c:pt>
                <c:pt idx="21520">
                  <c:v>106009.24140114106</c:v>
                </c:pt>
                <c:pt idx="21521">
                  <c:v>106009.95598463301</c:v>
                </c:pt>
                <c:pt idx="21522">
                  <c:v>106009.95598463301</c:v>
                </c:pt>
                <c:pt idx="21523">
                  <c:v>106009.95598463301</c:v>
                </c:pt>
                <c:pt idx="21524">
                  <c:v>106009.95598463301</c:v>
                </c:pt>
                <c:pt idx="21525">
                  <c:v>106015.53083657297</c:v>
                </c:pt>
                <c:pt idx="21526">
                  <c:v>106026.01444709822</c:v>
                </c:pt>
                <c:pt idx="21527">
                  <c:v>106037.19132575077</c:v>
                </c:pt>
                <c:pt idx="21528">
                  <c:v>106044.50728036791</c:v>
                </c:pt>
                <c:pt idx="21529">
                  <c:v>106048.1051027871</c:v>
                </c:pt>
                <c:pt idx="21530">
                  <c:v>106052.20030502537</c:v>
                </c:pt>
                <c:pt idx="21531">
                  <c:v>106056.29035560656</c:v>
                </c:pt>
                <c:pt idx="21532">
                  <c:v>106060.38040618775</c:v>
                </c:pt>
                <c:pt idx="21533">
                  <c:v>106063.77387331623</c:v>
                </c:pt>
                <c:pt idx="21534">
                  <c:v>106067.16734044471</c:v>
                </c:pt>
                <c:pt idx="21535">
                  <c:v>106069.04431079762</c:v>
                </c:pt>
                <c:pt idx="21536">
                  <c:v>106070.92128115053</c:v>
                </c:pt>
                <c:pt idx="21537">
                  <c:v>106072.79825150344</c:v>
                </c:pt>
                <c:pt idx="21538">
                  <c:v>106074.67522185635</c:v>
                </c:pt>
                <c:pt idx="21539">
                  <c:v>106076.55219220926</c:v>
                </c:pt>
                <c:pt idx="21540">
                  <c:v>106078.42916256217</c:v>
                </c:pt>
                <c:pt idx="21541">
                  <c:v>106080.30613291508</c:v>
                </c:pt>
                <c:pt idx="21542">
                  <c:v>106082.18310326799</c:v>
                </c:pt>
                <c:pt idx="21543">
                  <c:v>106082.31221419833</c:v>
                </c:pt>
                <c:pt idx="21544">
                  <c:v>106082.44132512868</c:v>
                </c:pt>
                <c:pt idx="21545">
                  <c:v>106082.57043605902</c:v>
                </c:pt>
                <c:pt idx="21546">
                  <c:v>106082.69954698936</c:v>
                </c:pt>
                <c:pt idx="21547">
                  <c:v>106082.8286579197</c:v>
                </c:pt>
                <c:pt idx="21548">
                  <c:v>106082.95776885004</c:v>
                </c:pt>
                <c:pt idx="21549">
                  <c:v>106083.08651424787</c:v>
                </c:pt>
                <c:pt idx="21550">
                  <c:v>106083.08651424787</c:v>
                </c:pt>
                <c:pt idx="21551">
                  <c:v>106083.08651424787</c:v>
                </c:pt>
                <c:pt idx="21552">
                  <c:v>106083.08651424787</c:v>
                </c:pt>
                <c:pt idx="21553">
                  <c:v>106083.08651424787</c:v>
                </c:pt>
                <c:pt idx="21554">
                  <c:v>106083.08651424787</c:v>
                </c:pt>
                <c:pt idx="21555">
                  <c:v>106083.08651424787</c:v>
                </c:pt>
                <c:pt idx="21556">
                  <c:v>106083.08651424787</c:v>
                </c:pt>
                <c:pt idx="21557">
                  <c:v>106083.4889052701</c:v>
                </c:pt>
                <c:pt idx="21558">
                  <c:v>106083.89129629234</c:v>
                </c:pt>
                <c:pt idx="21559">
                  <c:v>106084.29368731457</c:v>
                </c:pt>
                <c:pt idx="21560">
                  <c:v>106084.6960783368</c:v>
                </c:pt>
                <c:pt idx="21561">
                  <c:v>106085.09846935903</c:v>
                </c:pt>
                <c:pt idx="21562">
                  <c:v>106085.50086038126</c:v>
                </c:pt>
                <c:pt idx="21563">
                  <c:v>106085.90325140349</c:v>
                </c:pt>
                <c:pt idx="21564">
                  <c:v>106086.30564242572</c:v>
                </c:pt>
                <c:pt idx="21565">
                  <c:v>106086.70803344795</c:v>
                </c:pt>
                <c:pt idx="21566">
                  <c:v>106087.11042447019</c:v>
                </c:pt>
                <c:pt idx="21567">
                  <c:v>106087.51281549242</c:v>
                </c:pt>
                <c:pt idx="21568">
                  <c:v>106087.91520651465</c:v>
                </c:pt>
                <c:pt idx="21569">
                  <c:v>106088.31759753688</c:v>
                </c:pt>
                <c:pt idx="21570">
                  <c:v>106088.71998855911</c:v>
                </c:pt>
                <c:pt idx="21571">
                  <c:v>106089.12237958134</c:v>
                </c:pt>
                <c:pt idx="21572">
                  <c:v>106089.52477060357</c:v>
                </c:pt>
                <c:pt idx="21573">
                  <c:v>106089.9271616258</c:v>
                </c:pt>
                <c:pt idx="21574">
                  <c:v>106090.32955264804</c:v>
                </c:pt>
                <c:pt idx="21575">
                  <c:v>106090.73194367027</c:v>
                </c:pt>
                <c:pt idx="21576">
                  <c:v>106091.1343346925</c:v>
                </c:pt>
                <c:pt idx="21577">
                  <c:v>106091.53672571473</c:v>
                </c:pt>
                <c:pt idx="21578">
                  <c:v>106091.93911673696</c:v>
                </c:pt>
                <c:pt idx="21579">
                  <c:v>106092.34150775919</c:v>
                </c:pt>
                <c:pt idx="21580">
                  <c:v>106092.74389878142</c:v>
                </c:pt>
                <c:pt idx="21581">
                  <c:v>106093.14628980366</c:v>
                </c:pt>
                <c:pt idx="21582">
                  <c:v>106093.14628980366</c:v>
                </c:pt>
                <c:pt idx="21583">
                  <c:v>106093.14628980366</c:v>
                </c:pt>
                <c:pt idx="21584">
                  <c:v>106093.14628980366</c:v>
                </c:pt>
                <c:pt idx="21585">
                  <c:v>106093.14628980366</c:v>
                </c:pt>
                <c:pt idx="21586">
                  <c:v>106093.14628980366</c:v>
                </c:pt>
                <c:pt idx="21587">
                  <c:v>106093.14628980366</c:v>
                </c:pt>
                <c:pt idx="21588">
                  <c:v>106093.14628980366</c:v>
                </c:pt>
                <c:pt idx="21589">
                  <c:v>106093.14628980366</c:v>
                </c:pt>
                <c:pt idx="21590">
                  <c:v>106093.14628980366</c:v>
                </c:pt>
                <c:pt idx="21591">
                  <c:v>106093.14628980366</c:v>
                </c:pt>
                <c:pt idx="21592">
                  <c:v>106093.14628980366</c:v>
                </c:pt>
                <c:pt idx="21593">
                  <c:v>106093.14628980366</c:v>
                </c:pt>
                <c:pt idx="21594">
                  <c:v>106093.14628980366</c:v>
                </c:pt>
                <c:pt idx="21595">
                  <c:v>106093.14628980366</c:v>
                </c:pt>
                <c:pt idx="21596">
                  <c:v>106093.14628980366</c:v>
                </c:pt>
                <c:pt idx="21597">
                  <c:v>106093.14628980366</c:v>
                </c:pt>
                <c:pt idx="21598">
                  <c:v>106093.14628980366</c:v>
                </c:pt>
                <c:pt idx="21599">
                  <c:v>106093.14628980366</c:v>
                </c:pt>
                <c:pt idx="21600">
                  <c:v>106093.14628980366</c:v>
                </c:pt>
                <c:pt idx="21601">
                  <c:v>106093.14628980366</c:v>
                </c:pt>
                <c:pt idx="21602">
                  <c:v>106093.14628980366</c:v>
                </c:pt>
                <c:pt idx="21603">
                  <c:v>106093.14628980366</c:v>
                </c:pt>
                <c:pt idx="21604">
                  <c:v>106093.14628980366</c:v>
                </c:pt>
                <c:pt idx="21605">
                  <c:v>106093.14628980366</c:v>
                </c:pt>
                <c:pt idx="21606">
                  <c:v>106093.14628980366</c:v>
                </c:pt>
                <c:pt idx="21607">
                  <c:v>106093.14628980366</c:v>
                </c:pt>
                <c:pt idx="21608">
                  <c:v>106093.14628980366</c:v>
                </c:pt>
                <c:pt idx="21609">
                  <c:v>106093.14628980366</c:v>
                </c:pt>
                <c:pt idx="21610">
                  <c:v>106093.14628980366</c:v>
                </c:pt>
                <c:pt idx="21611">
                  <c:v>106093.14628980366</c:v>
                </c:pt>
                <c:pt idx="21612">
                  <c:v>106093.14628980366</c:v>
                </c:pt>
                <c:pt idx="21613">
                  <c:v>106093.14628980366</c:v>
                </c:pt>
                <c:pt idx="21614">
                  <c:v>106093.14628980366</c:v>
                </c:pt>
                <c:pt idx="21615">
                  <c:v>106093.14628980366</c:v>
                </c:pt>
                <c:pt idx="21616">
                  <c:v>106093.14628980366</c:v>
                </c:pt>
                <c:pt idx="21617">
                  <c:v>106093.14628980366</c:v>
                </c:pt>
                <c:pt idx="21618">
                  <c:v>106093.14628980366</c:v>
                </c:pt>
                <c:pt idx="21619">
                  <c:v>106093.14628980366</c:v>
                </c:pt>
                <c:pt idx="21620">
                  <c:v>106093.14628980366</c:v>
                </c:pt>
                <c:pt idx="21621">
                  <c:v>106093.14628980366</c:v>
                </c:pt>
                <c:pt idx="21622">
                  <c:v>106093.14628980366</c:v>
                </c:pt>
                <c:pt idx="21623">
                  <c:v>106093.14628980366</c:v>
                </c:pt>
                <c:pt idx="21624">
                  <c:v>106093.14628980366</c:v>
                </c:pt>
                <c:pt idx="21625">
                  <c:v>106093.14628980366</c:v>
                </c:pt>
                <c:pt idx="21626">
                  <c:v>106093.14628980366</c:v>
                </c:pt>
                <c:pt idx="21627">
                  <c:v>106093.25901181379</c:v>
                </c:pt>
                <c:pt idx="21628">
                  <c:v>106096.24671105083</c:v>
                </c:pt>
                <c:pt idx="21629">
                  <c:v>106162.70226980987</c:v>
                </c:pt>
                <c:pt idx="21630">
                  <c:v>106232.38237775167</c:v>
                </c:pt>
                <c:pt idx="21631">
                  <c:v>106256.26313781067</c:v>
                </c:pt>
                <c:pt idx="21632">
                  <c:v>106273.63289193023</c:v>
                </c:pt>
                <c:pt idx="21633">
                  <c:v>106287.74182967053</c:v>
                </c:pt>
                <c:pt idx="21634">
                  <c:v>106301.28169933702</c:v>
                </c:pt>
                <c:pt idx="21635">
                  <c:v>106306.45140933513</c:v>
                </c:pt>
                <c:pt idx="21636">
                  <c:v>106311.73117013769</c:v>
                </c:pt>
                <c:pt idx="21637">
                  <c:v>106316.44977035878</c:v>
                </c:pt>
                <c:pt idx="21638">
                  <c:v>106320.67286959563</c:v>
                </c:pt>
                <c:pt idx="21639">
                  <c:v>106323.60114090044</c:v>
                </c:pt>
                <c:pt idx="21640">
                  <c:v>106326.70058272725</c:v>
                </c:pt>
                <c:pt idx="21641">
                  <c:v>106329.80002455406</c:v>
                </c:pt>
                <c:pt idx="21642">
                  <c:v>106332.89946638087</c:v>
                </c:pt>
                <c:pt idx="21643">
                  <c:v>106335.99890820768</c:v>
                </c:pt>
                <c:pt idx="21644">
                  <c:v>106339.09835003449</c:v>
                </c:pt>
                <c:pt idx="21645">
                  <c:v>106342.24880275315</c:v>
                </c:pt>
                <c:pt idx="21646">
                  <c:v>106345.22808494983</c:v>
                </c:pt>
                <c:pt idx="21647">
                  <c:v>106345.76763248099</c:v>
                </c:pt>
                <c:pt idx="21648">
                  <c:v>106346.30718001214</c:v>
                </c:pt>
                <c:pt idx="21649">
                  <c:v>106346.73667673886</c:v>
                </c:pt>
                <c:pt idx="21650">
                  <c:v>106347.16617346558</c:v>
                </c:pt>
                <c:pt idx="21651">
                  <c:v>106347.36084993242</c:v>
                </c:pt>
                <c:pt idx="21652">
                  <c:v>106347.55552639926</c:v>
                </c:pt>
                <c:pt idx="21653">
                  <c:v>106347.7502028661</c:v>
                </c:pt>
                <c:pt idx="21654">
                  <c:v>106348.09950103008</c:v>
                </c:pt>
                <c:pt idx="21655">
                  <c:v>106348.44879919407</c:v>
                </c:pt>
                <c:pt idx="21656">
                  <c:v>106348.79809735806</c:v>
                </c:pt>
                <c:pt idx="21657">
                  <c:v>106349.14739552204</c:v>
                </c:pt>
                <c:pt idx="21658">
                  <c:v>106349.49669368603</c:v>
                </c:pt>
                <c:pt idx="21659">
                  <c:v>106349.84599185002</c:v>
                </c:pt>
                <c:pt idx="21660">
                  <c:v>106350.195290014</c:v>
                </c:pt>
                <c:pt idx="21661">
                  <c:v>106350.54458817799</c:v>
                </c:pt>
                <c:pt idx="21662">
                  <c:v>106350.54458817799</c:v>
                </c:pt>
                <c:pt idx="21663">
                  <c:v>106350.54458817799</c:v>
                </c:pt>
                <c:pt idx="21664">
                  <c:v>106350.54458817799</c:v>
                </c:pt>
                <c:pt idx="21665">
                  <c:v>106350.54458817799</c:v>
                </c:pt>
                <c:pt idx="21666">
                  <c:v>106350.54458817799</c:v>
                </c:pt>
                <c:pt idx="21667">
                  <c:v>106350.54458817799</c:v>
                </c:pt>
                <c:pt idx="21668">
                  <c:v>106350.54458817799</c:v>
                </c:pt>
                <c:pt idx="21669">
                  <c:v>106350.54458817799</c:v>
                </c:pt>
                <c:pt idx="21670">
                  <c:v>106350.54458817799</c:v>
                </c:pt>
                <c:pt idx="21671">
                  <c:v>106350.54458817799</c:v>
                </c:pt>
                <c:pt idx="21672">
                  <c:v>106350.54458817799</c:v>
                </c:pt>
                <c:pt idx="21673">
                  <c:v>106350.54458817799</c:v>
                </c:pt>
                <c:pt idx="21674">
                  <c:v>106350.54458817799</c:v>
                </c:pt>
                <c:pt idx="21675">
                  <c:v>106350.54458817799</c:v>
                </c:pt>
                <c:pt idx="21676">
                  <c:v>106350.54458817799</c:v>
                </c:pt>
                <c:pt idx="21677">
                  <c:v>106350.54458817799</c:v>
                </c:pt>
                <c:pt idx="21678">
                  <c:v>106350.54458817799</c:v>
                </c:pt>
                <c:pt idx="21679">
                  <c:v>106350.54458817799</c:v>
                </c:pt>
                <c:pt idx="21680">
                  <c:v>106350.54458817799</c:v>
                </c:pt>
                <c:pt idx="21681">
                  <c:v>106350.54458817799</c:v>
                </c:pt>
                <c:pt idx="21682">
                  <c:v>106350.54458817799</c:v>
                </c:pt>
                <c:pt idx="21683">
                  <c:v>106350.54458817799</c:v>
                </c:pt>
                <c:pt idx="21684">
                  <c:v>106350.54458817799</c:v>
                </c:pt>
                <c:pt idx="21685">
                  <c:v>106350.54458817799</c:v>
                </c:pt>
                <c:pt idx="21686">
                  <c:v>106350.54458817799</c:v>
                </c:pt>
                <c:pt idx="21687">
                  <c:v>106350.54458817799</c:v>
                </c:pt>
                <c:pt idx="21688">
                  <c:v>106350.54458817799</c:v>
                </c:pt>
                <c:pt idx="21689">
                  <c:v>106350.54458817799</c:v>
                </c:pt>
                <c:pt idx="21690">
                  <c:v>106350.54458817799</c:v>
                </c:pt>
                <c:pt idx="21691">
                  <c:v>106350.54458817799</c:v>
                </c:pt>
                <c:pt idx="21692">
                  <c:v>106350.54458817799</c:v>
                </c:pt>
                <c:pt idx="21693">
                  <c:v>106350.54458817799</c:v>
                </c:pt>
                <c:pt idx="21694">
                  <c:v>106350.54458817799</c:v>
                </c:pt>
                <c:pt idx="21695">
                  <c:v>106350.54458817799</c:v>
                </c:pt>
                <c:pt idx="21696">
                  <c:v>106350.54458817799</c:v>
                </c:pt>
                <c:pt idx="21697">
                  <c:v>106350.54458817799</c:v>
                </c:pt>
                <c:pt idx="21698">
                  <c:v>106350.54458817799</c:v>
                </c:pt>
                <c:pt idx="21699">
                  <c:v>106350.54458817799</c:v>
                </c:pt>
                <c:pt idx="21700">
                  <c:v>106350.54458817799</c:v>
                </c:pt>
                <c:pt idx="21701">
                  <c:v>106350.54458817799</c:v>
                </c:pt>
                <c:pt idx="21702">
                  <c:v>106350.54458817799</c:v>
                </c:pt>
                <c:pt idx="21703">
                  <c:v>106350.54458817799</c:v>
                </c:pt>
                <c:pt idx="21704">
                  <c:v>106350.54458817799</c:v>
                </c:pt>
                <c:pt idx="21705">
                  <c:v>106350.54458817799</c:v>
                </c:pt>
                <c:pt idx="21706">
                  <c:v>106350.54458817799</c:v>
                </c:pt>
                <c:pt idx="21707">
                  <c:v>106350.54458817799</c:v>
                </c:pt>
                <c:pt idx="21708">
                  <c:v>106350.54458817799</c:v>
                </c:pt>
                <c:pt idx="21709">
                  <c:v>106350.54458817799</c:v>
                </c:pt>
                <c:pt idx="21710">
                  <c:v>106350.54458817799</c:v>
                </c:pt>
                <c:pt idx="21711">
                  <c:v>106350.54458817799</c:v>
                </c:pt>
                <c:pt idx="21712">
                  <c:v>106350.54458817799</c:v>
                </c:pt>
                <c:pt idx="21713">
                  <c:v>106350.54458817799</c:v>
                </c:pt>
                <c:pt idx="21714">
                  <c:v>106350.54458817799</c:v>
                </c:pt>
                <c:pt idx="21715">
                  <c:v>106350.54458817799</c:v>
                </c:pt>
                <c:pt idx="21716">
                  <c:v>106350.54458817799</c:v>
                </c:pt>
                <c:pt idx="21717">
                  <c:v>106350.54458817799</c:v>
                </c:pt>
                <c:pt idx="21718">
                  <c:v>106350.54458817799</c:v>
                </c:pt>
                <c:pt idx="21719">
                  <c:v>106350.54458817799</c:v>
                </c:pt>
                <c:pt idx="21720">
                  <c:v>106350.54458817799</c:v>
                </c:pt>
                <c:pt idx="21721">
                  <c:v>106350.54458817799</c:v>
                </c:pt>
                <c:pt idx="21722">
                  <c:v>106350.54458817799</c:v>
                </c:pt>
                <c:pt idx="21723">
                  <c:v>106350.54458817799</c:v>
                </c:pt>
                <c:pt idx="21724">
                  <c:v>106350.54458817799</c:v>
                </c:pt>
                <c:pt idx="21725">
                  <c:v>106350.54458817799</c:v>
                </c:pt>
                <c:pt idx="21726">
                  <c:v>106350.54458817799</c:v>
                </c:pt>
                <c:pt idx="21727">
                  <c:v>106350.54458817799</c:v>
                </c:pt>
                <c:pt idx="21728">
                  <c:v>106350.54458817799</c:v>
                </c:pt>
                <c:pt idx="21729">
                  <c:v>106350.54458817799</c:v>
                </c:pt>
                <c:pt idx="21730">
                  <c:v>106350.54458817799</c:v>
                </c:pt>
                <c:pt idx="21731">
                  <c:v>106350.54458817799</c:v>
                </c:pt>
                <c:pt idx="21732">
                  <c:v>106350.54458817799</c:v>
                </c:pt>
                <c:pt idx="21733">
                  <c:v>106350.54458817799</c:v>
                </c:pt>
                <c:pt idx="21734">
                  <c:v>106350.92307837364</c:v>
                </c:pt>
                <c:pt idx="21735">
                  <c:v>106351.3015685693</c:v>
                </c:pt>
                <c:pt idx="21736">
                  <c:v>106351.3015685693</c:v>
                </c:pt>
                <c:pt idx="21737">
                  <c:v>106351.3015685693</c:v>
                </c:pt>
                <c:pt idx="21738">
                  <c:v>106351.3015685693</c:v>
                </c:pt>
                <c:pt idx="21739">
                  <c:v>106351.3015685693</c:v>
                </c:pt>
              </c:numCache>
            </c:numRef>
          </c:yVal>
          <c:smooth val="1"/>
          <c:extLst>
            <c:ext xmlns:c16="http://schemas.microsoft.com/office/drawing/2014/chart" uri="{C3380CC4-5D6E-409C-BE32-E72D297353CC}">
              <c16:uniqueId val="{00000000-FF00-48BD-9F36-E7AAD2046EEE}"/>
            </c:ext>
          </c:extLst>
        </c:ser>
        <c:dLbls>
          <c:showLegendKey val="0"/>
          <c:showVal val="0"/>
          <c:showCatName val="0"/>
          <c:showSerName val="0"/>
          <c:showPercent val="0"/>
          <c:showBubbleSize val="0"/>
        </c:dLbls>
        <c:axId val="539072000"/>
        <c:axId val="539072328"/>
      </c:scatterChart>
      <c:valAx>
        <c:axId val="539072000"/>
        <c:scaling>
          <c:orientation val="minMax"/>
          <c:max val="44625"/>
          <c:min val="4164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smtClean="0"/>
                  <a:t>Years:</a:t>
                </a:r>
                <a:r>
                  <a:rPr lang="en-US" sz="1400" baseline="0" dirty="0" smtClean="0"/>
                  <a:t> 2014 to 2022</a:t>
                </a:r>
                <a:endParaRPr lang="en-US" sz="1400"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409]mmm\-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39072328"/>
        <c:crosses val="autoZero"/>
        <c:crossBetween val="midCat"/>
        <c:majorUnit val="365"/>
      </c:valAx>
      <c:valAx>
        <c:axId val="53907232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Cumulative Day-Miles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39072000"/>
        <c:crosses val="autoZero"/>
        <c:crossBetween val="midCat"/>
        <c:majorUnit val="100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7F9E611-AFCE-4263-BCCA-2466E8215DDF}" type="datetimeFigureOut">
              <a:rPr lang="en-US" smtClean="0"/>
              <a:t>12/7/2021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FF3B31-DBBB-4323-B701-B0DDFA797D4A}" type="slidenum">
              <a:rPr lang="en-US" smtClean="0"/>
              <a:t>‹#›</a:t>
            </a:fld>
            <a:endParaRPr lang="en-US"/>
          </a:p>
        </p:txBody>
      </p:sp>
    </p:spTree>
    <p:extLst>
      <p:ext uri="{BB962C8B-B14F-4D97-AF65-F5344CB8AC3E}">
        <p14:creationId xmlns:p14="http://schemas.microsoft.com/office/powerpoint/2010/main" val="3539385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274893B-3B8A-4289-ABF7-03990A63D2BB}" type="datetimeFigureOut">
              <a:rPr lang="en-US" smtClean="0"/>
              <a:t>12/7/2021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DDF06DE-518F-4479-83C8-F3050648BA97}" type="slidenum">
              <a:rPr lang="en-US" smtClean="0"/>
              <a:t>‹#›</a:t>
            </a:fld>
            <a:endParaRPr lang="en-US"/>
          </a:p>
        </p:txBody>
      </p:sp>
    </p:spTree>
    <p:extLst>
      <p:ext uri="{BB962C8B-B14F-4D97-AF65-F5344CB8AC3E}">
        <p14:creationId xmlns:p14="http://schemas.microsoft.com/office/powerpoint/2010/main" val="3812889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8688" rtl="0" eaLnBrk="1" fontAlgn="base" latinLnBrk="0" hangingPunct="1">
              <a:lnSpc>
                <a:spcPct val="100000"/>
              </a:lnSpc>
              <a:spcBef>
                <a:spcPct val="0"/>
              </a:spcBef>
              <a:spcAft>
                <a:spcPct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69309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8688" rtl="0" eaLnBrk="1" fontAlgn="base" latinLnBrk="0" hangingPunct="1">
              <a:lnSpc>
                <a:spcPct val="100000"/>
              </a:lnSpc>
              <a:spcBef>
                <a:spcPct val="0"/>
              </a:spcBef>
              <a:spcAft>
                <a:spcPct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58836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6.xml"/><Relationship Id="rId5" Type="http://schemas.microsoft.com/office/2007/relationships/hdphoto" Target="../media/hdphoto2.wdp"/><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405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225"/>
              </a:spcAft>
              <a:buNone/>
              <a:defRPr sz="1800" b="0" i="0">
                <a:solidFill>
                  <a:schemeClr val="bg1"/>
                </a:solidFill>
                <a:latin typeface="+mn-lt"/>
                <a:cs typeface="Avenir LT Std 65 Medium"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2442056871"/>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5"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5" y="1078992"/>
            <a:ext cx="9751483" cy="342900"/>
          </a:xfrm>
        </p:spPr>
        <p:txBody>
          <a:bodyPr lIns="0" tIns="0" rIns="0" bIns="0"/>
          <a:lstStyle>
            <a:lvl1pPr marL="0" indent="0">
              <a:buFontTx/>
              <a:buNone/>
              <a:defRPr lang="en-US" sz="12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975"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185417253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4"/>
            <a:ext cx="27432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78935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3038"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169"/>
              </a:spcAft>
              <a:buNone/>
              <a:defRPr sz="1350" b="0" i="0">
                <a:solidFill>
                  <a:schemeClr val="bg1"/>
                </a:solidFill>
                <a:latin typeface="+mn-lt"/>
                <a:cs typeface="Avenir LT Std 65 Medium"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383002706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2" name="Title 1"/>
          <p:cNvSpPr>
            <a:spLocks noGrp="1"/>
          </p:cNvSpPr>
          <p:nvPr>
            <p:ph type="title" hasCustomPrompt="1"/>
          </p:nvPr>
        </p:nvSpPr>
        <p:spPr>
          <a:xfrm>
            <a:off x="914400" y="457205"/>
            <a:ext cx="9753600" cy="484631"/>
          </a:xfrm>
        </p:spPr>
        <p:txBody>
          <a:bodyPr anchor="t"/>
          <a:lstStyle>
            <a:lvl1pPr>
              <a:defRPr lang="en-US" sz="1688"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257175" rtl="0" eaLnBrk="1" fontAlgn="auto" latinLnBrk="0" hangingPunct="1">
              <a:lnSpc>
                <a:spcPct val="100000"/>
              </a:lnSpc>
              <a:spcBef>
                <a:spcPts val="169"/>
              </a:spcBef>
              <a:spcAft>
                <a:spcPts val="675"/>
              </a:spcAft>
              <a:buClrTx/>
              <a:buSzPct val="80000"/>
              <a:buFontTx/>
              <a:buNone/>
              <a:tabLst/>
              <a:defRPr lang="en-US" sz="1463" b="0" i="0" kern="1200">
                <a:solidFill>
                  <a:schemeClr val="tx1"/>
                </a:solidFill>
                <a:latin typeface="+mn-lt"/>
                <a:ea typeface="+mn-ea"/>
                <a:cs typeface="Avenir LT Std 65 Medium" pitchFamily="34" charset="0"/>
              </a:defRPr>
            </a:lvl1pPr>
            <a:lvl2pPr marL="97334" indent="-97334">
              <a:defRPr/>
            </a:lvl2pPr>
            <a:lvl3pPr>
              <a:buFontTx/>
              <a:buNone/>
              <a:defRPr lang="en-US" sz="1350" b="0" i="0" kern="1200">
                <a:solidFill>
                  <a:schemeClr val="tx1"/>
                </a:solidFill>
                <a:latin typeface="Avenir LT Std 55 Roman"/>
                <a:ea typeface="+mn-ea"/>
                <a:cs typeface="Avenir LT Std 55 Roman"/>
              </a:defRPr>
            </a:lvl3pPr>
            <a:lvl4pPr>
              <a:defRPr/>
            </a:lvl4pPr>
            <a:lvl5pPr>
              <a:lnSpc>
                <a:spcPts val="1013"/>
              </a:lnSpc>
              <a:defRPr/>
            </a:lvl5pPr>
          </a:lstStyle>
          <a:p>
            <a:pPr marL="0" marR="0" lvl="0" indent="0" algn="l" defTabSz="257175" rtl="0" eaLnBrk="1" fontAlgn="auto" latinLnBrk="0" hangingPunct="1">
              <a:lnSpc>
                <a:spcPct val="100000"/>
              </a:lnSpc>
              <a:spcBef>
                <a:spcPts val="169"/>
              </a:spcBef>
              <a:spcAft>
                <a:spcPts val="675"/>
              </a:spcAft>
              <a:buClrTx/>
              <a:buSzPct val="80000"/>
              <a:buFontTx/>
              <a:buNone/>
              <a:tabLst/>
              <a:defRPr/>
            </a:pPr>
            <a:r>
              <a:rPr kumimoji="0" lang="en-US" sz="1463"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44021087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2" name="Title 1"/>
          <p:cNvSpPr>
            <a:spLocks noGrp="1"/>
          </p:cNvSpPr>
          <p:nvPr>
            <p:ph type="title" hasCustomPrompt="1"/>
          </p:nvPr>
        </p:nvSpPr>
        <p:spPr/>
        <p:txBody>
          <a:bodyPr/>
          <a:lstStyle>
            <a:lvl1pPr algn="l" defTabSz="257175" rtl="0" eaLnBrk="1" latinLnBrk="0" hangingPunct="1">
              <a:lnSpc>
                <a:spcPct val="100000"/>
              </a:lnSpc>
              <a:spcBef>
                <a:spcPct val="0"/>
              </a:spcBef>
              <a:buNone/>
              <a:defRPr lang="en-US" sz="1688"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226314" indent="-97727">
              <a:lnSpc>
                <a:spcPts val="1519"/>
              </a:lnSpc>
              <a:spcAft>
                <a:spcPts val="675"/>
              </a:spcAft>
              <a:defRPr sz="1350">
                <a:latin typeface="+mn-lt"/>
              </a:defRPr>
            </a:lvl2pPr>
            <a:lvl3pPr marL="320576" indent="-61616">
              <a:lnSpc>
                <a:spcPct val="100000"/>
              </a:lnSpc>
              <a:spcAft>
                <a:spcPts val="338"/>
              </a:spcAft>
              <a:defRPr sz="1350">
                <a:latin typeface="+mn-lt"/>
              </a:defRPr>
            </a:lvl3pPr>
            <a:lvl4pPr marL="450056" indent="-98227">
              <a:lnSpc>
                <a:spcPct val="100000"/>
              </a:lnSpc>
              <a:spcAft>
                <a:spcPts val="338"/>
              </a:spcAft>
              <a:defRPr sz="1350">
                <a:latin typeface="+mn-lt"/>
              </a:defRPr>
            </a:lvl4pPr>
            <a:lvl5pPr>
              <a:lnSpc>
                <a:spcPct val="100000"/>
              </a:lnSpc>
              <a:spcAft>
                <a:spcPts val="338"/>
              </a:spcAft>
              <a:defRPr sz="13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676910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405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251434545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95548" indent="-95548">
              <a:lnSpc>
                <a:spcPts val="2081"/>
              </a:lnSpc>
              <a:spcAft>
                <a:spcPts val="169"/>
              </a:spcAft>
              <a:defRPr sz="1688"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169"/>
              </a:spcAft>
              <a:buFontTx/>
              <a:buNone/>
              <a:defRPr lang="en-US" sz="1463"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79753490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2" name="Title 1"/>
          <p:cNvSpPr>
            <a:spLocks noGrp="1"/>
          </p:cNvSpPr>
          <p:nvPr>
            <p:ph type="title" hasCustomPrompt="1"/>
          </p:nvPr>
        </p:nvSpPr>
        <p:spPr>
          <a:xfrm>
            <a:off x="914403" y="457200"/>
            <a:ext cx="9750655" cy="484632"/>
          </a:xfrm>
        </p:spPr>
        <p:txBody>
          <a:bodyPr/>
          <a:lstStyle>
            <a:lvl1pPr algn="l" defTabSz="257175" rtl="0" eaLnBrk="1" latinLnBrk="0" hangingPunct="1">
              <a:lnSpc>
                <a:spcPct val="100000"/>
              </a:lnSpc>
              <a:spcBef>
                <a:spcPct val="0"/>
              </a:spcBef>
              <a:buNone/>
              <a:defRPr lang="en-US" sz="1575" b="1" i="0" kern="1200" baseline="0" dirty="0" smtClean="0">
                <a:solidFill>
                  <a:srgbClr val="007AC2"/>
                </a:solidFill>
                <a:latin typeface="+mj-lt"/>
                <a:ea typeface="+mj-ea"/>
                <a:cs typeface="Avenir LT Std 85 Heavy"/>
              </a:defRPr>
            </a:lvl1pPr>
          </a:lstStyle>
          <a:p>
            <a:r>
              <a:rPr lang="en-US" dirty="0"/>
              <a:t>Click to edit master title style</a:t>
            </a:r>
          </a:p>
        </p:txBody>
      </p:sp>
    </p:spTree>
    <p:extLst>
      <p:ext uri="{BB962C8B-B14F-4D97-AF65-F5344CB8AC3E}">
        <p14:creationId xmlns:p14="http://schemas.microsoft.com/office/powerpoint/2010/main" val="282386483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_wa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3" y="457200"/>
            <a:ext cx="9750655" cy="484632"/>
          </a:xfrm>
        </p:spPr>
        <p:txBody>
          <a:bodyPr/>
          <a:lstStyle>
            <a:lvl1pPr algn="l" defTabSz="257175" rtl="0" eaLnBrk="1" latinLnBrk="0" hangingPunct="1">
              <a:lnSpc>
                <a:spcPct val="100000"/>
              </a:lnSpc>
              <a:spcBef>
                <a:spcPct val="0"/>
              </a:spcBef>
              <a:buNone/>
              <a:defRPr lang="en-US" sz="1575" b="1" i="0" kern="1200" baseline="0" dirty="0" smtClean="0">
                <a:solidFill>
                  <a:srgbClr val="007AC2"/>
                </a:solidFill>
                <a:latin typeface="+mj-lt"/>
                <a:ea typeface="+mj-ea"/>
                <a:cs typeface="Avenir LT Std 85 Heavy"/>
              </a:defRPr>
            </a:lvl1pPr>
          </a:lstStyle>
          <a:p>
            <a:r>
              <a:rPr lang="en-US" dirty="0"/>
              <a:t>Click to edit master title style</a:t>
            </a:r>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4"/>
            <a:ext cx="12192000" cy="3910751"/>
          </a:xfrm>
          <a:prstGeom prst="rect">
            <a:avLst/>
          </a:prstGeom>
          <a:noFill/>
        </p:spPr>
      </p:pic>
    </p:spTree>
    <p:extLst>
      <p:ext uri="{BB962C8B-B14F-4D97-AF65-F5344CB8AC3E}">
        <p14:creationId xmlns:p14="http://schemas.microsoft.com/office/powerpoint/2010/main" val="899243476"/>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DCE4E8">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Tree>
    <p:extLst>
      <p:ext uri="{BB962C8B-B14F-4D97-AF65-F5344CB8AC3E}">
        <p14:creationId xmlns:p14="http://schemas.microsoft.com/office/powerpoint/2010/main" val="75705034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2" name="Title 1"/>
          <p:cNvSpPr>
            <a:spLocks noGrp="1"/>
          </p:cNvSpPr>
          <p:nvPr>
            <p:ph type="title" hasCustomPrompt="1"/>
          </p:nvPr>
        </p:nvSpPr>
        <p:spPr>
          <a:xfrm>
            <a:off x="914400" y="457203"/>
            <a:ext cx="9753600" cy="484631"/>
          </a:xfrm>
        </p:spPr>
        <p:txBody>
          <a:bodyPr anchor="t"/>
          <a:lstStyle>
            <a:lvl1pPr>
              <a:defRPr lang="en-US" sz="225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342900" rtl="0" eaLnBrk="1" fontAlgn="auto" latinLnBrk="0" hangingPunct="1">
              <a:lnSpc>
                <a:spcPct val="100000"/>
              </a:lnSpc>
              <a:spcBef>
                <a:spcPts val="225"/>
              </a:spcBef>
              <a:spcAft>
                <a:spcPts val="900"/>
              </a:spcAft>
              <a:buClrTx/>
              <a:buSzPct val="80000"/>
              <a:buFontTx/>
              <a:buNone/>
              <a:tabLst/>
              <a:defRPr lang="en-US" sz="1950" b="0" i="0" kern="1200">
                <a:solidFill>
                  <a:schemeClr val="tx1"/>
                </a:solidFill>
                <a:latin typeface="+mn-lt"/>
                <a:ea typeface="+mn-ea"/>
                <a:cs typeface="Avenir LT Std 65 Medium" pitchFamily="34" charset="0"/>
              </a:defRPr>
            </a:lvl1pPr>
            <a:lvl2pPr marL="129779" indent="-129779">
              <a:defRPr/>
            </a:lvl2pPr>
            <a:lvl3pPr>
              <a:buFontTx/>
              <a:buNone/>
              <a:defRPr lang="en-US" sz="1800" b="0" i="0" kern="1200">
                <a:solidFill>
                  <a:schemeClr val="tx1"/>
                </a:solidFill>
                <a:latin typeface="Avenir LT Std 55 Roman"/>
                <a:ea typeface="+mn-ea"/>
                <a:cs typeface="Avenir LT Std 55 Roman"/>
              </a:defRPr>
            </a:lvl3pPr>
            <a:lvl4pPr>
              <a:defRPr/>
            </a:lvl4pPr>
            <a:lvl5pPr>
              <a:lnSpc>
                <a:spcPts val="1350"/>
              </a:lnSpc>
              <a:defRPr/>
            </a:lvl5pPr>
          </a:lstStyle>
          <a:p>
            <a:pPr marL="0" marR="0" lvl="0" indent="0" algn="l" defTabSz="342900" rtl="0" eaLnBrk="1" fontAlgn="auto" latinLnBrk="0" hangingPunct="1">
              <a:lnSpc>
                <a:spcPct val="100000"/>
              </a:lnSpc>
              <a:spcBef>
                <a:spcPts val="225"/>
              </a:spcBef>
              <a:spcAft>
                <a:spcPts val="900"/>
              </a:spcAft>
              <a:buClrTx/>
              <a:buSzPct val="80000"/>
              <a:buFontTx/>
              <a:buNone/>
              <a:tabLst/>
              <a:defRPr/>
            </a:pPr>
            <a:r>
              <a:rPr kumimoji="0" lang="en-US" sz="195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239387862"/>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Tree>
    <p:extLst>
      <p:ext uri="{BB962C8B-B14F-4D97-AF65-F5344CB8AC3E}">
        <p14:creationId xmlns:p14="http://schemas.microsoft.com/office/powerpoint/2010/main" val="283144811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5"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5" y="1078992"/>
            <a:ext cx="9751483" cy="342900"/>
          </a:xfrm>
        </p:spPr>
        <p:txBody>
          <a:bodyPr lIns="0" tIns="0" rIns="0" bIns="0"/>
          <a:lstStyle>
            <a:lvl1pPr marL="0" indent="0">
              <a:buFontTx/>
              <a:buNone/>
              <a:defRPr lang="en-US" sz="9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731"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331767355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CB9026DB-8994-4DE0-9201-8E1F33B7029B}" type="datetimeFigureOut">
              <a:rPr lang="en-US">
                <a:solidFill>
                  <a:prstClr val="black"/>
                </a:solidFill>
              </a:rPr>
              <a:pPr/>
              <a:t>12/7/2021</a:t>
            </a:fld>
            <a:endParaRPr lang="en-US">
              <a:solidFill>
                <a:prstClr val="black"/>
              </a:solidFill>
            </a:endParaRPr>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6"/>
            <a:ext cx="27432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03572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2069581033"/>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2" name="Title 1"/>
          <p:cNvSpPr>
            <a:spLocks noGrp="1"/>
          </p:cNvSpPr>
          <p:nvPr>
            <p:ph type="title" hasCustomPrompt="1"/>
          </p:nvPr>
        </p:nvSpPr>
        <p:spPr>
          <a:xfrm>
            <a:off x="914400" y="457201"/>
            <a:ext cx="97536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2647651891"/>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2996420"/>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4041833262"/>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426048304"/>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1"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a:t>Click to edit master title style</a:t>
            </a:r>
          </a:p>
        </p:txBody>
      </p:sp>
    </p:spTree>
    <p:extLst>
      <p:ext uri="{BB962C8B-B14F-4D97-AF65-F5344CB8AC3E}">
        <p14:creationId xmlns:p14="http://schemas.microsoft.com/office/powerpoint/2010/main" val="1532416985"/>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_wa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1"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a:t>Click to edit master title style</a:t>
            </a:r>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a:noFill/>
        </p:spPr>
      </p:pic>
    </p:spTree>
    <p:extLst>
      <p:ext uri="{BB962C8B-B14F-4D97-AF65-F5344CB8AC3E}">
        <p14:creationId xmlns:p14="http://schemas.microsoft.com/office/powerpoint/2010/main" val="84632029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2" name="Title 1"/>
          <p:cNvSpPr>
            <a:spLocks noGrp="1"/>
          </p:cNvSpPr>
          <p:nvPr>
            <p:ph type="title" hasCustomPrompt="1"/>
          </p:nvPr>
        </p:nvSpPr>
        <p:spPr/>
        <p:txBody>
          <a:bodyPr/>
          <a:lstStyle>
            <a:lvl1pPr algn="l" defTabSz="342900" rtl="0" eaLnBrk="1" latinLnBrk="0" hangingPunct="1">
              <a:lnSpc>
                <a:spcPct val="100000"/>
              </a:lnSpc>
              <a:spcBef>
                <a:spcPct val="0"/>
              </a:spcBef>
              <a:buNone/>
              <a:defRPr lang="en-US" sz="225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301752" indent="-130302">
              <a:lnSpc>
                <a:spcPts val="2025"/>
              </a:lnSpc>
              <a:spcAft>
                <a:spcPts val="900"/>
              </a:spcAft>
              <a:defRPr sz="1800">
                <a:latin typeface="+mn-lt"/>
              </a:defRPr>
            </a:lvl2pPr>
            <a:lvl3pPr marL="427435" indent="-82154">
              <a:lnSpc>
                <a:spcPct val="100000"/>
              </a:lnSpc>
              <a:spcAft>
                <a:spcPts val="450"/>
              </a:spcAft>
              <a:defRPr sz="1800">
                <a:latin typeface="+mn-lt"/>
              </a:defRPr>
            </a:lvl3pPr>
            <a:lvl4pPr marL="600075" indent="-130969">
              <a:lnSpc>
                <a:spcPct val="100000"/>
              </a:lnSpc>
              <a:spcAft>
                <a:spcPts val="450"/>
              </a:spcAft>
              <a:defRPr sz="1800">
                <a:latin typeface="+mn-lt"/>
              </a:defRPr>
            </a:lvl4pPr>
            <a:lvl5pPr>
              <a:lnSpc>
                <a:spcPct val="100000"/>
              </a:lnSpc>
              <a:spcAft>
                <a:spcPts val="450"/>
              </a:spcAft>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3360024"/>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DCE4E8">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Tree>
    <p:extLst>
      <p:ext uri="{BB962C8B-B14F-4D97-AF65-F5344CB8AC3E}">
        <p14:creationId xmlns:p14="http://schemas.microsoft.com/office/powerpoint/2010/main" val="1430285843"/>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Tree>
    <p:extLst>
      <p:ext uri="{BB962C8B-B14F-4D97-AF65-F5344CB8AC3E}">
        <p14:creationId xmlns:p14="http://schemas.microsoft.com/office/powerpoint/2010/main" val="2254728281"/>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4"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4" y="1078992"/>
            <a:ext cx="9751483"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04458650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CB9026DB-8994-4DE0-9201-8E1F33B7029B}" type="datetimeFigureOut">
              <a:rPr lang="en-US">
                <a:solidFill>
                  <a:prstClr val="black"/>
                </a:solidFill>
              </a:rPr>
              <a:pPr/>
              <a:t>12/7/2021</a:t>
            </a:fld>
            <a:endParaRPr 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4177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405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225"/>
              </a:spcAft>
              <a:buNone/>
              <a:defRPr sz="1800" b="0" i="0">
                <a:solidFill>
                  <a:schemeClr val="bg1"/>
                </a:solidFill>
                <a:latin typeface="+mn-lt"/>
                <a:cs typeface="Avenir LT Std 65 Medium"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178933323"/>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2" name="Title 1"/>
          <p:cNvSpPr>
            <a:spLocks noGrp="1"/>
          </p:cNvSpPr>
          <p:nvPr>
            <p:ph type="title" hasCustomPrompt="1"/>
          </p:nvPr>
        </p:nvSpPr>
        <p:spPr>
          <a:xfrm>
            <a:off x="914400" y="457203"/>
            <a:ext cx="9753600" cy="484631"/>
          </a:xfrm>
        </p:spPr>
        <p:txBody>
          <a:bodyPr anchor="t"/>
          <a:lstStyle>
            <a:lvl1pPr>
              <a:defRPr lang="en-US" sz="225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342900" rtl="0" eaLnBrk="1" fontAlgn="auto" latinLnBrk="0" hangingPunct="1">
              <a:lnSpc>
                <a:spcPct val="100000"/>
              </a:lnSpc>
              <a:spcBef>
                <a:spcPts val="225"/>
              </a:spcBef>
              <a:spcAft>
                <a:spcPts val="900"/>
              </a:spcAft>
              <a:buClrTx/>
              <a:buSzPct val="80000"/>
              <a:buFontTx/>
              <a:buNone/>
              <a:tabLst/>
              <a:defRPr lang="en-US" sz="1950" b="0" i="0" kern="1200">
                <a:solidFill>
                  <a:schemeClr val="tx1"/>
                </a:solidFill>
                <a:latin typeface="+mn-lt"/>
                <a:ea typeface="+mn-ea"/>
                <a:cs typeface="Avenir LT Std 65 Medium" pitchFamily="34" charset="0"/>
              </a:defRPr>
            </a:lvl1pPr>
            <a:lvl2pPr marL="129779" indent="-129779">
              <a:defRPr/>
            </a:lvl2pPr>
            <a:lvl3pPr>
              <a:buFontTx/>
              <a:buNone/>
              <a:defRPr lang="en-US" sz="1800" b="0" i="0" kern="1200">
                <a:solidFill>
                  <a:schemeClr val="tx1"/>
                </a:solidFill>
                <a:latin typeface="Avenir LT Std 55 Roman"/>
                <a:ea typeface="+mn-ea"/>
                <a:cs typeface="Avenir LT Std 55 Roman"/>
              </a:defRPr>
            </a:lvl3pPr>
            <a:lvl4pPr>
              <a:defRPr/>
            </a:lvl4pPr>
            <a:lvl5pPr>
              <a:lnSpc>
                <a:spcPts val="1350"/>
              </a:lnSpc>
              <a:defRPr/>
            </a:lvl5pPr>
          </a:lstStyle>
          <a:p>
            <a:pPr marL="0" marR="0" lvl="0" indent="0" algn="l" defTabSz="342900" rtl="0" eaLnBrk="1" fontAlgn="auto" latinLnBrk="0" hangingPunct="1">
              <a:lnSpc>
                <a:spcPct val="100000"/>
              </a:lnSpc>
              <a:spcBef>
                <a:spcPts val="225"/>
              </a:spcBef>
              <a:spcAft>
                <a:spcPts val="900"/>
              </a:spcAft>
              <a:buClrTx/>
              <a:buSzPct val="80000"/>
              <a:buFontTx/>
              <a:buNone/>
              <a:tabLst/>
              <a:defRPr/>
            </a:pPr>
            <a:r>
              <a:rPr kumimoji="0" lang="en-US" sz="195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3213916768"/>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2" name="Title 1"/>
          <p:cNvSpPr>
            <a:spLocks noGrp="1"/>
          </p:cNvSpPr>
          <p:nvPr>
            <p:ph type="title" hasCustomPrompt="1"/>
          </p:nvPr>
        </p:nvSpPr>
        <p:spPr/>
        <p:txBody>
          <a:bodyPr/>
          <a:lstStyle>
            <a:lvl1pPr algn="l" defTabSz="342900" rtl="0" eaLnBrk="1" latinLnBrk="0" hangingPunct="1">
              <a:lnSpc>
                <a:spcPct val="100000"/>
              </a:lnSpc>
              <a:spcBef>
                <a:spcPct val="0"/>
              </a:spcBef>
              <a:buNone/>
              <a:defRPr lang="en-US" sz="225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301752" indent="-130302">
              <a:lnSpc>
                <a:spcPts val="2025"/>
              </a:lnSpc>
              <a:spcAft>
                <a:spcPts val="900"/>
              </a:spcAft>
              <a:defRPr sz="1800">
                <a:latin typeface="+mn-lt"/>
              </a:defRPr>
            </a:lvl2pPr>
            <a:lvl3pPr marL="427435" indent="-82154">
              <a:lnSpc>
                <a:spcPct val="100000"/>
              </a:lnSpc>
              <a:spcAft>
                <a:spcPts val="450"/>
              </a:spcAft>
              <a:defRPr sz="1800">
                <a:latin typeface="+mn-lt"/>
              </a:defRPr>
            </a:lvl3pPr>
            <a:lvl4pPr marL="600075" indent="-130969">
              <a:lnSpc>
                <a:spcPct val="100000"/>
              </a:lnSpc>
              <a:spcAft>
                <a:spcPts val="450"/>
              </a:spcAft>
              <a:defRPr sz="1800">
                <a:latin typeface="+mn-lt"/>
              </a:defRPr>
            </a:lvl4pPr>
            <a:lvl5pPr>
              <a:lnSpc>
                <a:spcPct val="100000"/>
              </a:lnSpc>
              <a:spcAft>
                <a:spcPts val="450"/>
              </a:spcAft>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5087840"/>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54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3075093509"/>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127397" indent="-127397">
              <a:lnSpc>
                <a:spcPts val="2775"/>
              </a:lnSpc>
              <a:spcAft>
                <a:spcPts val="225"/>
              </a:spcAft>
              <a:defRPr sz="225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225"/>
              </a:spcAft>
              <a:buFontTx/>
              <a:buNone/>
              <a:defRPr lang="en-US" sz="195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2743698432"/>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914402" y="457200"/>
            <a:ext cx="9750655" cy="484632"/>
          </a:xfrm>
        </p:spPr>
        <p:txBody>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r>
              <a:rPr lang="en-US" dirty="0"/>
              <a:t>Click to edit master title style</a:t>
            </a:r>
          </a:p>
        </p:txBody>
      </p:sp>
    </p:spTree>
    <p:extLst>
      <p:ext uri="{BB962C8B-B14F-4D97-AF65-F5344CB8AC3E}">
        <p14:creationId xmlns:p14="http://schemas.microsoft.com/office/powerpoint/2010/main" val="266817341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54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98686861"/>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_wa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2" y="457200"/>
            <a:ext cx="9750655" cy="484632"/>
          </a:xfrm>
        </p:spPr>
        <p:txBody>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r>
              <a:rPr lang="en-US" dirty="0"/>
              <a:t>Click to edit master title style</a:t>
            </a:r>
          </a:p>
        </p:txBody>
      </p:sp>
      <p:pic>
        <p:nvPicPr>
          <p:cNvPr id="5" name="Picture 4"/>
          <p:cNvPicPr>
            <a:picLocks noChangeAspect="1"/>
          </p:cNvPicPr>
          <p:nvPr userDrawn="1"/>
        </p:nvPicPr>
        <p:blipFill rotWithShape="1">
          <a:blip r:embed="rId2" cstate="screen">
            <a:duotone>
              <a:schemeClr val="accent4">
                <a:shade val="45000"/>
                <a:satMod val="135000"/>
              </a:schemeClr>
              <a:prstClr val="white"/>
            </a:duotone>
            <a:alphaModFix amt="49000"/>
            <a:extLst>
              <a:ext uri="{BEBA8EAE-BF5A-486C-A8C5-ECC9F3942E4B}">
                <a14:imgProps xmlns:a14="http://schemas.microsoft.com/office/drawing/2010/main">
                  <a14:imgLayer r:embed="rId3">
                    <a14:imgEffect>
                      <a14:sharpenSoften amount="-22000"/>
                    </a14:imgEffect>
                  </a14:imgLayer>
                </a14:imgProps>
              </a:ext>
              <a:ext uri="{28A0092B-C50C-407E-A947-70E740481C1C}">
                <a14:useLocalDpi xmlns:a14="http://schemas.microsoft.com/office/drawing/2010/main"/>
              </a:ext>
            </a:extLst>
          </a:blip>
          <a:srcRect b="42205"/>
          <a:stretch/>
        </p:blipFill>
        <p:spPr>
          <a:xfrm>
            <a:off x="0" y="2947252"/>
            <a:ext cx="12192000" cy="3910751"/>
          </a:xfrm>
          <a:prstGeom prst="rect">
            <a:avLst/>
          </a:prstGeom>
          <a:noFill/>
        </p:spPr>
      </p:pic>
    </p:spTree>
    <p:extLst>
      <p:ext uri="{BB962C8B-B14F-4D97-AF65-F5344CB8AC3E}">
        <p14:creationId xmlns:p14="http://schemas.microsoft.com/office/powerpoint/2010/main" val="4165247634"/>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DCE4E8">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Tree>
    <p:extLst>
      <p:ext uri="{BB962C8B-B14F-4D97-AF65-F5344CB8AC3E}">
        <p14:creationId xmlns:p14="http://schemas.microsoft.com/office/powerpoint/2010/main" val="130218663"/>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Tree>
    <p:extLst>
      <p:ext uri="{BB962C8B-B14F-4D97-AF65-F5344CB8AC3E}">
        <p14:creationId xmlns:p14="http://schemas.microsoft.com/office/powerpoint/2010/main" val="3198877339"/>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5"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5" y="1078992"/>
            <a:ext cx="9751483" cy="342900"/>
          </a:xfrm>
        </p:spPr>
        <p:txBody>
          <a:bodyPr lIns="0" tIns="0" rIns="0" bIns="0"/>
          <a:lstStyle>
            <a:lvl1pPr marL="0" indent="0">
              <a:buFontTx/>
              <a:buNone/>
              <a:defRPr lang="en-US" sz="12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975"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20953357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4"/>
            <a:ext cx="27432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566083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6"/>
        <p:cNvGrpSpPr/>
        <p:nvPr/>
      </p:nvGrpSpPr>
      <p:grpSpPr>
        <a:xfrm>
          <a:off x="0" y="0"/>
          <a:ext cx="0" cy="0"/>
          <a:chOff x="0" y="0"/>
          <a:chExt cx="0" cy="0"/>
        </a:xfrm>
      </p:grpSpPr>
      <p:sp>
        <p:nvSpPr>
          <p:cNvPr id="27" name="Google Shape;27;p27"/>
          <p:cNvSpPr txBox="1">
            <a:spLocks noGrp="1"/>
          </p:cNvSpPr>
          <p:nvPr>
            <p:ph type="title"/>
          </p:nvPr>
        </p:nvSpPr>
        <p:spPr>
          <a:xfrm>
            <a:off x="609600" y="274637"/>
            <a:ext cx="10972800" cy="1143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7"/>
          <p:cNvSpPr txBox="1">
            <a:spLocks noGrp="1"/>
          </p:cNvSpPr>
          <p:nvPr>
            <p:ph type="body" idx="1"/>
          </p:nvPr>
        </p:nvSpPr>
        <p:spPr>
          <a:xfrm>
            <a:off x="626533" y="1295400"/>
            <a:ext cx="11074400" cy="4885200"/>
          </a:xfrm>
          <a:prstGeom prst="rect">
            <a:avLst/>
          </a:prstGeom>
          <a:noFill/>
          <a:ln>
            <a:noFill/>
          </a:ln>
        </p:spPr>
        <p:txBody>
          <a:bodyPr spcFirstLastPara="1" wrap="square" lIns="91425" tIns="45700" rIns="91425" bIns="45700" anchor="t" anchorCtr="0">
            <a:noAutofit/>
          </a:bodyPr>
          <a:lstStyle>
            <a:lvl1pPr marL="609585" lvl="0" indent="-457189" algn="l">
              <a:lnSpc>
                <a:spcPct val="100000"/>
              </a:lnSpc>
              <a:spcBef>
                <a:spcPts val="480"/>
              </a:spcBef>
              <a:spcAft>
                <a:spcPts val="0"/>
              </a:spcAft>
              <a:buClr>
                <a:schemeClr val="dk1"/>
              </a:buClr>
              <a:buSzPts val="1800"/>
              <a:buChar char="•"/>
              <a:defRPr/>
            </a:lvl1pPr>
            <a:lvl2pPr marL="1219170" lvl="1" indent="-457189" algn="l">
              <a:lnSpc>
                <a:spcPct val="100000"/>
              </a:lnSpc>
              <a:spcBef>
                <a:spcPts val="480"/>
              </a:spcBef>
              <a:spcAft>
                <a:spcPts val="0"/>
              </a:spcAft>
              <a:buClr>
                <a:schemeClr val="dk1"/>
              </a:buClr>
              <a:buSzPts val="1800"/>
              <a:buChar char="•"/>
              <a:defRPr/>
            </a:lvl2pPr>
            <a:lvl3pPr marL="1828754" lvl="2" indent="-457189" algn="l">
              <a:lnSpc>
                <a:spcPct val="100000"/>
              </a:lnSpc>
              <a:spcBef>
                <a:spcPts val="480"/>
              </a:spcBef>
              <a:spcAft>
                <a:spcPts val="0"/>
              </a:spcAft>
              <a:buClr>
                <a:schemeClr val="dk1"/>
              </a:buClr>
              <a:buSzPts val="1800"/>
              <a:buChar char="•"/>
              <a:defRPr/>
            </a:lvl3pPr>
            <a:lvl4pPr marL="2438339" lvl="3" indent="-457189" algn="l">
              <a:lnSpc>
                <a:spcPct val="100000"/>
              </a:lnSpc>
              <a:spcBef>
                <a:spcPts val="480"/>
              </a:spcBef>
              <a:spcAft>
                <a:spcPts val="0"/>
              </a:spcAft>
              <a:buClr>
                <a:schemeClr val="dk1"/>
              </a:buClr>
              <a:buSzPts val="1800"/>
              <a:buChar char="•"/>
              <a:defRPr/>
            </a:lvl4pPr>
            <a:lvl5pPr marL="3047924" lvl="4" indent="-457189" algn="l">
              <a:lnSpc>
                <a:spcPct val="100000"/>
              </a:lnSpc>
              <a:spcBef>
                <a:spcPts val="480"/>
              </a:spcBef>
              <a:spcAft>
                <a:spcPts val="0"/>
              </a:spcAft>
              <a:buClr>
                <a:schemeClr val="dk1"/>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428557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2129241011"/>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2" name="Title 1"/>
          <p:cNvSpPr>
            <a:spLocks noGrp="1"/>
          </p:cNvSpPr>
          <p:nvPr>
            <p:ph type="title" hasCustomPrompt="1"/>
          </p:nvPr>
        </p:nvSpPr>
        <p:spPr>
          <a:xfrm>
            <a:off x="914400" y="457201"/>
            <a:ext cx="97536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1743322386"/>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634355"/>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283392305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127397" indent="-127397">
              <a:lnSpc>
                <a:spcPts val="2775"/>
              </a:lnSpc>
              <a:spcAft>
                <a:spcPts val="225"/>
              </a:spcAft>
              <a:defRPr sz="225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225"/>
              </a:spcAft>
              <a:buFontTx/>
              <a:buNone/>
              <a:defRPr lang="en-US" sz="195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3816156516"/>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4129029562"/>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1"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a:t>Click to edit master title style</a:t>
            </a:r>
          </a:p>
        </p:txBody>
      </p:sp>
    </p:spTree>
    <p:extLst>
      <p:ext uri="{BB962C8B-B14F-4D97-AF65-F5344CB8AC3E}">
        <p14:creationId xmlns:p14="http://schemas.microsoft.com/office/powerpoint/2010/main" val="2481558637"/>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_wa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1"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a:t>Click to edit master title style</a:t>
            </a:r>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BEBA8EAE-BF5A-486C-A8C5-ECC9F3942E4B}">
                <a14:imgProps xmlns:a14="http://schemas.microsoft.com/office/drawing/2010/main">
                  <a14:imgLayer r:embed="rId3">
                    <a14:imgEffect>
                      <a14:sharpenSoften amount="-22000"/>
                    </a14:imgEffect>
                  </a14:imgLayer>
                </a14:imgProps>
              </a:ext>
              <a:ext uri="{28A0092B-C50C-407E-A947-70E740481C1C}">
                <a14:useLocalDpi xmlns:a14="http://schemas.microsoft.com/office/drawing/2010/main" val="0"/>
              </a:ext>
            </a:extLst>
          </a:blip>
          <a:srcRect b="42205"/>
          <a:stretch/>
        </p:blipFill>
        <p:spPr>
          <a:xfrm>
            <a:off x="0" y="2947250"/>
            <a:ext cx="12192000" cy="3910751"/>
          </a:xfrm>
          <a:prstGeom prst="rect">
            <a:avLst/>
          </a:prstGeom>
          <a:noFill/>
        </p:spPr>
      </p:pic>
    </p:spTree>
    <p:extLst>
      <p:ext uri="{BB962C8B-B14F-4D97-AF65-F5344CB8AC3E}">
        <p14:creationId xmlns:p14="http://schemas.microsoft.com/office/powerpoint/2010/main" val="1156554795"/>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DCE4E8">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Tree>
    <p:extLst>
      <p:ext uri="{BB962C8B-B14F-4D97-AF65-F5344CB8AC3E}">
        <p14:creationId xmlns:p14="http://schemas.microsoft.com/office/powerpoint/2010/main" val="663336710"/>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Tree>
    <p:extLst>
      <p:ext uri="{BB962C8B-B14F-4D97-AF65-F5344CB8AC3E}">
        <p14:creationId xmlns:p14="http://schemas.microsoft.com/office/powerpoint/2010/main" val="2156540738"/>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4"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4" y="1078992"/>
            <a:ext cx="9751483"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318841233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CB9026DB-8994-4DE0-9201-8E1F33B7029B}" type="datetimeFigureOut">
              <a:rPr lang="en-US">
                <a:solidFill>
                  <a:prstClr val="black"/>
                </a:solidFill>
              </a:rPr>
              <a:pPr/>
              <a:t>12/7/2021</a:t>
            </a:fld>
            <a:endParaRPr 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997013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 name="Oval 14"/>
          <p:cNvSpPr/>
          <p:nvPr userDrawn="1"/>
        </p:nvSpPr>
        <p:spPr bwMode="hidden">
          <a:xfrm rot="715083">
            <a:off x="-18487827" y="2345711"/>
            <a:ext cx="29615896" cy="21764748"/>
          </a:xfrm>
          <a:prstGeom prst="ellipse">
            <a:avLst/>
          </a:prstGeom>
          <a:solidFill>
            <a:srgbClr val="007AC2">
              <a:alpha val="7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9BCDFF"/>
              </a:solidFill>
              <a:ea typeface="ＭＳ Ｐゴシック" pitchFamily="16" charset="-128"/>
              <a:cs typeface="ＭＳ Ｐゴシック" pitchFamily="-97" charset="-128"/>
            </a:endParaRPr>
          </a:p>
        </p:txBody>
      </p:sp>
      <p:sp>
        <p:nvSpPr>
          <p:cNvPr id="14" name="Oval 13"/>
          <p:cNvSpPr/>
          <p:nvPr userDrawn="1"/>
        </p:nvSpPr>
        <p:spPr bwMode="hidden">
          <a:xfrm rot="211698">
            <a:off x="-26717073" y="1172144"/>
            <a:ext cx="39674801" cy="27864316"/>
          </a:xfrm>
          <a:prstGeom prst="ellipse">
            <a:avLst/>
          </a:prstGeom>
          <a:solidFill>
            <a:srgbClr val="6E6E6E">
              <a:alpha val="5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a typeface="ＭＳ Ｐゴシック" pitchFamily="16" charset="-128"/>
              <a:cs typeface="ＭＳ Ｐゴシック" pitchFamily="-97" charset="-128"/>
            </a:endParaRP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ltGray">
          <a:xfrm>
            <a:off x="0" y="3574473"/>
            <a:ext cx="12187128" cy="3283528"/>
          </a:xfrm>
          <a:prstGeom prst="rect">
            <a:avLst/>
          </a:prstGeom>
        </p:spPr>
      </p:pic>
      <p:sp>
        <p:nvSpPr>
          <p:cNvPr id="2" name="Title 1"/>
          <p:cNvSpPr>
            <a:spLocks noGrp="1"/>
          </p:cNvSpPr>
          <p:nvPr>
            <p:ph type="ctrTitle" hasCustomPrompt="1"/>
          </p:nvPr>
        </p:nvSpPr>
        <p:spPr>
          <a:xfrm>
            <a:off x="1828800" y="1645920"/>
            <a:ext cx="8534400" cy="1271016"/>
          </a:xfrm>
        </p:spPr>
        <p:txBody>
          <a:bodyPr rIns="0" anchor="b">
            <a:noAutofit/>
          </a:bodyPr>
          <a:lstStyle>
            <a:lvl1pPr algn="ctr">
              <a:defRPr sz="3000">
                <a:solidFill>
                  <a:schemeClr val="tx1"/>
                </a:solidFill>
              </a:defRPr>
            </a:lvl1pPr>
          </a:lstStyle>
          <a:p>
            <a:r>
              <a:rPr lang="en-US" dirty="0"/>
              <a:t>Presentation Title</a:t>
            </a:r>
          </a:p>
        </p:txBody>
      </p:sp>
      <p:sp>
        <p:nvSpPr>
          <p:cNvPr id="3" name="Subtitle 2"/>
          <p:cNvSpPr>
            <a:spLocks noGrp="1"/>
          </p:cNvSpPr>
          <p:nvPr>
            <p:ph type="subTitle" idx="1" hasCustomPrompt="1"/>
          </p:nvPr>
        </p:nvSpPr>
        <p:spPr>
          <a:xfrm>
            <a:off x="1828800" y="3090672"/>
            <a:ext cx="8534400" cy="758952"/>
          </a:xfrm>
        </p:spPr>
        <p:txBody>
          <a:bodyPr>
            <a:noAutofit/>
          </a:bodyPr>
          <a:lstStyle>
            <a:lvl1pPr marL="0" indent="0" algn="ctr">
              <a:buNone/>
              <a:defRPr b="0">
                <a:solidFill>
                  <a:srgbClr val="D1E3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black">
          <a:xfrm>
            <a:off x="1200157" y="687393"/>
            <a:ext cx="4933697" cy="755331"/>
          </a:xfrm>
          <a:prstGeom prst="rect">
            <a:avLst/>
          </a:prstGeom>
        </p:spPr>
      </p:pic>
      <p:pic>
        <p:nvPicPr>
          <p:cNvPr id="12" name="Picture 11" descr="esri logo_ppt_520px.png"/>
          <p:cNvPicPr>
            <a:picLocks noChangeAspect="1"/>
          </p:cNvPicPr>
          <p:nvPr userDrawn="1"/>
        </p:nvPicPr>
        <p:blipFill>
          <a:blip r:embed="rId4" cstate="screen">
            <a:extLst>
              <a:ext uri="{28A0092B-C50C-407E-A947-70E740481C1C}">
                <a14:useLocalDpi xmlns:a14="http://schemas.microsoft.com/office/drawing/2010/main"/>
              </a:ext>
            </a:extLst>
          </a:blip>
          <a:srcRect r="2655" b="10029"/>
          <a:stretch>
            <a:fillRect/>
          </a:stretch>
        </p:blipFill>
        <p:spPr bwMode="gray">
          <a:xfrm>
            <a:off x="8001000" y="111101"/>
            <a:ext cx="4191000" cy="1635174"/>
          </a:xfrm>
          <a:prstGeom prst="rect">
            <a:avLst/>
          </a:prstGeom>
        </p:spPr>
      </p:pic>
    </p:spTree>
    <p:extLst>
      <p:ext uri="{BB962C8B-B14F-4D97-AF65-F5344CB8AC3E}">
        <p14:creationId xmlns:p14="http://schemas.microsoft.com/office/powerpoint/2010/main" val="4129979222"/>
      </p:ext>
    </p:extLst>
  </p:cSld>
  <p:clrMapOvr>
    <a:masterClrMapping/>
  </p:clrMapOvr>
  <p:transition spd="med">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_grdnt-bg">
    <p:spTree>
      <p:nvGrpSpPr>
        <p:cNvPr id="1" name=""/>
        <p:cNvGrpSpPr/>
        <p:nvPr/>
      </p:nvGrpSpPr>
      <p:grpSpPr>
        <a:xfrm>
          <a:off x="0" y="0"/>
          <a:ext cx="0" cy="0"/>
          <a:chOff x="0" y="0"/>
          <a:chExt cx="0" cy="0"/>
        </a:xfrm>
      </p:grpSpPr>
      <p:sp>
        <p:nvSpPr>
          <p:cNvPr id="5" name="Rectangle 4"/>
          <p:cNvSpPr/>
          <p:nvPr userDrawn="1"/>
        </p:nvSpPr>
        <p:spPr bwMode="auto">
          <a:xfrm>
            <a:off x="0" y="0"/>
            <a:ext cx="12192000" cy="6858000"/>
          </a:xfrm>
          <a:prstGeom prst="rect">
            <a:avLst/>
          </a:prstGeom>
          <a:gradFill flip="none" rotWithShape="1">
            <a:gsLst>
              <a:gs pos="30000">
                <a:srgbClr val="0067CD">
                  <a:alpha val="0"/>
                </a:srgbClr>
              </a:gs>
              <a:gs pos="100000">
                <a:schemeClr val="accent4">
                  <a:lumMod val="20000"/>
                  <a:lumOff val="80000"/>
                </a:schemeClr>
              </a:gs>
              <a:gs pos="65000">
                <a:srgbClr val="0067CD">
                  <a:alpha val="65000"/>
                </a:srgbClr>
              </a:gs>
            </a:gsLst>
            <a:path path="circle">
              <a:fillToRect t="100000" r="100000"/>
            </a:path>
            <a:tileRect l="-100000" b="-10000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a typeface="ＭＳ Ｐゴシック" pitchFamily="16" charset="-128"/>
              <a:cs typeface="ＭＳ Ｐゴシック" pitchFamily="-97" charset="-128"/>
            </a:endParaRPr>
          </a:p>
        </p:txBody>
      </p:sp>
      <p:sp>
        <p:nvSpPr>
          <p:cNvPr id="15" name="Oval 14"/>
          <p:cNvSpPr/>
          <p:nvPr userDrawn="1"/>
        </p:nvSpPr>
        <p:spPr bwMode="hidden">
          <a:xfrm rot="715083">
            <a:off x="-18487827" y="2345711"/>
            <a:ext cx="29615896" cy="21764748"/>
          </a:xfrm>
          <a:prstGeom prst="ellipse">
            <a:avLst/>
          </a:prstGeom>
          <a:solidFill>
            <a:srgbClr val="007AC2">
              <a:alpha val="7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9BCDFF"/>
              </a:solidFill>
              <a:ea typeface="ＭＳ Ｐゴシック" pitchFamily="16" charset="-128"/>
              <a:cs typeface="ＭＳ Ｐゴシック" pitchFamily="-97" charset="-128"/>
            </a:endParaRPr>
          </a:p>
        </p:txBody>
      </p:sp>
      <p:sp>
        <p:nvSpPr>
          <p:cNvPr id="14" name="Oval 13"/>
          <p:cNvSpPr/>
          <p:nvPr userDrawn="1"/>
        </p:nvSpPr>
        <p:spPr bwMode="hidden">
          <a:xfrm rot="211698">
            <a:off x="-26717073" y="1172144"/>
            <a:ext cx="39674801" cy="27864316"/>
          </a:xfrm>
          <a:prstGeom prst="ellipse">
            <a:avLst/>
          </a:prstGeom>
          <a:solidFill>
            <a:srgbClr val="6E6E6E">
              <a:alpha val="5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a typeface="ＭＳ Ｐゴシック" pitchFamily="16" charset="-128"/>
              <a:cs typeface="ＭＳ Ｐゴシック" pitchFamily="-97" charset="-128"/>
            </a:endParaRP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ltGray">
          <a:xfrm>
            <a:off x="0" y="3574473"/>
            <a:ext cx="12187128" cy="3283528"/>
          </a:xfrm>
          <a:prstGeom prst="rect">
            <a:avLst/>
          </a:prstGeom>
        </p:spPr>
      </p:pic>
      <p:sp>
        <p:nvSpPr>
          <p:cNvPr id="2" name="Title 1"/>
          <p:cNvSpPr>
            <a:spLocks noGrp="1"/>
          </p:cNvSpPr>
          <p:nvPr>
            <p:ph type="ctrTitle" hasCustomPrompt="1"/>
          </p:nvPr>
        </p:nvSpPr>
        <p:spPr>
          <a:xfrm>
            <a:off x="1828800" y="1645920"/>
            <a:ext cx="8534400" cy="1271016"/>
          </a:xfrm>
        </p:spPr>
        <p:txBody>
          <a:bodyPr rIns="0" anchor="b">
            <a:noAutofit/>
          </a:bodyPr>
          <a:lstStyle>
            <a:lvl1pPr algn="ctr">
              <a:defRPr sz="3000">
                <a:solidFill>
                  <a:srgbClr val="FFFFFF"/>
                </a:solidFill>
              </a:defRPr>
            </a:lvl1pPr>
          </a:lstStyle>
          <a:p>
            <a:r>
              <a:rPr lang="en-US" dirty="0"/>
              <a:t>Presentation Title</a:t>
            </a:r>
          </a:p>
        </p:txBody>
      </p:sp>
      <p:sp>
        <p:nvSpPr>
          <p:cNvPr id="3" name="Subtitle 2"/>
          <p:cNvSpPr>
            <a:spLocks noGrp="1"/>
          </p:cNvSpPr>
          <p:nvPr>
            <p:ph type="subTitle" idx="1" hasCustomPrompt="1"/>
          </p:nvPr>
        </p:nvSpPr>
        <p:spPr>
          <a:xfrm>
            <a:off x="1828800" y="3090672"/>
            <a:ext cx="8534400" cy="758952"/>
          </a:xfrm>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11" name="Picture 10" descr="esri-10GlobeLogo_No-r_s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69708" y="566649"/>
            <a:ext cx="2148517" cy="718965"/>
          </a:xfrm>
          <a:prstGeom prst="rect">
            <a:avLst/>
          </a:prstGeom>
        </p:spPr>
      </p:pic>
      <p:sp>
        <p:nvSpPr>
          <p:cNvPr id="4" name="TextBox 3"/>
          <p:cNvSpPr txBox="1"/>
          <p:nvPr userDrawn="1"/>
        </p:nvSpPr>
        <p:spPr>
          <a:xfrm>
            <a:off x="6600008" y="546100"/>
            <a:ext cx="2408525" cy="876300"/>
          </a:xfrm>
          <a:prstGeom prst="rect">
            <a:avLst/>
          </a:prstGeom>
          <a:noFill/>
          <a:effectLst/>
        </p:spPr>
        <p:txBody>
          <a:bodyPr wrap="square" lIns="0" tIns="0" rIns="0" bIns="0" rtlCol="0">
            <a:noAutofit/>
          </a:bodyPr>
          <a:lstStyle/>
          <a:p>
            <a:pPr defTabSz="457200" eaLnBrk="0" fontAlgn="auto" hangingPunct="0">
              <a:spcBef>
                <a:spcPts val="0"/>
              </a:spcBef>
              <a:spcAft>
                <a:spcPts val="0"/>
              </a:spcAft>
            </a:pPr>
            <a:r>
              <a:rPr lang="en-US" sz="4000" dirty="0" smtClean="0">
                <a:solidFill>
                  <a:srgbClr val="5EB4E6">
                    <a:lumMod val="40000"/>
                    <a:lumOff val="60000"/>
                    <a:alpha val="60000"/>
                  </a:srgbClr>
                </a:solidFill>
                <a:latin typeface="Arial"/>
              </a:rPr>
              <a:t>2012</a:t>
            </a:r>
            <a:endParaRPr lang="en-US" sz="2800" dirty="0" smtClean="0">
              <a:solidFill>
                <a:srgbClr val="5EB4E6">
                  <a:lumMod val="40000"/>
                  <a:lumOff val="60000"/>
                  <a:alpha val="60000"/>
                </a:srgbClr>
              </a:solidFill>
              <a:latin typeface="Arial"/>
            </a:endParaRPr>
          </a:p>
        </p:txBody>
      </p:sp>
      <p:pic>
        <p:nvPicPr>
          <p:cNvPr id="6" name="Picture 5"/>
          <p:cNvPicPr>
            <a:picLocks noChangeAspect="1"/>
          </p:cNvPicPr>
          <p:nvPr userDrawn="1"/>
        </p:nvPicPr>
        <p:blipFill rotWithShape="1">
          <a:blip r:embed="rId4">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b="61538"/>
          <a:stretch/>
        </p:blipFill>
        <p:spPr bwMode="black">
          <a:xfrm>
            <a:off x="1200154" y="801689"/>
            <a:ext cx="5268383" cy="310219"/>
          </a:xfrm>
          <a:prstGeom prst="rect">
            <a:avLst/>
          </a:prstGeom>
        </p:spPr>
      </p:pic>
    </p:spTree>
    <p:extLst>
      <p:ext uri="{BB962C8B-B14F-4D97-AF65-F5344CB8AC3E}">
        <p14:creationId xmlns:p14="http://schemas.microsoft.com/office/powerpoint/2010/main" val="1879486582"/>
      </p:ext>
    </p:extLst>
  </p:cSld>
  <p:clrMapOvr>
    <a:masterClrMapping/>
  </p:clrMapOvr>
  <p:transition spd="med">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descr="header-banner.png"/>
          <p:cNvPicPr>
            <a:picLocks noChangeAspect="1"/>
          </p:cNvPicPr>
          <p:nvPr/>
        </p:nvPicPr>
        <p:blipFill>
          <a:blip r:embed="rId2"/>
          <a:stretch>
            <a:fillRect/>
          </a:stretch>
        </p:blipFill>
        <p:spPr bwMode="hidden">
          <a:xfrm>
            <a:off x="504" y="685800"/>
            <a:ext cx="12190992" cy="536404"/>
          </a:xfrm>
          <a:prstGeom prst="rect">
            <a:avLst/>
          </a:prstGeom>
        </p:spPr>
      </p:pic>
      <p:sp>
        <p:nvSpPr>
          <p:cNvPr id="2" name="Title 1"/>
          <p:cNvSpPr>
            <a:spLocks noGrp="1"/>
          </p:cNvSpPr>
          <p:nvPr>
            <p:ph type="title"/>
          </p:nvPr>
        </p:nvSpPr>
        <p:spPr/>
        <p:txBody>
          <a:bodyPr anchor="t"/>
          <a:lstStyle/>
          <a:p>
            <a:r>
              <a:rPr lang="en-US" smtClean="0"/>
              <a:t>Click to edit Master title style</a:t>
            </a:r>
            <a:endParaRPr lang="en-US"/>
          </a:p>
        </p:txBody>
      </p:sp>
      <p:sp>
        <p:nvSpPr>
          <p:cNvPr id="3" name="Content Placeholder 2"/>
          <p:cNvSpPr>
            <a:spLocks noGrp="1"/>
          </p:cNvSpPr>
          <p:nvPr>
            <p:ph idx="1"/>
          </p:nvPr>
        </p:nvSpPr>
        <p:spPr>
          <a:xfrm>
            <a:off x="1676400" y="1947672"/>
            <a:ext cx="8839200" cy="3429000"/>
          </a:xfrm>
        </p:spPr>
        <p:txBody>
          <a:bodyPr/>
          <a:lstStyle>
            <a:lvl1pPr>
              <a:buClr>
                <a:schemeClr val="accent4">
                  <a:lumMod val="60000"/>
                  <a:lumOff val="40000"/>
                </a:schemeClr>
              </a:buClr>
              <a:defRPr/>
            </a:lvl1pPr>
            <a:lvl2pPr>
              <a:buClr>
                <a:schemeClr val="accent4">
                  <a:lumMod val="60000"/>
                  <a:lumOff val="40000"/>
                </a:schemeClr>
              </a:buClr>
              <a:defRPr/>
            </a:lvl2pPr>
            <a:lvl3pPr>
              <a:buClr>
                <a:schemeClr val="accent4">
                  <a:lumMod val="60000"/>
                  <a:lumOff val="40000"/>
                </a:schemeClr>
              </a:buClr>
              <a:defRPr/>
            </a:lvl3pPr>
            <a:lvl4pPr>
              <a:buClr>
                <a:schemeClr val="accent4">
                  <a:lumMod val="60000"/>
                  <a:lumOff val="40000"/>
                </a:schemeClr>
              </a:buClr>
              <a:defRPr/>
            </a:lvl4pPr>
            <a:lvl5pPr>
              <a:lnSpc>
                <a:spcPts val="1800"/>
              </a:lnSpc>
              <a:buClr>
                <a:schemeClr val="accent4">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08153262"/>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914402" y="457200"/>
            <a:ext cx="9750655" cy="484632"/>
          </a:xfrm>
        </p:spPr>
        <p:txBody>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r>
              <a:rPr lang="en-US" dirty="0"/>
              <a:t>Click to edit master title style</a:t>
            </a:r>
          </a:p>
        </p:txBody>
      </p:sp>
    </p:spTree>
    <p:extLst>
      <p:ext uri="{BB962C8B-B14F-4D97-AF65-F5344CB8AC3E}">
        <p14:creationId xmlns:p14="http://schemas.microsoft.com/office/powerpoint/2010/main" val="2721822683"/>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504" y="685800"/>
            <a:ext cx="12190992"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hasCustomPrompt="1"/>
          </p:nvPr>
        </p:nvSpPr>
        <p:spPr>
          <a:xfrm>
            <a:off x="1219200" y="1243584"/>
            <a:ext cx="9753600" cy="347472"/>
          </a:xfrm>
        </p:spPr>
        <p:txBody>
          <a:bodyPr anchor="t">
            <a:noAutofit/>
          </a:bodyPr>
          <a:lstStyle>
            <a:lvl1pPr marL="0" indent="0" algn="l">
              <a:lnSpc>
                <a:spcPts val="2000"/>
              </a:lnSpc>
              <a:spcBef>
                <a:spcPts val="0"/>
              </a:spcBef>
              <a:spcAft>
                <a:spcPts val="0"/>
              </a:spcAft>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 (optional)</a:t>
            </a:r>
          </a:p>
        </p:txBody>
      </p:sp>
      <p:sp>
        <p:nvSpPr>
          <p:cNvPr id="4" name="Content Placeholder 3"/>
          <p:cNvSpPr>
            <a:spLocks noGrp="1"/>
          </p:cNvSpPr>
          <p:nvPr>
            <p:ph sz="half" idx="2"/>
          </p:nvPr>
        </p:nvSpPr>
        <p:spPr>
          <a:xfrm>
            <a:off x="1676400" y="1947672"/>
            <a:ext cx="8839200" cy="3429000"/>
          </a:xfrm>
        </p:spPr>
        <p:txBody>
          <a:bodyPr/>
          <a:lstStyle>
            <a:lvl1pPr>
              <a:buClr>
                <a:schemeClr val="accent4">
                  <a:lumMod val="60000"/>
                  <a:lumOff val="40000"/>
                </a:schemeClr>
              </a:buClr>
              <a:defRPr sz="2000"/>
            </a:lvl1pPr>
            <a:lvl2pPr>
              <a:buClr>
                <a:schemeClr val="accent4">
                  <a:lumMod val="60000"/>
                  <a:lumOff val="40000"/>
                </a:schemeClr>
              </a:buClr>
              <a:defRPr sz="1800"/>
            </a:lvl2pPr>
            <a:lvl3pPr>
              <a:buClr>
                <a:schemeClr val="accent4">
                  <a:lumMod val="60000"/>
                  <a:lumOff val="40000"/>
                </a:schemeClr>
              </a:buClr>
              <a:defRPr sz="1600"/>
            </a:lvl3pPr>
            <a:lvl4pPr>
              <a:buClr>
                <a:schemeClr val="accent4">
                  <a:lumMod val="60000"/>
                  <a:lumOff val="40000"/>
                </a:schemeClr>
              </a:buClr>
              <a:defRPr sz="1400"/>
            </a:lvl4pPr>
            <a:lvl5pPr>
              <a:lnSpc>
                <a:spcPts val="1800"/>
              </a:lnSpc>
              <a:buClr>
                <a:schemeClr val="accent4">
                  <a:lumMod val="60000"/>
                  <a:lumOff val="40000"/>
                </a:schemeClr>
              </a:buCl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04353618"/>
      </p:ext>
    </p:extLst>
  </p:cSld>
  <p:clrMapOvr>
    <a:masterClrMapping/>
  </p:clrMapOvr>
  <p:transition spd="med">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504" y="685800"/>
            <a:ext cx="12190992"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1676400" y="1947672"/>
            <a:ext cx="8839200" cy="3429000"/>
          </a:xfrm>
        </p:spPr>
        <p:txBody>
          <a:bodyPr/>
          <a:lstStyle>
            <a:lvl1pPr>
              <a:buClr>
                <a:schemeClr val="accent4">
                  <a:lumMod val="60000"/>
                  <a:lumOff val="40000"/>
                </a:schemeClr>
              </a:buClr>
              <a:defRPr sz="2000"/>
            </a:lvl1pPr>
            <a:lvl2pPr>
              <a:buClr>
                <a:schemeClr val="accent4">
                  <a:lumMod val="60000"/>
                  <a:lumOff val="40000"/>
                </a:schemeClr>
              </a:buClr>
              <a:defRPr sz="1800"/>
            </a:lvl2pPr>
            <a:lvl3pPr>
              <a:buClr>
                <a:schemeClr val="accent4">
                  <a:lumMod val="60000"/>
                  <a:lumOff val="40000"/>
                </a:schemeClr>
              </a:buClr>
              <a:defRPr sz="1600"/>
            </a:lvl3pPr>
            <a:lvl4pPr>
              <a:buClr>
                <a:schemeClr val="accent4">
                  <a:lumMod val="60000"/>
                  <a:lumOff val="40000"/>
                </a:schemeClr>
              </a:buClr>
              <a:defRPr sz="1400"/>
            </a:lvl4pPr>
            <a:lvl5pPr>
              <a:lnSpc>
                <a:spcPts val="1800"/>
              </a:lnSpc>
              <a:buClr>
                <a:schemeClr val="accent4">
                  <a:lumMod val="60000"/>
                  <a:lumOff val="40000"/>
                </a:schemeClr>
              </a:buCl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4" hasCustomPrompt="1"/>
          </p:nvPr>
        </p:nvSpPr>
        <p:spPr>
          <a:xfrm>
            <a:off x="2438400" y="5715005"/>
            <a:ext cx="8534400" cy="475487"/>
          </a:xfrm>
        </p:spPr>
        <p:txBody>
          <a:bodyPr anchor="b">
            <a:noAutofit/>
          </a:bodyPr>
          <a:lstStyle>
            <a:lvl1pPr marL="0" marR="0" indent="0" algn="r" defTabSz="457200" rtl="0" eaLnBrk="1" fontAlgn="auto" latinLnBrk="0" hangingPunct="1">
              <a:lnSpc>
                <a:spcPts val="1800"/>
              </a:lnSpc>
              <a:spcBef>
                <a:spcPts val="0"/>
              </a:spcBef>
              <a:spcAft>
                <a:spcPts val="0"/>
              </a:spcAft>
              <a:buClr>
                <a:schemeClr val="tx1">
                  <a:lumMod val="65000"/>
                </a:schemeClr>
              </a:buClr>
              <a:buSzPts val="1100"/>
              <a:buFont typeface="Arial"/>
              <a:buNone/>
              <a:tabLst/>
              <a:defRPr lang="en-US" sz="1400" b="0" i="1" kern="1200" baseline="0" smtClean="0">
                <a:solidFill>
                  <a:schemeClr val="tx2"/>
                </a:solidFill>
                <a:latin typeface="+mn-lt"/>
                <a:ea typeface="+mn-ea"/>
                <a:cs typeface="+mn-cs"/>
              </a:defRPr>
            </a:lvl1pPr>
          </a:lstStyle>
          <a:p>
            <a:pPr algn="r" rtl="0"/>
            <a:r>
              <a:rPr lang="en-US" sz="1400" i="1" kern="1200" baseline="0" smtClean="0">
                <a:solidFill>
                  <a:srgbClr val="FFFF96"/>
                </a:solidFill>
              </a:rPr>
              <a:t>Click to Edit Tagline (optional)</a:t>
            </a:r>
          </a:p>
        </p:txBody>
      </p:sp>
    </p:spTree>
    <p:extLst>
      <p:ext uri="{BB962C8B-B14F-4D97-AF65-F5344CB8AC3E}">
        <p14:creationId xmlns:p14="http://schemas.microsoft.com/office/powerpoint/2010/main" val="3100565881"/>
      </p:ext>
    </p:extLst>
  </p:cSld>
  <p:clrMapOvr>
    <a:masterClrMapping/>
  </p:clrMapOvr>
  <p:transition spd="med">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504" y="685800"/>
            <a:ext cx="12190992"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hasCustomPrompt="1"/>
          </p:nvPr>
        </p:nvSpPr>
        <p:spPr>
          <a:xfrm>
            <a:off x="1219200" y="1243584"/>
            <a:ext cx="9753600" cy="347472"/>
          </a:xfrm>
        </p:spPr>
        <p:txBody>
          <a:bodyPr anchor="t">
            <a:noAutofit/>
          </a:bodyPr>
          <a:lstStyle>
            <a:lvl1pPr marL="0" indent="0" algn="l">
              <a:lnSpc>
                <a:spcPts val="2000"/>
              </a:lnSpc>
              <a:spcBef>
                <a:spcPts val="0"/>
              </a:spcBef>
              <a:spcAft>
                <a:spcPts val="0"/>
              </a:spcAft>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 (optional)</a:t>
            </a:r>
          </a:p>
        </p:txBody>
      </p:sp>
      <p:sp>
        <p:nvSpPr>
          <p:cNvPr id="4" name="Content Placeholder 3"/>
          <p:cNvSpPr>
            <a:spLocks noGrp="1"/>
          </p:cNvSpPr>
          <p:nvPr>
            <p:ph sz="half" idx="2"/>
          </p:nvPr>
        </p:nvSpPr>
        <p:spPr>
          <a:xfrm>
            <a:off x="1676400" y="1947672"/>
            <a:ext cx="8839200" cy="3429000"/>
          </a:xfrm>
        </p:spPr>
        <p:txBody>
          <a:bodyPr/>
          <a:lstStyle>
            <a:lvl1pPr>
              <a:defRPr sz="2000" b="1"/>
            </a:lvl1pPr>
            <a:lvl2pPr>
              <a:defRPr sz="1800"/>
            </a:lvl2pPr>
            <a:lvl3pPr>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6"/>
          <p:cNvSpPr>
            <a:spLocks noGrp="1"/>
          </p:cNvSpPr>
          <p:nvPr>
            <p:ph type="body" sz="quarter" idx="14" hasCustomPrompt="1"/>
          </p:nvPr>
        </p:nvSpPr>
        <p:spPr>
          <a:xfrm>
            <a:off x="2438400" y="5715005"/>
            <a:ext cx="8534400" cy="475487"/>
          </a:xfrm>
        </p:spPr>
        <p:txBody>
          <a:bodyPr anchor="b">
            <a:noAutofit/>
          </a:bodyPr>
          <a:lstStyle>
            <a:lvl1pPr marL="0" indent="0" algn="r" defTabSz="457200" rtl="0" eaLnBrk="1" latinLnBrk="0" hangingPunct="1">
              <a:lnSpc>
                <a:spcPts val="1800"/>
              </a:lnSpc>
              <a:spcBef>
                <a:spcPts val="0"/>
              </a:spcBef>
              <a:spcAft>
                <a:spcPts val="0"/>
              </a:spcAft>
              <a:buClr>
                <a:schemeClr val="tx1">
                  <a:lumMod val="65000"/>
                </a:schemeClr>
              </a:buClr>
              <a:buSzPct val="80000"/>
              <a:buFontTx/>
              <a:buNone/>
              <a:tabLst/>
              <a:defRPr lang="en-US" sz="1400" b="0" i="1" kern="1200" baseline="0" smtClean="0">
                <a:solidFill>
                  <a:schemeClr val="tx2"/>
                </a:solidFill>
                <a:latin typeface="+mn-lt"/>
                <a:ea typeface="+mn-ea"/>
                <a:cs typeface="+mn-cs"/>
              </a:defRPr>
            </a:lvl1pPr>
          </a:lstStyle>
          <a:p>
            <a:pPr algn="r" rtl="0"/>
            <a:r>
              <a:rPr lang="en-US" sz="1400" i="1" kern="1200" baseline="0" smtClean="0">
                <a:solidFill>
                  <a:srgbClr val="FFFF96"/>
                </a:solidFill>
              </a:rPr>
              <a:t>Click to Edit Tagline (optional)</a:t>
            </a:r>
          </a:p>
        </p:txBody>
      </p:sp>
    </p:spTree>
    <p:extLst>
      <p:ext uri="{BB962C8B-B14F-4D97-AF65-F5344CB8AC3E}">
        <p14:creationId xmlns:p14="http://schemas.microsoft.com/office/powerpoint/2010/main" val="1730155191"/>
      </p:ext>
    </p:extLst>
  </p:cSld>
  <p:clrMapOvr>
    <a:masterClrMapping/>
  </p:clrMapOvr>
  <p:transition spd="med">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504" y="685800"/>
            <a:ext cx="12190992" cy="53640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85463525"/>
      </p:ext>
    </p:extLst>
  </p:cSld>
  <p:clrMapOvr>
    <a:masterClrMapping/>
  </p:clrMapOvr>
  <p:transition spd="med">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_User Screens">
    <p:spTree>
      <p:nvGrpSpPr>
        <p:cNvPr id="1" name=""/>
        <p:cNvGrpSpPr/>
        <p:nvPr/>
      </p:nvGrpSpPr>
      <p:grpSpPr>
        <a:xfrm>
          <a:off x="0" y="0"/>
          <a:ext cx="0" cy="0"/>
          <a:chOff x="0" y="0"/>
          <a:chExt cx="0" cy="0"/>
        </a:xfrm>
      </p:grpSpPr>
      <p:sp>
        <p:nvSpPr>
          <p:cNvPr id="3" name="Rectangle 2"/>
          <p:cNvSpPr/>
          <p:nvPr userDrawn="1"/>
        </p:nvSpPr>
        <p:spPr bwMode="auto">
          <a:xfrm>
            <a:off x="0" y="0"/>
            <a:ext cx="12192000" cy="6858000"/>
          </a:xfrm>
          <a:prstGeom prst="rect">
            <a:avLst/>
          </a:prstGeom>
          <a:gradFill>
            <a:gsLst>
              <a:gs pos="0">
                <a:srgbClr val="008000">
                  <a:alpha val="70000"/>
                </a:srgbClr>
              </a:gs>
              <a:gs pos="60000">
                <a:srgbClr val="008000">
                  <a:alpha val="0"/>
                </a:srgbClr>
              </a:gs>
            </a:gsLs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a typeface="ＭＳ Ｐゴシック" pitchFamily="16" charset="-128"/>
              <a:cs typeface="ＭＳ Ｐゴシック" pitchFamily="-97" charset="-128"/>
            </a:endParaRPr>
          </a:p>
        </p:txBody>
      </p:sp>
      <p:pic>
        <p:nvPicPr>
          <p:cNvPr id="6" name="Picture 5" descr="header-banner.png"/>
          <p:cNvPicPr>
            <a:picLocks noChangeAspect="1"/>
          </p:cNvPicPr>
          <p:nvPr/>
        </p:nvPicPr>
        <p:blipFill>
          <a:blip r:embed="rId2"/>
          <a:stretch>
            <a:fillRect/>
          </a:stretch>
        </p:blipFill>
        <p:spPr bwMode="hidden">
          <a:xfrm>
            <a:off x="504" y="685800"/>
            <a:ext cx="12190992" cy="53640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14483779"/>
      </p:ext>
    </p:extLst>
  </p:cSld>
  <p:clrMapOvr>
    <a:masterClrMapping/>
  </p:clrMapOvr>
  <p:transition spd="med">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57643086"/>
      </p:ext>
    </p:extLst>
  </p:cSld>
  <p:clrMapOvr>
    <a:masterClrMapping/>
  </p:clrMapOvr>
  <p:transition spd="med">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119883"/>
      </p:ext>
    </p:extLst>
  </p:cSld>
  <p:clrMapOvr>
    <a:masterClrMapping/>
  </p:clrMapOvr>
  <p:transition spd="med">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
        <p:cNvGrpSpPr/>
        <p:nvPr/>
      </p:nvGrpSpPr>
      <p:grpSpPr>
        <a:xfrm>
          <a:off x="0" y="0"/>
          <a:ext cx="0" cy="0"/>
          <a:chOff x="0" y="0"/>
          <a:chExt cx="0" cy="0"/>
        </a:xfrm>
      </p:grpSpPr>
      <p:sp>
        <p:nvSpPr>
          <p:cNvPr id="11" name="Oval 10"/>
          <p:cNvSpPr/>
          <p:nvPr userDrawn="1"/>
        </p:nvSpPr>
        <p:spPr bwMode="hidden">
          <a:xfrm rot="715083">
            <a:off x="-18487827" y="2345711"/>
            <a:ext cx="29615896" cy="21764748"/>
          </a:xfrm>
          <a:prstGeom prst="ellipse">
            <a:avLst/>
          </a:prstGeom>
          <a:solidFill>
            <a:srgbClr val="007AC2">
              <a:alpha val="7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9BCDFF"/>
              </a:solidFill>
              <a:ea typeface="ＭＳ Ｐゴシック" pitchFamily="16" charset="-128"/>
              <a:cs typeface="ＭＳ Ｐゴシック" pitchFamily="-97" charset="-128"/>
            </a:endParaRPr>
          </a:p>
        </p:txBody>
      </p:sp>
      <p:sp>
        <p:nvSpPr>
          <p:cNvPr id="12" name="Oval 11"/>
          <p:cNvSpPr/>
          <p:nvPr userDrawn="1"/>
        </p:nvSpPr>
        <p:spPr bwMode="hidden">
          <a:xfrm rot="211698">
            <a:off x="-26717073" y="1172144"/>
            <a:ext cx="39674801" cy="27864316"/>
          </a:xfrm>
          <a:prstGeom prst="ellipse">
            <a:avLst/>
          </a:prstGeom>
          <a:solidFill>
            <a:srgbClr val="6E6E6E">
              <a:alpha val="5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a typeface="ＭＳ Ｐゴシック" pitchFamily="16" charset="-128"/>
              <a:cs typeface="ＭＳ Ｐゴシック" pitchFamily="-97" charset="-128"/>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ltGray">
          <a:xfrm>
            <a:off x="0" y="3574473"/>
            <a:ext cx="12187128" cy="3283528"/>
          </a:xfrm>
          <a:prstGeom prst="rect">
            <a:avLst/>
          </a:prstGeom>
        </p:spPr>
      </p:pic>
      <p:sp>
        <p:nvSpPr>
          <p:cNvPr id="2" name="Title 1"/>
          <p:cNvSpPr>
            <a:spLocks noGrp="1"/>
          </p:cNvSpPr>
          <p:nvPr>
            <p:ph type="title" hasCustomPrompt="1"/>
          </p:nvPr>
        </p:nvSpPr>
        <p:spPr>
          <a:xfrm>
            <a:off x="1371600" y="1534291"/>
            <a:ext cx="9448800" cy="1028700"/>
          </a:xfrm>
        </p:spPr>
        <p:txBody>
          <a:bodyPr anchor="b">
            <a:noAutofit/>
          </a:bodyPr>
          <a:lstStyle>
            <a:lvl1pPr algn="ctr" defTabSz="457200" rtl="0" eaLnBrk="1" latinLnBrk="0" hangingPunct="1">
              <a:lnSpc>
                <a:spcPct val="100000"/>
              </a:lnSpc>
              <a:spcBef>
                <a:spcPct val="0"/>
              </a:spcBef>
              <a:buNone/>
              <a:defRPr kumimoji="0" lang="en-US" sz="36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Section Title</a:t>
            </a:r>
            <a:endParaRPr lang="en-US" dirty="0"/>
          </a:p>
        </p:txBody>
      </p:sp>
      <p:sp>
        <p:nvSpPr>
          <p:cNvPr id="3" name="Text Placeholder 2"/>
          <p:cNvSpPr>
            <a:spLocks noGrp="1"/>
          </p:cNvSpPr>
          <p:nvPr>
            <p:ph type="body" idx="1" hasCustomPrompt="1"/>
          </p:nvPr>
        </p:nvSpPr>
        <p:spPr>
          <a:xfrm>
            <a:off x="1828800" y="2766525"/>
            <a:ext cx="8534400" cy="320040"/>
          </a:xfrm>
        </p:spPr>
        <p:txBody>
          <a:bodyPr anchor="t">
            <a:noAutofit/>
          </a:bodyPr>
          <a:lstStyle>
            <a:lvl1pPr marL="0" indent="0" algn="ctr">
              <a:lnSpc>
                <a:spcPts val="2200"/>
              </a:lnSpc>
              <a:buNone/>
              <a:defRPr sz="2000" b="0">
                <a:solidFill>
                  <a:schemeClr val="accent4">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Tree>
    <p:extLst>
      <p:ext uri="{BB962C8B-B14F-4D97-AF65-F5344CB8AC3E}">
        <p14:creationId xmlns:p14="http://schemas.microsoft.com/office/powerpoint/2010/main" val="3207831756"/>
      </p:ext>
    </p:extLst>
  </p:cSld>
  <p:clrMapOvr>
    <a:masterClrMapping/>
  </p:clrMapOvr>
  <p:transition spd="med">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Title_white bg">
    <p:spTree>
      <p:nvGrpSpPr>
        <p:cNvPr id="1" name=""/>
        <p:cNvGrpSpPr/>
        <p:nvPr/>
      </p:nvGrpSpPr>
      <p:grpSpPr>
        <a:xfrm>
          <a:off x="0" y="0"/>
          <a:ext cx="0" cy="0"/>
          <a:chOff x="0" y="0"/>
          <a:chExt cx="0" cy="0"/>
        </a:xfrm>
      </p:grpSpPr>
      <p:sp>
        <p:nvSpPr>
          <p:cNvPr id="5" name="Rectangle 4"/>
          <p:cNvSpPr/>
          <p:nvPr userDrawn="1"/>
        </p:nvSpPr>
        <p:spPr bwMode="auto">
          <a:xfrm>
            <a:off x="0" y="0"/>
            <a:ext cx="12192000" cy="685800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a typeface="ＭＳ Ｐゴシック" pitchFamily="16" charset="-128"/>
              <a:cs typeface="ＭＳ Ｐゴシック" pitchFamily="-97" charset="-128"/>
            </a:endParaRPr>
          </a:p>
        </p:txBody>
      </p:sp>
      <p:sp>
        <p:nvSpPr>
          <p:cNvPr id="11" name="Oval 10"/>
          <p:cNvSpPr/>
          <p:nvPr userDrawn="1"/>
        </p:nvSpPr>
        <p:spPr bwMode="hidden">
          <a:xfrm rot="715083">
            <a:off x="-18487827" y="2345711"/>
            <a:ext cx="29615896" cy="21764748"/>
          </a:xfrm>
          <a:prstGeom prst="ellipse">
            <a:avLst/>
          </a:prstGeom>
          <a:solidFill>
            <a:srgbClr val="007AC2">
              <a:alpha val="7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9BCDFF"/>
              </a:solidFill>
              <a:ea typeface="ＭＳ Ｐゴシック" pitchFamily="16" charset="-128"/>
              <a:cs typeface="ＭＳ Ｐゴシック" pitchFamily="-97" charset="-128"/>
            </a:endParaRPr>
          </a:p>
        </p:txBody>
      </p:sp>
      <p:sp>
        <p:nvSpPr>
          <p:cNvPr id="12" name="Oval 11"/>
          <p:cNvSpPr/>
          <p:nvPr userDrawn="1"/>
        </p:nvSpPr>
        <p:spPr bwMode="hidden">
          <a:xfrm rot="211698">
            <a:off x="-26717073" y="1172144"/>
            <a:ext cx="39674801" cy="27864316"/>
          </a:xfrm>
          <a:prstGeom prst="ellipse">
            <a:avLst/>
          </a:prstGeom>
          <a:solidFill>
            <a:srgbClr val="6E6E6E">
              <a:alpha val="5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r>
              <a:rPr lang="en-US" sz="1400" dirty="0" smtClean="0">
                <a:solidFill>
                  <a:srgbClr val="000000"/>
                </a:solidFill>
                <a:latin typeface="Lucida Grande"/>
                <a:ea typeface="Lucida Grande"/>
                <a:cs typeface="Lucida Grande"/>
              </a:rPr>
              <a:t>1_Section Title</a:t>
            </a:r>
            <a:endParaRPr lang="en-US" sz="1400" b="1" dirty="0">
              <a:solidFill>
                <a:srgbClr val="000000"/>
              </a:solidFill>
              <a:ea typeface="ＭＳ Ｐゴシック" pitchFamily="16" charset="-128"/>
              <a:cs typeface="ＭＳ Ｐゴシック" pitchFamily="-97" charset="-128"/>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ltGray">
          <a:xfrm>
            <a:off x="0" y="3574473"/>
            <a:ext cx="12187128" cy="3283528"/>
          </a:xfrm>
          <a:prstGeom prst="rect">
            <a:avLst/>
          </a:prstGeom>
        </p:spPr>
      </p:pic>
      <p:sp>
        <p:nvSpPr>
          <p:cNvPr id="2" name="Title 1"/>
          <p:cNvSpPr>
            <a:spLocks noGrp="1"/>
          </p:cNvSpPr>
          <p:nvPr>
            <p:ph type="title" hasCustomPrompt="1"/>
          </p:nvPr>
        </p:nvSpPr>
        <p:spPr>
          <a:xfrm>
            <a:off x="1371600" y="1534291"/>
            <a:ext cx="9448800" cy="1028700"/>
          </a:xfrm>
        </p:spPr>
        <p:txBody>
          <a:bodyPr anchor="b">
            <a:noAutofit/>
          </a:bodyPr>
          <a:lstStyle>
            <a:lvl1pPr algn="ctr" defTabSz="457200" rtl="0" eaLnBrk="1" latinLnBrk="0" hangingPunct="1">
              <a:lnSpc>
                <a:spcPct val="100000"/>
              </a:lnSpc>
              <a:spcBef>
                <a:spcPct val="0"/>
              </a:spcBef>
              <a:buNone/>
              <a:defRPr kumimoji="0" lang="en-US" sz="3600" b="1" i="0" kern="1200" cap="none" baseline="0">
                <a:solidFill>
                  <a:srgbClr val="007AC2"/>
                </a:solidFill>
                <a:effectLst/>
                <a:latin typeface="+mj-lt"/>
                <a:ea typeface="+mj-ea"/>
                <a:cs typeface="Arial"/>
              </a:defRPr>
            </a:lvl1pPr>
          </a:lstStyle>
          <a:p>
            <a:r>
              <a:rPr kumimoji="0" lang="en-US" dirty="0"/>
              <a:t>Click to Edit </a:t>
            </a:r>
            <a:br>
              <a:rPr kumimoji="0" lang="en-US" dirty="0"/>
            </a:br>
            <a:r>
              <a:rPr kumimoji="0" lang="en-US" dirty="0"/>
              <a:t>Section Title</a:t>
            </a:r>
            <a:endParaRPr lang="en-US" dirty="0"/>
          </a:p>
        </p:txBody>
      </p:sp>
      <p:sp>
        <p:nvSpPr>
          <p:cNvPr id="3" name="Text Placeholder 2"/>
          <p:cNvSpPr>
            <a:spLocks noGrp="1"/>
          </p:cNvSpPr>
          <p:nvPr>
            <p:ph type="body" idx="1" hasCustomPrompt="1"/>
          </p:nvPr>
        </p:nvSpPr>
        <p:spPr>
          <a:xfrm>
            <a:off x="1828800" y="2766525"/>
            <a:ext cx="8534400" cy="320040"/>
          </a:xfrm>
        </p:spPr>
        <p:txBody>
          <a:bodyPr anchor="t">
            <a:noAutofit/>
          </a:bodyPr>
          <a:lstStyle>
            <a:lvl1pPr marL="0" indent="0" algn="ctr">
              <a:lnSpc>
                <a:spcPts val="2200"/>
              </a:lnSpc>
              <a:buNone/>
              <a:defRPr sz="2000" b="0">
                <a:solidFill>
                  <a:srgbClr val="6E6E6E"/>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Tree>
    <p:extLst>
      <p:ext uri="{BB962C8B-B14F-4D97-AF65-F5344CB8AC3E}">
        <p14:creationId xmlns:p14="http://schemas.microsoft.com/office/powerpoint/2010/main" val="2804899286"/>
      </p:ext>
    </p:extLst>
  </p:cSld>
  <p:clrMapOvr>
    <a:masterClrMapping/>
  </p:clrMapOvr>
  <p:transition spd="med">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Demo Title">
    <p:spTree>
      <p:nvGrpSpPr>
        <p:cNvPr id="1" name=""/>
        <p:cNvGrpSpPr/>
        <p:nvPr/>
      </p:nvGrpSpPr>
      <p:grpSpPr>
        <a:xfrm>
          <a:off x="0" y="0"/>
          <a:ext cx="0" cy="0"/>
          <a:chOff x="0" y="0"/>
          <a:chExt cx="0" cy="0"/>
        </a:xfrm>
      </p:grpSpPr>
      <p:pic>
        <p:nvPicPr>
          <p:cNvPr id="15" name="Picture 14" descr="2011_demo_bg.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header-banner.png"/>
          <p:cNvPicPr>
            <a:picLocks/>
          </p:cNvPicPr>
          <p:nvPr/>
        </p:nvPicPr>
        <p:blipFill>
          <a:blip r:embed="rId3" cstate="screen">
            <a:extLst>
              <a:ext uri="{28A0092B-C50C-407E-A947-70E740481C1C}">
                <a14:useLocalDpi xmlns:a14="http://schemas.microsoft.com/office/drawing/2010/main"/>
              </a:ext>
            </a:extLst>
          </a:blip>
          <a:srcRect r="15741"/>
          <a:stretch>
            <a:fillRect/>
          </a:stretch>
        </p:blipFill>
        <p:spPr bwMode="hidden">
          <a:xfrm>
            <a:off x="3631258" y="1919126"/>
            <a:ext cx="8560745" cy="502920"/>
          </a:xfrm>
          <a:prstGeom prst="rect">
            <a:avLst/>
          </a:prstGeom>
        </p:spPr>
      </p:pic>
      <p:sp>
        <p:nvSpPr>
          <p:cNvPr id="5" name="Text Placeholder 2"/>
          <p:cNvSpPr>
            <a:spLocks noGrp="1"/>
          </p:cNvSpPr>
          <p:nvPr>
            <p:ph type="body" idx="1" hasCustomPrompt="1"/>
          </p:nvPr>
        </p:nvSpPr>
        <p:spPr>
          <a:xfrm>
            <a:off x="4267200" y="2428259"/>
            <a:ext cx="6705600" cy="292608"/>
          </a:xfrm>
        </p:spPr>
        <p:txBody>
          <a:bodyPr anchor="t">
            <a:noAutofit/>
          </a:bodyPr>
          <a:lstStyle>
            <a:lvl1pPr marL="0" indent="0" algn="r">
              <a:lnSpc>
                <a:spcPts val="2000"/>
              </a:lnSpc>
              <a:spcBef>
                <a:spcPts val="0"/>
              </a:spcBef>
              <a:buNone/>
              <a:defRPr sz="1800" b="0">
                <a:solidFill>
                  <a:schemeClr val="accent4">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4267200" y="1911774"/>
            <a:ext cx="6705600" cy="457200"/>
          </a:xfrm>
        </p:spPr>
        <p:txBody>
          <a:bodyPr wrap="square" anchor="t"/>
          <a:lstStyle>
            <a:lvl1pPr marL="0" indent="0" algn="r">
              <a:defRPr kumimoji="0" lang="en-US" sz="2800" b="1" i="0" u="none" strike="noStrike" kern="1200" cap="none" spc="0" normalizeH="0" baseline="0" noProof="0">
                <a:ln>
                  <a:noFill/>
                </a:ln>
                <a:solidFill>
                  <a:schemeClr val="tx1"/>
                </a:solidFill>
                <a:effectLst/>
                <a:uLnTx/>
                <a:uFillTx/>
                <a:latin typeface="+mj-lt"/>
                <a:ea typeface="+mj-ea"/>
                <a:cs typeface="Arial"/>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US"/>
              <a:t>Click to Edit Demo Title</a:t>
            </a:r>
          </a:p>
        </p:txBody>
      </p:sp>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bwMode="ltGray">
          <a:xfrm>
            <a:off x="0" y="3574473"/>
            <a:ext cx="12187128" cy="3283528"/>
          </a:xfrm>
          <a:prstGeom prst="rect">
            <a:avLst/>
          </a:prstGeom>
        </p:spPr>
      </p:pic>
    </p:spTree>
    <p:extLst>
      <p:ext uri="{BB962C8B-B14F-4D97-AF65-F5344CB8AC3E}">
        <p14:creationId xmlns:p14="http://schemas.microsoft.com/office/powerpoint/2010/main" val="1325188684"/>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_wa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2" y="457200"/>
            <a:ext cx="9750655" cy="484632"/>
          </a:xfrm>
        </p:spPr>
        <p:txBody>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r>
              <a:rPr lang="en-US" dirty="0"/>
              <a:t>Click to edit master title style</a:t>
            </a:r>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BEBA8EAE-BF5A-486C-A8C5-ECC9F3942E4B}">
                <a14:imgProps xmlns:a14="http://schemas.microsoft.com/office/drawing/2010/main">
                  <a14:imgLayer r:embed="rId3">
                    <a14:imgEffect>
                      <a14:sharpenSoften amount="-22000"/>
                    </a14:imgEffect>
                  </a14:imgLayer>
                </a14:imgProps>
              </a:ext>
              <a:ext uri="{28A0092B-C50C-407E-A947-70E740481C1C}">
                <a14:useLocalDpi xmlns:a14="http://schemas.microsoft.com/office/drawing/2010/main" val="0"/>
              </a:ext>
            </a:extLst>
          </a:blip>
          <a:srcRect b="42205"/>
          <a:stretch/>
        </p:blipFill>
        <p:spPr>
          <a:xfrm>
            <a:off x="0" y="2947252"/>
            <a:ext cx="12192000" cy="3910751"/>
          </a:xfrm>
          <a:prstGeom prst="rect">
            <a:avLst/>
          </a:prstGeom>
          <a:noFill/>
        </p:spPr>
      </p:pic>
    </p:spTree>
    <p:extLst>
      <p:ext uri="{BB962C8B-B14F-4D97-AF65-F5344CB8AC3E}">
        <p14:creationId xmlns:p14="http://schemas.microsoft.com/office/powerpoint/2010/main" val="4039447208"/>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Esri">
    <p:spTree>
      <p:nvGrpSpPr>
        <p:cNvPr id="1" name=""/>
        <p:cNvGrpSpPr/>
        <p:nvPr/>
      </p:nvGrpSpPr>
      <p:grpSpPr>
        <a:xfrm>
          <a:off x="0" y="0"/>
          <a:ext cx="0" cy="0"/>
          <a:chOff x="0" y="0"/>
          <a:chExt cx="0" cy="0"/>
        </a:xfrm>
      </p:grpSpPr>
      <p:pic>
        <p:nvPicPr>
          <p:cNvPr id="3" name="Picture 2" descr="esri logo_big_wht.png"/>
          <p:cNvPicPr>
            <a:picLocks noChangeAspect="1"/>
          </p:cNvPicPr>
          <p:nvPr/>
        </p:nvPicPr>
        <p:blipFill>
          <a:blip r:embed="rId2"/>
          <a:stretch>
            <a:fillRect/>
          </a:stretch>
        </p:blipFill>
        <p:spPr bwMode="gray">
          <a:xfrm>
            <a:off x="0" y="0"/>
            <a:ext cx="12192000" cy="6858000"/>
          </a:xfrm>
          <a:prstGeom prst="rect">
            <a:avLst/>
          </a:prstGeom>
        </p:spPr>
      </p:pic>
    </p:spTree>
    <p:extLst>
      <p:ext uri="{BB962C8B-B14F-4D97-AF65-F5344CB8AC3E}">
        <p14:creationId xmlns:p14="http://schemas.microsoft.com/office/powerpoint/2010/main" val="2423118656"/>
      </p:ext>
    </p:extLst>
  </p:cSld>
  <p:clrMapOvr>
    <a:masterClrMapping/>
  </p:clrMapOvr>
  <p:transition spd="med">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10.1">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alphaModFix amt="42000"/>
            <a:extLst>
              <a:ext uri="{28A0092B-C50C-407E-A947-70E740481C1C}">
                <a14:useLocalDpi xmlns:a14="http://schemas.microsoft.com/office/drawing/2010/main"/>
              </a:ext>
            </a:extLst>
          </a:blip>
          <a:srcRect/>
          <a:stretch/>
        </p:blipFill>
        <p:spPr>
          <a:xfrm>
            <a:off x="3" y="3576100"/>
            <a:ext cx="12191999" cy="3281905"/>
          </a:xfrm>
          <a:prstGeom prst="rect">
            <a:avLst/>
          </a:prstGeom>
        </p:spPr>
      </p:pic>
      <p:sp>
        <p:nvSpPr>
          <p:cNvPr id="9" name="TextBox 8"/>
          <p:cNvSpPr txBox="1"/>
          <p:nvPr userDrawn="1"/>
        </p:nvSpPr>
        <p:spPr>
          <a:xfrm>
            <a:off x="135469" y="-393700"/>
            <a:ext cx="6493899" cy="1899640"/>
          </a:xfrm>
          <a:prstGeom prst="rect">
            <a:avLst/>
          </a:prstGeom>
          <a:noFill/>
          <a:effectLst/>
        </p:spPr>
        <p:txBody>
          <a:bodyPr wrap="square" lIns="0" tIns="0" rIns="0" bIns="0" rtlCol="0" anchor="b">
            <a:noAutofit/>
          </a:bodyPr>
          <a:lstStyle/>
          <a:p>
            <a:pPr defTabSz="457200" eaLnBrk="0" fontAlgn="auto" hangingPunct="0">
              <a:spcBef>
                <a:spcPts val="0"/>
              </a:spcBef>
              <a:spcAft>
                <a:spcPts val="0"/>
              </a:spcAft>
            </a:pPr>
            <a:r>
              <a:rPr lang="en-US" sz="11500" b="1" spc="-10" dirty="0" smtClean="0">
                <a:gradFill flip="none" rotWithShape="1">
                  <a:gsLst>
                    <a:gs pos="0">
                      <a:srgbClr val="5EB4E6">
                        <a:alpha val="35000"/>
                      </a:srgbClr>
                    </a:gs>
                    <a:gs pos="95000">
                      <a:srgbClr val="5EB4E6">
                        <a:alpha val="0"/>
                      </a:srgbClr>
                    </a:gs>
                  </a:gsLst>
                  <a:lin ang="5400000" scaled="0"/>
                  <a:tileRect/>
                </a:gradFill>
                <a:latin typeface="Arial"/>
              </a:rPr>
              <a:t>10.1</a:t>
            </a:r>
            <a:endParaRPr lang="en-US" sz="9600" b="1" spc="-10" dirty="0" smtClean="0">
              <a:gradFill flip="none" rotWithShape="1">
                <a:gsLst>
                  <a:gs pos="0">
                    <a:srgbClr val="5EB4E6">
                      <a:alpha val="35000"/>
                    </a:srgbClr>
                  </a:gs>
                  <a:gs pos="95000">
                    <a:srgbClr val="5EB4E6">
                      <a:alpha val="0"/>
                    </a:srgbClr>
                  </a:gs>
                </a:gsLst>
                <a:lin ang="5400000" scaled="0"/>
                <a:tileRect/>
              </a:gradFill>
              <a:latin typeface="Arial"/>
            </a:endParaRPr>
          </a:p>
        </p:txBody>
      </p:sp>
      <p:pic>
        <p:nvPicPr>
          <p:cNvPr id="6" name="Picture 5" descr="header-banner.png"/>
          <p:cNvPicPr>
            <a:picLocks noChangeAspect="1"/>
          </p:cNvPicPr>
          <p:nvPr/>
        </p:nvPicPr>
        <p:blipFill>
          <a:blip r:embed="rId3"/>
          <a:stretch>
            <a:fillRect/>
          </a:stretch>
        </p:blipFill>
        <p:spPr bwMode="hidden">
          <a:xfrm>
            <a:off x="504" y="685800"/>
            <a:ext cx="12190992"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hasCustomPrompt="1"/>
          </p:nvPr>
        </p:nvSpPr>
        <p:spPr>
          <a:xfrm>
            <a:off x="1219200" y="1243584"/>
            <a:ext cx="9753600" cy="347472"/>
          </a:xfrm>
        </p:spPr>
        <p:txBody>
          <a:bodyPr anchor="t">
            <a:noAutofit/>
          </a:bodyPr>
          <a:lstStyle>
            <a:lvl1pPr marL="0" indent="0" algn="l">
              <a:lnSpc>
                <a:spcPts val="2000"/>
              </a:lnSpc>
              <a:spcBef>
                <a:spcPts val="0"/>
              </a:spcBef>
              <a:spcAft>
                <a:spcPts val="0"/>
              </a:spcAft>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 (optional)</a:t>
            </a:r>
          </a:p>
        </p:txBody>
      </p:sp>
      <p:sp>
        <p:nvSpPr>
          <p:cNvPr id="4" name="Content Placeholder 3"/>
          <p:cNvSpPr>
            <a:spLocks noGrp="1"/>
          </p:cNvSpPr>
          <p:nvPr>
            <p:ph sz="half" idx="2"/>
          </p:nvPr>
        </p:nvSpPr>
        <p:spPr>
          <a:xfrm>
            <a:off x="1676400" y="1947672"/>
            <a:ext cx="8839200" cy="3429000"/>
          </a:xfrm>
        </p:spPr>
        <p:txBody>
          <a:bodyPr/>
          <a:lstStyle>
            <a:lvl1pPr>
              <a:buClr>
                <a:schemeClr val="accent4">
                  <a:lumMod val="60000"/>
                  <a:lumOff val="40000"/>
                </a:schemeClr>
              </a:buClr>
              <a:defRPr sz="2000" b="1"/>
            </a:lvl1pPr>
            <a:lvl2pPr>
              <a:buClr>
                <a:schemeClr val="accent4">
                  <a:lumMod val="60000"/>
                  <a:lumOff val="40000"/>
                </a:schemeClr>
              </a:buClr>
              <a:defRPr sz="1800"/>
            </a:lvl2pPr>
            <a:lvl3pPr>
              <a:buClr>
                <a:schemeClr val="accent4">
                  <a:lumMod val="60000"/>
                  <a:lumOff val="40000"/>
                </a:schemeClr>
              </a:buClr>
              <a:defRPr sz="1600"/>
            </a:lvl3pPr>
            <a:lvl4pPr>
              <a:buClr>
                <a:schemeClr val="accent4">
                  <a:lumMod val="60000"/>
                  <a:lumOff val="40000"/>
                </a:schemeClr>
              </a:buClr>
              <a:defRPr sz="1400"/>
            </a:lvl4pPr>
            <a:lvl5pPr>
              <a:lnSpc>
                <a:spcPts val="1800"/>
              </a:lnSpc>
              <a:buClr>
                <a:schemeClr val="accent4">
                  <a:lumMod val="60000"/>
                  <a:lumOff val="40000"/>
                </a:schemeClr>
              </a:buCl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4" hasCustomPrompt="1"/>
          </p:nvPr>
        </p:nvSpPr>
        <p:spPr>
          <a:xfrm>
            <a:off x="2438400" y="5715005"/>
            <a:ext cx="8534400" cy="475487"/>
          </a:xfrm>
        </p:spPr>
        <p:txBody>
          <a:bodyPr anchor="b">
            <a:noAutofit/>
          </a:bodyPr>
          <a:lstStyle>
            <a:lvl1pPr marL="0" indent="0" algn="r" defTabSz="457200" rtl="0" eaLnBrk="1" latinLnBrk="0" hangingPunct="1">
              <a:lnSpc>
                <a:spcPts val="1800"/>
              </a:lnSpc>
              <a:spcBef>
                <a:spcPts val="0"/>
              </a:spcBef>
              <a:spcAft>
                <a:spcPts val="0"/>
              </a:spcAft>
              <a:buClr>
                <a:schemeClr val="tx1">
                  <a:lumMod val="65000"/>
                </a:schemeClr>
              </a:buClr>
              <a:buSzPct val="80000"/>
              <a:buFontTx/>
              <a:buNone/>
              <a:tabLst/>
              <a:defRPr lang="en-US" sz="1400" b="0" i="1" kern="1200" baseline="0" smtClean="0">
                <a:solidFill>
                  <a:schemeClr val="tx2"/>
                </a:solidFill>
                <a:latin typeface="+mn-lt"/>
                <a:ea typeface="+mn-ea"/>
                <a:cs typeface="+mn-cs"/>
              </a:defRPr>
            </a:lvl1pPr>
          </a:lstStyle>
          <a:p>
            <a:pPr algn="r" rtl="0"/>
            <a:r>
              <a:rPr lang="en-US" sz="1400" i="1" kern="1200" baseline="0" smtClean="0">
                <a:solidFill>
                  <a:srgbClr val="FFFF96"/>
                </a:solidFill>
              </a:rPr>
              <a:t>Click to Edit Tagline (optional)</a:t>
            </a:r>
          </a:p>
        </p:txBody>
      </p:sp>
    </p:spTree>
    <p:extLst>
      <p:ext uri="{BB962C8B-B14F-4D97-AF65-F5344CB8AC3E}">
        <p14:creationId xmlns:p14="http://schemas.microsoft.com/office/powerpoint/2010/main" val="636873236"/>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DCE4E8">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Tree>
    <p:extLst>
      <p:ext uri="{BB962C8B-B14F-4D97-AF65-F5344CB8AC3E}">
        <p14:creationId xmlns:p14="http://schemas.microsoft.com/office/powerpoint/2010/main" val="44342466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Tree>
    <p:extLst>
      <p:ext uri="{BB962C8B-B14F-4D97-AF65-F5344CB8AC3E}">
        <p14:creationId xmlns:p14="http://schemas.microsoft.com/office/powerpoint/2010/main" val="197206667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2.jpeg"/><Relationship Id="rId2" Type="http://schemas.openxmlformats.org/officeDocument/2006/relationships/slideLayout" Target="../slideLayouts/slideLayout58.xml"/><Relationship Id="rId16" Type="http://schemas.openxmlformats.org/officeDocument/2006/relationships/theme" Target="../theme/theme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3"/>
            <a:ext cx="9753600" cy="484631"/>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130302" marR="0" lvl="0" indent="-130302" algn="l" defTabSz="342900" rtl="0" eaLnBrk="1" fontAlgn="auto" latinLnBrk="0" hangingPunct="1">
              <a:lnSpc>
                <a:spcPct val="100000"/>
              </a:lnSpc>
              <a:spcBef>
                <a:spcPts val="225"/>
              </a:spcBef>
              <a:spcAft>
                <a:spcPts val="900"/>
              </a:spcAft>
              <a:buClrTx/>
              <a:buSzPct val="80000"/>
              <a:buFont typeface="Arial"/>
              <a:buChar char="•"/>
              <a:tabLst/>
              <a:defRPr/>
            </a:pPr>
            <a:r>
              <a:rPr kumimoji="0" lang="en-US" sz="195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828919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hf hdr="0" ftr="0" dt="0"/>
  <p:txStyles>
    <p:title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p:titleStyle>
    <p:bodyStyle>
      <a:lvl1pPr marL="130302" marR="0" indent="-130302" algn="l" defTabSz="342900" rtl="0" eaLnBrk="1" fontAlgn="auto" latinLnBrk="0" hangingPunct="1">
        <a:lnSpc>
          <a:spcPct val="100000"/>
        </a:lnSpc>
        <a:spcBef>
          <a:spcPts val="225"/>
        </a:spcBef>
        <a:spcAft>
          <a:spcPts val="900"/>
        </a:spcAft>
        <a:buClrTx/>
        <a:buSzPct val="80000"/>
        <a:buFont typeface="Arial"/>
        <a:buChar char="•"/>
        <a:tabLst/>
        <a:defRPr lang="en-US" sz="1950" b="0" i="0" kern="1200">
          <a:solidFill>
            <a:schemeClr val="tx1"/>
          </a:solidFill>
          <a:latin typeface="+mn-lt"/>
          <a:ea typeface="+mn-ea"/>
          <a:cs typeface="Avenir LT Std 55 Roman"/>
        </a:defRPr>
      </a:lvl1pPr>
      <a:lvl2pPr marL="129779" indent="-129779" algn="l" defTabSz="342900" rtl="0" eaLnBrk="1" latinLnBrk="0" hangingPunct="1">
        <a:lnSpc>
          <a:spcPts val="1650"/>
        </a:lnSpc>
        <a:spcBef>
          <a:spcPts val="0"/>
        </a:spcBef>
        <a:spcAft>
          <a:spcPts val="450"/>
        </a:spcAft>
        <a:buClr>
          <a:schemeClr val="tx1">
            <a:lumMod val="65000"/>
          </a:schemeClr>
        </a:buClr>
        <a:buSzPct val="80000"/>
        <a:buFont typeface="Lucida Grande"/>
        <a:buChar char="-"/>
        <a:defRPr sz="1650" b="0" i="0" kern="1200">
          <a:solidFill>
            <a:schemeClr val="tx1"/>
          </a:solidFill>
          <a:latin typeface="Avenir LT Std 55 Roman"/>
          <a:ea typeface="+mn-ea"/>
          <a:cs typeface="Avenir LT Std 55 Roman"/>
        </a:defRPr>
      </a:lvl2pPr>
      <a:lvl3pPr marL="301229" indent="-129779" algn="l" defTabSz="342900" rtl="0" eaLnBrk="1" latinLnBrk="0" hangingPunct="1">
        <a:lnSpc>
          <a:spcPts val="2025"/>
        </a:lnSpc>
        <a:spcBef>
          <a:spcPts val="0"/>
        </a:spcBef>
        <a:spcAft>
          <a:spcPts val="900"/>
        </a:spcAft>
        <a:buClr>
          <a:schemeClr val="tx1">
            <a:lumMod val="65000"/>
          </a:schemeClr>
        </a:buClr>
        <a:buSzPct val="80000"/>
        <a:buFont typeface="Lucida Grande"/>
        <a:buChar char="-"/>
        <a:defRPr sz="1800" b="0" i="0" kern="1200">
          <a:solidFill>
            <a:schemeClr val="tx1"/>
          </a:solidFill>
          <a:latin typeface="+mn-lt"/>
          <a:ea typeface="+mn-ea"/>
          <a:cs typeface="Avenir LT Std 65 Medium"/>
        </a:defRPr>
      </a:lvl3pPr>
      <a:lvl4pPr marL="557213" indent="-129779" algn="l" defTabSz="342900" rtl="0" eaLnBrk="1" latinLnBrk="0" hangingPunct="1">
        <a:lnSpc>
          <a:spcPts val="1350"/>
        </a:lnSpc>
        <a:spcBef>
          <a:spcPts val="0"/>
        </a:spcBef>
        <a:spcAft>
          <a:spcPts val="450"/>
        </a:spcAft>
        <a:buClr>
          <a:schemeClr val="tx1">
            <a:lumMod val="65000"/>
          </a:schemeClr>
        </a:buClr>
        <a:buSzPct val="80000"/>
        <a:buFont typeface="Lucida Grande"/>
        <a:buChar char="-"/>
        <a:defRPr sz="1350" b="0" i="0" kern="1200">
          <a:solidFill>
            <a:schemeClr val="tx1"/>
          </a:solidFill>
          <a:latin typeface="Avenir LT Std 55 Roman"/>
          <a:ea typeface="+mn-ea"/>
          <a:cs typeface="Avenir LT Std 55 Roman"/>
        </a:defRPr>
      </a:lvl4pPr>
      <a:lvl5pPr marL="812006" indent="-132160" algn="l" defTabSz="342900" rtl="0" eaLnBrk="1" latinLnBrk="0" hangingPunct="1">
        <a:lnSpc>
          <a:spcPts val="1425"/>
        </a:lnSpc>
        <a:spcBef>
          <a:spcPts val="0"/>
        </a:spcBef>
        <a:spcAft>
          <a:spcPts val="450"/>
        </a:spcAft>
        <a:buClr>
          <a:schemeClr val="tx1">
            <a:lumMod val="65000"/>
          </a:schemeClr>
        </a:buClr>
        <a:buSzPct val="80000"/>
        <a:buFont typeface="Lucida Grande"/>
        <a:buChar char="-"/>
        <a:defRPr sz="1200" b="0" i="0" kern="1200">
          <a:solidFill>
            <a:schemeClr val="tx1"/>
          </a:solidFill>
          <a:latin typeface="Avenir LT Std 55 Roman"/>
          <a:ea typeface="+mn-ea"/>
          <a:cs typeface="Avenir LT Std 55 Roman"/>
        </a:defRPr>
      </a:lvl5pPr>
      <a:lvl6pPr marL="1329929" indent="-133350" algn="l" defTabSz="301229" rtl="0" eaLnBrk="1" latinLnBrk="0" hangingPunct="1">
        <a:lnSpc>
          <a:spcPts val="1275"/>
        </a:lnSpc>
        <a:spcBef>
          <a:spcPts val="225"/>
        </a:spcBef>
        <a:spcAft>
          <a:spcPts val="225"/>
        </a:spcAft>
        <a:buSzPct val="80000"/>
        <a:buFont typeface="Lucida Grande"/>
        <a:buChar char="-"/>
        <a:tabLst>
          <a:tab pos="1113235" algn="l"/>
        </a:tabLst>
        <a:defRPr sz="1050" b="1" kern="1200">
          <a:solidFill>
            <a:schemeClr val="tx1"/>
          </a:solidFill>
          <a:latin typeface="Arial"/>
          <a:ea typeface="+mn-ea"/>
          <a:cs typeface="Arial"/>
        </a:defRPr>
      </a:lvl6pPr>
      <a:lvl7pPr marL="1546622" indent="-132160"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7pPr>
      <a:lvl8pPr marL="1714500" indent="-129779"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8pPr>
      <a:lvl9pPr marL="1839516" indent="-122635"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5"/>
            <a:ext cx="9753600" cy="484631"/>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97727" marR="0" lvl="0" indent="-97727" algn="l" defTabSz="257175" rtl="0" eaLnBrk="1" fontAlgn="auto" latinLnBrk="0" hangingPunct="1">
              <a:lnSpc>
                <a:spcPct val="100000"/>
              </a:lnSpc>
              <a:spcBef>
                <a:spcPts val="169"/>
              </a:spcBef>
              <a:spcAft>
                <a:spcPts val="675"/>
              </a:spcAft>
              <a:buClrTx/>
              <a:buSzPct val="80000"/>
              <a:buFont typeface="Arial"/>
              <a:buChar char="•"/>
              <a:tabLst/>
              <a:defRPr/>
            </a:pPr>
            <a:r>
              <a:rPr kumimoji="0" lang="en-US" sz="1463"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28987040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fade/>
  </p:transition>
  <p:txStyles>
    <p:titleStyle>
      <a:lvl1pPr algn="l" defTabSz="257175" rtl="0" eaLnBrk="1" latinLnBrk="0" hangingPunct="1">
        <a:lnSpc>
          <a:spcPct val="100000"/>
        </a:lnSpc>
        <a:spcBef>
          <a:spcPct val="0"/>
        </a:spcBef>
        <a:buNone/>
        <a:defRPr sz="1575" b="1" i="0" kern="1200">
          <a:solidFill>
            <a:schemeClr val="tx1"/>
          </a:solidFill>
          <a:latin typeface="+mj-lt"/>
          <a:ea typeface="+mj-ea"/>
          <a:cs typeface="Avenir LT Std 55 Roman" pitchFamily="34" charset="0"/>
        </a:defRPr>
      </a:lvl1pPr>
    </p:titleStyle>
    <p:bodyStyle>
      <a:lvl1pPr marL="97727" marR="0" indent="-97727" algn="l" defTabSz="257175" rtl="0" eaLnBrk="1" fontAlgn="auto" latinLnBrk="0" hangingPunct="1">
        <a:lnSpc>
          <a:spcPct val="100000"/>
        </a:lnSpc>
        <a:spcBef>
          <a:spcPts val="169"/>
        </a:spcBef>
        <a:spcAft>
          <a:spcPts val="675"/>
        </a:spcAft>
        <a:buClrTx/>
        <a:buSzPct val="80000"/>
        <a:buFont typeface="Arial"/>
        <a:buChar char="•"/>
        <a:tabLst/>
        <a:defRPr lang="en-US" sz="1463" b="0" i="0" kern="1200">
          <a:solidFill>
            <a:schemeClr val="tx1"/>
          </a:solidFill>
          <a:latin typeface="+mn-lt"/>
          <a:ea typeface="+mn-ea"/>
          <a:cs typeface="Avenir LT Std 55 Roman"/>
        </a:defRPr>
      </a:lvl1pPr>
      <a:lvl2pPr marL="97334" indent="-97334" algn="l" defTabSz="257175" rtl="0" eaLnBrk="1" latinLnBrk="0" hangingPunct="1">
        <a:lnSpc>
          <a:spcPts val="1238"/>
        </a:lnSpc>
        <a:spcBef>
          <a:spcPts val="0"/>
        </a:spcBef>
        <a:spcAft>
          <a:spcPts val="338"/>
        </a:spcAft>
        <a:buClr>
          <a:schemeClr val="tx1">
            <a:lumMod val="65000"/>
          </a:schemeClr>
        </a:buClr>
        <a:buSzPct val="80000"/>
        <a:buFont typeface="Lucida Grande"/>
        <a:buChar char="-"/>
        <a:defRPr sz="1238" b="0" i="0" kern="1200">
          <a:solidFill>
            <a:schemeClr val="tx1"/>
          </a:solidFill>
          <a:latin typeface="Avenir LT Std 55 Roman"/>
          <a:ea typeface="+mn-ea"/>
          <a:cs typeface="Avenir LT Std 55 Roman"/>
        </a:defRPr>
      </a:lvl2pPr>
      <a:lvl3pPr marL="225922" indent="-97334" algn="l" defTabSz="257175" rtl="0" eaLnBrk="1" latinLnBrk="0" hangingPunct="1">
        <a:lnSpc>
          <a:spcPts val="1519"/>
        </a:lnSpc>
        <a:spcBef>
          <a:spcPts val="0"/>
        </a:spcBef>
        <a:spcAft>
          <a:spcPts val="675"/>
        </a:spcAft>
        <a:buClr>
          <a:schemeClr val="tx1">
            <a:lumMod val="65000"/>
          </a:schemeClr>
        </a:buClr>
        <a:buSzPct val="80000"/>
        <a:buFont typeface="Lucida Grande"/>
        <a:buChar char="-"/>
        <a:defRPr sz="1350" b="0" i="0" kern="1200">
          <a:solidFill>
            <a:schemeClr val="tx1"/>
          </a:solidFill>
          <a:latin typeface="+mn-lt"/>
          <a:ea typeface="+mn-ea"/>
          <a:cs typeface="Avenir LT Std 65 Medium"/>
        </a:defRPr>
      </a:lvl3pPr>
      <a:lvl4pPr marL="417910" indent="-97334" algn="l" defTabSz="257175" rtl="0" eaLnBrk="1" latinLnBrk="0" hangingPunct="1">
        <a:lnSpc>
          <a:spcPts val="1013"/>
        </a:lnSpc>
        <a:spcBef>
          <a:spcPts val="0"/>
        </a:spcBef>
        <a:spcAft>
          <a:spcPts val="338"/>
        </a:spcAft>
        <a:buClr>
          <a:schemeClr val="tx1">
            <a:lumMod val="65000"/>
          </a:schemeClr>
        </a:buClr>
        <a:buSzPct val="80000"/>
        <a:buFont typeface="Lucida Grande"/>
        <a:buChar char="-"/>
        <a:defRPr sz="1013" b="0" i="0" kern="1200">
          <a:solidFill>
            <a:schemeClr val="tx1"/>
          </a:solidFill>
          <a:latin typeface="Avenir LT Std 55 Roman"/>
          <a:ea typeface="+mn-ea"/>
          <a:cs typeface="Avenir LT Std 55 Roman"/>
        </a:defRPr>
      </a:lvl4pPr>
      <a:lvl5pPr marL="609005" indent="-99120" algn="l" defTabSz="257175" rtl="0" eaLnBrk="1" latinLnBrk="0" hangingPunct="1">
        <a:lnSpc>
          <a:spcPts val="1069"/>
        </a:lnSpc>
        <a:spcBef>
          <a:spcPts val="0"/>
        </a:spcBef>
        <a:spcAft>
          <a:spcPts val="338"/>
        </a:spcAft>
        <a:buClr>
          <a:schemeClr val="tx1">
            <a:lumMod val="65000"/>
          </a:schemeClr>
        </a:buClr>
        <a:buSzPct val="80000"/>
        <a:buFont typeface="Lucida Grande"/>
        <a:buChar char="-"/>
        <a:defRPr sz="900" b="0" i="0" kern="1200">
          <a:solidFill>
            <a:schemeClr val="tx1"/>
          </a:solidFill>
          <a:latin typeface="Avenir LT Std 55 Roman"/>
          <a:ea typeface="+mn-ea"/>
          <a:cs typeface="Avenir LT Std 55 Roman"/>
        </a:defRPr>
      </a:lvl5pPr>
      <a:lvl6pPr marL="997447" indent="-100013" algn="l" defTabSz="225922" rtl="0" eaLnBrk="1" latinLnBrk="0" hangingPunct="1">
        <a:lnSpc>
          <a:spcPts val="956"/>
        </a:lnSpc>
        <a:spcBef>
          <a:spcPts val="169"/>
        </a:spcBef>
        <a:spcAft>
          <a:spcPts val="169"/>
        </a:spcAft>
        <a:buSzPct val="80000"/>
        <a:buFont typeface="Lucida Grande"/>
        <a:buChar char="-"/>
        <a:tabLst>
          <a:tab pos="834926" algn="l"/>
        </a:tabLst>
        <a:defRPr sz="788" b="1" kern="1200">
          <a:solidFill>
            <a:schemeClr val="tx1"/>
          </a:solidFill>
          <a:latin typeface="Arial"/>
          <a:ea typeface="+mn-ea"/>
          <a:cs typeface="Arial"/>
        </a:defRPr>
      </a:lvl6pPr>
      <a:lvl7pPr marL="1159967" indent="-99120"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7pPr>
      <a:lvl8pPr marL="1285875" indent="-97334"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8pPr>
      <a:lvl9pPr marL="1379637" indent="-91976"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1"/>
            <a:ext cx="9753600" cy="484631"/>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110908347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med">
    <p:fade/>
  </p:transition>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3"/>
            <a:ext cx="9753600" cy="484631"/>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130302" marR="0" lvl="0" indent="-130302" algn="l" defTabSz="342900" rtl="0" eaLnBrk="1" fontAlgn="auto" latinLnBrk="0" hangingPunct="1">
              <a:lnSpc>
                <a:spcPct val="100000"/>
              </a:lnSpc>
              <a:spcBef>
                <a:spcPts val="225"/>
              </a:spcBef>
              <a:spcAft>
                <a:spcPts val="900"/>
              </a:spcAft>
              <a:buClrTx/>
              <a:buSzPct val="80000"/>
              <a:buFont typeface="Arial"/>
              <a:buChar char="•"/>
              <a:tabLst/>
              <a:defRPr/>
            </a:pPr>
            <a:r>
              <a:rPr kumimoji="0" lang="en-US" sz="195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8741285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ransition spd="med">
    <p:fade/>
  </p:transition>
  <p:hf hdr="0" ftr="0" dt="0"/>
  <p:txStyles>
    <p:title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p:titleStyle>
    <p:bodyStyle>
      <a:lvl1pPr marL="130302" marR="0" indent="-130302" algn="l" defTabSz="342900" rtl="0" eaLnBrk="1" fontAlgn="auto" latinLnBrk="0" hangingPunct="1">
        <a:lnSpc>
          <a:spcPct val="100000"/>
        </a:lnSpc>
        <a:spcBef>
          <a:spcPts val="225"/>
        </a:spcBef>
        <a:spcAft>
          <a:spcPts val="900"/>
        </a:spcAft>
        <a:buClrTx/>
        <a:buSzPct val="80000"/>
        <a:buFont typeface="Arial"/>
        <a:buChar char="•"/>
        <a:tabLst/>
        <a:defRPr lang="en-US" sz="1950" b="0" i="0" kern="1200">
          <a:solidFill>
            <a:schemeClr val="tx1"/>
          </a:solidFill>
          <a:latin typeface="+mn-lt"/>
          <a:ea typeface="+mn-ea"/>
          <a:cs typeface="Avenir LT Std 55 Roman"/>
        </a:defRPr>
      </a:lvl1pPr>
      <a:lvl2pPr marL="129779" indent="-129779" algn="l" defTabSz="342900" rtl="0" eaLnBrk="1" latinLnBrk="0" hangingPunct="1">
        <a:lnSpc>
          <a:spcPts val="1650"/>
        </a:lnSpc>
        <a:spcBef>
          <a:spcPts val="0"/>
        </a:spcBef>
        <a:spcAft>
          <a:spcPts val="450"/>
        </a:spcAft>
        <a:buClr>
          <a:schemeClr val="tx1">
            <a:lumMod val="65000"/>
          </a:schemeClr>
        </a:buClr>
        <a:buSzPct val="80000"/>
        <a:buFont typeface="Lucida Grande"/>
        <a:buChar char="-"/>
        <a:defRPr sz="1650" b="0" i="0" kern="1200">
          <a:solidFill>
            <a:schemeClr val="tx1"/>
          </a:solidFill>
          <a:latin typeface="Avenir LT Std 55 Roman"/>
          <a:ea typeface="+mn-ea"/>
          <a:cs typeface="Avenir LT Std 55 Roman"/>
        </a:defRPr>
      </a:lvl2pPr>
      <a:lvl3pPr marL="301229" indent="-129779" algn="l" defTabSz="342900" rtl="0" eaLnBrk="1" latinLnBrk="0" hangingPunct="1">
        <a:lnSpc>
          <a:spcPts val="2025"/>
        </a:lnSpc>
        <a:spcBef>
          <a:spcPts val="0"/>
        </a:spcBef>
        <a:spcAft>
          <a:spcPts val="900"/>
        </a:spcAft>
        <a:buClr>
          <a:schemeClr val="tx1">
            <a:lumMod val="65000"/>
          </a:schemeClr>
        </a:buClr>
        <a:buSzPct val="80000"/>
        <a:buFont typeface="Lucida Grande"/>
        <a:buChar char="-"/>
        <a:defRPr sz="1800" b="0" i="0" kern="1200">
          <a:solidFill>
            <a:schemeClr val="tx1"/>
          </a:solidFill>
          <a:latin typeface="+mn-lt"/>
          <a:ea typeface="+mn-ea"/>
          <a:cs typeface="Avenir LT Std 65 Medium"/>
        </a:defRPr>
      </a:lvl3pPr>
      <a:lvl4pPr marL="557213" indent="-129779" algn="l" defTabSz="342900" rtl="0" eaLnBrk="1" latinLnBrk="0" hangingPunct="1">
        <a:lnSpc>
          <a:spcPts val="1350"/>
        </a:lnSpc>
        <a:spcBef>
          <a:spcPts val="0"/>
        </a:spcBef>
        <a:spcAft>
          <a:spcPts val="450"/>
        </a:spcAft>
        <a:buClr>
          <a:schemeClr val="tx1">
            <a:lumMod val="65000"/>
          </a:schemeClr>
        </a:buClr>
        <a:buSzPct val="80000"/>
        <a:buFont typeface="Lucida Grande"/>
        <a:buChar char="-"/>
        <a:defRPr sz="1350" b="0" i="0" kern="1200">
          <a:solidFill>
            <a:schemeClr val="tx1"/>
          </a:solidFill>
          <a:latin typeface="Avenir LT Std 55 Roman"/>
          <a:ea typeface="+mn-ea"/>
          <a:cs typeface="Avenir LT Std 55 Roman"/>
        </a:defRPr>
      </a:lvl4pPr>
      <a:lvl5pPr marL="812006" indent="-132160" algn="l" defTabSz="342900" rtl="0" eaLnBrk="1" latinLnBrk="0" hangingPunct="1">
        <a:lnSpc>
          <a:spcPts val="1425"/>
        </a:lnSpc>
        <a:spcBef>
          <a:spcPts val="0"/>
        </a:spcBef>
        <a:spcAft>
          <a:spcPts val="450"/>
        </a:spcAft>
        <a:buClr>
          <a:schemeClr val="tx1">
            <a:lumMod val="65000"/>
          </a:schemeClr>
        </a:buClr>
        <a:buSzPct val="80000"/>
        <a:buFont typeface="Lucida Grande"/>
        <a:buChar char="-"/>
        <a:defRPr sz="1200" b="0" i="0" kern="1200">
          <a:solidFill>
            <a:schemeClr val="tx1"/>
          </a:solidFill>
          <a:latin typeface="Avenir LT Std 55 Roman"/>
          <a:ea typeface="+mn-ea"/>
          <a:cs typeface="Avenir LT Std 55 Roman"/>
        </a:defRPr>
      </a:lvl5pPr>
      <a:lvl6pPr marL="1329929" indent="-133350" algn="l" defTabSz="301229" rtl="0" eaLnBrk="1" latinLnBrk="0" hangingPunct="1">
        <a:lnSpc>
          <a:spcPts val="1275"/>
        </a:lnSpc>
        <a:spcBef>
          <a:spcPts val="225"/>
        </a:spcBef>
        <a:spcAft>
          <a:spcPts val="225"/>
        </a:spcAft>
        <a:buSzPct val="80000"/>
        <a:buFont typeface="Lucida Grande"/>
        <a:buChar char="-"/>
        <a:tabLst>
          <a:tab pos="1113235" algn="l"/>
        </a:tabLst>
        <a:defRPr sz="1050" b="1" kern="1200">
          <a:solidFill>
            <a:schemeClr val="tx1"/>
          </a:solidFill>
          <a:latin typeface="Arial"/>
          <a:ea typeface="+mn-ea"/>
          <a:cs typeface="Arial"/>
        </a:defRPr>
      </a:lvl6pPr>
      <a:lvl7pPr marL="1546622" indent="-132160"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7pPr>
      <a:lvl8pPr marL="1714500" indent="-129779"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8pPr>
      <a:lvl9pPr marL="1839516" indent="-122635"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1"/>
            <a:ext cx="9753600" cy="484631"/>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97314803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spd="med">
    <p:fade/>
  </p:transition>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722379"/>
            <a:ext cx="9753600" cy="484631"/>
          </a:xfrm>
          <a:prstGeom prst="rect">
            <a:avLst/>
          </a:prstGeom>
        </p:spPr>
        <p:txBody>
          <a:bodyPr vert="horz" lIns="0" tIns="0" rIns="0" bIns="0" rtlCol="0" anchor="t">
            <a:noAutofit/>
          </a:bodyPr>
          <a:lstStyle/>
          <a:p>
            <a:r>
              <a:rPr lang="en-US" smtClean="0"/>
              <a:t>Click to edit Master title style</a:t>
            </a:r>
            <a:endParaRPr lang="en-US"/>
          </a:p>
        </p:txBody>
      </p:sp>
      <p:sp>
        <p:nvSpPr>
          <p:cNvPr id="3" name="Text Placeholder 2"/>
          <p:cNvSpPr>
            <a:spLocks noGrp="1"/>
          </p:cNvSpPr>
          <p:nvPr>
            <p:ph type="body" idx="1"/>
          </p:nvPr>
        </p:nvSpPr>
        <p:spPr>
          <a:xfrm>
            <a:off x="1676400" y="1947672"/>
            <a:ext cx="8839200" cy="34290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53676845"/>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ts val="24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ts val="22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ts val="2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6.jpeg"/><Relationship Id="rId7" Type="http://schemas.openxmlformats.org/officeDocument/2006/relationships/image" Target="../media/image49.png"/><Relationship Id="rId2" Type="http://schemas.openxmlformats.org/officeDocument/2006/relationships/image" Target="../media/image45.jpeg"/><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chart" Target="../charts/chart1.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8.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18.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jpeg"/><Relationship Id="rId1" Type="http://schemas.openxmlformats.org/officeDocument/2006/relationships/slideLayout" Target="../slideLayouts/slideLayout18.xml"/><Relationship Id="rId5" Type="http://schemas.openxmlformats.org/officeDocument/2006/relationships/image" Target="../media/image66.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8.xml"/><Relationship Id="rId5" Type="http://schemas.openxmlformats.org/officeDocument/2006/relationships/image" Target="../media/image170.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8.xml"/><Relationship Id="rId5" Type="http://schemas.openxmlformats.org/officeDocument/2006/relationships/hyperlink" Target="https://library.ctr.utexas.edu/ctr-publications/5-9054-01-1.pdf" TargetMode="Externa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5.png"/><Relationship Id="rId1" Type="http://schemas.openxmlformats.org/officeDocument/2006/relationships/slideLayout" Target="../slideLayouts/slideLayout40.xml"/><Relationship Id="rId6" Type="http://schemas.openxmlformats.org/officeDocument/2006/relationships/image" Target="../media/image77.png"/><Relationship Id="rId5" Type="http://schemas.openxmlformats.org/officeDocument/2006/relationships/chart" Target="../charts/chart3.xml"/><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40.xml"/><Relationship Id="rId4" Type="http://schemas.openxmlformats.org/officeDocument/2006/relationships/image" Target="../media/image80.jpeg"/></Relationships>
</file>

<file path=ppt/slides/_rels/slide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0.xml"/><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0.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jpe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40.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40.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png"/></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0.xml"/><Relationship Id="rId5" Type="http://schemas.openxmlformats.org/officeDocument/2006/relationships/image" Target="../media/image103.jpeg"/><Relationship Id="rId4" Type="http://schemas.openxmlformats.org/officeDocument/2006/relationships/image" Target="../media/image102.pn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40.xml"/><Relationship Id="rId5" Type="http://schemas.openxmlformats.org/officeDocument/2006/relationships/image" Target="../media/image106.jpeg"/><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95.png"/><Relationship Id="rId2" Type="http://schemas.openxmlformats.org/officeDocument/2006/relationships/image" Target="../media/image107.png"/><Relationship Id="rId1" Type="http://schemas.openxmlformats.org/officeDocument/2006/relationships/slideLayout" Target="../slideLayouts/slideLayout40.xml"/><Relationship Id="rId6" Type="http://schemas.openxmlformats.org/officeDocument/2006/relationships/image" Target="../media/image102.png"/><Relationship Id="rId5" Type="http://schemas.openxmlformats.org/officeDocument/2006/relationships/image" Target="../media/image80.jpeg"/><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7.jpe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jpg"/><Relationship Id="rId11" Type="http://schemas.openxmlformats.org/officeDocument/2006/relationships/image" Target="../media/image26.jpeg"/><Relationship Id="rId5" Type="http://schemas.openxmlformats.org/officeDocument/2006/relationships/image" Target="../media/image20.jpg"/><Relationship Id="rId10" Type="http://schemas.openxmlformats.org/officeDocument/2006/relationships/image" Target="../media/image25.png"/><Relationship Id="rId4" Type="http://schemas.openxmlformats.org/officeDocument/2006/relationships/image" Target="../media/image19.jpg"/><Relationship Id="rId9" Type="http://schemas.openxmlformats.org/officeDocument/2006/relationships/image" Target="../media/image24.jpeg"/><Relationship Id="rId14" Type="http://schemas.openxmlformats.org/officeDocument/2006/relationships/image" Target="../media/image2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jpeg"/><Relationship Id="rId2" Type="http://schemas.openxmlformats.org/officeDocument/2006/relationships/notesSlide" Target="../notesSlides/notesSlide1.xml"/><Relationship Id="rId1" Type="http://schemas.openxmlformats.org/officeDocument/2006/relationships/slideLayout" Target="../slideLayouts/slideLayout61.xml"/><Relationship Id="rId6" Type="http://schemas.openxmlformats.org/officeDocument/2006/relationships/image" Target="../media/image113.jpeg"/><Relationship Id="rId11" Type="http://schemas.openxmlformats.org/officeDocument/2006/relationships/image" Target="../media/image118.jpeg"/><Relationship Id="rId5" Type="http://schemas.openxmlformats.org/officeDocument/2006/relationships/image" Target="../media/image112.png"/><Relationship Id="rId10" Type="http://schemas.openxmlformats.org/officeDocument/2006/relationships/image" Target="../media/image117.jpeg"/><Relationship Id="rId4" Type="http://schemas.openxmlformats.org/officeDocument/2006/relationships/image" Target="../media/image111.png"/><Relationship Id="rId9" Type="http://schemas.openxmlformats.org/officeDocument/2006/relationships/image" Target="../media/image116.jpeg"/><Relationship Id="rId14" Type="http://schemas.openxmlformats.org/officeDocument/2006/relationships/image" Target="../media/image121.png"/></Relationships>
</file>

<file path=ppt/slides/_rels/slide32.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jpe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113.jpeg"/><Relationship Id="rId11" Type="http://schemas.openxmlformats.org/officeDocument/2006/relationships/image" Target="../media/image118.jpeg"/><Relationship Id="rId5" Type="http://schemas.openxmlformats.org/officeDocument/2006/relationships/image" Target="../media/image112.png"/><Relationship Id="rId10" Type="http://schemas.openxmlformats.org/officeDocument/2006/relationships/image" Target="../media/image117.jpeg"/><Relationship Id="rId4" Type="http://schemas.openxmlformats.org/officeDocument/2006/relationships/image" Target="../media/image111.png"/><Relationship Id="rId9" Type="http://schemas.openxmlformats.org/officeDocument/2006/relationships/image" Target="../media/image116.jpeg"/></Relationships>
</file>

<file path=ppt/slides/_rels/slide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18.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3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hyperlink" Target="https://dd6.onerain.com/map/?view=46175b76-5b3a-4ea0-bdde-6e8475c64117" TargetMode="External"/><Relationship Id="rId1" Type="http://schemas.openxmlformats.org/officeDocument/2006/relationships/slideLayout" Target="../slideLayouts/slideLayout29.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37.png"/></Relationships>
</file>

<file path=ppt/slides/_rels/slide3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8.xml"/><Relationship Id="rId4" Type="http://schemas.openxmlformats.org/officeDocument/2006/relationships/image" Target="../media/image124.png"/></Relationships>
</file>

<file path=ppt/slides/_rels/slide3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5.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7.png"/><Relationship Id="rId7" Type="http://schemas.openxmlformats.org/officeDocument/2006/relationships/image" Target="../media/image149.png"/><Relationship Id="rId2" Type="http://schemas.openxmlformats.org/officeDocument/2006/relationships/image" Target="../media/image146.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48.png"/><Relationship Id="rId10" Type="http://schemas.openxmlformats.org/officeDocument/2006/relationships/image" Target="../media/image151.png"/><Relationship Id="rId4" Type="http://schemas.microsoft.com/office/2007/relationships/hdphoto" Target="../media/hdphoto3.wdp"/><Relationship Id="rId9" Type="http://schemas.microsoft.com/office/2007/relationships/hdphoto" Target="../media/hdphoto5.wdp"/></Relationships>
</file>

<file path=ppt/slides/_rels/slide4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8.x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image" Target="../media/image154.jpeg"/></Relationships>
</file>

<file path=ppt/slides/_rels/slide4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18.xml"/><Relationship Id="rId4" Type="http://schemas.openxmlformats.org/officeDocument/2006/relationships/image" Target="../media/image159.png"/></Relationships>
</file>

<file path=ppt/slides/_rels/slide4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4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hyperlink" Target="https://arcg.is/5zX0m0" TargetMode="External"/><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6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hyperlink" Target="https://arcg.is/5zX0m0" TargetMode="External"/><Relationship Id="rId1" Type="http://schemas.openxmlformats.org/officeDocument/2006/relationships/slideLayout" Target="../slideLayouts/slideLayout7.xml"/><Relationship Id="rId5" Type="http://schemas.openxmlformats.org/officeDocument/2006/relationships/image" Target="../media/image167.png"/><Relationship Id="rId4" Type="http://schemas.openxmlformats.org/officeDocument/2006/relationships/image" Target="../media/image166.png"/></Relationships>
</file>

<file path=ppt/slides/_rels/slide5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5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xml"/><Relationship Id="rId4" Type="http://schemas.openxmlformats.org/officeDocument/2006/relationships/image" Target="../media/image177.png"/></Relationships>
</file>

<file path=ppt/slides/_rels/slide5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5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9.xml"/><Relationship Id="rId5" Type="http://schemas.openxmlformats.org/officeDocument/2006/relationships/image" Target="../media/image181.jpeg"/><Relationship Id="rId4" Type="http://schemas.openxmlformats.org/officeDocument/2006/relationships/image" Target="../media/image180.png"/></Relationships>
</file>

<file path=ppt/slides/_rels/slide59.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83.png"/><Relationship Id="rId7" Type="http://schemas.openxmlformats.org/officeDocument/2006/relationships/image" Target="../media/image186.png"/><Relationship Id="rId2" Type="http://schemas.openxmlformats.org/officeDocument/2006/relationships/image" Target="../media/image182.png"/><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2" y="457200"/>
            <a:ext cx="7312991" cy="811763"/>
          </a:xfrm>
        </p:spPr>
        <p:txBody>
          <a:bodyPr>
            <a:normAutofit fontScale="90000"/>
          </a:bodyPr>
          <a:lstStyle/>
          <a:p>
            <a:pPr algn="ctr"/>
            <a:r>
              <a:rPr lang="en-US" sz="2700" dirty="0">
                <a:solidFill>
                  <a:srgbClr val="0070C0"/>
                </a:solidFill>
              </a:rPr>
              <a:t>Evaluate Improved Streamflow Measurement at TxDOT Bridges</a:t>
            </a:r>
            <a:r>
              <a:rPr lang="en-US" b="1" dirty="0"/>
              <a:t/>
            </a:r>
            <a:br>
              <a:rPr lang="en-US" b="1" dirty="0"/>
            </a:br>
            <a:r>
              <a:rPr lang="en-US" b="1" dirty="0"/>
              <a:t/>
            </a:r>
            <a:br>
              <a:rPr lang="en-US" b="1" dirty="0"/>
            </a:br>
            <a:r>
              <a:rPr lang="en-US" sz="2200" dirty="0"/>
              <a:t>Project 0-7095</a:t>
            </a:r>
            <a:r>
              <a:rPr lang="en-US" b="1" dirty="0"/>
              <a:t/>
            </a:r>
            <a:br>
              <a:rPr lang="en-US" b="1" dirty="0"/>
            </a:br>
            <a:r>
              <a:rPr lang="en-US" b="1" dirty="0"/>
              <a:t/>
            </a:r>
            <a:br>
              <a:rPr lang="en-US" b="1" dirty="0"/>
            </a:br>
            <a:r>
              <a:rPr lang="en-US" b="1" dirty="0"/>
              <a:t/>
            </a:r>
            <a:br>
              <a:rPr lang="en-US" b="1" dirty="0"/>
            </a:br>
            <a:r>
              <a:rPr lang="en-US" sz="2200" dirty="0"/>
              <a:t>Being conducted for TxDOT </a:t>
            </a:r>
            <a:br>
              <a:rPr lang="en-US" sz="2200" dirty="0"/>
            </a:br>
            <a:r>
              <a:rPr lang="en-US" sz="2200" dirty="0"/>
              <a:t>by UT Austin and US Geological Survey</a:t>
            </a:r>
            <a:br>
              <a:rPr lang="en-US" sz="2200" dirty="0"/>
            </a:br>
            <a:r>
              <a:rPr lang="en-US" sz="2200" dirty="0"/>
              <a:t>with the support of </a:t>
            </a:r>
            <a:br>
              <a:rPr lang="en-US" sz="2200" dirty="0"/>
            </a:br>
            <a:r>
              <a:rPr lang="en-US" sz="2200" dirty="0"/>
              <a:t>Kisters North America and Aqua Strategies</a:t>
            </a:r>
            <a:br>
              <a:rPr lang="en-US" sz="2200" dirty="0"/>
            </a:br>
            <a:r>
              <a:rPr lang="en-US" sz="2200" dirty="0"/>
              <a:t/>
            </a:r>
            <a:br>
              <a:rPr lang="en-US" sz="2200" dirty="0"/>
            </a:br>
            <a:r>
              <a:rPr lang="en-US" sz="2200" dirty="0"/>
              <a:t>September 2020 to August 2023</a:t>
            </a:r>
          </a:p>
        </p:txBody>
      </p:sp>
      <p:sp>
        <p:nvSpPr>
          <p:cNvPr id="3" name="TextBox 2"/>
          <p:cNvSpPr txBox="1"/>
          <p:nvPr/>
        </p:nvSpPr>
        <p:spPr>
          <a:xfrm>
            <a:off x="1600375" y="4622054"/>
            <a:ext cx="8857488"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ＭＳ Ｐゴシック"/>
              </a:rPr>
              <a:t>Presentation for </a:t>
            </a:r>
            <a:r>
              <a:rPr kumimoji="0" lang="en-US" sz="2000" b="0" i="0" u="none" strike="noStrike" kern="1200" cap="none" spc="0" normalizeH="0" baseline="0" noProof="0" dirty="0" smtClean="0">
                <a:ln>
                  <a:noFill/>
                </a:ln>
                <a:solidFill>
                  <a:prstClr val="black"/>
                </a:solidFill>
                <a:effectLst/>
                <a:uLnTx/>
                <a:uFillTx/>
                <a:latin typeface="Arial"/>
                <a:ea typeface="ＭＳ Ｐゴシック"/>
              </a:rPr>
              <a:t>Fifth </a:t>
            </a:r>
            <a:r>
              <a:rPr kumimoji="0" lang="en-US" sz="2000" b="0" i="0" u="none" strike="noStrike" kern="1200" cap="none" spc="0" normalizeH="0" baseline="0" noProof="0" dirty="0">
                <a:ln>
                  <a:noFill/>
                </a:ln>
                <a:solidFill>
                  <a:prstClr val="black"/>
                </a:solidFill>
                <a:effectLst/>
                <a:uLnTx/>
                <a:uFillTx/>
                <a:latin typeface="Arial"/>
                <a:ea typeface="ＭＳ Ｐゴシック"/>
              </a:rPr>
              <a:t>Quarterly Review Meeting, </a:t>
            </a:r>
            <a:r>
              <a:rPr kumimoji="0" lang="en-US" sz="2000" b="0" i="0" u="none" strike="noStrike" kern="1200" cap="none" spc="0" normalizeH="0" baseline="0" noProof="0" dirty="0" smtClean="0">
                <a:ln>
                  <a:noFill/>
                </a:ln>
                <a:solidFill>
                  <a:prstClr val="black"/>
                </a:solidFill>
                <a:effectLst/>
                <a:uLnTx/>
                <a:uFillTx/>
                <a:latin typeface="Arial"/>
                <a:ea typeface="ＭＳ Ｐゴシック"/>
              </a:rPr>
              <a:t>Tuesday 7 December, </a:t>
            </a:r>
            <a:r>
              <a:rPr kumimoji="0" lang="en-US" sz="2000" b="0" i="0" u="none" strike="noStrike" kern="1200" cap="none" spc="0" normalizeH="0" baseline="0" noProof="0" dirty="0" smtClean="0">
                <a:ln>
                  <a:noFill/>
                </a:ln>
                <a:solidFill>
                  <a:prstClr val="black"/>
                </a:solidFill>
                <a:effectLst/>
                <a:uLnTx/>
                <a:uFillTx/>
                <a:latin typeface="Arial"/>
                <a:ea typeface="ＭＳ Ｐゴシック"/>
              </a:rPr>
              <a:t>2021</a:t>
            </a:r>
            <a:endParaRPr kumimoji="0" lang="en-US" sz="2000" b="0" i="0" u="none" strike="noStrike" kern="1200" cap="none" spc="0" normalizeH="0" baseline="0" noProof="0" dirty="0">
              <a:ln>
                <a:noFill/>
              </a:ln>
              <a:solidFill>
                <a:prstClr val="black"/>
              </a:solidFill>
              <a:effectLst/>
              <a:uLnTx/>
              <a:uFillTx/>
              <a:latin typeface="Arial"/>
              <a:ea typeface="ＭＳ Ｐゴシック"/>
            </a:endParaRPr>
          </a:p>
        </p:txBody>
      </p:sp>
      <p:sp>
        <p:nvSpPr>
          <p:cNvPr id="4" name="TextBox 3"/>
          <p:cNvSpPr txBox="1"/>
          <p:nvPr/>
        </p:nvSpPr>
        <p:spPr>
          <a:xfrm>
            <a:off x="5571919" y="5358914"/>
            <a:ext cx="914400" cy="914400"/>
          </a:xfrm>
          <a:prstGeom prst="rect">
            <a:avLst/>
          </a:prstGeom>
          <a:noFill/>
          <a:effectLst/>
        </p:spPr>
        <p:txBody>
          <a:bodyPr wrap="none" lIns="0" tIns="0" rIns="0" bIns="0" rtlCol="0">
            <a:noAutofit/>
          </a:bodyPr>
          <a:lstStyle/>
          <a:p>
            <a:pPr lvl="0" algn="ctr" defTabSz="457200" eaLnBrk="0" hangingPunct="0">
              <a:lnSpc>
                <a:spcPts val="1800"/>
              </a:lnSpc>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Acknowledgements</a:t>
            </a:r>
            <a:r>
              <a:rPr kumimoji="0" lang="en-US" sz="1400" b="0" i="0" u="none" strike="noStrike" kern="1200" cap="none" spc="0" normalizeH="0" baseline="0" noProof="0" dirty="0">
                <a:ln>
                  <a:noFill/>
                </a:ln>
                <a:solidFill>
                  <a:prstClr val="black"/>
                </a:solidFill>
                <a:effectLst/>
                <a:uLnTx/>
                <a:uFillTx/>
                <a:latin typeface="Arial"/>
                <a:ea typeface="ＭＳ Ｐゴシック"/>
              </a:rPr>
              <a:t>: </a:t>
            </a:r>
            <a:r>
              <a:rPr lang="en-US" sz="1400" dirty="0">
                <a:solidFill>
                  <a:prstClr val="black"/>
                </a:solidFill>
              </a:rPr>
              <a:t>Rose Marie Klee (H&amp;H Director, TxDOT), Shelley </a:t>
            </a:r>
            <a:r>
              <a:rPr kumimoji="0" lang="en-US" sz="1400" b="0" i="0" u="none" strike="noStrike" kern="1200" cap="none" spc="0" normalizeH="0" baseline="0" noProof="0" dirty="0" err="1">
                <a:ln>
                  <a:noFill/>
                </a:ln>
                <a:solidFill>
                  <a:prstClr val="black"/>
                </a:solidFill>
                <a:effectLst/>
                <a:uLnTx/>
                <a:uFillTx/>
                <a:latin typeface="Arial"/>
                <a:ea typeface="ＭＳ Ｐゴシック"/>
              </a:rPr>
              <a:t>Pridgen</a:t>
            </a:r>
            <a:r>
              <a:rPr kumimoji="0" lang="en-US" sz="1400" b="0" i="0" u="none" strike="noStrike" kern="1200" cap="none" spc="0" normalizeH="0" baseline="0" noProof="0" dirty="0">
                <a:ln>
                  <a:noFill/>
                </a:ln>
                <a:solidFill>
                  <a:prstClr val="black"/>
                </a:solidFill>
                <a:effectLst/>
                <a:uLnTx/>
                <a:uFillTx/>
                <a:latin typeface="Arial"/>
                <a:ea typeface="ＭＳ Ｐゴシック"/>
              </a:rPr>
              <a:t> (RTI Project </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Manager, TxDOT), </a:t>
            </a:r>
          </a:p>
          <a:p>
            <a:pPr lvl="0" algn="ctr" defTabSz="457200" eaLnBrk="0" hangingPunct="0">
              <a:lnSpc>
                <a:spcPts val="1800"/>
              </a:lnSpc>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Trenton Ellis </a:t>
            </a:r>
            <a:r>
              <a:rPr lang="en-US" sz="1400" dirty="0" smtClean="0">
                <a:solidFill>
                  <a:prstClr val="black"/>
                </a:solidFill>
                <a:latin typeface="Arial"/>
                <a:ea typeface="ＭＳ Ｐゴシック"/>
              </a:rPr>
              <a:t>(H&amp;H, TxDOT), </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Matthew </a:t>
            </a:r>
            <a:r>
              <a:rPr kumimoji="0" lang="en-US" sz="1400" b="0" i="0" u="none" strike="noStrike" kern="1200" cap="none" spc="0" normalizeH="0" baseline="0" noProof="0" dirty="0" err="1">
                <a:ln>
                  <a:noFill/>
                </a:ln>
                <a:solidFill>
                  <a:prstClr val="black"/>
                </a:solidFill>
                <a:effectLst/>
                <a:uLnTx/>
                <a:uFillTx/>
                <a:latin typeface="Arial"/>
                <a:ea typeface="ＭＳ Ｐゴシック"/>
              </a:rPr>
              <a:t>Heinze</a:t>
            </a:r>
            <a:r>
              <a:rPr kumimoji="0" lang="en-US" sz="1400" b="0" i="0" u="none" strike="noStrike" kern="1200" cap="none" spc="0" normalizeH="0" baseline="0" noProof="0" dirty="0">
                <a:ln>
                  <a:noFill/>
                </a:ln>
                <a:solidFill>
                  <a:prstClr val="black"/>
                </a:solidFill>
                <a:effectLst/>
                <a:uLnTx/>
                <a:uFillTx/>
                <a:latin typeface="Arial"/>
                <a:ea typeface="ＭＳ Ｐゴシック"/>
              </a:rPr>
              <a:t> (MNT, TxDOT), </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Keith</a:t>
            </a:r>
            <a:r>
              <a:rPr kumimoji="0" lang="en-US" sz="1400" b="0" i="0" u="none" strike="noStrike" kern="1200" cap="none" spc="0" normalizeH="0" noProof="0" dirty="0" smtClean="0">
                <a:ln>
                  <a:noFill/>
                </a:ln>
                <a:solidFill>
                  <a:prstClr val="black"/>
                </a:solidFill>
                <a:effectLst/>
                <a:uLnTx/>
                <a:uFillTx/>
                <a:latin typeface="Arial"/>
                <a:ea typeface="ＭＳ Ｐゴシック"/>
              </a:rPr>
              <a:t> Horn (BMT, TxDOT)</a:t>
            </a:r>
            <a:endParaRPr kumimoji="0" lang="en-US" sz="1400" b="0" i="0" u="none" strike="noStrike" kern="1200" cap="none" spc="0" normalizeH="0" baseline="0" noProof="0" dirty="0" smtClean="0">
              <a:ln>
                <a:noFill/>
              </a:ln>
              <a:solidFill>
                <a:prstClr val="black"/>
              </a:solidFill>
              <a:effectLst/>
              <a:uLnTx/>
              <a:uFillTx/>
              <a:latin typeface="Arial"/>
              <a:ea typeface="ＭＳ Ｐゴシック"/>
            </a:endParaRPr>
          </a:p>
        </p:txBody>
      </p:sp>
      <p:sp>
        <p:nvSpPr>
          <p:cNvPr id="5" name="TextBox 4"/>
          <p:cNvSpPr txBox="1"/>
          <p:nvPr/>
        </p:nvSpPr>
        <p:spPr>
          <a:xfrm>
            <a:off x="3836355" y="6194545"/>
            <a:ext cx="914400" cy="914400"/>
          </a:xfrm>
          <a:prstGeom prst="rect">
            <a:avLst/>
          </a:prstGeom>
          <a:noFill/>
          <a:effectLst/>
        </p:spPr>
        <p:txBody>
          <a:bodyPr wrap="none" lIns="0" tIns="0" rIns="0" bIns="0" rtlCol="0">
            <a:noAutofit/>
          </a:bodyPr>
          <a:lstStyle/>
          <a:p>
            <a:pPr algn="l" eaLnBrk="0" hangingPunct="0">
              <a:lnSpc>
                <a:spcPts val="1800"/>
              </a:lnSpc>
            </a:pPr>
            <a:r>
              <a:rPr lang="en-US" sz="1400" dirty="0" smtClean="0">
                <a:ea typeface="+mn-ea"/>
                <a:cs typeface="+mn-cs"/>
              </a:rPr>
              <a:t>Congratulations on his retirement: David Arctur</a:t>
            </a:r>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03958" y="5845997"/>
            <a:ext cx="949539" cy="963244"/>
          </a:xfrm>
          <a:prstGeom prst="rect">
            <a:avLst/>
          </a:prstGeom>
        </p:spPr>
      </p:pic>
    </p:spTree>
    <p:extLst>
      <p:ext uri="{BB962C8B-B14F-4D97-AF65-F5344CB8AC3E}">
        <p14:creationId xmlns:p14="http://schemas.microsoft.com/office/powerpoint/2010/main" val="341493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Drainage Basins – Two Types, Inland and Coastal Basins</a:t>
            </a:r>
            <a:endParaRPr lang="en-US" dirty="0"/>
          </a:p>
        </p:txBody>
      </p:sp>
      <p:pic>
        <p:nvPicPr>
          <p:cNvPr id="3" name="Picture 2"/>
          <p:cNvPicPr>
            <a:picLocks noChangeAspect="1"/>
          </p:cNvPicPr>
          <p:nvPr/>
        </p:nvPicPr>
        <p:blipFill>
          <a:blip r:embed="rId2"/>
          <a:stretch>
            <a:fillRect/>
          </a:stretch>
        </p:blipFill>
        <p:spPr>
          <a:xfrm>
            <a:off x="397685" y="1819783"/>
            <a:ext cx="5756141" cy="4407190"/>
          </a:xfrm>
          <a:prstGeom prst="rect">
            <a:avLst/>
          </a:prstGeom>
          <a:ln w="3175">
            <a:solidFill>
              <a:schemeClr val="bg1">
                <a:lumMod val="65000"/>
              </a:schemeClr>
            </a:solidFill>
          </a:ln>
        </p:spPr>
      </p:pic>
      <p:pic>
        <p:nvPicPr>
          <p:cNvPr id="4" name="Picture 3"/>
          <p:cNvPicPr>
            <a:picLocks noChangeAspect="1"/>
          </p:cNvPicPr>
          <p:nvPr/>
        </p:nvPicPr>
        <p:blipFill>
          <a:blip r:embed="rId3"/>
          <a:stretch>
            <a:fillRect/>
          </a:stretch>
        </p:blipFill>
        <p:spPr>
          <a:xfrm>
            <a:off x="6294009" y="1819783"/>
            <a:ext cx="5503254" cy="4407190"/>
          </a:xfrm>
          <a:prstGeom prst="rect">
            <a:avLst/>
          </a:prstGeom>
          <a:ln w="3175">
            <a:solidFill>
              <a:schemeClr val="bg1">
                <a:lumMod val="65000"/>
              </a:schemeClr>
            </a:solidFill>
          </a:ln>
        </p:spPr>
      </p:pic>
      <p:sp>
        <p:nvSpPr>
          <p:cNvPr id="5" name="TextBox 4"/>
          <p:cNvSpPr txBox="1"/>
          <p:nvPr/>
        </p:nvSpPr>
        <p:spPr>
          <a:xfrm>
            <a:off x="8289669" y="3257132"/>
            <a:ext cx="2151503" cy="1015663"/>
          </a:xfrm>
          <a:prstGeom prst="rect">
            <a:avLst/>
          </a:prstGeom>
          <a:solidFill>
            <a:schemeClr val="bg1"/>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A3CA4B">
                    <a:lumMod val="75000"/>
                  </a:srgbClr>
                </a:solidFill>
                <a:effectLst/>
                <a:uLnTx/>
                <a:uFillTx/>
                <a:latin typeface="Arial"/>
                <a:ea typeface="ＭＳ Ｐゴシック"/>
              </a:rPr>
              <a:t>Inland River Basins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A3CA4B">
                    <a:lumMod val="75000"/>
                  </a:srgbClr>
                </a:solidFill>
                <a:effectLst/>
                <a:uLnTx/>
                <a:uFillTx/>
                <a:latin typeface="Arial"/>
                <a:ea typeface="ＭＳ Ｐゴシック"/>
              </a:rPr>
              <a:t>Moderate slope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A3CA4B">
                    <a:lumMod val="75000"/>
                  </a:srgbClr>
                </a:solidFill>
                <a:effectLst/>
                <a:uLnTx/>
                <a:uFillTx/>
                <a:latin typeface="Arial"/>
                <a:ea typeface="ＭＳ Ｐゴシック"/>
              </a:rPr>
              <a:t>Well drained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A3CA4B">
                    <a:lumMod val="75000"/>
                  </a:srgbClr>
                </a:solidFill>
                <a:effectLst/>
                <a:uLnTx/>
                <a:uFillTx/>
                <a:latin typeface="Arial"/>
                <a:ea typeface="ＭＳ Ｐゴシック"/>
              </a:rPr>
              <a:t>Lesser rainfall</a:t>
            </a:r>
            <a:endParaRPr kumimoji="0" lang="en-US" sz="1400" b="0" i="0" u="none" strike="noStrike" kern="1200" cap="none" spc="0" normalizeH="0" baseline="0" noProof="0" dirty="0">
              <a:ln>
                <a:noFill/>
              </a:ln>
              <a:solidFill>
                <a:srgbClr val="A3CA4B">
                  <a:lumMod val="75000"/>
                </a:srgbClr>
              </a:solidFill>
              <a:effectLst/>
              <a:uLnTx/>
              <a:uFillTx/>
              <a:latin typeface="Arial"/>
              <a:ea typeface="ＭＳ Ｐゴシック"/>
            </a:endParaRPr>
          </a:p>
        </p:txBody>
      </p:sp>
      <p:sp>
        <p:nvSpPr>
          <p:cNvPr id="6" name="TextBox 5"/>
          <p:cNvSpPr txBox="1"/>
          <p:nvPr/>
        </p:nvSpPr>
        <p:spPr>
          <a:xfrm>
            <a:off x="10317996" y="5410092"/>
            <a:ext cx="1728230" cy="1015663"/>
          </a:xfrm>
          <a:prstGeom prst="rect">
            <a:avLst/>
          </a:prstGeom>
          <a:solidFill>
            <a:schemeClr val="bg1"/>
          </a:solidFill>
          <a:ln>
            <a:solidFill>
              <a:schemeClr val="accent4">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EB4E6"/>
                </a:solidFill>
                <a:effectLst/>
                <a:uLnTx/>
                <a:uFillTx/>
                <a:latin typeface="Arial"/>
                <a:ea typeface="ＭＳ Ｐゴシック"/>
              </a:rPr>
              <a:t>Coastal Basins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5EB4E6"/>
                </a:solidFill>
                <a:effectLst/>
                <a:uLnTx/>
                <a:uFillTx/>
                <a:latin typeface="Arial"/>
                <a:ea typeface="ＭＳ Ｐゴシック"/>
              </a:rPr>
              <a:t>Low slope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5EB4E6"/>
                </a:solidFill>
                <a:effectLst/>
                <a:uLnTx/>
                <a:uFillTx/>
                <a:latin typeface="Arial"/>
                <a:ea typeface="ＭＳ Ｐゴシック"/>
              </a:rPr>
              <a:t>Poor drainage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5EB4E6"/>
                </a:solidFill>
                <a:effectLst/>
                <a:uLnTx/>
                <a:uFillTx/>
                <a:latin typeface="Arial"/>
                <a:ea typeface="ＭＳ Ｐゴシック"/>
              </a:rPr>
              <a:t>High rainfall</a:t>
            </a:r>
            <a:endParaRPr kumimoji="0" lang="en-US" sz="1400" b="0" i="0" u="none" strike="noStrike" kern="1200" cap="none" spc="0" normalizeH="0" baseline="0" noProof="0" dirty="0">
              <a:ln>
                <a:noFill/>
              </a:ln>
              <a:solidFill>
                <a:srgbClr val="5EB4E6"/>
              </a:solidFill>
              <a:effectLst/>
              <a:uLnTx/>
              <a:uFillTx/>
              <a:latin typeface="Arial"/>
              <a:ea typeface="ＭＳ Ｐゴシック"/>
            </a:endParaRPr>
          </a:p>
        </p:txBody>
      </p:sp>
    </p:spTree>
    <p:extLst>
      <p:ext uri="{BB962C8B-B14F-4D97-AF65-F5344CB8AC3E}">
        <p14:creationId xmlns:p14="http://schemas.microsoft.com/office/powerpoint/2010/main" val="502673200"/>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How to Site TxDOT Gauges?</a:t>
            </a:r>
            <a:r>
              <a:rPr lang="en-US" dirty="0" smtClean="0"/>
              <a:t/>
            </a:r>
            <a:br>
              <a:rPr lang="en-US" dirty="0" smtClean="0"/>
            </a:br>
            <a:endParaRPr lang="en-US" dirty="0"/>
          </a:p>
        </p:txBody>
      </p:sp>
      <p:pic>
        <p:nvPicPr>
          <p:cNvPr id="3" name="Picture 2"/>
          <p:cNvPicPr>
            <a:picLocks noChangeAspect="1"/>
          </p:cNvPicPr>
          <p:nvPr/>
        </p:nvPicPr>
        <p:blipFill>
          <a:blip r:embed="rId2"/>
          <a:stretch>
            <a:fillRect/>
          </a:stretch>
        </p:blipFill>
        <p:spPr>
          <a:xfrm>
            <a:off x="928892" y="1495078"/>
            <a:ext cx="6049216" cy="4866892"/>
          </a:xfrm>
          <a:prstGeom prst="rect">
            <a:avLst/>
          </a:prstGeom>
          <a:ln w="3175">
            <a:solidFill>
              <a:schemeClr val="bg1">
                <a:lumMod val="65000"/>
              </a:schemeClr>
            </a:solidFill>
          </a:ln>
        </p:spPr>
      </p:pic>
      <p:sp>
        <p:nvSpPr>
          <p:cNvPr id="4" name="Rectangle 3"/>
          <p:cNvSpPr/>
          <p:nvPr/>
        </p:nvSpPr>
        <p:spPr>
          <a:xfrm>
            <a:off x="7293770" y="3268956"/>
            <a:ext cx="4253033"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70C0"/>
                </a:solidFill>
                <a:effectLst/>
                <a:uLnTx/>
                <a:uFillTx/>
                <a:latin typeface="Arial" panose="020B0604020202020204" pitchFamily="34" charset="0"/>
                <a:ea typeface="ＭＳ Ｐゴシック"/>
              </a:rPr>
              <a:t>From RFP: </a:t>
            </a:r>
            <a:r>
              <a:rPr kumimoji="0" lang="en-US" sz="180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a:rPr>
              <a:t>“Determine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spatial distribution between </a:t>
            </a:r>
            <a:r>
              <a:rPr kumimoji="0" lang="en-US" sz="180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a:rPr>
              <a:t>gauge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locations with a </a:t>
            </a:r>
            <a:r>
              <a:rPr kumimoji="0" lang="en-US" sz="180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a:rPr>
              <a:t>gauge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rPr>
              <a:t>network that is distributed and spaced to better represent the flow in the system, which will produce and improve the TxDOT Flood Forecast System. The distribution should be scalable to other </a:t>
            </a:r>
            <a:r>
              <a:rPr kumimoji="0" lang="en-US" sz="180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a:rPr>
              <a:t>watersheds.” </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endParaRPr>
          </a:p>
        </p:txBody>
      </p:sp>
      <p:sp>
        <p:nvSpPr>
          <p:cNvPr id="5" name="TextBox 4"/>
          <p:cNvSpPr txBox="1"/>
          <p:nvPr/>
        </p:nvSpPr>
        <p:spPr>
          <a:xfrm>
            <a:off x="7032513" y="1936595"/>
            <a:ext cx="522450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70C0"/>
                </a:solidFill>
                <a:effectLst/>
                <a:uLnTx/>
                <a:uFillTx/>
                <a:latin typeface="Arial"/>
                <a:ea typeface="ＭＳ Ｐゴシック"/>
              </a:rPr>
              <a:t>Streamflow II: How do we place 80 gauges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70C0"/>
                </a:solidFill>
                <a:effectLst/>
                <a:uLnTx/>
                <a:uFillTx/>
                <a:latin typeface="Arial"/>
                <a:ea typeface="ＭＳ Ｐゴシック"/>
              </a:rPr>
              <a:t>to supplement the current USGS gauge network?</a:t>
            </a:r>
            <a:endParaRPr kumimoji="0" lang="en-US" sz="1800" b="0" i="0" u="none" strike="noStrike" kern="1200" cap="none" spc="0" normalizeH="0" baseline="0" noProof="0" dirty="0">
              <a:ln>
                <a:noFill/>
              </a:ln>
              <a:solidFill>
                <a:srgbClr val="0070C0"/>
              </a:solidFill>
              <a:effectLst/>
              <a:uLnTx/>
              <a:uFillTx/>
              <a:latin typeface="Arial"/>
              <a:ea typeface="ＭＳ Ｐゴシック"/>
            </a:endParaRPr>
          </a:p>
        </p:txBody>
      </p:sp>
      <p:sp>
        <p:nvSpPr>
          <p:cNvPr id="6" name="TextBox 5"/>
          <p:cNvSpPr txBox="1"/>
          <p:nvPr/>
        </p:nvSpPr>
        <p:spPr>
          <a:xfrm>
            <a:off x="1377538" y="525483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USGS Stream Gauges</a:t>
            </a:r>
          </a:p>
        </p:txBody>
      </p:sp>
      <p:sp>
        <p:nvSpPr>
          <p:cNvPr id="8" name="TextBox 7"/>
          <p:cNvSpPr txBox="1"/>
          <p:nvPr/>
        </p:nvSpPr>
        <p:spPr>
          <a:xfrm>
            <a:off x="1763486" y="1122218"/>
            <a:ext cx="914400" cy="914400"/>
          </a:xfrm>
          <a:prstGeom prst="rect">
            <a:avLst/>
          </a:prstGeom>
          <a:noFill/>
          <a:effectLst/>
        </p:spPr>
        <p:txBody>
          <a:bodyPr wrap="none" lIns="0" tIns="0" rIns="0" bIns="0" rtlCol="0">
            <a:noAutofit/>
          </a:bodyPr>
          <a:lstStyle/>
          <a:p>
            <a:pPr algn="l" eaLnBrk="0" hangingPunct="0">
              <a:lnSpc>
                <a:spcPts val="1800"/>
              </a:lnSpc>
            </a:pPr>
            <a:endParaRPr lang="en-US" sz="1400" b="1" dirty="0" smtClean="0">
              <a:ea typeface="+mn-ea"/>
              <a:cs typeface="+mn-cs"/>
            </a:endParaRPr>
          </a:p>
        </p:txBody>
      </p:sp>
    </p:spTree>
    <p:extLst>
      <p:ext uri="{BB962C8B-B14F-4D97-AF65-F5344CB8AC3E}">
        <p14:creationId xmlns:p14="http://schemas.microsoft.com/office/powerpoint/2010/main" val="3783494786"/>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CB1DDA-7A2D-004F-B7F7-BFBBE241E6FC}"/>
              </a:ext>
            </a:extLst>
          </p:cNvPr>
          <p:cNvPicPr>
            <a:picLocks noChangeAspect="1"/>
          </p:cNvPicPr>
          <p:nvPr/>
        </p:nvPicPr>
        <p:blipFill>
          <a:blip r:embed="rId2"/>
          <a:stretch>
            <a:fillRect/>
          </a:stretch>
        </p:blipFill>
        <p:spPr>
          <a:xfrm>
            <a:off x="1292677" y="1206593"/>
            <a:ext cx="8575718" cy="5244082"/>
          </a:xfrm>
          <a:prstGeom prst="rect">
            <a:avLst/>
          </a:prstGeom>
          <a:ln w="3175">
            <a:solidFill>
              <a:schemeClr val="bg1">
                <a:lumMod val="65000"/>
              </a:schemeClr>
            </a:solidFill>
          </a:ln>
        </p:spPr>
      </p:pic>
      <p:sp>
        <p:nvSpPr>
          <p:cNvPr id="2" name="Title 1"/>
          <p:cNvSpPr>
            <a:spLocks noGrp="1"/>
          </p:cNvSpPr>
          <p:nvPr>
            <p:ph type="title"/>
          </p:nvPr>
        </p:nvSpPr>
        <p:spPr/>
        <p:txBody>
          <a:bodyPr/>
          <a:lstStyle/>
          <a:p>
            <a:r>
              <a:rPr lang="en-US" dirty="0" smtClean="0"/>
              <a:t>Previous Site Selection (Inland River Basins)</a:t>
            </a:r>
            <a:endParaRPr lang="en-US" dirty="0"/>
          </a:p>
        </p:txBody>
      </p:sp>
      <p:grpSp>
        <p:nvGrpSpPr>
          <p:cNvPr id="10" name="Group 9"/>
          <p:cNvGrpSpPr/>
          <p:nvPr/>
        </p:nvGrpSpPr>
        <p:grpSpPr>
          <a:xfrm>
            <a:off x="1448790" y="3028208"/>
            <a:ext cx="3722914" cy="1030246"/>
            <a:chOff x="1430977" y="2529444"/>
            <a:chExt cx="3722914" cy="1030246"/>
          </a:xfrm>
        </p:grpSpPr>
        <p:sp>
          <p:nvSpPr>
            <p:cNvPr id="8" name="Rectangle 7"/>
            <p:cNvSpPr/>
            <p:nvPr/>
          </p:nvSpPr>
          <p:spPr bwMode="auto">
            <a:xfrm>
              <a:off x="1430977" y="2529444"/>
              <a:ext cx="3722914" cy="899555"/>
            </a:xfrm>
            <a:prstGeom prst="rect">
              <a:avLst/>
            </a:prstGeom>
            <a:solidFill>
              <a:schemeClr val="bg1"/>
            </a:solidFill>
            <a:ln>
              <a:solidFill>
                <a:srgbClr val="0070C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4" name="Picture 3"/>
            <p:cNvPicPr>
              <a:picLocks noChangeAspect="1"/>
            </p:cNvPicPr>
            <p:nvPr/>
          </p:nvPicPr>
          <p:blipFill>
            <a:blip r:embed="rId3"/>
            <a:stretch>
              <a:fillRect/>
            </a:stretch>
          </p:blipFill>
          <p:spPr>
            <a:xfrm>
              <a:off x="1613744" y="2645290"/>
              <a:ext cx="249717" cy="231445"/>
            </a:xfrm>
            <a:prstGeom prst="rect">
              <a:avLst/>
            </a:prstGeom>
          </p:spPr>
        </p:pic>
        <p:sp>
          <p:nvSpPr>
            <p:cNvPr id="5" name="TextBox 4"/>
            <p:cNvSpPr txBox="1"/>
            <p:nvPr/>
          </p:nvSpPr>
          <p:spPr>
            <a:xfrm>
              <a:off x="1941615" y="2645290"/>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Installed in Streamfl</a:t>
              </a:r>
              <a:r>
                <a:rPr lang="en-US" sz="1400" b="1" dirty="0" smtClean="0"/>
                <a:t>ow I (2017– 2019)</a:t>
              </a:r>
            </a:p>
            <a:p>
              <a:pPr algn="l" eaLnBrk="0" hangingPunct="0">
                <a:lnSpc>
                  <a:spcPts val="1800"/>
                </a:lnSpc>
              </a:pPr>
              <a:endParaRPr lang="en-US" sz="1400" b="1" dirty="0">
                <a:ea typeface="+mn-ea"/>
                <a:cs typeface="+mn-cs"/>
              </a:endParaRPr>
            </a:p>
            <a:p>
              <a:pPr algn="l" eaLnBrk="0" hangingPunct="0">
                <a:lnSpc>
                  <a:spcPts val="1800"/>
                </a:lnSpc>
              </a:pPr>
              <a:r>
                <a:rPr lang="en-US" sz="1400" b="1" dirty="0" smtClean="0"/>
                <a:t>Installed for Phase 1 of Streamflow II</a:t>
              </a:r>
              <a:endParaRPr lang="en-US" sz="1400" b="1" dirty="0" smtClean="0">
                <a:ea typeface="+mn-ea"/>
                <a:cs typeface="+mn-cs"/>
              </a:endParaRPr>
            </a:p>
          </p:txBody>
        </p:sp>
        <p:pic>
          <p:nvPicPr>
            <p:cNvPr id="7" name="Picture 6"/>
            <p:cNvPicPr>
              <a:picLocks noChangeAspect="1"/>
            </p:cNvPicPr>
            <p:nvPr/>
          </p:nvPicPr>
          <p:blipFill>
            <a:blip r:embed="rId4"/>
            <a:stretch>
              <a:fillRect/>
            </a:stretch>
          </p:blipFill>
          <p:spPr>
            <a:xfrm>
              <a:off x="1625497" y="3103660"/>
              <a:ext cx="226210" cy="226210"/>
            </a:xfrm>
            <a:prstGeom prst="rect">
              <a:avLst/>
            </a:prstGeom>
          </p:spPr>
        </p:pic>
      </p:grpSp>
    </p:spTree>
    <p:extLst>
      <p:ext uri="{BB962C8B-B14F-4D97-AF65-F5344CB8AC3E}">
        <p14:creationId xmlns:p14="http://schemas.microsoft.com/office/powerpoint/2010/main" val="1878234266"/>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BD8557-D55D-4948-B3BB-2A08FB39B1F0}"/>
              </a:ext>
            </a:extLst>
          </p:cNvPr>
          <p:cNvSpPr>
            <a:spLocks noGrp="1"/>
          </p:cNvSpPr>
          <p:nvPr>
            <p:ph type="title"/>
          </p:nvPr>
        </p:nvSpPr>
        <p:spPr/>
        <p:txBody>
          <a:bodyPr/>
          <a:lstStyle/>
          <a:p>
            <a:r>
              <a:rPr lang="en-US" dirty="0" smtClean="0"/>
              <a:t>Phase 2 of Streamflow II Site Selection: </a:t>
            </a:r>
            <a:br>
              <a:rPr lang="en-US" dirty="0" smtClean="0"/>
            </a:br>
            <a:r>
              <a:rPr lang="en-US" dirty="0" smtClean="0"/>
              <a:t>Bridges </a:t>
            </a:r>
            <a:r>
              <a:rPr lang="en-US" dirty="0"/>
              <a:t>Selected </a:t>
            </a:r>
            <a:r>
              <a:rPr lang="en-US" dirty="0" smtClean="0"/>
              <a:t>for Evaluation</a:t>
            </a:r>
            <a:endParaRPr lang="en-US" dirty="0"/>
          </a:p>
        </p:txBody>
      </p:sp>
      <p:pic>
        <p:nvPicPr>
          <p:cNvPr id="3" name="Picture 2">
            <a:extLst>
              <a:ext uri="{FF2B5EF4-FFF2-40B4-BE49-F238E27FC236}">
                <a16:creationId xmlns:a16="http://schemas.microsoft.com/office/drawing/2014/main" id="{FEE1F645-0D24-422A-8849-3382814814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818127" y="2580049"/>
            <a:ext cx="3234047" cy="1944548"/>
          </a:xfrm>
          <a:prstGeom prst="rect">
            <a:avLst/>
          </a:prstGeom>
        </p:spPr>
      </p:pic>
      <p:pic>
        <p:nvPicPr>
          <p:cNvPr id="7" name="Picture 6" descr="Map&#10;&#10;Description automatically generated">
            <a:extLst>
              <a:ext uri="{FF2B5EF4-FFF2-40B4-BE49-F238E27FC236}">
                <a16:creationId xmlns:a16="http://schemas.microsoft.com/office/drawing/2014/main" id="{FEE1F645-0D24-422A-8849-3382814814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8127" y="223026"/>
            <a:ext cx="2758207" cy="2209940"/>
          </a:xfrm>
          <a:prstGeom prst="rect">
            <a:avLst/>
          </a:prstGeom>
        </p:spPr>
      </p:pic>
      <p:pic>
        <p:nvPicPr>
          <p:cNvPr id="8" name="Picture 7" descr="Map&#10;&#10;Description automatically generated">
            <a:extLst>
              <a:ext uri="{FF2B5EF4-FFF2-40B4-BE49-F238E27FC236}">
                <a16:creationId xmlns:a16="http://schemas.microsoft.com/office/drawing/2014/main" id="{75710891-E011-4F07-94D1-A874440CC0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8127" y="4622701"/>
            <a:ext cx="3846930" cy="2132415"/>
          </a:xfrm>
          <a:prstGeom prst="rect">
            <a:avLst/>
          </a:prstGeom>
        </p:spPr>
      </p:pic>
      <p:graphicFrame>
        <p:nvGraphicFramePr>
          <p:cNvPr id="9" name="Table 8"/>
          <p:cNvGraphicFramePr>
            <a:graphicFrameLocks noGrp="1"/>
          </p:cNvGraphicFramePr>
          <p:nvPr>
            <p:extLst/>
          </p:nvPr>
        </p:nvGraphicFramePr>
        <p:xfrm>
          <a:off x="7426036" y="2082885"/>
          <a:ext cx="3701143" cy="222885"/>
        </p:xfrm>
        <a:graphic>
          <a:graphicData uri="http://schemas.openxmlformats.org/drawingml/2006/table">
            <a:tbl>
              <a:tblPr>
                <a:tableStyleId>{5C22544A-7EE6-4342-B048-85BDC9FD1C3A}</a:tableStyleId>
              </a:tblPr>
              <a:tblGrid>
                <a:gridCol w="2418608">
                  <a:extLst>
                    <a:ext uri="{9D8B030D-6E8A-4147-A177-3AD203B41FA5}">
                      <a16:colId xmlns:a16="http://schemas.microsoft.com/office/drawing/2014/main" val="941949637"/>
                    </a:ext>
                  </a:extLst>
                </a:gridCol>
                <a:gridCol w="564078">
                  <a:extLst>
                    <a:ext uri="{9D8B030D-6E8A-4147-A177-3AD203B41FA5}">
                      <a16:colId xmlns:a16="http://schemas.microsoft.com/office/drawing/2014/main" val="185749092"/>
                    </a:ext>
                  </a:extLst>
                </a:gridCol>
                <a:gridCol w="718457">
                  <a:extLst>
                    <a:ext uri="{9D8B030D-6E8A-4147-A177-3AD203B41FA5}">
                      <a16:colId xmlns:a16="http://schemas.microsoft.com/office/drawing/2014/main" val="119640487"/>
                    </a:ext>
                  </a:extLst>
                </a:gridCol>
              </a:tblGrid>
              <a:tr h="190500">
                <a:tc>
                  <a:txBody>
                    <a:bodyPr/>
                    <a:lstStyle/>
                    <a:p>
                      <a:pPr algn="l" fontAlgn="b"/>
                      <a:r>
                        <a:rPr lang="en-US" sz="1400" u="none" strike="noStrike" dirty="0">
                          <a:effectLst/>
                        </a:rPr>
                        <a:t>Desktop Reconnaissance</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r" fontAlgn="b"/>
                      <a:r>
                        <a:rPr lang="en-US" sz="1400" u="none" strike="noStrike" dirty="0" smtClean="0">
                          <a:effectLst/>
                        </a:rPr>
                        <a:t>1402</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r" fontAlgn="b"/>
                      <a:r>
                        <a:rPr lang="en-US" sz="1400" b="0" i="0" u="none" strike="noStrike" dirty="0" smtClean="0">
                          <a:solidFill>
                            <a:srgbClr val="000000"/>
                          </a:solidFill>
                          <a:effectLst/>
                          <a:latin typeface="Calibri" panose="020F0502020204030204" pitchFamily="34" charset="0"/>
                        </a:rPr>
                        <a:t>Bridges</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1739481672"/>
                  </a:ext>
                </a:extLst>
              </a:tr>
            </a:tbl>
          </a:graphicData>
        </a:graphic>
      </p:graphicFrame>
      <p:graphicFrame>
        <p:nvGraphicFramePr>
          <p:cNvPr id="11" name="Table 10"/>
          <p:cNvGraphicFramePr>
            <a:graphicFrameLocks noGrp="1"/>
          </p:cNvGraphicFramePr>
          <p:nvPr>
            <p:extLst/>
          </p:nvPr>
        </p:nvGraphicFramePr>
        <p:xfrm>
          <a:off x="8172202" y="4105649"/>
          <a:ext cx="2954977" cy="222885"/>
        </p:xfrm>
        <a:graphic>
          <a:graphicData uri="http://schemas.openxmlformats.org/drawingml/2006/table">
            <a:tbl>
              <a:tblPr>
                <a:tableStyleId>{5C22544A-7EE6-4342-B048-85BDC9FD1C3A}</a:tableStyleId>
              </a:tblPr>
              <a:tblGrid>
                <a:gridCol w="1993076">
                  <a:extLst>
                    <a:ext uri="{9D8B030D-6E8A-4147-A177-3AD203B41FA5}">
                      <a16:colId xmlns:a16="http://schemas.microsoft.com/office/drawing/2014/main" val="941949637"/>
                    </a:ext>
                  </a:extLst>
                </a:gridCol>
                <a:gridCol w="326571">
                  <a:extLst>
                    <a:ext uri="{9D8B030D-6E8A-4147-A177-3AD203B41FA5}">
                      <a16:colId xmlns:a16="http://schemas.microsoft.com/office/drawing/2014/main" val="185749092"/>
                    </a:ext>
                  </a:extLst>
                </a:gridCol>
                <a:gridCol w="635330">
                  <a:extLst>
                    <a:ext uri="{9D8B030D-6E8A-4147-A177-3AD203B41FA5}">
                      <a16:colId xmlns:a16="http://schemas.microsoft.com/office/drawing/2014/main" val="119640487"/>
                    </a:ext>
                  </a:extLst>
                </a:gridCol>
              </a:tblGrid>
              <a:tr h="190500">
                <a:tc>
                  <a:txBody>
                    <a:bodyPr/>
                    <a:lstStyle/>
                    <a:p>
                      <a:pPr algn="l" fontAlgn="b"/>
                      <a:r>
                        <a:rPr lang="en-US" sz="1400" u="none" strike="noStrike" dirty="0" smtClean="0">
                          <a:effectLst/>
                        </a:rPr>
                        <a:t>Field </a:t>
                      </a:r>
                      <a:r>
                        <a:rPr lang="en-US" sz="1400" u="none" strike="noStrike" dirty="0">
                          <a:effectLst/>
                        </a:rPr>
                        <a:t>Reconnaissance</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r" fontAlgn="b"/>
                      <a:r>
                        <a:rPr lang="en-US" sz="1400" u="none" strike="noStrike" dirty="0" smtClean="0">
                          <a:effectLst/>
                        </a:rPr>
                        <a:t>91</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r" fontAlgn="b"/>
                      <a:r>
                        <a:rPr lang="en-US" sz="1400" b="0" i="0" u="none" strike="noStrike" dirty="0" smtClean="0">
                          <a:solidFill>
                            <a:srgbClr val="000000"/>
                          </a:solidFill>
                          <a:effectLst/>
                          <a:latin typeface="Calibri" panose="020F0502020204030204" pitchFamily="34" charset="0"/>
                        </a:rPr>
                        <a:t>Bridges</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1739481672"/>
                  </a:ext>
                </a:extLst>
              </a:tr>
            </a:tbl>
          </a:graphicData>
        </a:graphic>
      </p:graphicFrame>
      <p:graphicFrame>
        <p:nvGraphicFramePr>
          <p:cNvPr id="12" name="Table 11"/>
          <p:cNvGraphicFramePr>
            <a:graphicFrameLocks noGrp="1"/>
          </p:cNvGraphicFramePr>
          <p:nvPr>
            <p:extLst/>
          </p:nvPr>
        </p:nvGraphicFramePr>
        <p:xfrm>
          <a:off x="8520545" y="6377048"/>
          <a:ext cx="2606634" cy="222885"/>
        </p:xfrm>
        <a:graphic>
          <a:graphicData uri="http://schemas.openxmlformats.org/drawingml/2006/table">
            <a:tbl>
              <a:tblPr>
                <a:tableStyleId>{5C22544A-7EE6-4342-B048-85BDC9FD1C3A}</a:tableStyleId>
              </a:tblPr>
              <a:tblGrid>
                <a:gridCol w="1555666">
                  <a:extLst>
                    <a:ext uri="{9D8B030D-6E8A-4147-A177-3AD203B41FA5}">
                      <a16:colId xmlns:a16="http://schemas.microsoft.com/office/drawing/2014/main" val="941949637"/>
                    </a:ext>
                  </a:extLst>
                </a:gridCol>
                <a:gridCol w="391886">
                  <a:extLst>
                    <a:ext uri="{9D8B030D-6E8A-4147-A177-3AD203B41FA5}">
                      <a16:colId xmlns:a16="http://schemas.microsoft.com/office/drawing/2014/main" val="185749092"/>
                    </a:ext>
                  </a:extLst>
                </a:gridCol>
                <a:gridCol w="659082">
                  <a:extLst>
                    <a:ext uri="{9D8B030D-6E8A-4147-A177-3AD203B41FA5}">
                      <a16:colId xmlns:a16="http://schemas.microsoft.com/office/drawing/2014/main" val="119640487"/>
                    </a:ext>
                  </a:extLst>
                </a:gridCol>
              </a:tblGrid>
              <a:tr h="214898">
                <a:tc>
                  <a:txBody>
                    <a:bodyPr/>
                    <a:lstStyle/>
                    <a:p>
                      <a:pPr algn="l" fontAlgn="b"/>
                      <a:r>
                        <a:rPr lang="en-US" sz="1400" u="none" strike="noStrike" dirty="0" smtClean="0">
                          <a:effectLst/>
                        </a:rPr>
                        <a:t>Selected</a:t>
                      </a:r>
                      <a:r>
                        <a:rPr lang="en-US" sz="1400" u="none" strike="noStrike" baseline="0" dirty="0" smtClean="0">
                          <a:effectLst/>
                        </a:rPr>
                        <a:t> Sites</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r" fontAlgn="b"/>
                      <a:r>
                        <a:rPr lang="en-US" sz="1400" u="none" strike="noStrike" dirty="0" smtClean="0">
                          <a:effectLst/>
                        </a:rPr>
                        <a:t>39</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r" fontAlgn="b"/>
                      <a:r>
                        <a:rPr lang="en-US" sz="1400" b="0" i="0" u="none" strike="noStrike" dirty="0" smtClean="0">
                          <a:solidFill>
                            <a:srgbClr val="000000"/>
                          </a:solidFill>
                          <a:effectLst/>
                          <a:latin typeface="Calibri" panose="020F0502020204030204" pitchFamily="34" charset="0"/>
                        </a:rPr>
                        <a:t>Bridges</a:t>
                      </a:r>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1739481672"/>
                  </a:ext>
                </a:extLst>
              </a:tr>
            </a:tbl>
          </a:graphicData>
        </a:graphic>
      </p:graphicFrame>
      <p:graphicFrame>
        <p:nvGraphicFramePr>
          <p:cNvPr id="13" name="Chart 12"/>
          <p:cNvGraphicFramePr>
            <a:graphicFrameLocks/>
          </p:cNvGraphicFramePr>
          <p:nvPr>
            <p:extLst>
              <p:ext uri="{D42A27DB-BD31-4B8C-83A1-F6EECF244321}">
                <p14:modId xmlns:p14="http://schemas.microsoft.com/office/powerpoint/2010/main" val="2873754913"/>
              </p:ext>
            </p:extLst>
          </p:nvPr>
        </p:nvGraphicFramePr>
        <p:xfrm>
          <a:off x="914403" y="1271613"/>
          <a:ext cx="4572000" cy="2743200"/>
        </p:xfrm>
        <a:graphic>
          <a:graphicData uri="http://schemas.openxmlformats.org/drawingml/2006/chart">
            <c:chart xmlns:c="http://schemas.openxmlformats.org/drawingml/2006/chart" xmlns:r="http://schemas.openxmlformats.org/officeDocument/2006/relationships" r:id="rId5"/>
          </a:graphicData>
        </a:graphic>
      </p:graphicFrame>
      <p:pic>
        <p:nvPicPr>
          <p:cNvPr id="2" name="Picture 1"/>
          <p:cNvPicPr>
            <a:picLocks noChangeAspect="1"/>
          </p:cNvPicPr>
          <p:nvPr/>
        </p:nvPicPr>
        <p:blipFill>
          <a:blip r:embed="rId6"/>
          <a:stretch>
            <a:fillRect/>
          </a:stretch>
        </p:blipFill>
        <p:spPr>
          <a:xfrm>
            <a:off x="2303187" y="4686158"/>
            <a:ext cx="1644355" cy="1854273"/>
          </a:xfrm>
          <a:prstGeom prst="rect">
            <a:avLst/>
          </a:prstGeom>
          <a:ln w="3175">
            <a:solidFill>
              <a:schemeClr val="bg1">
                <a:lumMod val="65000"/>
              </a:schemeClr>
            </a:solidFill>
          </a:ln>
        </p:spPr>
      </p:pic>
      <p:sp>
        <p:nvSpPr>
          <p:cNvPr id="4" name="TextBox 3"/>
          <p:cNvSpPr txBox="1"/>
          <p:nvPr/>
        </p:nvSpPr>
        <p:spPr>
          <a:xfrm>
            <a:off x="2596917" y="4328534"/>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Jody Avant</a:t>
            </a:r>
          </a:p>
        </p:txBody>
      </p:sp>
      <p:sp>
        <p:nvSpPr>
          <p:cNvPr id="15" name="TextBox 14"/>
          <p:cNvSpPr txBox="1"/>
          <p:nvPr/>
        </p:nvSpPr>
        <p:spPr>
          <a:xfrm>
            <a:off x="3882203" y="9529885"/>
            <a:ext cx="483817" cy="216051"/>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Scott Grzyb</a:t>
            </a:r>
          </a:p>
        </p:txBody>
      </p:sp>
      <p:pic>
        <p:nvPicPr>
          <p:cNvPr id="16" name="Picture 15"/>
          <p:cNvPicPr>
            <a:picLocks noChangeAspect="1"/>
          </p:cNvPicPr>
          <p:nvPr/>
        </p:nvPicPr>
        <p:blipFill>
          <a:blip r:embed="rId7"/>
          <a:stretch>
            <a:fillRect/>
          </a:stretch>
        </p:blipFill>
        <p:spPr>
          <a:xfrm>
            <a:off x="417953" y="4686157"/>
            <a:ext cx="1568102" cy="1854273"/>
          </a:xfrm>
          <a:prstGeom prst="rect">
            <a:avLst/>
          </a:prstGeom>
          <a:ln w="3175">
            <a:solidFill>
              <a:schemeClr val="bg1">
                <a:lumMod val="65000"/>
              </a:schemeClr>
            </a:solidFill>
          </a:ln>
        </p:spPr>
      </p:pic>
      <p:sp>
        <p:nvSpPr>
          <p:cNvPr id="5" name="TextBox 4"/>
          <p:cNvSpPr txBox="1"/>
          <p:nvPr/>
        </p:nvSpPr>
        <p:spPr>
          <a:xfrm>
            <a:off x="4056361" y="5314520"/>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and their colleagues …</a:t>
            </a:r>
          </a:p>
          <a:p>
            <a:pPr algn="l" eaLnBrk="0" hangingPunct="0">
              <a:lnSpc>
                <a:spcPts val="1800"/>
              </a:lnSpc>
            </a:pPr>
            <a:endParaRPr lang="en-US" sz="1400" b="1" dirty="0"/>
          </a:p>
          <a:p>
            <a:pPr algn="l" eaLnBrk="0" hangingPunct="0">
              <a:lnSpc>
                <a:spcPts val="1800"/>
              </a:lnSpc>
            </a:pPr>
            <a:r>
              <a:rPr lang="en-US" sz="1400" b="1" dirty="0" smtClean="0">
                <a:ea typeface="+mn-ea"/>
                <a:cs typeface="+mn-cs"/>
              </a:rPr>
              <a:t>… thanks for all your hard work!</a:t>
            </a:r>
          </a:p>
        </p:txBody>
      </p:sp>
      <p:pic>
        <p:nvPicPr>
          <p:cNvPr id="1026" name="Picture 2" descr="Image result for usgs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6020" y="4524597"/>
            <a:ext cx="1632881" cy="7257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29203" y="4344594"/>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Scott Grzyb</a:t>
            </a:r>
          </a:p>
        </p:txBody>
      </p:sp>
    </p:spTree>
    <p:extLst>
      <p:ext uri="{BB962C8B-B14F-4D97-AF65-F5344CB8AC3E}">
        <p14:creationId xmlns:p14="http://schemas.microsoft.com/office/powerpoint/2010/main" val="1892258791"/>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BD8557-D55D-4948-B3BB-2A08FB39B1F0}"/>
              </a:ext>
            </a:extLst>
          </p:cNvPr>
          <p:cNvSpPr>
            <a:spLocks noGrp="1"/>
          </p:cNvSpPr>
          <p:nvPr>
            <p:ph type="title"/>
          </p:nvPr>
        </p:nvSpPr>
        <p:spPr/>
        <p:txBody>
          <a:bodyPr/>
          <a:lstStyle/>
          <a:p>
            <a:r>
              <a:rPr lang="en-US" dirty="0"/>
              <a:t>Field Reconnaissance </a:t>
            </a:r>
            <a:r>
              <a:rPr lang="en-US" dirty="0" smtClean="0"/>
              <a:t>Criteria</a:t>
            </a:r>
            <a:endParaRPr lang="en-US" dirty="0"/>
          </a:p>
        </p:txBody>
      </p:sp>
      <p:pic>
        <p:nvPicPr>
          <p:cNvPr id="7" name="Picture 6">
            <a:extLst>
              <a:ext uri="{FF2B5EF4-FFF2-40B4-BE49-F238E27FC236}">
                <a16:creationId xmlns:a16="http://schemas.microsoft.com/office/drawing/2014/main" id="{463BA4AA-CC23-4B97-8C71-C0921CEBA9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8857" y="943333"/>
            <a:ext cx="4653555" cy="2619779"/>
          </a:xfrm>
          <a:prstGeom prst="rect">
            <a:avLst/>
          </a:prstGeom>
        </p:spPr>
      </p:pic>
      <p:pic>
        <p:nvPicPr>
          <p:cNvPr id="9" name="Picture 8">
            <a:extLst>
              <a:ext uri="{FF2B5EF4-FFF2-40B4-BE49-F238E27FC236}">
                <a16:creationId xmlns:a16="http://schemas.microsoft.com/office/drawing/2014/main" id="{A8FE1C81-FD12-4FE2-979B-CF400486C1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1699" y="640969"/>
            <a:ext cx="2459197" cy="1461262"/>
          </a:xfrm>
          <a:prstGeom prst="rect">
            <a:avLst/>
          </a:prstGeom>
        </p:spPr>
      </p:pic>
      <p:pic>
        <p:nvPicPr>
          <p:cNvPr id="11" name="Picture 10">
            <a:extLst>
              <a:ext uri="{FF2B5EF4-FFF2-40B4-BE49-F238E27FC236}">
                <a16:creationId xmlns:a16="http://schemas.microsoft.com/office/drawing/2014/main" id="{C94D3F5B-C346-4281-B6C7-8963B61180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287" y="3955030"/>
            <a:ext cx="4248868" cy="2391955"/>
          </a:xfrm>
          <a:prstGeom prst="rect">
            <a:avLst/>
          </a:prstGeom>
        </p:spPr>
      </p:pic>
      <p:pic>
        <p:nvPicPr>
          <p:cNvPr id="13" name="Picture 12">
            <a:extLst>
              <a:ext uri="{FF2B5EF4-FFF2-40B4-BE49-F238E27FC236}">
                <a16:creationId xmlns:a16="http://schemas.microsoft.com/office/drawing/2014/main" id="{E460CAD1-C973-4E18-AA2B-536BF1559C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20118" y="2532200"/>
            <a:ext cx="2122358" cy="3769978"/>
          </a:xfrm>
          <a:prstGeom prst="rect">
            <a:avLst/>
          </a:prstGeom>
        </p:spPr>
      </p:pic>
      <p:pic>
        <p:nvPicPr>
          <p:cNvPr id="15" name="Picture 14">
            <a:extLst>
              <a:ext uri="{FF2B5EF4-FFF2-40B4-BE49-F238E27FC236}">
                <a16:creationId xmlns:a16="http://schemas.microsoft.com/office/drawing/2014/main" id="{DB902C89-3ED4-43EC-816C-E6D30241D66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439"/>
          <a:stretch/>
        </p:blipFill>
        <p:spPr>
          <a:xfrm>
            <a:off x="8518523" y="1411622"/>
            <a:ext cx="3080241" cy="3769977"/>
          </a:xfrm>
          <a:prstGeom prst="rect">
            <a:avLst/>
          </a:prstGeom>
        </p:spPr>
      </p:pic>
      <p:sp>
        <p:nvSpPr>
          <p:cNvPr id="2" name="TextBox 1">
            <a:extLst>
              <a:ext uri="{FF2B5EF4-FFF2-40B4-BE49-F238E27FC236}">
                <a16:creationId xmlns:a16="http://schemas.microsoft.com/office/drawing/2014/main" id="{57FD5B3F-BF75-4314-9832-C9419C1FF206}"/>
              </a:ext>
            </a:extLst>
          </p:cNvPr>
          <p:cNvSpPr txBox="1"/>
          <p:nvPr/>
        </p:nvSpPr>
        <p:spPr>
          <a:xfrm>
            <a:off x="5651699" y="2100202"/>
            <a:ext cx="2459197" cy="260555"/>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ＭＳ Ｐゴシック"/>
                <a:cs typeface="+mn-cs"/>
              </a:rPr>
              <a:t>Speed tests for modem </a:t>
            </a:r>
            <a:r>
              <a:rPr kumimoji="0" lang="en-US" sz="1050" b="1" i="0" u="none" strike="noStrike" kern="1200" cap="none" spc="0" normalizeH="0" baseline="0" noProof="0" dirty="0">
                <a:ln>
                  <a:noFill/>
                </a:ln>
                <a:solidFill>
                  <a:prstClr val="black"/>
                </a:solidFill>
                <a:effectLst/>
                <a:uLnTx/>
                <a:uFillTx/>
                <a:latin typeface="Arial"/>
                <a:ea typeface="ＭＳ Ｐゴシック"/>
              </a:rPr>
              <a:t>t</a:t>
            </a:r>
            <a:r>
              <a:rPr kumimoji="0" lang="en-US" sz="1050" b="1" i="0" u="none" strike="noStrike" kern="1200" cap="none" spc="0" normalizeH="0" baseline="0" noProof="0" dirty="0">
                <a:ln>
                  <a:noFill/>
                </a:ln>
                <a:solidFill>
                  <a:prstClr val="black"/>
                </a:solidFill>
                <a:effectLst/>
                <a:uLnTx/>
                <a:uFillTx/>
                <a:latin typeface="Arial"/>
                <a:ea typeface="ＭＳ Ｐゴシック"/>
                <a:cs typeface="+mn-cs"/>
              </a:rPr>
              <a:t>ransmission</a:t>
            </a:r>
          </a:p>
        </p:txBody>
      </p:sp>
      <p:sp>
        <p:nvSpPr>
          <p:cNvPr id="14" name="TextBox 13">
            <a:extLst>
              <a:ext uri="{FF2B5EF4-FFF2-40B4-BE49-F238E27FC236}">
                <a16:creationId xmlns:a16="http://schemas.microsoft.com/office/drawing/2014/main" id="{E0617ABF-FA68-47B3-8FEF-5B0C9B065813}"/>
              </a:ext>
            </a:extLst>
          </p:cNvPr>
          <p:cNvSpPr txBox="1"/>
          <p:nvPr/>
        </p:nvSpPr>
        <p:spPr>
          <a:xfrm>
            <a:off x="408857" y="3563112"/>
            <a:ext cx="4123814" cy="260555"/>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ＭＳ Ｐゴシック"/>
                <a:cs typeface="+mn-cs"/>
              </a:rPr>
              <a:t>Cross-section / </a:t>
            </a:r>
            <a:r>
              <a:rPr kumimoji="0" lang="en-US" sz="1050" b="1" i="0" u="none" strike="noStrike" kern="1200" cap="none" spc="0" normalizeH="0" baseline="0" noProof="0" dirty="0">
                <a:ln>
                  <a:noFill/>
                </a:ln>
                <a:solidFill>
                  <a:prstClr val="black"/>
                </a:solidFill>
                <a:effectLst/>
                <a:uLnTx/>
                <a:uFillTx/>
                <a:latin typeface="Arial"/>
                <a:ea typeface="ＭＳ Ｐゴシック"/>
              </a:rPr>
              <a:t>b</a:t>
            </a:r>
            <a:r>
              <a:rPr kumimoji="0" lang="en-US" sz="1050" b="1" i="0" u="none" strike="noStrike" kern="1200" cap="none" spc="0" normalizeH="0" baseline="0" noProof="0" dirty="0">
                <a:ln>
                  <a:noFill/>
                </a:ln>
                <a:solidFill>
                  <a:prstClr val="black"/>
                </a:solidFill>
                <a:effectLst/>
                <a:uLnTx/>
                <a:uFillTx/>
                <a:latin typeface="Arial"/>
                <a:ea typeface="ＭＳ Ｐゴシック"/>
                <a:cs typeface="+mn-cs"/>
              </a:rPr>
              <a:t>ridge </a:t>
            </a:r>
            <a:r>
              <a:rPr kumimoji="0" lang="en-US" sz="1050" b="1" i="0" u="none" strike="noStrike" kern="1200" cap="none" spc="0" normalizeH="0" baseline="0" noProof="0" dirty="0">
                <a:ln>
                  <a:noFill/>
                </a:ln>
                <a:solidFill>
                  <a:prstClr val="black"/>
                </a:solidFill>
                <a:effectLst/>
                <a:uLnTx/>
                <a:uFillTx/>
                <a:latin typeface="Arial"/>
                <a:ea typeface="ＭＳ Ｐゴシック"/>
              </a:rPr>
              <a:t>d</a:t>
            </a:r>
            <a:r>
              <a:rPr kumimoji="0" lang="en-US" sz="1050" b="1" i="0" u="none" strike="noStrike" kern="1200" cap="none" spc="0" normalizeH="0" baseline="0" noProof="0" dirty="0">
                <a:ln>
                  <a:noFill/>
                </a:ln>
                <a:solidFill>
                  <a:prstClr val="black"/>
                </a:solidFill>
                <a:effectLst/>
                <a:uLnTx/>
                <a:uFillTx/>
                <a:latin typeface="Arial"/>
                <a:ea typeface="ＭＳ Ｐゴシック"/>
                <a:cs typeface="+mn-cs"/>
              </a:rPr>
              <a:t>eck views and pier configurations</a:t>
            </a:r>
          </a:p>
        </p:txBody>
      </p:sp>
      <p:sp>
        <p:nvSpPr>
          <p:cNvPr id="16" name="TextBox 15">
            <a:extLst>
              <a:ext uri="{FF2B5EF4-FFF2-40B4-BE49-F238E27FC236}">
                <a16:creationId xmlns:a16="http://schemas.microsoft.com/office/drawing/2014/main" id="{864E0A76-8BD6-4DD2-9227-E925FB60F468}"/>
              </a:ext>
            </a:extLst>
          </p:cNvPr>
          <p:cNvSpPr txBox="1"/>
          <p:nvPr/>
        </p:nvSpPr>
        <p:spPr>
          <a:xfrm>
            <a:off x="653287" y="6346985"/>
            <a:ext cx="3655478" cy="260555"/>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ＭＳ Ｐゴシック"/>
                <a:cs typeface="+mn-cs"/>
              </a:rPr>
              <a:t>Channel straightness and velocity sensor obstructions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7" name="TextBox 16">
            <a:extLst>
              <a:ext uri="{FF2B5EF4-FFF2-40B4-BE49-F238E27FC236}">
                <a16:creationId xmlns:a16="http://schemas.microsoft.com/office/drawing/2014/main" id="{A725B2D7-261B-413A-8840-3E6EA17D646D}"/>
              </a:ext>
            </a:extLst>
          </p:cNvPr>
          <p:cNvSpPr txBox="1"/>
          <p:nvPr/>
        </p:nvSpPr>
        <p:spPr>
          <a:xfrm>
            <a:off x="5820118" y="6346985"/>
            <a:ext cx="2459197" cy="260555"/>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ＭＳ Ｐゴシック"/>
              </a:rPr>
              <a:t>Measurement section view</a:t>
            </a:r>
            <a:endParaRPr kumimoji="0" lang="en-US" sz="105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8" name="TextBox 17">
            <a:extLst>
              <a:ext uri="{FF2B5EF4-FFF2-40B4-BE49-F238E27FC236}">
                <a16:creationId xmlns:a16="http://schemas.microsoft.com/office/drawing/2014/main" id="{1AB2ABF5-2857-4E64-99D7-3834C32A8D7A}"/>
              </a:ext>
            </a:extLst>
          </p:cNvPr>
          <p:cNvSpPr txBox="1"/>
          <p:nvPr/>
        </p:nvSpPr>
        <p:spPr>
          <a:xfrm>
            <a:off x="8492264" y="5181599"/>
            <a:ext cx="2459197" cy="260555"/>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ＭＳ Ｐゴシック"/>
                <a:cs typeface="+mn-cs"/>
              </a:rPr>
              <a:t>Channel identification</a:t>
            </a:r>
          </a:p>
        </p:txBody>
      </p:sp>
    </p:spTree>
    <p:extLst>
      <p:ext uri="{BB962C8B-B14F-4D97-AF65-F5344CB8AC3E}">
        <p14:creationId xmlns:p14="http://schemas.microsoft.com/office/powerpoint/2010/main" val="3929238763"/>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BD8557-D55D-4948-B3BB-2A08FB39B1F0}"/>
              </a:ext>
            </a:extLst>
          </p:cNvPr>
          <p:cNvSpPr>
            <a:spLocks noGrp="1"/>
          </p:cNvSpPr>
          <p:nvPr>
            <p:ph type="title"/>
          </p:nvPr>
        </p:nvSpPr>
        <p:spPr>
          <a:xfrm>
            <a:off x="451106" y="366391"/>
            <a:ext cx="9750655" cy="484632"/>
          </a:xfrm>
        </p:spPr>
        <p:txBody>
          <a:bodyPr/>
          <a:lstStyle/>
          <a:p>
            <a:r>
              <a:rPr lang="en-US" dirty="0"/>
              <a:t>Final </a:t>
            </a:r>
            <a:r>
              <a:rPr lang="en-US" dirty="0" smtClean="0"/>
              <a:t>Site Selections for Phase 2 of Streamflow II</a:t>
            </a:r>
            <a:endParaRPr lang="en-US" dirty="0"/>
          </a:p>
        </p:txBody>
      </p:sp>
      <p:pic>
        <p:nvPicPr>
          <p:cNvPr id="7" name="Picture 6">
            <a:extLst>
              <a:ext uri="{FF2B5EF4-FFF2-40B4-BE49-F238E27FC236}">
                <a16:creationId xmlns:a16="http://schemas.microsoft.com/office/drawing/2014/main" id="{A7735BAC-2666-4AF5-BC2F-723277340F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8999" y="1578267"/>
            <a:ext cx="2528268" cy="1823301"/>
          </a:xfrm>
          <a:prstGeom prst="rect">
            <a:avLst/>
          </a:prstGeom>
        </p:spPr>
      </p:pic>
      <p:sp>
        <p:nvSpPr>
          <p:cNvPr id="2" name="TextBox 1"/>
          <p:cNvSpPr txBox="1"/>
          <p:nvPr/>
        </p:nvSpPr>
        <p:spPr>
          <a:xfrm>
            <a:off x="1705933" y="3551873"/>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7 Streamflow</a:t>
            </a:r>
            <a:r>
              <a:rPr kumimoji="0" lang="en-US" sz="1400" b="1" i="0" u="none" strike="noStrike" kern="1200" cap="none" spc="0" normalizeH="0" baseline="0" noProof="0" dirty="0">
                <a:ln>
                  <a:noFill/>
                </a:ln>
                <a:solidFill>
                  <a:prstClr val="black"/>
                </a:solidFill>
                <a:effectLst/>
                <a:uLnTx/>
                <a:uFillTx/>
                <a:latin typeface="Arial"/>
                <a:ea typeface="ＭＳ Ｐゴシック"/>
              </a:rPr>
              <a:t> II Gauges</a:t>
            </a:r>
          </a:p>
          <a:p>
            <a:pPr marL="0" marR="0" lvl="0" indent="0" algn="ctr"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ctr"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9" name="Picture 8">
            <a:extLst>
              <a:ext uri="{FF2B5EF4-FFF2-40B4-BE49-F238E27FC236}">
                <a16:creationId xmlns:a16="http://schemas.microsoft.com/office/drawing/2014/main" id="{7CA2AC32-836F-400A-B8E4-4DB65CE7EC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21896" y="1439609"/>
            <a:ext cx="1765919" cy="2112264"/>
          </a:xfrm>
          <a:prstGeom prst="rect">
            <a:avLst/>
          </a:prstGeom>
        </p:spPr>
      </p:pic>
      <p:sp>
        <p:nvSpPr>
          <p:cNvPr id="3" name="TextBox 2"/>
          <p:cNvSpPr txBox="1"/>
          <p:nvPr/>
        </p:nvSpPr>
        <p:spPr>
          <a:xfrm>
            <a:off x="1705933" y="1182409"/>
            <a:ext cx="914400" cy="914400"/>
          </a:xfrm>
          <a:prstGeom prst="rect">
            <a:avLst/>
          </a:prstGeom>
          <a:noFill/>
          <a:effectLst/>
        </p:spPr>
        <p:txBody>
          <a:bodyPr wrap="none" lIns="0" tIns="0" rIns="0" bIns="0" rtlCol="0">
            <a:noAutofit/>
          </a:bodyPr>
          <a:lstStyle/>
          <a:p>
            <a:pPr algn="ctr" eaLnBrk="0" hangingPunct="0">
              <a:lnSpc>
                <a:spcPts val="1800"/>
              </a:lnSpc>
            </a:pPr>
            <a:r>
              <a:rPr lang="en-US" sz="1400" b="1" dirty="0" smtClean="0">
                <a:ea typeface="+mn-ea"/>
                <a:cs typeface="+mn-cs"/>
              </a:rPr>
              <a:t>Corpus Christi</a:t>
            </a:r>
          </a:p>
        </p:txBody>
      </p:sp>
      <p:sp>
        <p:nvSpPr>
          <p:cNvPr id="11" name="TextBox 10"/>
          <p:cNvSpPr txBox="1"/>
          <p:nvPr/>
        </p:nvSpPr>
        <p:spPr>
          <a:xfrm>
            <a:off x="5247655" y="1124866"/>
            <a:ext cx="914400" cy="914400"/>
          </a:xfrm>
          <a:prstGeom prst="rect">
            <a:avLst/>
          </a:prstGeom>
          <a:noFill/>
          <a:effectLst/>
        </p:spPr>
        <p:txBody>
          <a:bodyPr wrap="none" lIns="0" tIns="0" rIns="0" bIns="0" rtlCol="0">
            <a:noAutofit/>
          </a:bodyPr>
          <a:lstStyle/>
          <a:p>
            <a:pPr algn="ctr" eaLnBrk="0" hangingPunct="0">
              <a:lnSpc>
                <a:spcPts val="1800"/>
              </a:lnSpc>
            </a:pPr>
            <a:r>
              <a:rPr lang="en-US" sz="1400" b="1" dirty="0" smtClean="0">
                <a:ea typeface="+mn-ea"/>
                <a:cs typeface="+mn-cs"/>
              </a:rPr>
              <a:t>Victoria</a:t>
            </a:r>
          </a:p>
        </p:txBody>
      </p:sp>
      <p:sp>
        <p:nvSpPr>
          <p:cNvPr id="12" name="TextBox 11"/>
          <p:cNvSpPr txBox="1"/>
          <p:nvPr/>
        </p:nvSpPr>
        <p:spPr>
          <a:xfrm>
            <a:off x="5247655" y="3603216"/>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6 Streamflow II Gauges</a:t>
            </a:r>
          </a:p>
          <a:p>
            <a:pPr marL="0" marR="0" lvl="0" indent="0" algn="ctr"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ctr"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ctr"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grpSp>
        <p:nvGrpSpPr>
          <p:cNvPr id="4" name="Group 3"/>
          <p:cNvGrpSpPr/>
          <p:nvPr/>
        </p:nvGrpSpPr>
        <p:grpSpPr>
          <a:xfrm>
            <a:off x="7654988" y="1124866"/>
            <a:ext cx="1564611" cy="3438943"/>
            <a:chOff x="8484044" y="1124866"/>
            <a:chExt cx="1564611" cy="3438943"/>
          </a:xfrm>
        </p:grpSpPr>
        <p:pic>
          <p:nvPicPr>
            <p:cNvPr id="14" name="Picture 13">
              <a:extLst>
                <a:ext uri="{FF2B5EF4-FFF2-40B4-BE49-F238E27FC236}">
                  <a16:creationId xmlns:a16="http://schemas.microsoft.com/office/drawing/2014/main" id="{0D674397-2DBD-4784-8EE1-4F16514147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84044" y="1439609"/>
              <a:ext cx="1564611" cy="2163607"/>
            </a:xfrm>
            <a:prstGeom prst="rect">
              <a:avLst/>
            </a:prstGeom>
          </p:spPr>
        </p:pic>
        <p:sp>
          <p:nvSpPr>
            <p:cNvPr id="17" name="TextBox 16"/>
            <p:cNvSpPr txBox="1"/>
            <p:nvPr/>
          </p:nvSpPr>
          <p:spPr>
            <a:xfrm>
              <a:off x="8809149" y="1124866"/>
              <a:ext cx="914400" cy="914400"/>
            </a:xfrm>
            <a:prstGeom prst="rect">
              <a:avLst/>
            </a:prstGeom>
            <a:noFill/>
            <a:effectLst/>
          </p:spPr>
          <p:txBody>
            <a:bodyPr wrap="none" lIns="0" tIns="0" rIns="0" bIns="0" rtlCol="0">
              <a:noAutofit/>
            </a:bodyPr>
            <a:lstStyle/>
            <a:p>
              <a:pPr algn="ctr" eaLnBrk="0" hangingPunct="0">
                <a:lnSpc>
                  <a:spcPts val="1800"/>
                </a:lnSpc>
              </a:pPr>
              <a:r>
                <a:rPr lang="en-US" sz="1400" b="1" dirty="0" smtClean="0">
                  <a:ea typeface="+mn-ea"/>
                  <a:cs typeface="+mn-cs"/>
                </a:rPr>
                <a:t>Yoakum</a:t>
              </a:r>
            </a:p>
          </p:txBody>
        </p:sp>
        <p:sp>
          <p:nvSpPr>
            <p:cNvPr id="18" name="TextBox 17">
              <a:extLst>
                <a:ext uri="{FF2B5EF4-FFF2-40B4-BE49-F238E27FC236}">
                  <a16:creationId xmlns:a16="http://schemas.microsoft.com/office/drawing/2014/main" id="{1F3126F3-1E82-446B-BE44-73B3A5104326}"/>
                </a:ext>
              </a:extLst>
            </p:cNvPr>
            <p:cNvSpPr txBox="1"/>
            <p:nvPr/>
          </p:nvSpPr>
          <p:spPr>
            <a:xfrm>
              <a:off x="8809149" y="3649409"/>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3</a:t>
              </a: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 Streamflow II Gauges</a:t>
              </a:r>
            </a:p>
            <a:p>
              <a:pPr marL="0" marR="0" lvl="0" indent="0" algn="ctr"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ctr"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ctr"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grpSp>
      <p:pic>
        <p:nvPicPr>
          <p:cNvPr id="19" name="Picture 18">
            <a:extLst>
              <a:ext uri="{FF2B5EF4-FFF2-40B4-BE49-F238E27FC236}">
                <a16:creationId xmlns:a16="http://schemas.microsoft.com/office/drawing/2014/main" id="{1D7BA330-ED5D-4C0C-8273-24D53FDC3E4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9079" y="4278841"/>
            <a:ext cx="2428108" cy="2053598"/>
          </a:xfrm>
          <a:prstGeom prst="rect">
            <a:avLst/>
          </a:prstGeom>
        </p:spPr>
      </p:pic>
      <p:sp>
        <p:nvSpPr>
          <p:cNvPr id="20" name="TextBox 19"/>
          <p:cNvSpPr txBox="1"/>
          <p:nvPr/>
        </p:nvSpPr>
        <p:spPr>
          <a:xfrm>
            <a:off x="1705933" y="3993940"/>
            <a:ext cx="914400" cy="914400"/>
          </a:xfrm>
          <a:prstGeom prst="rect">
            <a:avLst/>
          </a:prstGeom>
          <a:noFill/>
          <a:effectLst/>
        </p:spPr>
        <p:txBody>
          <a:bodyPr wrap="none" lIns="0" tIns="0" rIns="0" bIns="0" rtlCol="0">
            <a:noAutofit/>
          </a:bodyPr>
          <a:lstStyle/>
          <a:p>
            <a:pPr algn="ctr" eaLnBrk="0" hangingPunct="0">
              <a:lnSpc>
                <a:spcPts val="1800"/>
              </a:lnSpc>
            </a:pPr>
            <a:r>
              <a:rPr lang="en-US" sz="1400" b="1" dirty="0" smtClean="0">
                <a:ea typeface="+mn-ea"/>
                <a:cs typeface="+mn-cs"/>
              </a:rPr>
              <a:t>North Houston</a:t>
            </a:r>
          </a:p>
        </p:txBody>
      </p:sp>
      <p:pic>
        <p:nvPicPr>
          <p:cNvPr id="21" name="Picture 20">
            <a:extLst>
              <a:ext uri="{FF2B5EF4-FFF2-40B4-BE49-F238E27FC236}">
                <a16:creationId xmlns:a16="http://schemas.microsoft.com/office/drawing/2014/main" id="{CDFA6C00-8391-4C41-9F3B-CE7E850FFA0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71025" y="4247358"/>
            <a:ext cx="2067660" cy="2094250"/>
          </a:xfrm>
          <a:prstGeom prst="rect">
            <a:avLst/>
          </a:prstGeom>
        </p:spPr>
      </p:pic>
      <p:sp>
        <p:nvSpPr>
          <p:cNvPr id="22" name="TextBox 21">
            <a:extLst>
              <a:ext uri="{FF2B5EF4-FFF2-40B4-BE49-F238E27FC236}">
                <a16:creationId xmlns:a16="http://schemas.microsoft.com/office/drawing/2014/main" id="{CD80443F-30AF-4283-BEDB-FA7CB1B4251A}"/>
              </a:ext>
            </a:extLst>
          </p:cNvPr>
          <p:cNvSpPr txBox="1"/>
          <p:nvPr/>
        </p:nvSpPr>
        <p:spPr>
          <a:xfrm>
            <a:off x="1299213" y="640080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7</a:t>
            </a: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 Streamflow II Gauges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3" name="TextBox 22"/>
          <p:cNvSpPr txBox="1"/>
          <p:nvPr/>
        </p:nvSpPr>
        <p:spPr>
          <a:xfrm>
            <a:off x="5216405" y="3993940"/>
            <a:ext cx="976901" cy="858476"/>
          </a:xfrm>
          <a:prstGeom prst="rect">
            <a:avLst/>
          </a:prstGeom>
          <a:noFill/>
          <a:effectLst/>
        </p:spPr>
        <p:txBody>
          <a:bodyPr wrap="none" lIns="0" tIns="0" rIns="0" bIns="0" rtlCol="0">
            <a:noAutofit/>
          </a:bodyPr>
          <a:lstStyle/>
          <a:p>
            <a:pPr algn="ctr" eaLnBrk="0" hangingPunct="0">
              <a:lnSpc>
                <a:spcPts val="1800"/>
              </a:lnSpc>
            </a:pPr>
            <a:r>
              <a:rPr lang="en-US" sz="1400" b="1" dirty="0" smtClean="0">
                <a:ea typeface="+mn-ea"/>
                <a:cs typeface="+mn-cs"/>
              </a:rPr>
              <a:t>South Houston</a:t>
            </a:r>
          </a:p>
        </p:txBody>
      </p:sp>
      <p:sp>
        <p:nvSpPr>
          <p:cNvPr id="24" name="TextBox 23">
            <a:extLst>
              <a:ext uri="{FF2B5EF4-FFF2-40B4-BE49-F238E27FC236}">
                <a16:creationId xmlns:a16="http://schemas.microsoft.com/office/drawing/2014/main" id="{9D1C831D-6CBF-457D-8B5D-06C0DE091CDB}"/>
              </a:ext>
            </a:extLst>
          </p:cNvPr>
          <p:cNvSpPr txBox="1"/>
          <p:nvPr/>
        </p:nvSpPr>
        <p:spPr>
          <a:xfrm>
            <a:off x="5247655" y="6400800"/>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8</a:t>
            </a: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 Streamflow II Gauges</a:t>
            </a:r>
          </a:p>
          <a:p>
            <a:pPr marL="0" marR="0" lvl="0" indent="0" algn="ctr"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ctr"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ctr"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25" name="Picture 24">
            <a:extLst>
              <a:ext uri="{FF2B5EF4-FFF2-40B4-BE49-F238E27FC236}">
                <a16:creationId xmlns:a16="http://schemas.microsoft.com/office/drawing/2014/main" id="{5228E205-8660-4491-8A41-2385EAFA4A0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623250" y="4342475"/>
            <a:ext cx="3286199" cy="2150150"/>
          </a:xfrm>
          <a:prstGeom prst="rect">
            <a:avLst/>
          </a:prstGeom>
        </p:spPr>
      </p:pic>
      <p:grpSp>
        <p:nvGrpSpPr>
          <p:cNvPr id="26" name="Group 25">
            <a:extLst>
              <a:ext uri="{FF2B5EF4-FFF2-40B4-BE49-F238E27FC236}">
                <a16:creationId xmlns:a16="http://schemas.microsoft.com/office/drawing/2014/main" id="{5AF810CB-F04A-4639-88A5-DF50B9716A3C}"/>
              </a:ext>
            </a:extLst>
          </p:cNvPr>
          <p:cNvGrpSpPr/>
          <p:nvPr/>
        </p:nvGrpSpPr>
        <p:grpSpPr>
          <a:xfrm>
            <a:off x="9723549" y="1820609"/>
            <a:ext cx="1299130" cy="1828800"/>
            <a:chOff x="9177408" y="2840516"/>
            <a:chExt cx="1299130" cy="1828800"/>
          </a:xfrm>
        </p:grpSpPr>
        <p:grpSp>
          <p:nvGrpSpPr>
            <p:cNvPr id="27" name="Group 26">
              <a:extLst>
                <a:ext uri="{FF2B5EF4-FFF2-40B4-BE49-F238E27FC236}">
                  <a16:creationId xmlns:a16="http://schemas.microsoft.com/office/drawing/2014/main" id="{B8DD9404-D391-4F07-9F31-B21AB9864B45}"/>
                </a:ext>
              </a:extLst>
            </p:cNvPr>
            <p:cNvGrpSpPr/>
            <p:nvPr/>
          </p:nvGrpSpPr>
          <p:grpSpPr>
            <a:xfrm>
              <a:off x="9177408" y="2840516"/>
              <a:ext cx="1299130" cy="914400"/>
              <a:chOff x="9584371" y="1697921"/>
              <a:chExt cx="1299130" cy="914400"/>
            </a:xfrm>
          </p:grpSpPr>
          <p:sp>
            <p:nvSpPr>
              <p:cNvPr id="30" name="TextBox 29">
                <a:extLst>
                  <a:ext uri="{FF2B5EF4-FFF2-40B4-BE49-F238E27FC236}">
                    <a16:creationId xmlns:a16="http://schemas.microsoft.com/office/drawing/2014/main" id="{06DA644E-FF72-4DC4-8A14-4F2B1424F617}"/>
                  </a:ext>
                </a:extLst>
              </p:cNvPr>
              <p:cNvSpPr txBox="1"/>
              <p:nvPr/>
            </p:nvSpPr>
            <p:spPr>
              <a:xfrm>
                <a:off x="9969101" y="169792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USGS Gauges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Phase 2 Installs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31" name="Picture 30">
                <a:extLst>
                  <a:ext uri="{FF2B5EF4-FFF2-40B4-BE49-F238E27FC236}">
                    <a16:creationId xmlns:a16="http://schemas.microsoft.com/office/drawing/2014/main" id="{9B3F2A11-8C96-4ED0-B2CE-FC19CE66487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584371" y="1697921"/>
                <a:ext cx="209524" cy="209524"/>
              </a:xfrm>
              <a:prstGeom prst="rect">
                <a:avLst/>
              </a:prstGeom>
            </p:spPr>
          </p:pic>
          <p:pic>
            <p:nvPicPr>
              <p:cNvPr id="32" name="Picture 31">
                <a:extLst>
                  <a:ext uri="{FF2B5EF4-FFF2-40B4-BE49-F238E27FC236}">
                    <a16:creationId xmlns:a16="http://schemas.microsoft.com/office/drawing/2014/main" id="{FA9C412E-C4A1-4D74-B8EC-80892741B3A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589133" y="2155121"/>
                <a:ext cx="200000" cy="200000"/>
              </a:xfrm>
              <a:prstGeom prst="rect">
                <a:avLst/>
              </a:prstGeom>
            </p:spPr>
          </p:pic>
        </p:grpSp>
        <p:pic>
          <p:nvPicPr>
            <p:cNvPr id="28" name="Picture 27">
              <a:extLst>
                <a:ext uri="{FF2B5EF4-FFF2-40B4-BE49-F238E27FC236}">
                  <a16:creationId xmlns:a16="http://schemas.microsoft.com/office/drawing/2014/main" id="{F7B4C3A6-4214-40B0-8062-B1455C465C6D}"/>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182170" y="3745392"/>
              <a:ext cx="200000" cy="180952"/>
            </a:xfrm>
            <a:prstGeom prst="rect">
              <a:avLst/>
            </a:prstGeom>
          </p:spPr>
        </p:pic>
        <p:sp>
          <p:nvSpPr>
            <p:cNvPr id="29" name="TextBox 28">
              <a:extLst>
                <a:ext uri="{FF2B5EF4-FFF2-40B4-BE49-F238E27FC236}">
                  <a16:creationId xmlns:a16="http://schemas.microsoft.com/office/drawing/2014/main" id="{0E2C7984-28BD-4843-ABF3-6CEDDCDA5F45}"/>
                </a:ext>
              </a:extLst>
            </p:cNvPr>
            <p:cNvSpPr txBox="1"/>
            <p:nvPr/>
          </p:nvSpPr>
          <p:spPr>
            <a:xfrm>
              <a:off x="9562138" y="3754916"/>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Streamflow I Gauges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grpSp>
      <p:sp>
        <p:nvSpPr>
          <p:cNvPr id="33" name="TextBox 32">
            <a:extLst>
              <a:ext uri="{FF2B5EF4-FFF2-40B4-BE49-F238E27FC236}">
                <a16:creationId xmlns:a16="http://schemas.microsoft.com/office/drawing/2014/main" id="{0BABB8D4-FB65-4D04-A48F-F297A39C1016}"/>
              </a:ext>
            </a:extLst>
          </p:cNvPr>
          <p:cNvSpPr txBox="1"/>
          <p:nvPr/>
        </p:nvSpPr>
        <p:spPr>
          <a:xfrm>
            <a:off x="8809149" y="6546123"/>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8</a:t>
            </a: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 Streamflow II Gauges</a:t>
            </a:r>
          </a:p>
          <a:p>
            <a:pPr marL="0" marR="0" lvl="0" indent="0" algn="ctr"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ctr"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ctr"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34" name="TextBox 33"/>
          <p:cNvSpPr txBox="1"/>
          <p:nvPr/>
        </p:nvSpPr>
        <p:spPr>
          <a:xfrm>
            <a:off x="8777899" y="4051518"/>
            <a:ext cx="976901" cy="858476"/>
          </a:xfrm>
          <a:prstGeom prst="rect">
            <a:avLst/>
          </a:prstGeom>
          <a:noFill/>
          <a:effectLst/>
        </p:spPr>
        <p:txBody>
          <a:bodyPr wrap="none" lIns="0" tIns="0" rIns="0" bIns="0" rtlCol="0">
            <a:noAutofit/>
          </a:bodyPr>
          <a:lstStyle/>
          <a:p>
            <a:pPr algn="ctr" eaLnBrk="0" hangingPunct="0">
              <a:lnSpc>
                <a:spcPts val="1800"/>
              </a:lnSpc>
            </a:pPr>
            <a:r>
              <a:rPr lang="en-US" sz="1400" b="1" dirty="0" smtClean="0">
                <a:ea typeface="+mn-ea"/>
                <a:cs typeface="+mn-cs"/>
              </a:rPr>
              <a:t>Beaumont</a:t>
            </a:r>
          </a:p>
        </p:txBody>
      </p:sp>
    </p:spTree>
    <p:extLst>
      <p:ext uri="{BB962C8B-B14F-4D97-AF65-F5344CB8AC3E}">
        <p14:creationId xmlns:p14="http://schemas.microsoft.com/office/powerpoint/2010/main" val="1368866380"/>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BD8557-D55D-4948-B3BB-2A08FB39B1F0}"/>
              </a:ext>
            </a:extLst>
          </p:cNvPr>
          <p:cNvSpPr>
            <a:spLocks noGrp="1"/>
          </p:cNvSpPr>
          <p:nvPr>
            <p:ph type="title"/>
          </p:nvPr>
        </p:nvSpPr>
        <p:spPr/>
        <p:txBody>
          <a:bodyPr/>
          <a:lstStyle/>
          <a:p>
            <a:r>
              <a:rPr lang="en-US" dirty="0"/>
              <a:t>Final Selections – 80 sites</a:t>
            </a:r>
          </a:p>
        </p:txBody>
      </p:sp>
      <p:pic>
        <p:nvPicPr>
          <p:cNvPr id="3" name="Picture 2">
            <a:extLst>
              <a:ext uri="{FF2B5EF4-FFF2-40B4-BE49-F238E27FC236}">
                <a16:creationId xmlns:a16="http://schemas.microsoft.com/office/drawing/2014/main" id="{4DB70EBF-D281-46B1-9C2F-2DB4B68CFA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08499" y="1211899"/>
            <a:ext cx="5546402" cy="4952683"/>
          </a:xfrm>
          <a:prstGeom prst="rect">
            <a:avLst/>
          </a:prstGeom>
        </p:spPr>
      </p:pic>
      <p:sp>
        <p:nvSpPr>
          <p:cNvPr id="4" name="TextBox 3"/>
          <p:cNvSpPr txBox="1"/>
          <p:nvPr/>
        </p:nvSpPr>
        <p:spPr>
          <a:xfrm>
            <a:off x="190385" y="277384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Combined Total of 80 Gauges</a:t>
            </a:r>
          </a:p>
        </p:txBody>
      </p:sp>
      <p:grpSp>
        <p:nvGrpSpPr>
          <p:cNvPr id="10" name="Group 9">
            <a:extLst>
              <a:ext uri="{FF2B5EF4-FFF2-40B4-BE49-F238E27FC236}">
                <a16:creationId xmlns:a16="http://schemas.microsoft.com/office/drawing/2014/main" id="{EB6B8602-E694-4549-8EC0-09BCE68809EF}"/>
              </a:ext>
            </a:extLst>
          </p:cNvPr>
          <p:cNvGrpSpPr/>
          <p:nvPr/>
        </p:nvGrpSpPr>
        <p:grpSpPr>
          <a:xfrm>
            <a:off x="9370689" y="3040543"/>
            <a:ext cx="1294368" cy="1619248"/>
            <a:chOff x="9182170" y="3050068"/>
            <a:chExt cx="1294368" cy="1619248"/>
          </a:xfrm>
        </p:grpSpPr>
        <p:grpSp>
          <p:nvGrpSpPr>
            <p:cNvPr id="11" name="Group 10">
              <a:extLst>
                <a:ext uri="{FF2B5EF4-FFF2-40B4-BE49-F238E27FC236}">
                  <a16:creationId xmlns:a16="http://schemas.microsoft.com/office/drawing/2014/main" id="{439FC196-2E70-4582-8947-48DD9F06828A}"/>
                </a:ext>
              </a:extLst>
            </p:cNvPr>
            <p:cNvGrpSpPr/>
            <p:nvPr/>
          </p:nvGrpSpPr>
          <p:grpSpPr>
            <a:xfrm>
              <a:off x="9182170" y="3050068"/>
              <a:ext cx="1294368" cy="914400"/>
              <a:chOff x="9589133" y="1907473"/>
              <a:chExt cx="1294368" cy="914400"/>
            </a:xfrm>
          </p:grpSpPr>
          <p:sp>
            <p:nvSpPr>
              <p:cNvPr id="14" name="TextBox 13">
                <a:extLst>
                  <a:ext uri="{FF2B5EF4-FFF2-40B4-BE49-F238E27FC236}">
                    <a16:creationId xmlns:a16="http://schemas.microsoft.com/office/drawing/2014/main" id="{DD642A07-9B88-49C2-9EF9-2CC3CE8391A5}"/>
                  </a:ext>
                </a:extLst>
              </p:cNvPr>
              <p:cNvSpPr txBox="1"/>
              <p:nvPr/>
            </p:nvSpPr>
            <p:spPr>
              <a:xfrm>
                <a:off x="9969101" y="190747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Phase 2 Installs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16" name="Picture 15">
                <a:extLst>
                  <a:ext uri="{FF2B5EF4-FFF2-40B4-BE49-F238E27FC236}">
                    <a16:creationId xmlns:a16="http://schemas.microsoft.com/office/drawing/2014/main" id="{6EA461BE-78A5-4C0D-ABE5-723BB66E75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89133" y="2155121"/>
                <a:ext cx="200000" cy="200000"/>
              </a:xfrm>
              <a:prstGeom prst="rect">
                <a:avLst/>
              </a:prstGeom>
            </p:spPr>
          </p:pic>
        </p:grpSp>
        <p:pic>
          <p:nvPicPr>
            <p:cNvPr id="12" name="Picture 11">
              <a:extLst>
                <a:ext uri="{FF2B5EF4-FFF2-40B4-BE49-F238E27FC236}">
                  <a16:creationId xmlns:a16="http://schemas.microsoft.com/office/drawing/2014/main" id="{73F4375D-1E20-4307-AB1B-8105740D436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82170" y="3745392"/>
              <a:ext cx="200000" cy="180952"/>
            </a:xfrm>
            <a:prstGeom prst="rect">
              <a:avLst/>
            </a:prstGeom>
          </p:spPr>
        </p:pic>
        <p:sp>
          <p:nvSpPr>
            <p:cNvPr id="13" name="TextBox 12">
              <a:extLst>
                <a:ext uri="{FF2B5EF4-FFF2-40B4-BE49-F238E27FC236}">
                  <a16:creationId xmlns:a16="http://schemas.microsoft.com/office/drawing/2014/main" id="{DFE21DBA-F737-4325-A896-FFC9E509F596}"/>
                </a:ext>
              </a:extLst>
            </p:cNvPr>
            <p:cNvSpPr txBox="1"/>
            <p:nvPr/>
          </p:nvSpPr>
          <p:spPr>
            <a:xfrm>
              <a:off x="9562138" y="3754916"/>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Streamflow I Gauges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grpSp>
      <p:pic>
        <p:nvPicPr>
          <p:cNvPr id="17" name="Picture 16">
            <a:extLst>
              <a:ext uri="{FF2B5EF4-FFF2-40B4-BE49-F238E27FC236}">
                <a16:creationId xmlns:a16="http://schemas.microsoft.com/office/drawing/2014/main" id="{646F4C63-3D5F-408E-B6F3-0C926ED189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74959" y="4164495"/>
            <a:ext cx="190476" cy="180952"/>
          </a:xfrm>
          <a:prstGeom prst="rect">
            <a:avLst/>
          </a:prstGeom>
        </p:spPr>
      </p:pic>
      <p:sp>
        <p:nvSpPr>
          <p:cNvPr id="18" name="TextBox 17">
            <a:extLst>
              <a:ext uri="{FF2B5EF4-FFF2-40B4-BE49-F238E27FC236}">
                <a16:creationId xmlns:a16="http://schemas.microsoft.com/office/drawing/2014/main" id="{7A5854F4-C095-4BB1-B319-C46F85AA3B16}"/>
              </a:ext>
            </a:extLst>
          </p:cNvPr>
          <p:cNvSpPr txBox="1"/>
          <p:nvPr/>
        </p:nvSpPr>
        <p:spPr>
          <a:xfrm>
            <a:off x="9750657" y="4164495"/>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Phase I Installs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2666410801"/>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355170" y="1297720"/>
            <a:ext cx="5737009" cy="5066832"/>
          </a:xfrm>
          <a:prstGeom prst="rect">
            <a:avLst/>
          </a:prstGeom>
          <a:ln w="3175">
            <a:solidFill>
              <a:schemeClr val="bg1">
                <a:lumMod val="65000"/>
              </a:schemeClr>
            </a:solidFill>
          </a:ln>
        </p:spPr>
      </p:pic>
      <p:sp>
        <p:nvSpPr>
          <p:cNvPr id="2" name="Title 1"/>
          <p:cNvSpPr>
            <a:spLocks noGrp="1"/>
          </p:cNvSpPr>
          <p:nvPr>
            <p:ph type="title"/>
          </p:nvPr>
        </p:nvSpPr>
        <p:spPr/>
        <p:txBody>
          <a:bodyPr/>
          <a:lstStyle/>
          <a:p>
            <a:r>
              <a:rPr lang="en-US" dirty="0" smtClean="0"/>
              <a:t>Two clusters of Streamflow II gauge sites</a:t>
            </a:r>
            <a:endParaRPr lang="en-US" dirty="0"/>
          </a:p>
        </p:txBody>
      </p:sp>
      <p:sp>
        <p:nvSpPr>
          <p:cNvPr id="4" name="Oval 3"/>
          <p:cNvSpPr/>
          <p:nvPr/>
        </p:nvSpPr>
        <p:spPr bwMode="auto">
          <a:xfrm>
            <a:off x="4591014" y="1649341"/>
            <a:ext cx="3164957" cy="1948187"/>
          </a:xfrm>
          <a:prstGeom prst="ellipse">
            <a:avLst/>
          </a:prstGeom>
          <a:noFill/>
          <a:ln w="19050">
            <a:solidFill>
              <a:srgbClr val="FF0000"/>
            </a:solidFill>
            <a:headEnd type="none" w="med" len="med"/>
            <a:tailEnd type="none" w="med" len="med"/>
          </a:ln>
          <a:scene3d>
            <a:camera prst="orthographicFront">
              <a:rot lat="0" lon="0" rev="600000"/>
            </a:camera>
            <a:lightRig rig="threePt" dir="t"/>
          </a:scene3d>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5" name="Oval 4"/>
          <p:cNvSpPr/>
          <p:nvPr/>
        </p:nvSpPr>
        <p:spPr bwMode="auto">
          <a:xfrm>
            <a:off x="3988904" y="3597529"/>
            <a:ext cx="5110454" cy="2273184"/>
          </a:xfrm>
          <a:prstGeom prst="ellipse">
            <a:avLst/>
          </a:prstGeom>
          <a:noFill/>
          <a:ln w="19050">
            <a:solidFill>
              <a:schemeClr val="accent3"/>
            </a:solidFill>
            <a:headEnd type="none" w="med" len="med"/>
            <a:tailEnd type="none" w="med" len="med"/>
          </a:ln>
          <a:scene3d>
            <a:camera prst="orthographicFront">
              <a:rot lat="0" lon="0" rev="1200000"/>
            </a:camera>
            <a:lightRig rig="threePt" dir="t"/>
          </a:scene3d>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6" name="TextBox 5"/>
          <p:cNvSpPr txBox="1"/>
          <p:nvPr/>
        </p:nvSpPr>
        <p:spPr>
          <a:xfrm>
            <a:off x="6925118" y="4919319"/>
            <a:ext cx="1451181" cy="223643"/>
          </a:xfrm>
          <a:prstGeom prst="rect">
            <a:avLst/>
          </a:prstGeom>
          <a:solidFill>
            <a:schemeClr val="bg1"/>
          </a:solidFill>
          <a:ln>
            <a:solidFill>
              <a:schemeClr val="bg1">
                <a:lumMod val="65000"/>
              </a:schemeClr>
            </a:solidFill>
          </a:ln>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ED982D"/>
                </a:solidFill>
                <a:effectLst/>
                <a:uLnTx/>
                <a:uFillTx/>
                <a:latin typeface="Arial"/>
                <a:ea typeface="ＭＳ Ｐゴシック"/>
                <a:cs typeface="+mn-cs"/>
              </a:rPr>
              <a:t>Coastal Cluster</a:t>
            </a:r>
          </a:p>
        </p:txBody>
      </p:sp>
      <p:sp>
        <p:nvSpPr>
          <p:cNvPr id="7" name="TextBox 6"/>
          <p:cNvSpPr txBox="1"/>
          <p:nvPr/>
        </p:nvSpPr>
        <p:spPr>
          <a:xfrm>
            <a:off x="7772593" y="1722784"/>
            <a:ext cx="1300261" cy="281238"/>
          </a:xfrm>
          <a:prstGeom prst="rect">
            <a:avLst/>
          </a:prstGeom>
          <a:solidFill>
            <a:schemeClr val="bg1"/>
          </a:solidFill>
          <a:ln w="3175">
            <a:solidFill>
              <a:schemeClr val="bg1">
                <a:lumMod val="65000"/>
              </a:schemeClr>
            </a:solidFill>
          </a:ln>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Arial"/>
                <a:ea typeface="ＭＳ Ｐゴシック"/>
              </a:rPr>
              <a:t>Inland Cluster</a:t>
            </a:r>
          </a:p>
        </p:txBody>
      </p:sp>
      <p:sp>
        <p:nvSpPr>
          <p:cNvPr id="8" name="TextBox 7"/>
          <p:cNvSpPr txBox="1"/>
          <p:nvPr/>
        </p:nvSpPr>
        <p:spPr>
          <a:xfrm>
            <a:off x="783084" y="3526004"/>
            <a:ext cx="2337917" cy="914400"/>
          </a:xfrm>
          <a:prstGeom prst="rect">
            <a:avLst/>
          </a:prstGeom>
          <a:solidFill>
            <a:schemeClr val="bg1"/>
          </a:solidFill>
          <a:ln>
            <a:solidFill>
              <a:schemeClr val="bg1">
                <a:lumMod val="65000"/>
              </a:schemeClr>
            </a:solidFill>
          </a:ln>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Approximately doubles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USGS gauge density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in chosen watersheds</a:t>
            </a:r>
          </a:p>
        </p:txBody>
      </p:sp>
      <p:sp>
        <p:nvSpPr>
          <p:cNvPr id="10" name="TextBox 9"/>
          <p:cNvSpPr txBox="1"/>
          <p:nvPr/>
        </p:nvSpPr>
        <p:spPr>
          <a:xfrm>
            <a:off x="9884864" y="3884531"/>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Provides coastal flow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gauging in Beaumont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District where none</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exists now</a:t>
            </a: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cxnSp>
        <p:nvCxnSpPr>
          <p:cNvPr id="12" name="Straight Arrow Connector 11"/>
          <p:cNvCxnSpPr/>
          <p:nvPr/>
        </p:nvCxnSpPr>
        <p:spPr bwMode="auto">
          <a:xfrm flipH="1" flipV="1">
            <a:off x="8256298" y="3831136"/>
            <a:ext cx="1111470" cy="304137"/>
          </a:xfrm>
          <a:prstGeom prst="straightConnector1">
            <a:avLst/>
          </a:prstGeom>
          <a:noFill/>
          <a:ln w="19050" cap="flat" cmpd="sng" algn="ctr">
            <a:solidFill>
              <a:schemeClr val="tx2"/>
            </a:solidFill>
            <a:prstDash val="solid"/>
            <a:round/>
            <a:headEnd type="none" w="med" len="med"/>
            <a:tailEnd type="triangle"/>
          </a:ln>
          <a:effectLst/>
        </p:spPr>
      </p:cxnSp>
      <p:sp>
        <p:nvSpPr>
          <p:cNvPr id="13" name="TextBox 12"/>
          <p:cNvSpPr txBox="1"/>
          <p:nvPr/>
        </p:nvSpPr>
        <p:spPr>
          <a:xfrm>
            <a:off x="864857" y="4798931"/>
            <a:ext cx="2231765" cy="1198064"/>
          </a:xfrm>
          <a:prstGeom prst="rect">
            <a:avLst/>
          </a:prstGeom>
          <a:solidFill>
            <a:schemeClr val="bg1"/>
          </a:solidFill>
          <a:ln>
            <a:solidFill>
              <a:schemeClr val="bg1">
                <a:lumMod val="65000"/>
              </a:schemeClr>
            </a:solidFill>
          </a:ln>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Spacing is approximately</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70C0"/>
                </a:solidFill>
                <a:effectLst/>
                <a:uLnTx/>
                <a:uFillTx/>
                <a:latin typeface="Arial"/>
                <a:ea typeface="ＭＳ Ｐゴシック"/>
              </a:rPr>
              <a:t>one gauge per HUC10</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70C0"/>
                </a:solidFill>
                <a:effectLst/>
                <a:uLnTx/>
                <a:uFillTx/>
                <a:latin typeface="Arial"/>
                <a:ea typeface="ＭＳ Ｐゴシック"/>
              </a:rPr>
              <a:t>watershed </a:t>
            </a: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considering</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TxDOT and USGS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gauges together</a:t>
            </a: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sp>
        <p:nvSpPr>
          <p:cNvPr id="3" name="TextBox 2"/>
          <p:cNvSpPr txBox="1"/>
          <p:nvPr/>
        </p:nvSpPr>
        <p:spPr>
          <a:xfrm>
            <a:off x="9750657" y="1574061"/>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Arial"/>
                <a:ea typeface="ＭＳ Ｐゴシック"/>
                <a:cs typeface="+mn-cs"/>
              </a:rPr>
              <a:t>Large riverine basins,</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a:ea typeface="ＭＳ Ｐゴシック"/>
              </a:rPr>
              <a:t>s</a:t>
            </a:r>
            <a:r>
              <a:rPr kumimoji="0" lang="en-US" sz="1400" b="1" i="0" u="none" strike="noStrike" kern="1200" cap="none" spc="0" normalizeH="0" baseline="0" noProof="0" dirty="0" smtClean="0">
                <a:ln>
                  <a:noFill/>
                </a:ln>
                <a:solidFill>
                  <a:srgbClr val="FF0000"/>
                </a:solidFill>
                <a:effectLst/>
                <a:uLnTx/>
                <a:uFillTx/>
                <a:latin typeface="Arial"/>
                <a:ea typeface="ＭＳ Ｐゴシック"/>
              </a:rPr>
              <a:t>patially lumped</a:t>
            </a:r>
          </a:p>
        </p:txBody>
      </p:sp>
      <p:sp>
        <p:nvSpPr>
          <p:cNvPr id="14" name="TextBox 13"/>
          <p:cNvSpPr txBox="1"/>
          <p:nvPr/>
        </p:nvSpPr>
        <p:spPr>
          <a:xfrm>
            <a:off x="7508323" y="5859336"/>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ED982D"/>
                </a:solidFill>
                <a:effectLst/>
                <a:uLnTx/>
                <a:uFillTx/>
                <a:latin typeface="Arial"/>
                <a:ea typeface="ＭＳ Ｐゴシック"/>
                <a:cs typeface="+mn-cs"/>
              </a:rPr>
              <a:t>Small coastal basins</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ED982D"/>
                </a:solidFill>
                <a:effectLst/>
                <a:uLnTx/>
                <a:uFillTx/>
                <a:latin typeface="Arial"/>
                <a:ea typeface="ＭＳ Ｐゴシック"/>
                <a:cs typeface="+mn-cs"/>
              </a:rPr>
              <a:t> </a:t>
            </a:r>
            <a:r>
              <a:rPr kumimoji="0" lang="en-US" sz="1400" b="1" i="0" u="none" strike="noStrike" kern="1200" cap="none" spc="0" normalizeH="0" baseline="0" noProof="0" dirty="0" smtClean="0">
                <a:ln>
                  <a:noFill/>
                </a:ln>
                <a:solidFill>
                  <a:srgbClr val="ED982D"/>
                </a:solidFill>
                <a:effectLst/>
                <a:uLnTx/>
                <a:uFillTx/>
                <a:latin typeface="Arial"/>
                <a:ea typeface="ＭＳ Ｐゴシック"/>
              </a:rPr>
              <a:t>spatially dispersed</a:t>
            </a:r>
          </a:p>
        </p:txBody>
      </p:sp>
      <p:pic>
        <p:nvPicPr>
          <p:cNvPr id="16" name="Picture 15"/>
          <p:cNvPicPr>
            <a:picLocks noChangeAspect="1"/>
          </p:cNvPicPr>
          <p:nvPr/>
        </p:nvPicPr>
        <p:blipFill>
          <a:blip r:embed="rId3"/>
          <a:stretch>
            <a:fillRect/>
          </a:stretch>
        </p:blipFill>
        <p:spPr>
          <a:xfrm>
            <a:off x="739622" y="1297720"/>
            <a:ext cx="2605205" cy="1922558"/>
          </a:xfrm>
          <a:prstGeom prst="rect">
            <a:avLst/>
          </a:prstGeom>
          <a:ln w="3175">
            <a:solidFill>
              <a:schemeClr val="bg1">
                <a:lumMod val="65000"/>
              </a:schemeClr>
            </a:solidFill>
          </a:ln>
        </p:spPr>
      </p:pic>
    </p:spTree>
    <p:extLst>
      <p:ext uri="{BB962C8B-B14F-4D97-AF65-F5344CB8AC3E}">
        <p14:creationId xmlns:p14="http://schemas.microsoft.com/office/powerpoint/2010/main" val="3947469280"/>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HUC10 </a:t>
            </a:r>
            <a:r>
              <a:rPr lang="en-US" dirty="0" smtClean="0"/>
              <a:t>Watersheds as Samplin</a:t>
            </a:r>
            <a:r>
              <a:rPr lang="en-US" dirty="0" smtClean="0"/>
              <a:t>g Units</a:t>
            </a:r>
            <a:endParaRPr lang="en-US" dirty="0"/>
          </a:p>
        </p:txBody>
      </p:sp>
      <p:pic>
        <p:nvPicPr>
          <p:cNvPr id="3" name="Picture 2"/>
          <p:cNvPicPr>
            <a:picLocks noChangeAspect="1"/>
          </p:cNvPicPr>
          <p:nvPr/>
        </p:nvPicPr>
        <p:blipFill>
          <a:blip r:embed="rId2"/>
          <a:stretch>
            <a:fillRect/>
          </a:stretch>
        </p:blipFill>
        <p:spPr>
          <a:xfrm>
            <a:off x="4665442" y="2257945"/>
            <a:ext cx="3427090" cy="3322446"/>
          </a:xfrm>
          <a:prstGeom prst="rect">
            <a:avLst/>
          </a:prstGeom>
          <a:ln w="3175">
            <a:solidFill>
              <a:schemeClr val="bg1">
                <a:lumMod val="65000"/>
              </a:schemeClr>
            </a:solidFill>
          </a:ln>
        </p:spPr>
      </p:pic>
      <p:pic>
        <p:nvPicPr>
          <p:cNvPr id="4" name="Picture 3"/>
          <p:cNvPicPr>
            <a:picLocks noChangeAspect="1"/>
          </p:cNvPicPr>
          <p:nvPr/>
        </p:nvPicPr>
        <p:blipFill>
          <a:blip r:embed="rId3"/>
          <a:stretch>
            <a:fillRect/>
          </a:stretch>
        </p:blipFill>
        <p:spPr>
          <a:xfrm>
            <a:off x="657989" y="2257945"/>
            <a:ext cx="3748829" cy="3311554"/>
          </a:xfrm>
          <a:prstGeom prst="rect">
            <a:avLst/>
          </a:prstGeom>
          <a:ln w="3175">
            <a:solidFill>
              <a:schemeClr val="bg1">
                <a:lumMod val="65000"/>
              </a:schemeClr>
            </a:solidFill>
          </a:ln>
        </p:spPr>
      </p:pic>
      <p:pic>
        <p:nvPicPr>
          <p:cNvPr id="5" name="Picture 4"/>
          <p:cNvPicPr>
            <a:picLocks noChangeAspect="1"/>
          </p:cNvPicPr>
          <p:nvPr/>
        </p:nvPicPr>
        <p:blipFill>
          <a:blip r:embed="rId4"/>
          <a:stretch>
            <a:fillRect/>
          </a:stretch>
        </p:blipFill>
        <p:spPr>
          <a:xfrm>
            <a:off x="8281947" y="2257945"/>
            <a:ext cx="3686912" cy="3322446"/>
          </a:xfrm>
          <a:prstGeom prst="rect">
            <a:avLst/>
          </a:prstGeom>
          <a:ln w="3175">
            <a:solidFill>
              <a:schemeClr val="bg1">
                <a:lumMod val="65000"/>
              </a:schemeClr>
            </a:solidFill>
          </a:ln>
        </p:spPr>
      </p:pic>
      <p:sp>
        <p:nvSpPr>
          <p:cNvPr id="6" name="TextBox 5"/>
          <p:cNvSpPr txBox="1"/>
          <p:nvPr/>
        </p:nvSpPr>
        <p:spPr>
          <a:xfrm>
            <a:off x="1388287" y="1789650"/>
            <a:ext cx="21002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Priority HUC6 Basins</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
        <p:nvSpPr>
          <p:cNvPr id="7" name="TextBox 6"/>
          <p:cNvSpPr txBox="1"/>
          <p:nvPr/>
        </p:nvSpPr>
        <p:spPr>
          <a:xfrm>
            <a:off x="5328859" y="1789650"/>
            <a:ext cx="19970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HUC10 Watersheds</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
        <p:nvSpPr>
          <p:cNvPr id="8" name="TextBox 7"/>
          <p:cNvSpPr txBox="1"/>
          <p:nvPr/>
        </p:nvSpPr>
        <p:spPr>
          <a:xfrm>
            <a:off x="9058765" y="1789650"/>
            <a:ext cx="17850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HUC10 Centroids</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AlternateContent xmlns:mc="http://schemas.openxmlformats.org/markup-compatibility/2006" xmlns:a14="http://schemas.microsoft.com/office/drawing/2010/main">
        <mc:Choice Requires="a14">
          <p:sp>
            <p:nvSpPr>
              <p:cNvPr id="10" name="TextBox 9"/>
              <p:cNvSpPr txBox="1"/>
              <p:nvPr/>
            </p:nvSpPr>
            <p:spPr>
              <a:xfrm>
                <a:off x="4665442" y="5679354"/>
                <a:ext cx="3506344" cy="6852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Mean watershed area = 269 Sq. Mi.</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ad>
                      <m:radPr>
                        <m:degHide m:val="on"/>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ctrlPr>
                      </m:radPr>
                      <m:deg/>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𝑊𝑎𝑡𝑒𝑟𝑠h𝑒𝑑</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𝑎𝑟𝑒𝑎</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 </m:t>
                        </m:r>
                      </m:e>
                    </m:rad>
                  </m:oMath>
                </a14:m>
                <a:r>
                  <a:rPr kumimoji="0" lang="en-US" sz="1800" b="0" i="0" u="none" strike="noStrike" kern="1200" cap="none" spc="0" normalizeH="0" baseline="0" noProof="0" dirty="0" smtClean="0">
                    <a:ln>
                      <a:noFill/>
                    </a:ln>
                    <a:solidFill>
                      <a:prstClr val="black"/>
                    </a:solidFill>
                    <a:effectLst/>
                    <a:uLnTx/>
                    <a:uFillTx/>
                    <a:latin typeface="Arial"/>
                    <a:ea typeface="ＭＳ Ｐゴシック"/>
                  </a:rPr>
                  <a:t> = 16.4 Mi.</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665442" y="5679354"/>
                <a:ext cx="3506344" cy="685252"/>
              </a:xfrm>
              <a:prstGeom prst="rect">
                <a:avLst/>
              </a:prstGeom>
              <a:blipFill>
                <a:blip r:embed="rId5"/>
                <a:stretch>
                  <a:fillRect l="-1389" t="-5357" r="-10243" b="-12500"/>
                </a:stretch>
              </a:blipFill>
            </p:spPr>
            <p:txBody>
              <a:bodyPr/>
              <a:lstStyle/>
              <a:p>
                <a:r>
                  <a:rPr lang="en-US">
                    <a:noFill/>
                  </a:rPr>
                  <a:t> </a:t>
                </a:r>
              </a:p>
            </p:txBody>
          </p:sp>
        </mc:Fallback>
      </mc:AlternateContent>
      <p:sp>
        <p:nvSpPr>
          <p:cNvPr id="11" name="TextBox 10"/>
          <p:cNvSpPr txBox="1"/>
          <p:nvPr/>
        </p:nvSpPr>
        <p:spPr>
          <a:xfrm>
            <a:off x="5211518" y="401825"/>
            <a:ext cx="2231765" cy="1198064"/>
          </a:xfrm>
          <a:prstGeom prst="rect">
            <a:avLst/>
          </a:prstGeom>
          <a:solidFill>
            <a:schemeClr val="bg1"/>
          </a:solidFill>
          <a:ln>
            <a:solidFill>
              <a:schemeClr val="bg1">
                <a:lumMod val="65000"/>
              </a:schemeClr>
            </a:solidFill>
          </a:ln>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Spacing is approximately</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70C0"/>
                </a:solidFill>
                <a:effectLst/>
                <a:uLnTx/>
                <a:uFillTx/>
                <a:latin typeface="Arial"/>
                <a:ea typeface="ＭＳ Ｐゴシック"/>
              </a:rPr>
              <a:t>one gauge per HUC10</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70C0"/>
                </a:solidFill>
                <a:effectLst/>
                <a:uLnTx/>
                <a:uFillTx/>
                <a:latin typeface="Arial"/>
                <a:ea typeface="ＭＳ Ｐゴシック"/>
              </a:rPr>
              <a:t>watershed </a:t>
            </a: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considering</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TxDOT and USGS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gauges together</a:t>
            </a: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2216819242"/>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Spatial Correlation of Streamflow</a:t>
            </a:r>
            <a:endParaRPr lang="en-US" sz="2000" dirty="0"/>
          </a:p>
        </p:txBody>
      </p:sp>
      <p:sp>
        <p:nvSpPr>
          <p:cNvPr id="8" name="TextBox 7"/>
          <p:cNvSpPr txBox="1"/>
          <p:nvPr/>
        </p:nvSpPr>
        <p:spPr>
          <a:xfrm>
            <a:off x="6353155" y="1406258"/>
            <a:ext cx="41363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HUC10 Centroids with 15 Mile buffer zone</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pic>
        <p:nvPicPr>
          <p:cNvPr id="11" name="Picture 10"/>
          <p:cNvPicPr>
            <a:picLocks noChangeAspect="1"/>
          </p:cNvPicPr>
          <p:nvPr/>
        </p:nvPicPr>
        <p:blipFill>
          <a:blip r:embed="rId2"/>
          <a:stretch>
            <a:fillRect/>
          </a:stretch>
        </p:blipFill>
        <p:spPr>
          <a:xfrm>
            <a:off x="975761" y="3827704"/>
            <a:ext cx="4827438" cy="2877896"/>
          </a:xfrm>
          <a:prstGeom prst="rect">
            <a:avLst/>
          </a:prstGeom>
          <a:ln w="3175">
            <a:solidFill>
              <a:schemeClr val="bg1">
                <a:lumMod val="65000"/>
              </a:schemeClr>
            </a:solidFill>
          </a:ln>
        </p:spPr>
      </p:pic>
      <p:pic>
        <p:nvPicPr>
          <p:cNvPr id="12" name="Picture 11"/>
          <p:cNvPicPr>
            <a:picLocks noChangeAspect="1"/>
          </p:cNvPicPr>
          <p:nvPr/>
        </p:nvPicPr>
        <p:blipFill>
          <a:blip r:embed="rId3"/>
          <a:stretch>
            <a:fillRect/>
          </a:stretch>
        </p:blipFill>
        <p:spPr>
          <a:xfrm>
            <a:off x="975761" y="1147125"/>
            <a:ext cx="4826913" cy="2546236"/>
          </a:xfrm>
          <a:prstGeom prst="rect">
            <a:avLst/>
          </a:prstGeom>
          <a:ln w="3175">
            <a:solidFill>
              <a:schemeClr val="bg1">
                <a:lumMod val="65000"/>
              </a:schemeClr>
            </a:solidFill>
          </a:ln>
        </p:spPr>
      </p:pic>
      <p:pic>
        <p:nvPicPr>
          <p:cNvPr id="13" name="Picture 12"/>
          <p:cNvPicPr>
            <a:picLocks noChangeAspect="1"/>
          </p:cNvPicPr>
          <p:nvPr/>
        </p:nvPicPr>
        <p:blipFill>
          <a:blip r:embed="rId4"/>
          <a:stretch>
            <a:fillRect/>
          </a:stretch>
        </p:blipFill>
        <p:spPr>
          <a:xfrm>
            <a:off x="6186880" y="1929306"/>
            <a:ext cx="4478177" cy="3920754"/>
          </a:xfrm>
          <a:prstGeom prst="rect">
            <a:avLst/>
          </a:prstGeom>
          <a:ln w="3175">
            <a:solidFill>
              <a:schemeClr val="bg1">
                <a:lumMod val="65000"/>
              </a:schemeClr>
            </a:solidFill>
          </a:ln>
        </p:spPr>
      </p:pic>
      <p:sp>
        <p:nvSpPr>
          <p:cNvPr id="15" name="Rectangle 14"/>
          <p:cNvSpPr/>
          <p:nvPr/>
        </p:nvSpPr>
        <p:spPr>
          <a:xfrm>
            <a:off x="914402" y="833070"/>
            <a:ext cx="406431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a:ea typeface="ＭＳ Ｐゴシック"/>
                <a:hlinkClick r:id="rId5"/>
              </a:rPr>
              <a:t>https://library.ctr.utexas.edu/ctr-publications/5-9054-01-1.pdf</a:t>
            </a:r>
            <a:r>
              <a:rPr kumimoji="0" lang="en-US" sz="1200" b="0" i="0" u="none" strike="noStrike" kern="1200" cap="none" spc="0" normalizeH="0" baseline="0" noProof="0" dirty="0" smtClean="0">
                <a:ln>
                  <a:noFill/>
                </a:ln>
                <a:solidFill>
                  <a:prstClr val="black"/>
                </a:solidFill>
                <a:effectLst/>
                <a:uLnTx/>
                <a:uFillTx/>
                <a:latin typeface="Arial"/>
                <a:ea typeface="ＭＳ Ｐゴシック"/>
              </a:rPr>
              <a:t> </a:t>
            </a:r>
            <a:endParaRPr kumimoji="0" lang="en-US" sz="1200" b="0" i="0" u="none" strike="noStrike" kern="1200" cap="none" spc="0" normalizeH="0" baseline="0" noProof="0" dirty="0">
              <a:ln>
                <a:noFill/>
              </a:ln>
              <a:solidFill>
                <a:prstClr val="black"/>
              </a:solidFill>
              <a:effectLst/>
              <a:uLnTx/>
              <a:uFillTx/>
              <a:latin typeface="Arial"/>
              <a:ea typeface="ＭＳ Ｐゴシック"/>
            </a:endParaRPr>
          </a:p>
        </p:txBody>
      </p:sp>
      <p:sp>
        <p:nvSpPr>
          <p:cNvPr id="16" name="TextBox 15"/>
          <p:cNvSpPr txBox="1"/>
          <p:nvPr/>
        </p:nvSpPr>
        <p:spPr>
          <a:xfrm>
            <a:off x="5954109" y="440046"/>
            <a:ext cx="549137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70C0"/>
                </a:solidFill>
                <a:effectLst/>
                <a:uLnTx/>
                <a:uFillTx/>
                <a:latin typeface="Arial"/>
                <a:ea typeface="ＭＳ Ｐゴシック"/>
              </a:rPr>
              <a:t>Conclusion: A gauge density of one gauge/HUC10 unit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70C0"/>
                </a:solidFill>
                <a:effectLst/>
                <a:uLnTx/>
                <a:uFillTx/>
                <a:latin typeface="Arial"/>
                <a:ea typeface="ＭＳ Ｐゴシック"/>
              </a:rPr>
              <a:t>will show significant flow correlation </a:t>
            </a:r>
            <a:r>
              <a:rPr kumimoji="0" lang="en-US" sz="1600" b="1" i="0" u="none" strike="noStrike" kern="1200" cap="none" spc="0" normalizeH="0" baseline="0" noProof="0" dirty="0" smtClean="0">
                <a:ln>
                  <a:noFill/>
                </a:ln>
                <a:solidFill>
                  <a:srgbClr val="0070C0"/>
                </a:solidFill>
                <a:effectLst/>
                <a:uLnTx/>
                <a:uFillTx/>
                <a:latin typeface="Arial"/>
                <a:ea typeface="ＭＳ Ｐゴシック"/>
              </a:rPr>
              <a:t>among </a:t>
            </a:r>
            <a:r>
              <a:rPr kumimoji="0" lang="en-US" sz="1600" b="1" i="0" u="none" strike="noStrike" kern="1200" cap="none" spc="0" normalizeH="0" baseline="0" noProof="0" dirty="0" smtClean="0">
                <a:ln>
                  <a:noFill/>
                </a:ln>
                <a:solidFill>
                  <a:srgbClr val="0070C0"/>
                </a:solidFill>
                <a:effectLst/>
                <a:uLnTx/>
                <a:uFillTx/>
                <a:latin typeface="Arial"/>
                <a:ea typeface="ＭＳ Ｐゴシック"/>
              </a:rPr>
              <a:t>gauges </a:t>
            </a:r>
            <a:endParaRPr kumimoji="0" lang="en-US" sz="1600" b="1" i="0" u="none" strike="noStrike" kern="1200" cap="none" spc="0" normalizeH="0" baseline="0" noProof="0" dirty="0">
              <a:ln>
                <a:noFill/>
              </a:ln>
              <a:solidFill>
                <a:srgbClr val="0070C0"/>
              </a:solidFill>
              <a:effectLst/>
              <a:uLnTx/>
              <a:uFillTx/>
              <a:latin typeface="Arial"/>
              <a:ea typeface="ＭＳ Ｐゴシック"/>
            </a:endParaRPr>
          </a:p>
        </p:txBody>
      </p:sp>
    </p:spTree>
    <p:extLst>
      <p:ext uri="{BB962C8B-B14F-4D97-AF65-F5344CB8AC3E}">
        <p14:creationId xmlns:p14="http://schemas.microsoft.com/office/powerpoint/2010/main" val="2469139508"/>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TxDOT Priorities </a:t>
            </a:r>
            <a:endParaRPr lang="en-US" sz="2800" dirty="0"/>
          </a:p>
        </p:txBody>
      </p:sp>
      <p:sp>
        <p:nvSpPr>
          <p:cNvPr id="3" name="Content Placeholder 2">
            <a:extLst>
              <a:ext uri="{FF2B5EF4-FFF2-40B4-BE49-F238E27FC236}">
                <a16:creationId xmlns:a16="http://schemas.microsoft.com/office/drawing/2014/main" id="{B7891724-59BD-48C4-8EBF-36171E4F336F}"/>
              </a:ext>
            </a:extLst>
          </p:cNvPr>
          <p:cNvSpPr txBox="1">
            <a:spLocks/>
          </p:cNvSpPr>
          <p:nvPr/>
        </p:nvSpPr>
        <p:spPr>
          <a:xfrm>
            <a:off x="620785" y="1512277"/>
            <a:ext cx="10813409" cy="4754300"/>
          </a:xfrm>
          <a:prstGeom prst="rect">
            <a:avLst/>
          </a:prstGeom>
        </p:spPr>
        <p:txBody>
          <a:bodyPr vert="horz" lIns="51435" tIns="25718" rIns="51435" bIns="25718" rtlCol="0" anchor="t">
            <a:noAutofit/>
          </a:bodyPr>
          <a:lstStyle>
            <a:lvl1pPr marL="97727" marR="0" indent="-97727" algn="l" defTabSz="257175" rtl="0" eaLnBrk="1" fontAlgn="auto" latinLnBrk="0" hangingPunct="1">
              <a:lnSpc>
                <a:spcPct val="100000"/>
              </a:lnSpc>
              <a:spcBef>
                <a:spcPts val="169"/>
              </a:spcBef>
              <a:spcAft>
                <a:spcPts val="675"/>
              </a:spcAft>
              <a:buClrTx/>
              <a:buSzPct val="80000"/>
              <a:buFont typeface="Arial"/>
              <a:buChar char="•"/>
              <a:tabLst/>
              <a:defRPr lang="en-US" sz="1463" b="0" i="0" kern="1200">
                <a:solidFill>
                  <a:schemeClr val="tx1"/>
                </a:solidFill>
                <a:latin typeface="+mn-lt"/>
                <a:ea typeface="+mn-ea"/>
                <a:cs typeface="Avenir LT Std 55 Roman"/>
              </a:defRPr>
            </a:lvl1pPr>
            <a:lvl2pPr marL="97334" indent="-97334" algn="l" defTabSz="257175" rtl="0" eaLnBrk="1" latinLnBrk="0" hangingPunct="1">
              <a:lnSpc>
                <a:spcPts val="1238"/>
              </a:lnSpc>
              <a:spcBef>
                <a:spcPts val="0"/>
              </a:spcBef>
              <a:spcAft>
                <a:spcPts val="338"/>
              </a:spcAft>
              <a:buClr>
                <a:schemeClr val="tx1">
                  <a:lumMod val="65000"/>
                </a:schemeClr>
              </a:buClr>
              <a:buSzPct val="80000"/>
              <a:buFont typeface="Lucida Grande"/>
              <a:buChar char="-"/>
              <a:defRPr sz="1238" b="0" i="0" kern="1200">
                <a:solidFill>
                  <a:schemeClr val="tx1"/>
                </a:solidFill>
                <a:latin typeface="Avenir LT Std 55 Roman"/>
                <a:ea typeface="+mn-ea"/>
                <a:cs typeface="Avenir LT Std 55 Roman"/>
              </a:defRPr>
            </a:lvl2pPr>
            <a:lvl3pPr marL="225922" indent="-97334" algn="l" defTabSz="257175" rtl="0" eaLnBrk="1" latinLnBrk="0" hangingPunct="1">
              <a:lnSpc>
                <a:spcPts val="1519"/>
              </a:lnSpc>
              <a:spcBef>
                <a:spcPts val="0"/>
              </a:spcBef>
              <a:spcAft>
                <a:spcPts val="675"/>
              </a:spcAft>
              <a:buClr>
                <a:schemeClr val="tx1">
                  <a:lumMod val="65000"/>
                </a:schemeClr>
              </a:buClr>
              <a:buSzPct val="80000"/>
              <a:buFont typeface="Lucida Grande"/>
              <a:buChar char="-"/>
              <a:defRPr sz="1350" b="0" i="0" kern="1200">
                <a:solidFill>
                  <a:schemeClr val="tx1"/>
                </a:solidFill>
                <a:latin typeface="+mn-lt"/>
                <a:ea typeface="+mn-ea"/>
                <a:cs typeface="Avenir LT Std 65 Medium"/>
              </a:defRPr>
            </a:lvl3pPr>
            <a:lvl4pPr marL="417910" indent="-97334" algn="l" defTabSz="257175" rtl="0" eaLnBrk="1" latinLnBrk="0" hangingPunct="1">
              <a:lnSpc>
                <a:spcPts val="1013"/>
              </a:lnSpc>
              <a:spcBef>
                <a:spcPts val="0"/>
              </a:spcBef>
              <a:spcAft>
                <a:spcPts val="338"/>
              </a:spcAft>
              <a:buClr>
                <a:schemeClr val="tx1">
                  <a:lumMod val="65000"/>
                </a:schemeClr>
              </a:buClr>
              <a:buSzPct val="80000"/>
              <a:buFont typeface="Lucida Grande"/>
              <a:buChar char="-"/>
              <a:defRPr sz="1013" b="0" i="0" kern="1200">
                <a:solidFill>
                  <a:schemeClr val="tx1"/>
                </a:solidFill>
                <a:latin typeface="Avenir LT Std 55 Roman"/>
                <a:ea typeface="+mn-ea"/>
                <a:cs typeface="Avenir LT Std 55 Roman"/>
              </a:defRPr>
            </a:lvl4pPr>
            <a:lvl5pPr marL="609005" indent="-99120" algn="l" defTabSz="257175" rtl="0" eaLnBrk="1" latinLnBrk="0" hangingPunct="1">
              <a:lnSpc>
                <a:spcPts val="1069"/>
              </a:lnSpc>
              <a:spcBef>
                <a:spcPts val="0"/>
              </a:spcBef>
              <a:spcAft>
                <a:spcPts val="338"/>
              </a:spcAft>
              <a:buClr>
                <a:schemeClr val="tx1">
                  <a:lumMod val="65000"/>
                </a:schemeClr>
              </a:buClr>
              <a:buSzPct val="80000"/>
              <a:buFont typeface="Lucida Grande"/>
              <a:buChar char="-"/>
              <a:defRPr sz="900" b="0" i="0" kern="1200">
                <a:solidFill>
                  <a:schemeClr val="tx1"/>
                </a:solidFill>
                <a:latin typeface="Avenir LT Std 55 Roman"/>
                <a:ea typeface="+mn-ea"/>
                <a:cs typeface="Avenir LT Std 55 Roman"/>
              </a:defRPr>
            </a:lvl5pPr>
            <a:lvl6pPr marL="997447" indent="-100013" algn="l" defTabSz="225922" rtl="0" eaLnBrk="1" latinLnBrk="0" hangingPunct="1">
              <a:lnSpc>
                <a:spcPts val="956"/>
              </a:lnSpc>
              <a:spcBef>
                <a:spcPts val="169"/>
              </a:spcBef>
              <a:spcAft>
                <a:spcPts val="169"/>
              </a:spcAft>
              <a:buSzPct val="80000"/>
              <a:buFont typeface="Lucida Grande"/>
              <a:buChar char="-"/>
              <a:tabLst>
                <a:tab pos="834926" algn="l"/>
              </a:tabLst>
              <a:defRPr sz="788" b="1" kern="1200">
                <a:solidFill>
                  <a:schemeClr val="tx1"/>
                </a:solidFill>
                <a:latin typeface="Arial"/>
                <a:ea typeface="+mn-ea"/>
                <a:cs typeface="Arial"/>
              </a:defRPr>
            </a:lvl6pPr>
            <a:lvl7pPr marL="1159967" indent="-99120"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7pPr>
            <a:lvl8pPr marL="1285875" indent="-97334"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8pPr>
            <a:lvl9pPr marL="1379637" indent="-91976"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9pPr>
          </a:lstStyle>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SAFETY</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Our staff, our community</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Emergency response</a:t>
            </a:r>
          </a:p>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CONNECTIVITY</a:t>
            </a:r>
          </a:p>
          <a:p>
            <a:pPr marL="968478" marR="0" lvl="4" indent="-457200" algn="l" defTabSz="257175" rtl="0" eaLnBrk="1" fontAlgn="auto" latinLnBrk="0" hangingPunct="1">
              <a:lnSpc>
                <a:spcPct val="100000"/>
              </a:lnSpc>
              <a:spcBef>
                <a:spcPts val="0"/>
              </a:spcBef>
              <a:spcAft>
                <a:spcPts val="338"/>
              </a:spcAft>
              <a:buClr>
                <a:prstClr val="black">
                  <a:lumMod val="65000"/>
                </a:prstClr>
              </a:buClr>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Reliability of the transportation network</a:t>
            </a:r>
          </a:p>
          <a:p>
            <a:pPr marL="456807" marR="0" lvl="1" indent="-457200" algn="l" defTabSz="257175" rtl="0" eaLnBrk="1" fontAlgn="auto" latinLnBrk="0" hangingPunct="1">
              <a:lnSpc>
                <a:spcPct val="100000"/>
              </a:lnSpc>
              <a:spcBef>
                <a:spcPts val="169"/>
              </a:spcBef>
              <a:spcAft>
                <a:spcPts val="338"/>
              </a:spcAft>
              <a:buClrTx/>
              <a:buSzPct val="80000"/>
              <a:buFont typeface="Wingdings" panose="05000000000000000000" pitchFamily="2" charset="2"/>
              <a:buChar char="ü"/>
              <a:tabLst/>
              <a:defRPr/>
            </a:pPr>
            <a:r>
              <a:rPr kumimoji="0" lang="en-US" sz="2575"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Asset management</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*BRIDGES*</a:t>
            </a:r>
          </a:p>
          <a:p>
            <a:pPr marL="456807" marR="0" lvl="1" indent="-457200" algn="l" defTabSz="257175" rtl="0" eaLnBrk="1" fontAlgn="auto" latinLnBrk="0" hangingPunct="1">
              <a:lnSpc>
                <a:spcPct val="100000"/>
              </a:lnSpc>
              <a:spcBef>
                <a:spcPts val="169"/>
              </a:spcBef>
              <a:spcAft>
                <a:spcPts val="338"/>
              </a:spcAft>
              <a:buClrTx/>
              <a:buSzPct val="80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E</a:t>
            </a:r>
            <a:r>
              <a:rPr kumimoji="0" lang="en-US" sz="2575"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fficiency and efficacy</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For TxDOT</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For other/all jurisdictions</a:t>
            </a:r>
          </a:p>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endParaRPr>
          </a:p>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endParaRPr>
          </a:p>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endParaRPr>
          </a:p>
          <a:p>
            <a:pPr marL="0" marR="0" lvl="0" indent="0" algn="l" defTabSz="257175" rtl="0" eaLnBrk="1" fontAlgn="auto" latinLnBrk="0" hangingPunct="1">
              <a:lnSpc>
                <a:spcPct val="100000"/>
              </a:lnSpc>
              <a:spcBef>
                <a:spcPts val="169"/>
              </a:spcBef>
              <a:spcAft>
                <a:spcPts val="675"/>
              </a:spcAft>
              <a:buClrTx/>
              <a:buSzPct val="80000"/>
              <a:buFont typeface="Arial"/>
              <a:buNone/>
              <a:tabLst/>
              <a:defRPr/>
            </a:pP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endParaRPr>
          </a:p>
          <a:p>
            <a:pPr marL="0" marR="0" lvl="0" indent="0" algn="l" defTabSz="257175" rtl="0" eaLnBrk="1" fontAlgn="auto" latinLnBrk="0" hangingPunct="1">
              <a:lnSpc>
                <a:spcPct val="100000"/>
              </a:lnSpc>
              <a:spcBef>
                <a:spcPts val="169"/>
              </a:spcBef>
              <a:spcAft>
                <a:spcPts val="675"/>
              </a:spcAft>
              <a:buClrTx/>
              <a:buSzPct val="80000"/>
              <a:buFont typeface="Arial"/>
              <a:buNone/>
              <a:tabLst/>
              <a:defRPr/>
            </a:pPr>
            <a:endParaRPr kumimoji="0" lang="en-US" sz="3200" b="0" i="0" u="none" strike="noStrike" kern="1200" cap="none" spc="0" normalizeH="0" baseline="0" noProof="0" dirty="0">
              <a:ln>
                <a:noFill/>
              </a:ln>
              <a:solidFill>
                <a:prstClr val="black"/>
              </a:solidFill>
              <a:effectLst/>
              <a:uLnTx/>
              <a:uFillTx/>
              <a:latin typeface="Arial"/>
              <a:ea typeface="ＭＳ Ｐゴシック"/>
            </a:endParaRPr>
          </a:p>
          <a:p>
            <a:pPr marL="97727" marR="0" lvl="0" indent="-97727" algn="l" defTabSz="257175" rtl="0" eaLnBrk="1" fontAlgn="auto" latinLnBrk="0" hangingPunct="1">
              <a:lnSpc>
                <a:spcPct val="100000"/>
              </a:lnSpc>
              <a:spcBef>
                <a:spcPts val="169"/>
              </a:spcBef>
              <a:spcAft>
                <a:spcPts val="675"/>
              </a:spcAft>
              <a:buClrTx/>
              <a:buSzPct val="80000"/>
              <a:buFont typeface="Arial"/>
              <a:buChar char="•"/>
              <a:tabLst/>
              <a:defRPr/>
            </a:pPr>
            <a:endParaRPr kumimoji="0" lang="en-US" sz="1900" b="0" i="0" u="none" strike="noStrike" kern="1200" cap="none" spc="0" normalizeH="0" baseline="0" noProof="0" dirty="0">
              <a:ln>
                <a:noFill/>
              </a:ln>
              <a:solidFill>
                <a:prstClr val="black"/>
              </a:solidFill>
              <a:effectLst/>
              <a:uLnTx/>
              <a:uFillTx/>
              <a:latin typeface="Arial"/>
              <a:ea typeface="ＭＳ Ｐゴシック"/>
            </a:endParaRPr>
          </a:p>
        </p:txBody>
      </p:sp>
      <p:pic>
        <p:nvPicPr>
          <p:cNvPr id="5" name="Picture 4">
            <a:extLst>
              <a:ext uri="{FF2B5EF4-FFF2-40B4-BE49-F238E27FC236}">
                <a16:creationId xmlns:a16="http://schemas.microsoft.com/office/drawing/2014/main" id="{943A5964-8D60-4CDB-9C72-EE2EFA004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6125" y="281512"/>
            <a:ext cx="5215876" cy="4616049"/>
          </a:xfrm>
          <a:prstGeom prst="rect">
            <a:avLst/>
          </a:prstGeom>
        </p:spPr>
      </p:pic>
      <p:pic>
        <p:nvPicPr>
          <p:cNvPr id="9" name="Picture 8">
            <a:extLst>
              <a:ext uri="{FF2B5EF4-FFF2-40B4-BE49-F238E27FC236}">
                <a16:creationId xmlns:a16="http://schemas.microsoft.com/office/drawing/2014/main" id="{00218E4E-A33A-4A84-8659-59B4AE685635}"/>
              </a:ext>
            </a:extLst>
          </p:cNvPr>
          <p:cNvPicPr>
            <a:picLocks noChangeAspect="1"/>
          </p:cNvPicPr>
          <p:nvPr/>
        </p:nvPicPr>
        <p:blipFill rotWithShape="1">
          <a:blip r:embed="rId3">
            <a:extLst>
              <a:ext uri="{28A0092B-C50C-407E-A947-70E740481C1C}">
                <a14:useLocalDpi xmlns:a14="http://schemas.microsoft.com/office/drawing/2010/main" val="0"/>
              </a:ext>
            </a:extLst>
          </a:blip>
          <a:srcRect t="24487" b="27512"/>
          <a:stretch/>
        </p:blipFill>
        <p:spPr>
          <a:xfrm>
            <a:off x="5394378" y="4897561"/>
            <a:ext cx="6797622" cy="1960439"/>
          </a:xfrm>
          <a:prstGeom prst="rect">
            <a:avLst/>
          </a:prstGeom>
        </p:spPr>
      </p:pic>
      <p:pic>
        <p:nvPicPr>
          <p:cNvPr id="11" name="Picture 10">
            <a:extLst>
              <a:ext uri="{FF2B5EF4-FFF2-40B4-BE49-F238E27FC236}">
                <a16:creationId xmlns:a16="http://schemas.microsoft.com/office/drawing/2014/main" id="{AA79B391-8986-49FA-80AA-77C80C7EDF3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93088" y="99427"/>
            <a:ext cx="2198912" cy="499886"/>
          </a:xfrm>
          <a:prstGeom prst="rect">
            <a:avLst/>
          </a:prstGeom>
        </p:spPr>
      </p:pic>
      <p:pic>
        <p:nvPicPr>
          <p:cNvPr id="13" name="Picture 12">
            <a:extLst>
              <a:ext uri="{FF2B5EF4-FFF2-40B4-BE49-F238E27FC236}">
                <a16:creationId xmlns:a16="http://schemas.microsoft.com/office/drawing/2014/main" id="{773E7D8E-A7A2-48C1-A458-87682D28D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125" y="3955874"/>
            <a:ext cx="1905846" cy="700527"/>
          </a:xfrm>
          <a:prstGeom prst="rect">
            <a:avLst/>
          </a:prstGeom>
        </p:spPr>
      </p:pic>
      <p:sp>
        <p:nvSpPr>
          <p:cNvPr id="4" name="TextBox 3">
            <a:extLst>
              <a:ext uri="{FF2B5EF4-FFF2-40B4-BE49-F238E27FC236}">
                <a16:creationId xmlns:a16="http://schemas.microsoft.com/office/drawing/2014/main" id="{D4A859C3-1186-42FA-8F8B-79D778FB1E61}"/>
              </a:ext>
            </a:extLst>
          </p:cNvPr>
          <p:cNvSpPr txBox="1"/>
          <p:nvPr/>
        </p:nvSpPr>
        <p:spPr>
          <a:xfrm>
            <a:off x="834890" y="626514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B4E6">
                    <a:lumMod val="75000"/>
                  </a:srgbClr>
                </a:solidFill>
                <a:effectLst/>
                <a:uLnTx/>
                <a:uFillTx/>
                <a:latin typeface="Arial"/>
                <a:ea typeface="ＭＳ Ｐゴシック"/>
                <a:cs typeface="+mn-cs"/>
              </a:rPr>
              <a:t>Slide: Rose Marie Klee, TxDOT</a:t>
            </a:r>
          </a:p>
        </p:txBody>
      </p:sp>
    </p:spTree>
    <p:extLst>
      <p:ext uri="{BB962C8B-B14F-4D97-AF65-F5344CB8AC3E}">
        <p14:creationId xmlns:p14="http://schemas.microsoft.com/office/powerpoint/2010/main" val="1159710357"/>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of 80 New TxDOT Gauges</a:t>
            </a:r>
            <a:endParaRPr lang="en-US" dirty="0"/>
          </a:p>
        </p:txBody>
      </p:sp>
      <p:pic>
        <p:nvPicPr>
          <p:cNvPr id="5" name="Picture 4"/>
          <p:cNvPicPr>
            <a:picLocks noChangeAspect="1"/>
          </p:cNvPicPr>
          <p:nvPr/>
        </p:nvPicPr>
        <p:blipFill>
          <a:blip r:embed="rId2"/>
          <a:stretch>
            <a:fillRect/>
          </a:stretch>
        </p:blipFill>
        <p:spPr>
          <a:xfrm>
            <a:off x="7734284" y="941832"/>
            <a:ext cx="3303246" cy="2915148"/>
          </a:xfrm>
          <a:prstGeom prst="rect">
            <a:avLst/>
          </a:prstGeom>
          <a:ln w="3175">
            <a:solidFill>
              <a:schemeClr val="bg1">
                <a:lumMod val="65000"/>
              </a:schemeClr>
            </a:solidFill>
          </a:ln>
        </p:spPr>
      </p:pic>
      <p:graphicFrame>
        <p:nvGraphicFramePr>
          <p:cNvPr id="7" name="Chart 6"/>
          <p:cNvGraphicFramePr>
            <a:graphicFrameLocks/>
          </p:cNvGraphicFramePr>
          <p:nvPr>
            <p:extLst/>
          </p:nvPr>
        </p:nvGraphicFramePr>
        <p:xfrm>
          <a:off x="7076621" y="4051205"/>
          <a:ext cx="4872410" cy="2590329"/>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p:cNvPicPr>
            <a:picLocks noChangeAspect="1"/>
          </p:cNvPicPr>
          <p:nvPr/>
        </p:nvPicPr>
        <p:blipFill>
          <a:blip r:embed="rId4"/>
          <a:stretch>
            <a:fillRect/>
          </a:stretch>
        </p:blipFill>
        <p:spPr>
          <a:xfrm>
            <a:off x="914402" y="941832"/>
            <a:ext cx="2928830" cy="2821625"/>
          </a:xfrm>
          <a:prstGeom prst="rect">
            <a:avLst/>
          </a:prstGeom>
          <a:ln w="3175">
            <a:solidFill>
              <a:schemeClr val="bg1">
                <a:lumMod val="65000"/>
              </a:schemeClr>
            </a:solidFill>
          </a:ln>
        </p:spPr>
      </p:pic>
      <p:graphicFrame>
        <p:nvGraphicFramePr>
          <p:cNvPr id="10" name="Chart 9"/>
          <p:cNvGraphicFramePr>
            <a:graphicFrameLocks/>
          </p:cNvGraphicFramePr>
          <p:nvPr>
            <p:extLst/>
          </p:nvPr>
        </p:nvGraphicFramePr>
        <p:xfrm>
          <a:off x="310529" y="3906826"/>
          <a:ext cx="4572000" cy="2743200"/>
        </p:xfrm>
        <a:graphic>
          <a:graphicData uri="http://schemas.openxmlformats.org/drawingml/2006/chart">
            <c:chart xmlns:c="http://schemas.openxmlformats.org/drawingml/2006/chart" xmlns:r="http://schemas.openxmlformats.org/officeDocument/2006/relationships" r:id="rId5"/>
          </a:graphicData>
        </a:graphic>
      </p:graphicFrame>
      <p:pic>
        <p:nvPicPr>
          <p:cNvPr id="13" name="Picture 12"/>
          <p:cNvPicPr>
            <a:picLocks noChangeAspect="1"/>
          </p:cNvPicPr>
          <p:nvPr/>
        </p:nvPicPr>
        <p:blipFill>
          <a:blip r:embed="rId6"/>
          <a:stretch>
            <a:fillRect/>
          </a:stretch>
        </p:blipFill>
        <p:spPr>
          <a:xfrm>
            <a:off x="4425478" y="941832"/>
            <a:ext cx="2573449" cy="2143046"/>
          </a:xfrm>
          <a:prstGeom prst="rect">
            <a:avLst/>
          </a:prstGeom>
          <a:ln w="3175">
            <a:solidFill>
              <a:schemeClr val="bg1">
                <a:lumMod val="65000"/>
              </a:schemeClr>
            </a:solidFill>
          </a:ln>
        </p:spPr>
      </p:pic>
      <p:sp>
        <p:nvSpPr>
          <p:cNvPr id="14" name="TextBox 13"/>
          <p:cNvSpPr txBox="1"/>
          <p:nvPr/>
        </p:nvSpPr>
        <p:spPr>
          <a:xfrm>
            <a:off x="5255002" y="3136805"/>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ED982D">
                    <a:lumMod val="50000"/>
                  </a:srgbClr>
                </a:solidFill>
                <a:effectLst/>
                <a:uLnTx/>
                <a:uFillTx/>
                <a:latin typeface="Arial"/>
                <a:ea typeface="ＭＳ Ｐゴシック"/>
                <a:cs typeface="+mn-cs"/>
              </a:rPr>
              <a:t>25 TxDOT Districts</a:t>
            </a: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srgbClr val="A3CA4B">
                    <a:lumMod val="75000"/>
                  </a:srgbClr>
                </a:solidFill>
                <a:effectLst/>
                <a:uLnTx/>
                <a:uFillTx/>
                <a:latin typeface="Arial"/>
                <a:ea typeface="ＭＳ Ｐゴシック"/>
                <a:cs typeface="+mn-cs"/>
              </a:rPr>
              <a:t>13 Weather Forecast Offices</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form 82 distinct intersection areas</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sng" strike="noStrike" kern="1200" cap="none" spc="0" normalizeH="0" baseline="0" noProof="0" dirty="0" smtClean="0">
                <a:ln>
                  <a:noFill/>
                </a:ln>
                <a:solidFill>
                  <a:srgbClr val="0070C0"/>
                </a:solidFill>
                <a:effectLst/>
                <a:uLnTx/>
                <a:uFillTx/>
                <a:latin typeface="Arial"/>
                <a:ea typeface="ＭＳ Ｐゴシック"/>
                <a:cs typeface="+mn-cs"/>
              </a:rPr>
              <a:t>Need a Common Operating Picture</a:t>
            </a:r>
          </a:p>
        </p:txBody>
      </p:sp>
      <p:sp>
        <p:nvSpPr>
          <p:cNvPr id="15" name="TextBox 14"/>
          <p:cNvSpPr txBox="1"/>
          <p:nvPr/>
        </p:nvSpPr>
        <p:spPr>
          <a:xfrm>
            <a:off x="2392567" y="3471399"/>
            <a:ext cx="1450665" cy="292058"/>
          </a:xfrm>
          <a:prstGeom prst="rect">
            <a:avLst/>
          </a:prstGeom>
          <a:solidFill>
            <a:schemeClr val="bg1"/>
          </a:solidFill>
          <a:ln w="3175">
            <a:solidFill>
              <a:schemeClr val="bg1">
                <a:lumMod val="65000"/>
              </a:schemeClr>
            </a:solidFill>
          </a:ln>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ED982D">
                    <a:lumMod val="50000"/>
                  </a:srgbClr>
                </a:solidFill>
                <a:effectLst/>
                <a:uLnTx/>
                <a:uFillTx/>
                <a:latin typeface="Arial"/>
                <a:ea typeface="ＭＳ Ｐゴシック"/>
                <a:cs typeface="+mn-cs"/>
              </a:rPr>
              <a:t>TxDOT Districts</a:t>
            </a:r>
          </a:p>
        </p:txBody>
      </p:sp>
      <p:sp>
        <p:nvSpPr>
          <p:cNvPr id="16" name="TextBox 15"/>
          <p:cNvSpPr txBox="1"/>
          <p:nvPr/>
        </p:nvSpPr>
        <p:spPr>
          <a:xfrm>
            <a:off x="8335279" y="3568154"/>
            <a:ext cx="2702251" cy="292058"/>
          </a:xfrm>
          <a:prstGeom prst="rect">
            <a:avLst/>
          </a:prstGeom>
          <a:solidFill>
            <a:schemeClr val="bg1"/>
          </a:solidFill>
          <a:ln w="3175">
            <a:solidFill>
              <a:schemeClr val="bg1">
                <a:lumMod val="65000"/>
              </a:schemeClr>
            </a:solidFill>
          </a:ln>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A3CA4B">
                    <a:lumMod val="50000"/>
                  </a:srgbClr>
                </a:solidFill>
                <a:effectLst/>
                <a:uLnTx/>
                <a:uFillTx/>
                <a:latin typeface="Arial"/>
                <a:ea typeface="ＭＳ Ｐゴシック"/>
                <a:cs typeface="+mn-cs"/>
              </a:rPr>
              <a:t>NWS Weather Forecast Offices</a:t>
            </a:r>
          </a:p>
        </p:txBody>
      </p:sp>
      <p:sp>
        <p:nvSpPr>
          <p:cNvPr id="17" name="TextBox 16"/>
          <p:cNvSpPr txBox="1"/>
          <p:nvPr/>
        </p:nvSpPr>
        <p:spPr>
          <a:xfrm>
            <a:off x="8800240" y="404756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srgbClr val="A3CA4B">
                    <a:lumMod val="50000"/>
                  </a:srgbClr>
                </a:solidFill>
                <a:effectLst/>
                <a:uLnTx/>
                <a:uFillTx/>
                <a:latin typeface="Arial"/>
                <a:ea typeface="ＭＳ Ｐゴシック"/>
                <a:cs typeface="+mn-cs"/>
              </a:rPr>
              <a:t>Jonathan Brazzell</a:t>
            </a:r>
          </a:p>
        </p:txBody>
      </p:sp>
      <p:sp>
        <p:nvSpPr>
          <p:cNvPr id="18" name="TextBox 17"/>
          <p:cNvSpPr txBox="1"/>
          <p:nvPr/>
        </p:nvSpPr>
        <p:spPr>
          <a:xfrm>
            <a:off x="8800240" y="4430148"/>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srgbClr val="A3CA4B">
                    <a:lumMod val="50000"/>
                  </a:srgbClr>
                </a:solidFill>
                <a:effectLst/>
                <a:uLnTx/>
                <a:uFillTx/>
                <a:latin typeface="Arial"/>
                <a:ea typeface="ＭＳ Ｐゴシック"/>
                <a:cs typeface="+mn-cs"/>
              </a:rPr>
              <a:t>Katie Landry-Guyton</a:t>
            </a:r>
          </a:p>
        </p:txBody>
      </p:sp>
      <p:sp>
        <p:nvSpPr>
          <p:cNvPr id="19" name="TextBox 18"/>
          <p:cNvSpPr txBox="1"/>
          <p:nvPr/>
        </p:nvSpPr>
        <p:spPr>
          <a:xfrm>
            <a:off x="8801386" y="4768178"/>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srgbClr val="A3CA4B">
                    <a:lumMod val="50000"/>
                  </a:srgbClr>
                </a:solidFill>
                <a:effectLst/>
                <a:uLnTx/>
                <a:uFillTx/>
                <a:latin typeface="Arial"/>
                <a:ea typeface="ＭＳ Ｐゴシック"/>
                <a:cs typeface="+mn-cs"/>
              </a:rPr>
              <a:t>Amanda Schroeder</a:t>
            </a:r>
          </a:p>
        </p:txBody>
      </p:sp>
      <p:sp>
        <p:nvSpPr>
          <p:cNvPr id="20" name="TextBox 19"/>
          <p:cNvSpPr txBox="1"/>
          <p:nvPr/>
        </p:nvSpPr>
        <p:spPr>
          <a:xfrm>
            <a:off x="8807655" y="546861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srgbClr val="A3CA4B">
                    <a:lumMod val="50000"/>
                  </a:srgbClr>
                </a:solidFill>
                <a:effectLst/>
                <a:uLnTx/>
                <a:uFillTx/>
                <a:latin typeface="Arial"/>
                <a:ea typeface="ＭＳ Ｐゴシック"/>
                <a:cs typeface="+mn-cs"/>
              </a:rPr>
              <a:t>Paul Yura</a:t>
            </a:r>
          </a:p>
        </p:txBody>
      </p:sp>
      <p:sp>
        <p:nvSpPr>
          <p:cNvPr id="21" name="TextBox 20"/>
          <p:cNvSpPr txBox="1"/>
          <p:nvPr/>
        </p:nvSpPr>
        <p:spPr>
          <a:xfrm>
            <a:off x="8807655" y="5118394"/>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srgbClr val="A3CA4B">
                    <a:lumMod val="50000"/>
                  </a:srgbClr>
                </a:solidFill>
                <a:effectLst/>
                <a:uLnTx/>
                <a:uFillTx/>
                <a:latin typeface="Arial"/>
                <a:ea typeface="ＭＳ Ｐゴシック"/>
                <a:cs typeface="+mn-cs"/>
              </a:rPr>
              <a:t>Melissa Huffman, Christina Barron</a:t>
            </a:r>
          </a:p>
        </p:txBody>
      </p:sp>
    </p:spTree>
    <p:extLst>
      <p:ext uri="{BB962C8B-B14F-4D97-AF65-F5344CB8AC3E}">
        <p14:creationId xmlns:p14="http://schemas.microsoft.com/office/powerpoint/2010/main" val="3337208093"/>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70C0"/>
                </a:solidFill>
              </a:rPr>
              <a:t>Task 3: Gauge Installation, Operation and Maintenance</a:t>
            </a:r>
          </a:p>
        </p:txBody>
      </p:sp>
      <p:sp>
        <p:nvSpPr>
          <p:cNvPr id="3" name="Content Placeholder 2"/>
          <p:cNvSpPr>
            <a:spLocks noGrp="1"/>
          </p:cNvSpPr>
          <p:nvPr>
            <p:ph sz="half" idx="4294967295"/>
          </p:nvPr>
        </p:nvSpPr>
        <p:spPr>
          <a:xfrm>
            <a:off x="714166" y="1842473"/>
            <a:ext cx="4989948" cy="4351338"/>
          </a:xfrm>
        </p:spPr>
        <p:txBody>
          <a:bodyPr/>
          <a:lstStyle/>
          <a:p>
            <a:pPr>
              <a:spcAft>
                <a:spcPts val="0"/>
              </a:spcAft>
            </a:pPr>
            <a:r>
              <a:rPr lang="en-US" sz="2400" u="sng" dirty="0">
                <a:solidFill>
                  <a:srgbClr val="0070C0"/>
                </a:solidFill>
              </a:rPr>
              <a:t>Achievements during last Quarter</a:t>
            </a:r>
          </a:p>
          <a:p>
            <a:pPr lvl="2">
              <a:lnSpc>
                <a:spcPts val="2400"/>
              </a:lnSpc>
            </a:pPr>
            <a:endParaRPr lang="en-US" sz="2287" dirty="0"/>
          </a:p>
          <a:p>
            <a:pPr lvl="2">
              <a:lnSpc>
                <a:spcPts val="2400"/>
              </a:lnSpc>
            </a:pPr>
            <a:r>
              <a:rPr lang="en-US" sz="2287" dirty="0"/>
              <a:t>77 recorded visits to installed gauges</a:t>
            </a:r>
          </a:p>
          <a:p>
            <a:pPr lvl="2">
              <a:lnSpc>
                <a:spcPts val="2400"/>
              </a:lnSpc>
            </a:pPr>
            <a:endParaRPr lang="en-US" sz="2287" dirty="0"/>
          </a:p>
          <a:p>
            <a:pPr lvl="2">
              <a:lnSpc>
                <a:spcPts val="2400"/>
              </a:lnSpc>
            </a:pPr>
            <a:r>
              <a:rPr lang="en-US" sz="2287" dirty="0"/>
              <a:t>39 GNSS surveys performed</a:t>
            </a:r>
          </a:p>
          <a:p>
            <a:pPr lvl="2">
              <a:lnSpc>
                <a:spcPts val="2400"/>
              </a:lnSpc>
            </a:pPr>
            <a:endParaRPr lang="en-US" sz="2287" dirty="0"/>
          </a:p>
          <a:p>
            <a:pPr lvl="2">
              <a:lnSpc>
                <a:spcPts val="2400"/>
              </a:lnSpc>
            </a:pPr>
            <a:r>
              <a:rPr lang="en-US" sz="2287" dirty="0"/>
              <a:t>Preliminary stage-discharge ratings started</a:t>
            </a:r>
          </a:p>
          <a:p>
            <a:pPr marL="128588" lvl="2" indent="0">
              <a:buNone/>
            </a:pPr>
            <a:endParaRPr lang="en-US" sz="2287" dirty="0"/>
          </a:p>
          <a:p>
            <a:pPr lvl="2">
              <a:buFontTx/>
              <a:buChar char="-"/>
            </a:pPr>
            <a:endParaRPr lang="en-US" sz="2287" dirty="0"/>
          </a:p>
          <a:p>
            <a:pPr lvl="2">
              <a:buFontTx/>
              <a:buChar char="-"/>
            </a:pPr>
            <a:endParaRPr lang="en-US" sz="2287" dirty="0"/>
          </a:p>
          <a:p>
            <a:pPr lvl="2">
              <a:buFontTx/>
              <a:buChar char="-"/>
            </a:pPr>
            <a:endParaRPr lang="en-US" sz="2287" dirty="0"/>
          </a:p>
        </p:txBody>
      </p:sp>
      <p:sp>
        <p:nvSpPr>
          <p:cNvPr id="4" name="Content Placeholder 3"/>
          <p:cNvSpPr>
            <a:spLocks noGrp="1"/>
          </p:cNvSpPr>
          <p:nvPr>
            <p:ph sz="half" idx="4294967295"/>
          </p:nvPr>
        </p:nvSpPr>
        <p:spPr>
          <a:xfrm>
            <a:off x="6398821" y="1842473"/>
            <a:ext cx="5181600" cy="4351338"/>
          </a:xfrm>
        </p:spPr>
        <p:txBody>
          <a:bodyPr/>
          <a:lstStyle/>
          <a:p>
            <a:r>
              <a:rPr lang="en-US" sz="2400" u="sng" dirty="0">
                <a:solidFill>
                  <a:srgbClr val="0070C0"/>
                </a:solidFill>
              </a:rPr>
              <a:t>Challenges for Next Quarter</a:t>
            </a:r>
          </a:p>
          <a:p>
            <a:pPr marL="0" lvl="1" indent="-523">
              <a:buNone/>
            </a:pPr>
            <a:endParaRPr lang="en-US" sz="1537" dirty="0"/>
          </a:p>
          <a:p>
            <a:pPr lvl="2">
              <a:lnSpc>
                <a:spcPts val="2400"/>
              </a:lnSpc>
            </a:pPr>
            <a:r>
              <a:rPr lang="en-US" sz="2287" dirty="0"/>
              <a:t> Complete preliminary ratings for all Tier 1 and Tier 2 gauges.</a:t>
            </a:r>
          </a:p>
          <a:p>
            <a:pPr lvl="2">
              <a:lnSpc>
                <a:spcPts val="2400"/>
              </a:lnSpc>
            </a:pPr>
            <a:endParaRPr lang="en-US" sz="2287" dirty="0"/>
          </a:p>
          <a:p>
            <a:pPr lvl="2">
              <a:lnSpc>
                <a:spcPts val="2400"/>
              </a:lnSpc>
            </a:pPr>
            <a:r>
              <a:rPr lang="en-US" sz="2287" dirty="0"/>
              <a:t> Complete the installation of 43 gauges.</a:t>
            </a:r>
          </a:p>
          <a:p>
            <a:pPr lvl="2">
              <a:lnSpc>
                <a:spcPts val="2400"/>
              </a:lnSpc>
            </a:pPr>
            <a:endParaRPr lang="en-US" sz="2287" dirty="0"/>
          </a:p>
          <a:p>
            <a:pPr marL="171450" lvl="2" indent="0">
              <a:lnSpc>
                <a:spcPts val="2400"/>
              </a:lnSpc>
              <a:buNone/>
            </a:pPr>
            <a:endParaRPr lang="en-US" sz="2287" dirty="0"/>
          </a:p>
          <a:p>
            <a:pPr lvl="2">
              <a:lnSpc>
                <a:spcPts val="2400"/>
              </a:lnSpc>
            </a:pPr>
            <a:endParaRPr lang="en-US" sz="2287" dirty="0"/>
          </a:p>
          <a:p>
            <a:pPr marL="171450" lvl="2" indent="0">
              <a:lnSpc>
                <a:spcPts val="2400"/>
              </a:lnSpc>
              <a:buNone/>
            </a:pPr>
            <a:endParaRPr lang="en-US" sz="2287" dirty="0"/>
          </a:p>
          <a:p>
            <a:pPr marL="171450" lvl="2" indent="0">
              <a:lnSpc>
                <a:spcPts val="2400"/>
              </a:lnSpc>
              <a:buNone/>
            </a:pPr>
            <a:endParaRPr lang="en-US" sz="2287" dirty="0"/>
          </a:p>
        </p:txBody>
      </p:sp>
      <p:sp>
        <p:nvSpPr>
          <p:cNvPr id="5" name="TextBox 4"/>
          <p:cNvSpPr txBox="1"/>
          <p:nvPr/>
        </p:nvSpPr>
        <p:spPr>
          <a:xfrm>
            <a:off x="914402" y="118753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Arial"/>
                <a:ea typeface="ＭＳ Ｐゴシック"/>
                <a:cs typeface="+mn-cs"/>
              </a:rPr>
              <a:t>Scott Grzyb, US Geological Survey</a:t>
            </a:r>
          </a:p>
        </p:txBody>
      </p:sp>
      <p:pic>
        <p:nvPicPr>
          <p:cNvPr id="6" name="Picture 5"/>
          <p:cNvPicPr>
            <a:picLocks noChangeAspect="1"/>
          </p:cNvPicPr>
          <p:nvPr/>
        </p:nvPicPr>
        <p:blipFill>
          <a:blip r:embed="rId2"/>
          <a:stretch>
            <a:fillRect/>
          </a:stretch>
        </p:blipFill>
        <p:spPr>
          <a:xfrm>
            <a:off x="10415085" y="153262"/>
            <a:ext cx="1333738" cy="1577139"/>
          </a:xfrm>
          <a:prstGeom prst="rect">
            <a:avLst/>
          </a:prstGeom>
          <a:ln w="3175">
            <a:solidFill>
              <a:schemeClr val="bg1">
                <a:lumMod val="65000"/>
              </a:schemeClr>
            </a:solidFill>
          </a:ln>
        </p:spPr>
      </p:pic>
    </p:spTree>
    <p:extLst>
      <p:ext uri="{BB962C8B-B14F-4D97-AF65-F5344CB8AC3E}">
        <p14:creationId xmlns:p14="http://schemas.microsoft.com/office/powerpoint/2010/main" val="4102636972"/>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70C0"/>
                </a:solidFill>
              </a:rPr>
              <a:t>Gauge Visits</a:t>
            </a:r>
          </a:p>
        </p:txBody>
      </p:sp>
      <p:grpSp>
        <p:nvGrpSpPr>
          <p:cNvPr id="11" name="Group 10">
            <a:extLst>
              <a:ext uri="{FF2B5EF4-FFF2-40B4-BE49-F238E27FC236}">
                <a16:creationId xmlns:a16="http://schemas.microsoft.com/office/drawing/2014/main" id="{CE381F8B-C490-4749-AE49-00475377172A}"/>
              </a:ext>
            </a:extLst>
          </p:cNvPr>
          <p:cNvGrpSpPr/>
          <p:nvPr/>
        </p:nvGrpSpPr>
        <p:grpSpPr>
          <a:xfrm>
            <a:off x="0" y="-184646"/>
            <a:ext cx="7894040" cy="6630198"/>
            <a:chOff x="465589" y="-1493328"/>
            <a:chExt cx="10090232" cy="9094408"/>
          </a:xfrm>
        </p:grpSpPr>
        <p:sp>
          <p:nvSpPr>
            <p:cNvPr id="3" name="TextBox 2">
              <a:extLst>
                <a:ext uri="{FF2B5EF4-FFF2-40B4-BE49-F238E27FC236}">
                  <a16:creationId xmlns:a16="http://schemas.microsoft.com/office/drawing/2014/main" id="{4BF97AB7-97C3-45BB-9B8B-1F17A0AF79E0}"/>
                </a:ext>
              </a:extLst>
            </p:cNvPr>
            <p:cNvSpPr txBox="1"/>
            <p:nvPr/>
          </p:nvSpPr>
          <p:spPr>
            <a:xfrm>
              <a:off x="5637402" y="2973897"/>
              <a:ext cx="914400" cy="914400"/>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4" name="TextBox 3">
              <a:extLst>
                <a:ext uri="{FF2B5EF4-FFF2-40B4-BE49-F238E27FC236}">
                  <a16:creationId xmlns:a16="http://schemas.microsoft.com/office/drawing/2014/main" id="{F2D7FE49-4999-4854-BAD2-30321E57591D}"/>
                </a:ext>
              </a:extLst>
            </p:cNvPr>
            <p:cNvSpPr txBox="1"/>
            <p:nvPr/>
          </p:nvSpPr>
          <p:spPr>
            <a:xfrm>
              <a:off x="465589" y="1463372"/>
              <a:ext cx="5629013" cy="119291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6" name="Picture 5">
              <a:extLst>
                <a:ext uri="{FF2B5EF4-FFF2-40B4-BE49-F238E27FC236}">
                  <a16:creationId xmlns:a16="http://schemas.microsoft.com/office/drawing/2014/main" id="{F629A3EA-A6B8-4203-AC1A-73DCB2FC1F7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51231" y="1267915"/>
              <a:ext cx="8876996" cy="4215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18EB680E-AFEB-4300-A61F-7B75507CA392}"/>
                </a:ext>
              </a:extLst>
            </p:cNvPr>
            <p:cNvSpPr txBox="1"/>
            <p:nvPr/>
          </p:nvSpPr>
          <p:spPr>
            <a:xfrm>
              <a:off x="4694013" y="6408167"/>
              <a:ext cx="5629013" cy="119291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Number of Site Visits</a:t>
              </a:r>
            </a:p>
          </p:txBody>
        </p:sp>
        <p:sp>
          <p:nvSpPr>
            <p:cNvPr id="9" name="TextBox 8">
              <a:extLst>
                <a:ext uri="{FF2B5EF4-FFF2-40B4-BE49-F238E27FC236}">
                  <a16:creationId xmlns:a16="http://schemas.microsoft.com/office/drawing/2014/main" id="{DE242C5D-5CBB-46E4-A66E-E21A47026681}"/>
                </a:ext>
              </a:extLst>
            </p:cNvPr>
            <p:cNvSpPr txBox="1"/>
            <p:nvPr/>
          </p:nvSpPr>
          <p:spPr>
            <a:xfrm>
              <a:off x="4461219" y="3241127"/>
              <a:ext cx="6094602" cy="375744"/>
            </a:xfrm>
            <a:prstGeom prst="rect">
              <a:avLst/>
            </a:prstGeom>
            <a:noFill/>
            <a:effectLst/>
          </p:spPr>
          <p:txBody>
            <a:bodyPr wrap="square">
              <a:spAutoFit/>
            </a:bodyPr>
            <a:lstStyle/>
            <a:p>
              <a:pPr marL="914400" marR="0" lvl="2" indent="0" algn="l" defTabSz="914400" rtl="0" eaLnBrk="1" fontAlgn="auto" latinLnBrk="0" hangingPunct="1">
                <a:lnSpc>
                  <a:spcPts val="24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77 recorded visits to installed gauges</a:t>
              </a:r>
            </a:p>
          </p:txBody>
        </p:sp>
        <p:sp>
          <p:nvSpPr>
            <p:cNvPr id="10" name="TextBox 9">
              <a:extLst>
                <a:ext uri="{FF2B5EF4-FFF2-40B4-BE49-F238E27FC236}">
                  <a16:creationId xmlns:a16="http://schemas.microsoft.com/office/drawing/2014/main" id="{19672723-D896-47B4-A0CF-B600D22ABF08}"/>
                </a:ext>
              </a:extLst>
            </p:cNvPr>
            <p:cNvSpPr txBox="1"/>
            <p:nvPr/>
          </p:nvSpPr>
          <p:spPr>
            <a:xfrm rot="16200000">
              <a:off x="-1296944" y="724721"/>
              <a:ext cx="5629012" cy="119291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Station Number</a:t>
              </a:r>
            </a:p>
          </p:txBody>
        </p:sp>
      </p:grpSp>
      <p:pic>
        <p:nvPicPr>
          <p:cNvPr id="15" name="Picture 14">
            <a:extLst>
              <a:ext uri="{FF2B5EF4-FFF2-40B4-BE49-F238E27FC236}">
                <a16:creationId xmlns:a16="http://schemas.microsoft.com/office/drawing/2014/main" id="{EB4A2B41-C13F-4340-B3D4-C90EFD5C5A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8660236" y="3126385"/>
            <a:ext cx="2487087" cy="3316117"/>
          </a:xfrm>
          <a:prstGeom prst="rect">
            <a:avLst/>
          </a:prstGeom>
        </p:spPr>
      </p:pic>
      <p:pic>
        <p:nvPicPr>
          <p:cNvPr id="19" name="Picture 18">
            <a:extLst>
              <a:ext uri="{FF2B5EF4-FFF2-40B4-BE49-F238E27FC236}">
                <a16:creationId xmlns:a16="http://schemas.microsoft.com/office/drawing/2014/main" id="{9D8C31D3-588A-4531-94F8-C98724AB71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74254" y="1098957"/>
            <a:ext cx="3859052" cy="2172503"/>
          </a:xfrm>
          <a:prstGeom prst="rect">
            <a:avLst/>
          </a:prstGeom>
        </p:spPr>
      </p:pic>
      <p:sp>
        <p:nvSpPr>
          <p:cNvPr id="20" name="TextBox 19">
            <a:extLst>
              <a:ext uri="{FF2B5EF4-FFF2-40B4-BE49-F238E27FC236}">
                <a16:creationId xmlns:a16="http://schemas.microsoft.com/office/drawing/2014/main" id="{99811F79-3447-4C84-BA66-21695CD32573}"/>
              </a:ext>
            </a:extLst>
          </p:cNvPr>
          <p:cNvSpPr txBox="1"/>
          <p:nvPr/>
        </p:nvSpPr>
        <p:spPr>
          <a:xfrm>
            <a:off x="1201556" y="5019369"/>
            <a:ext cx="176169" cy="23486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0</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2" name="TextBox 21">
            <a:extLst>
              <a:ext uri="{FF2B5EF4-FFF2-40B4-BE49-F238E27FC236}">
                <a16:creationId xmlns:a16="http://schemas.microsoft.com/office/drawing/2014/main" id="{6AC18057-B6B3-44E3-8B5A-69FBF0F54238}"/>
              </a:ext>
            </a:extLst>
          </p:cNvPr>
          <p:cNvSpPr txBox="1"/>
          <p:nvPr/>
        </p:nvSpPr>
        <p:spPr>
          <a:xfrm>
            <a:off x="3220000" y="5019368"/>
            <a:ext cx="176169" cy="23486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2</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3" name="TextBox 22">
            <a:extLst>
              <a:ext uri="{FF2B5EF4-FFF2-40B4-BE49-F238E27FC236}">
                <a16:creationId xmlns:a16="http://schemas.microsoft.com/office/drawing/2014/main" id="{B434C5F6-6DC7-4ABB-B708-6A1BBBB708F8}"/>
              </a:ext>
            </a:extLst>
          </p:cNvPr>
          <p:cNvSpPr txBox="1"/>
          <p:nvPr/>
        </p:nvSpPr>
        <p:spPr>
          <a:xfrm>
            <a:off x="2245320" y="5019368"/>
            <a:ext cx="176169" cy="23486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1</a:t>
            </a:r>
          </a:p>
        </p:txBody>
      </p:sp>
      <p:sp>
        <p:nvSpPr>
          <p:cNvPr id="24" name="TextBox 23">
            <a:extLst>
              <a:ext uri="{FF2B5EF4-FFF2-40B4-BE49-F238E27FC236}">
                <a16:creationId xmlns:a16="http://schemas.microsoft.com/office/drawing/2014/main" id="{7066EAE9-20ED-4308-8A1C-751F5F38CC9C}"/>
              </a:ext>
            </a:extLst>
          </p:cNvPr>
          <p:cNvSpPr txBox="1"/>
          <p:nvPr/>
        </p:nvSpPr>
        <p:spPr>
          <a:xfrm>
            <a:off x="4209380" y="5022785"/>
            <a:ext cx="176169" cy="23486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3</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5" name="TextBox 24">
            <a:extLst>
              <a:ext uri="{FF2B5EF4-FFF2-40B4-BE49-F238E27FC236}">
                <a16:creationId xmlns:a16="http://schemas.microsoft.com/office/drawing/2014/main" id="{64071E12-24DA-46B1-A3DD-38AE3D9DC5A9}"/>
              </a:ext>
            </a:extLst>
          </p:cNvPr>
          <p:cNvSpPr txBox="1"/>
          <p:nvPr/>
        </p:nvSpPr>
        <p:spPr>
          <a:xfrm>
            <a:off x="5253144" y="5019368"/>
            <a:ext cx="176169" cy="23486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4</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6" name="TextBox 25">
            <a:extLst>
              <a:ext uri="{FF2B5EF4-FFF2-40B4-BE49-F238E27FC236}">
                <a16:creationId xmlns:a16="http://schemas.microsoft.com/office/drawing/2014/main" id="{65B7D7E2-CA88-457E-B8DF-A0ADF45F283E}"/>
              </a:ext>
            </a:extLst>
          </p:cNvPr>
          <p:cNvSpPr txBox="1"/>
          <p:nvPr/>
        </p:nvSpPr>
        <p:spPr>
          <a:xfrm>
            <a:off x="6355045" y="5028753"/>
            <a:ext cx="176169" cy="23486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5</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7" name="TextBox 26">
            <a:extLst>
              <a:ext uri="{FF2B5EF4-FFF2-40B4-BE49-F238E27FC236}">
                <a16:creationId xmlns:a16="http://schemas.microsoft.com/office/drawing/2014/main" id="{305D4219-B7E4-452B-8DEF-36C7DC00E4C5}"/>
              </a:ext>
            </a:extLst>
          </p:cNvPr>
          <p:cNvSpPr txBox="1"/>
          <p:nvPr/>
        </p:nvSpPr>
        <p:spPr>
          <a:xfrm>
            <a:off x="7256341" y="5028752"/>
            <a:ext cx="176169" cy="23486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6</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772680765"/>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70C0"/>
                </a:solidFill>
              </a:rPr>
              <a:t>Gauge Height Verification</a:t>
            </a:r>
          </a:p>
        </p:txBody>
      </p:sp>
      <p:pic>
        <p:nvPicPr>
          <p:cNvPr id="6" name="Picture 2" descr="TAE CPM Photos">
            <a:extLst>
              <a:ext uri="{FF2B5EF4-FFF2-40B4-BE49-F238E27FC236}">
                <a16:creationId xmlns:a16="http://schemas.microsoft.com/office/drawing/2014/main" id="{FC5564F5-F3FE-4238-B1F3-2FC08B14D66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39545" y="1355863"/>
            <a:ext cx="2422010" cy="16117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WPLMN - wire weight gage readings - YouTube">
            <a:extLst>
              <a:ext uri="{FF2B5EF4-FFF2-40B4-BE49-F238E27FC236}">
                <a16:creationId xmlns:a16="http://schemas.microsoft.com/office/drawing/2014/main" id="{0074F552-A0A6-4139-8EF3-CD6CF2A1CF4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574155" y="1355863"/>
            <a:ext cx="2778300" cy="16117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28F6BAB-13D4-4803-AC57-05E104697298}"/>
              </a:ext>
            </a:extLst>
          </p:cNvPr>
          <p:cNvPicPr>
            <a:picLocks noChangeAspect="1"/>
          </p:cNvPicPr>
          <p:nvPr/>
        </p:nvPicPr>
        <p:blipFill>
          <a:blip r:embed="rId4"/>
          <a:stretch>
            <a:fillRect/>
          </a:stretch>
        </p:blipFill>
        <p:spPr>
          <a:xfrm>
            <a:off x="1089265" y="3194045"/>
            <a:ext cx="9400927" cy="2977221"/>
          </a:xfrm>
          <a:prstGeom prst="rect">
            <a:avLst/>
          </a:prstGeom>
          <a:ln>
            <a:solidFill>
              <a:schemeClr val="tx1"/>
            </a:solidFill>
          </a:ln>
        </p:spPr>
      </p:pic>
      <p:sp>
        <p:nvSpPr>
          <p:cNvPr id="15" name="TextBox 14">
            <a:extLst>
              <a:ext uri="{FF2B5EF4-FFF2-40B4-BE49-F238E27FC236}">
                <a16:creationId xmlns:a16="http://schemas.microsoft.com/office/drawing/2014/main" id="{551D5519-1152-4BB6-A13E-ABF1EBA5F523}"/>
              </a:ext>
            </a:extLst>
          </p:cNvPr>
          <p:cNvSpPr txBox="1"/>
          <p:nvPr/>
        </p:nvSpPr>
        <p:spPr>
          <a:xfrm rot="16200000">
            <a:off x="150103" y="4370832"/>
            <a:ext cx="1668889" cy="459068"/>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Gauge height (ft)</a:t>
            </a:r>
          </a:p>
        </p:txBody>
      </p:sp>
      <p:sp>
        <p:nvSpPr>
          <p:cNvPr id="16" name="TextBox 15">
            <a:extLst>
              <a:ext uri="{FF2B5EF4-FFF2-40B4-BE49-F238E27FC236}">
                <a16:creationId xmlns:a16="http://schemas.microsoft.com/office/drawing/2014/main" id="{6A2CF3CE-4AC4-4FE9-8CAE-A339094618B1}"/>
              </a:ext>
            </a:extLst>
          </p:cNvPr>
          <p:cNvSpPr txBox="1"/>
          <p:nvPr/>
        </p:nvSpPr>
        <p:spPr>
          <a:xfrm>
            <a:off x="5261555" y="6243736"/>
            <a:ext cx="1668889" cy="459068"/>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Date/Time</a:t>
            </a:r>
          </a:p>
        </p:txBody>
      </p:sp>
    </p:spTree>
    <p:extLst>
      <p:ext uri="{BB962C8B-B14F-4D97-AF65-F5344CB8AC3E}">
        <p14:creationId xmlns:p14="http://schemas.microsoft.com/office/powerpoint/2010/main" val="52618101"/>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E0697D3-D82D-43E1-B066-39ED39F3A085}"/>
              </a:ext>
            </a:extLst>
          </p:cNvPr>
          <p:cNvPicPr>
            <a:picLocks noChangeAspect="1"/>
          </p:cNvPicPr>
          <p:nvPr/>
        </p:nvPicPr>
        <p:blipFill>
          <a:blip r:embed="rId2"/>
          <a:stretch>
            <a:fillRect/>
          </a:stretch>
        </p:blipFill>
        <p:spPr>
          <a:xfrm>
            <a:off x="3664517" y="2186125"/>
            <a:ext cx="5859765" cy="338787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sz="2800" dirty="0">
                <a:solidFill>
                  <a:srgbClr val="0070C0"/>
                </a:solidFill>
              </a:rPr>
              <a:t>Peak Verification</a:t>
            </a:r>
          </a:p>
        </p:txBody>
      </p:sp>
      <p:pic>
        <p:nvPicPr>
          <p:cNvPr id="13" name="Picture 12">
            <a:extLst>
              <a:ext uri="{FF2B5EF4-FFF2-40B4-BE49-F238E27FC236}">
                <a16:creationId xmlns:a16="http://schemas.microsoft.com/office/drawing/2014/main" id="{DBF3EA42-6B15-4F9C-8056-74F3F123164B}"/>
              </a:ext>
            </a:extLst>
          </p:cNvPr>
          <p:cNvPicPr>
            <a:picLocks noChangeAspect="1"/>
          </p:cNvPicPr>
          <p:nvPr/>
        </p:nvPicPr>
        <p:blipFill>
          <a:blip r:embed="rId3"/>
          <a:stretch>
            <a:fillRect/>
          </a:stretch>
        </p:blipFill>
        <p:spPr>
          <a:xfrm>
            <a:off x="3986896" y="1708626"/>
            <a:ext cx="5028571" cy="466667"/>
          </a:xfrm>
          <a:prstGeom prst="rect">
            <a:avLst/>
          </a:prstGeom>
        </p:spPr>
      </p:pic>
      <p:pic>
        <p:nvPicPr>
          <p:cNvPr id="17" name="Picture 16">
            <a:extLst>
              <a:ext uri="{FF2B5EF4-FFF2-40B4-BE49-F238E27FC236}">
                <a16:creationId xmlns:a16="http://schemas.microsoft.com/office/drawing/2014/main" id="{6EDF5C30-1FB1-478A-A85F-853B7493F6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82231" y="1941960"/>
            <a:ext cx="1849467" cy="387620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4501A83C-C87C-49E5-8274-00596AFB0F7F}"/>
              </a:ext>
            </a:extLst>
          </p:cNvPr>
          <p:cNvPicPr>
            <a:picLocks noChangeAspect="1"/>
          </p:cNvPicPr>
          <p:nvPr/>
        </p:nvPicPr>
        <p:blipFill>
          <a:blip r:embed="rId5"/>
          <a:stretch>
            <a:fillRect/>
          </a:stretch>
        </p:blipFill>
        <p:spPr>
          <a:xfrm>
            <a:off x="6289045" y="3640175"/>
            <a:ext cx="2726422" cy="1347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No photo description available.">
            <a:extLst>
              <a:ext uri="{FF2B5EF4-FFF2-40B4-BE49-F238E27FC236}">
                <a16:creationId xmlns:a16="http://schemas.microsoft.com/office/drawing/2014/main" id="{FA01A6F9-F46E-4C8C-BB61-45E4FCB529C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7468" y="1822903"/>
            <a:ext cx="3076212" cy="411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149194"/>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70C0"/>
                </a:solidFill>
              </a:rPr>
              <a:t>Discharge Measurements</a:t>
            </a:r>
          </a:p>
        </p:txBody>
      </p:sp>
      <p:pic>
        <p:nvPicPr>
          <p:cNvPr id="3074" name="Picture 2" descr="Wading discharge measurement by USGS midsection method">
            <a:extLst>
              <a:ext uri="{FF2B5EF4-FFF2-40B4-BE49-F238E27FC236}">
                <a16:creationId xmlns:a16="http://schemas.microsoft.com/office/drawing/2014/main" id="{2D6F6BD6-8782-4561-B49E-6FF8681E523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32537" y="1534003"/>
            <a:ext cx="3454713" cy="34547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AD01A0B-CBFA-4816-9E75-75B5EFC184F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000"/>
          <a:stretch/>
        </p:blipFill>
        <p:spPr>
          <a:xfrm>
            <a:off x="406775" y="4064474"/>
            <a:ext cx="2305946" cy="2519046"/>
          </a:xfrm>
          <a:prstGeom prst="rect">
            <a:avLst/>
          </a:prstGeom>
          <a:ln>
            <a:solidFill>
              <a:schemeClr val="tx1"/>
            </a:solidFill>
          </a:ln>
        </p:spPr>
      </p:pic>
      <p:pic>
        <p:nvPicPr>
          <p:cNvPr id="10" name="Picture 9">
            <a:extLst>
              <a:ext uri="{FF2B5EF4-FFF2-40B4-BE49-F238E27FC236}">
                <a16:creationId xmlns:a16="http://schemas.microsoft.com/office/drawing/2014/main" id="{451A1E08-F0F1-492E-B9DC-EEFDB8E230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32000"/>
          <a:stretch/>
        </p:blipFill>
        <p:spPr>
          <a:xfrm>
            <a:off x="3100907" y="4287677"/>
            <a:ext cx="2625465" cy="2072640"/>
          </a:xfrm>
          <a:prstGeom prst="rect">
            <a:avLst/>
          </a:prstGeom>
          <a:ln>
            <a:solidFill>
              <a:schemeClr val="tx1"/>
            </a:solidFill>
          </a:ln>
        </p:spPr>
      </p:pic>
      <p:sp>
        <p:nvSpPr>
          <p:cNvPr id="11" name="TextBox 10">
            <a:extLst>
              <a:ext uri="{FF2B5EF4-FFF2-40B4-BE49-F238E27FC236}">
                <a16:creationId xmlns:a16="http://schemas.microsoft.com/office/drawing/2014/main" id="{BFD78084-FEE7-4647-821B-577CC7302B37}"/>
              </a:ext>
            </a:extLst>
          </p:cNvPr>
          <p:cNvSpPr txBox="1"/>
          <p:nvPr/>
        </p:nvSpPr>
        <p:spPr>
          <a:xfrm>
            <a:off x="1287780" y="1158240"/>
            <a:ext cx="3810000" cy="274320"/>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Handheld Acoustic Doppler velocimeter</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8" name="TextBox 17">
            <a:extLst>
              <a:ext uri="{FF2B5EF4-FFF2-40B4-BE49-F238E27FC236}">
                <a16:creationId xmlns:a16="http://schemas.microsoft.com/office/drawing/2014/main" id="{6161B526-AC6E-4220-91EC-DAEAAB7E385F}"/>
              </a:ext>
            </a:extLst>
          </p:cNvPr>
          <p:cNvSpPr txBox="1"/>
          <p:nvPr/>
        </p:nvSpPr>
        <p:spPr>
          <a:xfrm>
            <a:off x="7840980" y="4727253"/>
            <a:ext cx="3810000" cy="274320"/>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Acoustic Doppler Current Profiler</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3078" name="Picture 6" descr="ADCP velocity contours (looking downstream), as shown in the RD... |  Download Scientific Diagram">
            <a:extLst>
              <a:ext uri="{FF2B5EF4-FFF2-40B4-BE49-F238E27FC236}">
                <a16:creationId xmlns:a16="http://schemas.microsoft.com/office/drawing/2014/main" id="{3AE8CE35-A03D-49F6-A967-F8035C4DAD6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35161" y="1295400"/>
            <a:ext cx="2721968" cy="28303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38B7F72-AA93-4492-9A1C-19C38747EC1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19985" y="1238119"/>
            <a:ext cx="2369533" cy="3192846"/>
          </a:xfrm>
          <a:prstGeom prst="rect">
            <a:avLst/>
          </a:prstGeom>
        </p:spPr>
      </p:pic>
    </p:spTree>
    <p:extLst>
      <p:ext uri="{BB962C8B-B14F-4D97-AF65-F5344CB8AC3E}">
        <p14:creationId xmlns:p14="http://schemas.microsoft.com/office/powerpoint/2010/main" val="2597438133"/>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70C0"/>
                </a:solidFill>
              </a:rPr>
              <a:t>Preliminary Rating Development</a:t>
            </a:r>
          </a:p>
        </p:txBody>
      </p:sp>
      <p:pic>
        <p:nvPicPr>
          <p:cNvPr id="4" name="Picture 3">
            <a:extLst>
              <a:ext uri="{FF2B5EF4-FFF2-40B4-BE49-F238E27FC236}">
                <a16:creationId xmlns:a16="http://schemas.microsoft.com/office/drawing/2014/main" id="{D7FED996-3B1C-4A90-9B76-3D53A5AADF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4344" y="1692637"/>
            <a:ext cx="7428912" cy="35988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9B2D1CE4-6DA4-4B52-A8C6-30D06F999E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6727" y="3660776"/>
            <a:ext cx="6818493" cy="2781860"/>
          </a:xfrm>
          <a:prstGeom prst="rect">
            <a:avLst/>
          </a:prstGeom>
        </p:spPr>
      </p:pic>
      <p:pic>
        <p:nvPicPr>
          <p:cNvPr id="10" name="Picture 9">
            <a:extLst>
              <a:ext uri="{FF2B5EF4-FFF2-40B4-BE49-F238E27FC236}">
                <a16:creationId xmlns:a16="http://schemas.microsoft.com/office/drawing/2014/main" id="{4D63FCCE-BD0D-425D-84B6-7EBC4B7C60F9}"/>
              </a:ext>
            </a:extLst>
          </p:cNvPr>
          <p:cNvPicPr>
            <a:picLocks noChangeAspect="1"/>
          </p:cNvPicPr>
          <p:nvPr/>
        </p:nvPicPr>
        <p:blipFill>
          <a:blip r:embed="rId4"/>
          <a:stretch>
            <a:fillRect/>
          </a:stretch>
        </p:blipFill>
        <p:spPr>
          <a:xfrm>
            <a:off x="799819" y="1185413"/>
            <a:ext cx="5161905" cy="371429"/>
          </a:xfrm>
          <a:prstGeom prst="rect">
            <a:avLst/>
          </a:prstGeom>
        </p:spPr>
      </p:pic>
      <p:pic>
        <p:nvPicPr>
          <p:cNvPr id="12" name="Picture 11">
            <a:extLst>
              <a:ext uri="{FF2B5EF4-FFF2-40B4-BE49-F238E27FC236}">
                <a16:creationId xmlns:a16="http://schemas.microsoft.com/office/drawing/2014/main" id="{FF725A6A-4BB8-4866-BAAE-BBEE278E52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89658" y="1614815"/>
            <a:ext cx="3137483" cy="1764834"/>
          </a:xfrm>
          <a:prstGeom prst="rect">
            <a:avLst/>
          </a:prstGeom>
        </p:spPr>
      </p:pic>
      <p:grpSp>
        <p:nvGrpSpPr>
          <p:cNvPr id="7" name="Group 6">
            <a:extLst>
              <a:ext uri="{FF2B5EF4-FFF2-40B4-BE49-F238E27FC236}">
                <a16:creationId xmlns:a16="http://schemas.microsoft.com/office/drawing/2014/main" id="{D5DC4C81-6E11-4774-A685-B3191C7DF073}"/>
              </a:ext>
            </a:extLst>
          </p:cNvPr>
          <p:cNvGrpSpPr/>
          <p:nvPr/>
        </p:nvGrpSpPr>
        <p:grpSpPr>
          <a:xfrm>
            <a:off x="1599269" y="5763103"/>
            <a:ext cx="2651656" cy="709831"/>
            <a:chOff x="1406323" y="5763103"/>
            <a:chExt cx="2651656" cy="709831"/>
          </a:xfrm>
        </p:grpSpPr>
        <p:pic>
          <p:nvPicPr>
            <p:cNvPr id="9" name="Picture 6">
              <a:extLst>
                <a:ext uri="{FF2B5EF4-FFF2-40B4-BE49-F238E27FC236}">
                  <a16:creationId xmlns:a16="http://schemas.microsoft.com/office/drawing/2014/main" id="{440045C0-543A-4876-8E8C-DD88759924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06323" y="6116525"/>
              <a:ext cx="206274" cy="1933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208E068-0426-4D2F-A164-DCE2A33FC9B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47548" y="5794995"/>
              <a:ext cx="123825" cy="1238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D330728-3FBE-435E-AA00-1458CAE9A784}"/>
                </a:ext>
              </a:extLst>
            </p:cNvPr>
            <p:cNvSpPr txBox="1"/>
            <p:nvPr/>
          </p:nvSpPr>
          <p:spPr>
            <a:xfrm>
              <a:off x="1683894" y="5763103"/>
              <a:ext cx="2374085" cy="291236"/>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Discharge Measurement</a:t>
              </a:r>
            </a:p>
          </p:txBody>
        </p:sp>
        <p:sp>
          <p:nvSpPr>
            <p:cNvPr id="14" name="TextBox 13">
              <a:extLst>
                <a:ext uri="{FF2B5EF4-FFF2-40B4-BE49-F238E27FC236}">
                  <a16:creationId xmlns:a16="http://schemas.microsoft.com/office/drawing/2014/main" id="{C4B4E33E-FA31-4B3B-A384-476D36DA127D}"/>
                </a:ext>
              </a:extLst>
            </p:cNvPr>
            <p:cNvSpPr txBox="1"/>
            <p:nvPr/>
          </p:nvSpPr>
          <p:spPr>
            <a:xfrm>
              <a:off x="1683894" y="6116525"/>
              <a:ext cx="1159691" cy="356409"/>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Rating Point</a:t>
              </a:r>
            </a:p>
          </p:txBody>
        </p:sp>
      </p:grpSp>
    </p:spTree>
    <p:extLst>
      <p:ext uri="{BB962C8B-B14F-4D97-AF65-F5344CB8AC3E}">
        <p14:creationId xmlns:p14="http://schemas.microsoft.com/office/powerpoint/2010/main" val="4243225185"/>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70C0"/>
                </a:solidFill>
              </a:rPr>
              <a:t>Early discharge observations</a:t>
            </a:r>
          </a:p>
        </p:txBody>
      </p:sp>
      <p:pic>
        <p:nvPicPr>
          <p:cNvPr id="12" name="Picture 11">
            <a:extLst>
              <a:ext uri="{FF2B5EF4-FFF2-40B4-BE49-F238E27FC236}">
                <a16:creationId xmlns:a16="http://schemas.microsoft.com/office/drawing/2014/main" id="{F1030F4E-7F5D-4B7F-ABA4-E6D1CE8469F1}"/>
              </a:ext>
            </a:extLst>
          </p:cNvPr>
          <p:cNvPicPr>
            <a:picLocks noChangeAspect="1"/>
          </p:cNvPicPr>
          <p:nvPr/>
        </p:nvPicPr>
        <p:blipFill>
          <a:blip r:embed="rId2"/>
          <a:stretch>
            <a:fillRect/>
          </a:stretch>
        </p:blipFill>
        <p:spPr>
          <a:xfrm>
            <a:off x="775305" y="941832"/>
            <a:ext cx="4142857" cy="361905"/>
          </a:xfrm>
          <a:prstGeom prst="rect">
            <a:avLst/>
          </a:prstGeom>
        </p:spPr>
      </p:pic>
      <p:grpSp>
        <p:nvGrpSpPr>
          <p:cNvPr id="25" name="Group 24">
            <a:extLst>
              <a:ext uri="{FF2B5EF4-FFF2-40B4-BE49-F238E27FC236}">
                <a16:creationId xmlns:a16="http://schemas.microsoft.com/office/drawing/2014/main" id="{E38A87CB-1604-4A57-929A-F798ECA56B06}"/>
              </a:ext>
            </a:extLst>
          </p:cNvPr>
          <p:cNvGrpSpPr/>
          <p:nvPr/>
        </p:nvGrpSpPr>
        <p:grpSpPr>
          <a:xfrm>
            <a:off x="775305" y="1786977"/>
            <a:ext cx="10641390" cy="4410933"/>
            <a:chOff x="700406" y="1989867"/>
            <a:chExt cx="10641390" cy="4410933"/>
          </a:xfrm>
        </p:grpSpPr>
        <p:sp>
          <p:nvSpPr>
            <p:cNvPr id="3" name="TextBox 2">
              <a:extLst>
                <a:ext uri="{FF2B5EF4-FFF2-40B4-BE49-F238E27FC236}">
                  <a16:creationId xmlns:a16="http://schemas.microsoft.com/office/drawing/2014/main" id="{4BF97AB7-97C3-45BB-9B8B-1F17A0AF79E0}"/>
                </a:ext>
              </a:extLst>
            </p:cNvPr>
            <p:cNvSpPr txBox="1"/>
            <p:nvPr/>
          </p:nvSpPr>
          <p:spPr>
            <a:xfrm>
              <a:off x="5637402" y="2973897"/>
              <a:ext cx="914400" cy="914400"/>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6" name="Picture 5">
              <a:extLst>
                <a:ext uri="{FF2B5EF4-FFF2-40B4-BE49-F238E27FC236}">
                  <a16:creationId xmlns:a16="http://schemas.microsoft.com/office/drawing/2014/main" id="{496015C2-9E9F-444A-9FBB-8CFC70DD37B6}"/>
                </a:ext>
              </a:extLst>
            </p:cNvPr>
            <p:cNvPicPr>
              <a:picLocks noChangeAspect="1"/>
            </p:cNvPicPr>
            <p:nvPr/>
          </p:nvPicPr>
          <p:blipFill>
            <a:blip r:embed="rId3"/>
            <a:stretch>
              <a:fillRect/>
            </a:stretch>
          </p:blipFill>
          <p:spPr>
            <a:xfrm>
              <a:off x="700406" y="3068106"/>
              <a:ext cx="5170829" cy="3332694"/>
            </a:xfrm>
            <a:prstGeom prst="rect">
              <a:avLst/>
            </a:prstGeom>
            <a:ln>
              <a:solidFill>
                <a:schemeClr val="tx1"/>
              </a:solidFill>
            </a:ln>
          </p:spPr>
        </p:pic>
        <p:pic>
          <p:nvPicPr>
            <p:cNvPr id="10" name="Picture 9">
              <a:extLst>
                <a:ext uri="{FF2B5EF4-FFF2-40B4-BE49-F238E27FC236}">
                  <a16:creationId xmlns:a16="http://schemas.microsoft.com/office/drawing/2014/main" id="{BC28A3C4-37DF-45AD-B100-513AF5D50EA2}"/>
                </a:ext>
              </a:extLst>
            </p:cNvPr>
            <p:cNvPicPr>
              <a:picLocks noChangeAspect="1"/>
            </p:cNvPicPr>
            <p:nvPr/>
          </p:nvPicPr>
          <p:blipFill>
            <a:blip r:embed="rId4"/>
            <a:stretch>
              <a:fillRect/>
            </a:stretch>
          </p:blipFill>
          <p:spPr>
            <a:xfrm>
              <a:off x="6079648" y="3068106"/>
              <a:ext cx="5262148" cy="3332694"/>
            </a:xfrm>
            <a:prstGeom prst="rect">
              <a:avLst/>
            </a:prstGeom>
            <a:ln>
              <a:solidFill>
                <a:schemeClr val="tx1"/>
              </a:solidFill>
            </a:ln>
          </p:spPr>
        </p:pic>
        <p:sp>
          <p:nvSpPr>
            <p:cNvPr id="15" name="TextBox 14">
              <a:extLst>
                <a:ext uri="{FF2B5EF4-FFF2-40B4-BE49-F238E27FC236}">
                  <a16:creationId xmlns:a16="http://schemas.microsoft.com/office/drawing/2014/main" id="{F02E0D0E-21FD-4087-8583-9E41E401DDFF}"/>
                </a:ext>
              </a:extLst>
            </p:cNvPr>
            <p:cNvSpPr txBox="1"/>
            <p:nvPr/>
          </p:nvSpPr>
          <p:spPr>
            <a:xfrm>
              <a:off x="1002485" y="1989867"/>
              <a:ext cx="4215467" cy="83722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6" name="TextBox 15">
              <a:extLst>
                <a:ext uri="{FF2B5EF4-FFF2-40B4-BE49-F238E27FC236}">
                  <a16:creationId xmlns:a16="http://schemas.microsoft.com/office/drawing/2014/main" id="{FB78C335-288B-4933-B04B-66937A2272ED}"/>
                </a:ext>
              </a:extLst>
            </p:cNvPr>
            <p:cNvSpPr txBox="1"/>
            <p:nvPr/>
          </p:nvSpPr>
          <p:spPr>
            <a:xfrm>
              <a:off x="6602989" y="1989867"/>
              <a:ext cx="4215467" cy="1142301"/>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November 2021 – Post Reconstruction</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A31F1A"/>
                  </a:solidFill>
                  <a:effectLst/>
                  <a:uLnTx/>
                  <a:uFillTx/>
                  <a:latin typeface="Arial"/>
                  <a:ea typeface="ＭＳ Ｐゴシック"/>
                </a:rPr>
                <a:t>USGS Peak Discharge –   1,539 cfs</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850CD"/>
                  </a:solidFill>
                  <a:effectLst/>
                  <a:uLnTx/>
                  <a:uFillTx/>
                  <a:latin typeface="Arial"/>
                  <a:ea typeface="ＭＳ Ｐゴシック"/>
                </a:rPr>
                <a:t>RQ-30 Peak Discharge –   1,500 cfs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7" name="TextBox 16">
              <a:extLst>
                <a:ext uri="{FF2B5EF4-FFF2-40B4-BE49-F238E27FC236}">
                  <a16:creationId xmlns:a16="http://schemas.microsoft.com/office/drawing/2014/main" id="{5DFDD9EB-DE22-4EB1-9EAE-D53CDF0F334B}"/>
                </a:ext>
              </a:extLst>
            </p:cNvPr>
            <p:cNvSpPr txBox="1"/>
            <p:nvPr/>
          </p:nvSpPr>
          <p:spPr>
            <a:xfrm>
              <a:off x="1178088" y="1993586"/>
              <a:ext cx="4215467" cy="1142301"/>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July 2021 – Before Reconstruction</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40000"/>
                  </a:solidFill>
                  <a:effectLst/>
                  <a:uLnTx/>
                  <a:uFillTx/>
                  <a:latin typeface="Arial"/>
                  <a:ea typeface="ＭＳ Ｐゴシック"/>
                </a:rPr>
                <a:t>USGS Peak Discharge –   665 cfs</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966BB"/>
                  </a:solidFill>
                  <a:effectLst/>
                  <a:uLnTx/>
                  <a:uFillTx/>
                  <a:latin typeface="Arial"/>
                  <a:ea typeface="ＭＳ Ｐゴシック"/>
                </a:rPr>
                <a:t>RQ-30 Peak Discharge –   680 cfs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grpSp>
      <p:sp>
        <p:nvSpPr>
          <p:cNvPr id="26" name="TextBox 25">
            <a:extLst>
              <a:ext uri="{FF2B5EF4-FFF2-40B4-BE49-F238E27FC236}">
                <a16:creationId xmlns:a16="http://schemas.microsoft.com/office/drawing/2014/main" id="{71B8165A-388D-4F95-9D79-BB19AEF2CD72}"/>
              </a:ext>
            </a:extLst>
          </p:cNvPr>
          <p:cNvSpPr txBox="1"/>
          <p:nvPr/>
        </p:nvSpPr>
        <p:spPr>
          <a:xfrm>
            <a:off x="3281493" y="6292119"/>
            <a:ext cx="5629013" cy="119291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Date</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7" name="TextBox 26">
            <a:extLst>
              <a:ext uri="{FF2B5EF4-FFF2-40B4-BE49-F238E27FC236}">
                <a16:creationId xmlns:a16="http://schemas.microsoft.com/office/drawing/2014/main" id="{5025B44B-B1B4-4BB2-9C62-F774FD0C4584}"/>
              </a:ext>
            </a:extLst>
          </p:cNvPr>
          <p:cNvSpPr txBox="1"/>
          <p:nvPr/>
        </p:nvSpPr>
        <p:spPr>
          <a:xfrm rot="16200000">
            <a:off x="-1762716" y="1898100"/>
            <a:ext cx="5629013" cy="119291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Discharge ( cfs )</a:t>
            </a:r>
          </a:p>
        </p:txBody>
      </p:sp>
      <p:pic>
        <p:nvPicPr>
          <p:cNvPr id="29" name="Picture 28">
            <a:extLst>
              <a:ext uri="{FF2B5EF4-FFF2-40B4-BE49-F238E27FC236}">
                <a16:creationId xmlns:a16="http://schemas.microsoft.com/office/drawing/2014/main" id="{38248F45-2A04-4AA1-B28D-53777DBDAB3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08062" y="220399"/>
            <a:ext cx="1370585" cy="2436596"/>
          </a:xfrm>
          <a:prstGeom prst="rect">
            <a:avLst/>
          </a:prstGeom>
        </p:spPr>
      </p:pic>
    </p:spTree>
    <p:extLst>
      <p:ext uri="{BB962C8B-B14F-4D97-AF65-F5344CB8AC3E}">
        <p14:creationId xmlns:p14="http://schemas.microsoft.com/office/powerpoint/2010/main" val="317045663"/>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70C0"/>
                </a:solidFill>
              </a:rPr>
              <a:t>Early discharge observations</a:t>
            </a:r>
          </a:p>
        </p:txBody>
      </p:sp>
      <p:pic>
        <p:nvPicPr>
          <p:cNvPr id="12" name="Picture 11">
            <a:extLst>
              <a:ext uri="{FF2B5EF4-FFF2-40B4-BE49-F238E27FC236}">
                <a16:creationId xmlns:a16="http://schemas.microsoft.com/office/drawing/2014/main" id="{F1030F4E-7F5D-4B7F-ABA4-E6D1CE8469F1}"/>
              </a:ext>
            </a:extLst>
          </p:cNvPr>
          <p:cNvPicPr>
            <a:picLocks noChangeAspect="1"/>
          </p:cNvPicPr>
          <p:nvPr/>
        </p:nvPicPr>
        <p:blipFill>
          <a:blip r:embed="rId2"/>
          <a:stretch>
            <a:fillRect/>
          </a:stretch>
        </p:blipFill>
        <p:spPr>
          <a:xfrm>
            <a:off x="761252" y="954184"/>
            <a:ext cx="4142857" cy="361905"/>
          </a:xfrm>
          <a:prstGeom prst="rect">
            <a:avLst/>
          </a:prstGeom>
        </p:spPr>
      </p:pic>
      <p:sp>
        <p:nvSpPr>
          <p:cNvPr id="15" name="TextBox 14">
            <a:extLst>
              <a:ext uri="{FF2B5EF4-FFF2-40B4-BE49-F238E27FC236}">
                <a16:creationId xmlns:a16="http://schemas.microsoft.com/office/drawing/2014/main" id="{F02E0D0E-21FD-4087-8583-9E41E401DDFF}"/>
              </a:ext>
            </a:extLst>
          </p:cNvPr>
          <p:cNvSpPr txBox="1"/>
          <p:nvPr/>
        </p:nvSpPr>
        <p:spPr>
          <a:xfrm>
            <a:off x="1002485" y="1989867"/>
            <a:ext cx="4215467" cy="83722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grpSp>
        <p:nvGrpSpPr>
          <p:cNvPr id="9" name="Group 8">
            <a:extLst>
              <a:ext uri="{FF2B5EF4-FFF2-40B4-BE49-F238E27FC236}">
                <a16:creationId xmlns:a16="http://schemas.microsoft.com/office/drawing/2014/main" id="{6B7E26A1-1E94-4418-9B3D-390C769C6664}"/>
              </a:ext>
            </a:extLst>
          </p:cNvPr>
          <p:cNvGrpSpPr/>
          <p:nvPr/>
        </p:nvGrpSpPr>
        <p:grpSpPr>
          <a:xfrm>
            <a:off x="532536" y="2136740"/>
            <a:ext cx="11074119" cy="3476769"/>
            <a:chOff x="442459" y="2446090"/>
            <a:chExt cx="11074119" cy="3476769"/>
          </a:xfrm>
        </p:grpSpPr>
        <p:sp>
          <p:nvSpPr>
            <p:cNvPr id="3" name="TextBox 2">
              <a:extLst>
                <a:ext uri="{FF2B5EF4-FFF2-40B4-BE49-F238E27FC236}">
                  <a16:creationId xmlns:a16="http://schemas.microsoft.com/office/drawing/2014/main" id="{4BF97AB7-97C3-45BB-9B8B-1F17A0AF79E0}"/>
                </a:ext>
              </a:extLst>
            </p:cNvPr>
            <p:cNvSpPr txBox="1"/>
            <p:nvPr/>
          </p:nvSpPr>
          <p:spPr>
            <a:xfrm>
              <a:off x="5637402" y="2973897"/>
              <a:ext cx="914400" cy="914400"/>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6" name="TextBox 15">
              <a:extLst>
                <a:ext uri="{FF2B5EF4-FFF2-40B4-BE49-F238E27FC236}">
                  <a16:creationId xmlns:a16="http://schemas.microsoft.com/office/drawing/2014/main" id="{FB78C335-288B-4933-B04B-66937A2272ED}"/>
                </a:ext>
              </a:extLst>
            </p:cNvPr>
            <p:cNvSpPr txBox="1"/>
            <p:nvPr/>
          </p:nvSpPr>
          <p:spPr>
            <a:xfrm>
              <a:off x="6332713" y="2446090"/>
              <a:ext cx="4215467" cy="1142301"/>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 Post Reconstruction</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7" name="TextBox 16">
              <a:extLst>
                <a:ext uri="{FF2B5EF4-FFF2-40B4-BE49-F238E27FC236}">
                  <a16:creationId xmlns:a16="http://schemas.microsoft.com/office/drawing/2014/main" id="{5DFDD9EB-DE22-4EB1-9EAE-D53CDF0F334B}"/>
                </a:ext>
              </a:extLst>
            </p:cNvPr>
            <p:cNvSpPr txBox="1"/>
            <p:nvPr/>
          </p:nvSpPr>
          <p:spPr>
            <a:xfrm>
              <a:off x="625942" y="2446090"/>
              <a:ext cx="4215467" cy="1142301"/>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 Before Reconstruction</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5" name="Picture 4">
              <a:extLst>
                <a:ext uri="{FF2B5EF4-FFF2-40B4-BE49-F238E27FC236}">
                  <a16:creationId xmlns:a16="http://schemas.microsoft.com/office/drawing/2014/main" id="{E0D42892-866C-4B32-91C9-50F288641663}"/>
                </a:ext>
              </a:extLst>
            </p:cNvPr>
            <p:cNvPicPr>
              <a:picLocks noChangeAspect="1"/>
            </p:cNvPicPr>
            <p:nvPr/>
          </p:nvPicPr>
          <p:blipFill>
            <a:blip r:embed="rId3"/>
            <a:stretch>
              <a:fillRect/>
            </a:stretch>
          </p:blipFill>
          <p:spPr>
            <a:xfrm>
              <a:off x="442459" y="2973897"/>
              <a:ext cx="5335517" cy="2948962"/>
            </a:xfrm>
            <a:prstGeom prst="rect">
              <a:avLst/>
            </a:prstGeom>
            <a:ln>
              <a:solidFill>
                <a:schemeClr val="tx1"/>
              </a:solidFill>
            </a:ln>
          </p:spPr>
        </p:pic>
        <p:pic>
          <p:nvPicPr>
            <p:cNvPr id="8" name="Picture 7">
              <a:extLst>
                <a:ext uri="{FF2B5EF4-FFF2-40B4-BE49-F238E27FC236}">
                  <a16:creationId xmlns:a16="http://schemas.microsoft.com/office/drawing/2014/main" id="{E6C1322D-C039-4CE0-9A29-4197C83B63BC}"/>
                </a:ext>
              </a:extLst>
            </p:cNvPr>
            <p:cNvPicPr>
              <a:picLocks noChangeAspect="1"/>
            </p:cNvPicPr>
            <p:nvPr/>
          </p:nvPicPr>
          <p:blipFill>
            <a:blip r:embed="rId4"/>
            <a:stretch>
              <a:fillRect/>
            </a:stretch>
          </p:blipFill>
          <p:spPr>
            <a:xfrm>
              <a:off x="6357348" y="2976187"/>
              <a:ext cx="5159230" cy="2944382"/>
            </a:xfrm>
            <a:prstGeom prst="rect">
              <a:avLst/>
            </a:prstGeom>
            <a:ln>
              <a:solidFill>
                <a:schemeClr val="tx1"/>
              </a:solidFill>
            </a:ln>
          </p:spPr>
        </p:pic>
      </p:grpSp>
      <p:sp>
        <p:nvSpPr>
          <p:cNvPr id="14" name="TextBox 13">
            <a:extLst>
              <a:ext uri="{FF2B5EF4-FFF2-40B4-BE49-F238E27FC236}">
                <a16:creationId xmlns:a16="http://schemas.microsoft.com/office/drawing/2014/main" id="{93E3E5AE-6715-4A0D-86DE-49C1FFEECFF6}"/>
              </a:ext>
            </a:extLst>
          </p:cNvPr>
          <p:cNvSpPr txBox="1"/>
          <p:nvPr/>
        </p:nvSpPr>
        <p:spPr>
          <a:xfrm>
            <a:off x="3619745" y="3052400"/>
            <a:ext cx="4215467" cy="83722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F150F"/>
                </a:solidFill>
                <a:effectLst/>
                <a:uLnTx/>
                <a:uFillTx/>
                <a:latin typeface="Arial"/>
                <a:ea typeface="ＭＳ Ｐゴシック"/>
                <a:cs typeface="+mn-cs"/>
              </a:rPr>
              <a:t>USGS Discharge</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160DD"/>
                </a:solidFill>
                <a:effectLst/>
                <a:uLnTx/>
                <a:uFillTx/>
                <a:latin typeface="Arial"/>
                <a:ea typeface="ＭＳ Ｐゴシック"/>
              </a:rPr>
              <a:t>RQ-30 Discharge</a:t>
            </a:r>
            <a:endParaRPr kumimoji="0" lang="en-US" sz="1400" b="1" i="0" u="none" strike="noStrike" kern="1200" cap="none" spc="0" normalizeH="0" baseline="0" noProof="0" dirty="0">
              <a:ln>
                <a:noFill/>
              </a:ln>
              <a:solidFill>
                <a:srgbClr val="4160DD"/>
              </a:solidFill>
              <a:effectLst/>
              <a:uLnTx/>
              <a:uFillTx/>
              <a:latin typeface="Arial"/>
              <a:ea typeface="ＭＳ Ｐゴシック"/>
              <a:cs typeface="+mn-cs"/>
            </a:endParaRPr>
          </a:p>
        </p:txBody>
      </p:sp>
      <p:sp>
        <p:nvSpPr>
          <p:cNvPr id="18" name="TextBox 17">
            <a:extLst>
              <a:ext uri="{FF2B5EF4-FFF2-40B4-BE49-F238E27FC236}">
                <a16:creationId xmlns:a16="http://schemas.microsoft.com/office/drawing/2014/main" id="{D4C76372-BE74-4767-A0AA-034625DDB1EF}"/>
              </a:ext>
            </a:extLst>
          </p:cNvPr>
          <p:cNvSpPr txBox="1"/>
          <p:nvPr/>
        </p:nvSpPr>
        <p:spPr>
          <a:xfrm rot="16200000">
            <a:off x="-2003808" y="1393410"/>
            <a:ext cx="5629013" cy="119291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Discharge ( cfs )</a:t>
            </a:r>
          </a:p>
        </p:txBody>
      </p:sp>
      <p:sp>
        <p:nvSpPr>
          <p:cNvPr id="19" name="TextBox 18">
            <a:extLst>
              <a:ext uri="{FF2B5EF4-FFF2-40B4-BE49-F238E27FC236}">
                <a16:creationId xmlns:a16="http://schemas.microsoft.com/office/drawing/2014/main" id="{5B2315ED-0F10-4266-A8B4-54020FD95916}"/>
              </a:ext>
            </a:extLst>
          </p:cNvPr>
          <p:cNvSpPr txBox="1"/>
          <p:nvPr/>
        </p:nvSpPr>
        <p:spPr>
          <a:xfrm>
            <a:off x="2901510" y="5719820"/>
            <a:ext cx="5629013" cy="119291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Date</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20" name="Picture 19">
            <a:extLst>
              <a:ext uri="{FF2B5EF4-FFF2-40B4-BE49-F238E27FC236}">
                <a16:creationId xmlns:a16="http://schemas.microsoft.com/office/drawing/2014/main" id="{A0B74776-11AF-4333-80B9-1EB5C4B09C4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99474" y="216191"/>
            <a:ext cx="1237384" cy="2199795"/>
          </a:xfrm>
          <a:prstGeom prst="rect">
            <a:avLst/>
          </a:prstGeom>
        </p:spPr>
      </p:pic>
      <p:sp>
        <p:nvSpPr>
          <p:cNvPr id="21" name="TextBox 20">
            <a:extLst>
              <a:ext uri="{FF2B5EF4-FFF2-40B4-BE49-F238E27FC236}">
                <a16:creationId xmlns:a16="http://schemas.microsoft.com/office/drawing/2014/main" id="{8F693ACD-9148-485D-A11D-0C1ABC2EAED5}"/>
              </a:ext>
            </a:extLst>
          </p:cNvPr>
          <p:cNvSpPr txBox="1"/>
          <p:nvPr/>
        </p:nvSpPr>
        <p:spPr>
          <a:xfrm>
            <a:off x="3200294" y="3039436"/>
            <a:ext cx="2339717" cy="451951"/>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2" name="TextBox 21">
            <a:extLst>
              <a:ext uri="{FF2B5EF4-FFF2-40B4-BE49-F238E27FC236}">
                <a16:creationId xmlns:a16="http://schemas.microsoft.com/office/drawing/2014/main" id="{82FD09E9-2906-478E-BF25-30A25FFE58C6}"/>
              </a:ext>
            </a:extLst>
          </p:cNvPr>
          <p:cNvSpPr txBox="1"/>
          <p:nvPr/>
        </p:nvSpPr>
        <p:spPr>
          <a:xfrm>
            <a:off x="9523556" y="3052400"/>
            <a:ext cx="4215467" cy="83722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9F150F"/>
                </a:solidFill>
                <a:effectLst/>
                <a:uLnTx/>
                <a:uFillTx/>
                <a:latin typeface="Arial"/>
                <a:ea typeface="ＭＳ Ｐゴシック"/>
                <a:cs typeface="+mn-cs"/>
              </a:rPr>
              <a:t>USGS Discharge</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160DD"/>
                </a:solidFill>
                <a:effectLst/>
                <a:uLnTx/>
                <a:uFillTx/>
                <a:latin typeface="Arial"/>
                <a:ea typeface="ＭＳ Ｐゴシック"/>
              </a:rPr>
              <a:t>RQ-30 Discharge</a:t>
            </a:r>
            <a:endParaRPr kumimoji="0" lang="en-US" sz="1400" b="1" i="0" u="none" strike="noStrike" kern="1200" cap="none" spc="0" normalizeH="0" baseline="0" noProof="0" dirty="0">
              <a:ln>
                <a:noFill/>
              </a:ln>
              <a:solidFill>
                <a:srgbClr val="4160DD"/>
              </a:solidFill>
              <a:effectLst/>
              <a:uLnTx/>
              <a:uFillTx/>
              <a:latin typeface="Arial"/>
              <a:ea typeface="ＭＳ Ｐゴシック"/>
              <a:cs typeface="+mn-cs"/>
            </a:endParaRPr>
          </a:p>
        </p:txBody>
      </p:sp>
    </p:spTree>
    <p:extLst>
      <p:ext uri="{BB962C8B-B14F-4D97-AF65-F5344CB8AC3E}">
        <p14:creationId xmlns:p14="http://schemas.microsoft.com/office/powerpoint/2010/main" val="831556368"/>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492" y="385288"/>
            <a:ext cx="9750655" cy="484632"/>
          </a:xfrm>
        </p:spPr>
        <p:txBody>
          <a:bodyPr/>
          <a:lstStyle/>
          <a:p>
            <a:r>
              <a:rPr lang="en-US" sz="2000" dirty="0" smtClean="0"/>
              <a:t>Part 1: Topics for Discussion</a:t>
            </a:r>
            <a:endParaRPr lang="en-US" sz="2000" dirty="0"/>
          </a:p>
        </p:txBody>
      </p:sp>
      <p:sp>
        <p:nvSpPr>
          <p:cNvPr id="7" name="TextBox 6"/>
          <p:cNvSpPr txBox="1"/>
          <p:nvPr/>
        </p:nvSpPr>
        <p:spPr>
          <a:xfrm>
            <a:off x="914403" y="1394960"/>
            <a:ext cx="914400" cy="914400"/>
          </a:xfrm>
          <a:prstGeom prst="rect">
            <a:avLst/>
          </a:prstGeom>
          <a:noFill/>
          <a:effectLst/>
        </p:spPr>
        <p:txBody>
          <a:bodyPr wrap="none" lIns="0" tIns="0" rIns="0" bIns="0" rtlCol="0">
            <a:noAutofit/>
          </a:bodyPr>
          <a:lstStyle/>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cs typeface="+mn-cs"/>
              </a:rPr>
              <a:t>Completed </a:t>
            </a:r>
            <a:r>
              <a:rPr kumimoji="0" lang="en-US" sz="1400" i="0" u="none" strike="noStrike" kern="1200" cap="none" spc="0" normalizeH="0" baseline="0" noProof="0" dirty="0" smtClean="0">
                <a:ln>
                  <a:noFill/>
                </a:ln>
                <a:solidFill>
                  <a:prstClr val="black"/>
                </a:solidFill>
                <a:effectLst/>
                <a:uLnTx/>
                <a:uFillTx/>
                <a:latin typeface="Arial"/>
                <a:ea typeface="ＭＳ Ｐゴシック"/>
                <a:cs typeface="+mn-cs"/>
              </a:rPr>
              <a:t>Field Reconnaissance and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i="0" u="none" strike="noStrike" kern="1200" cap="none" spc="0" normalizeH="0" baseline="0" noProof="0" dirty="0" smtClean="0">
                <a:ln>
                  <a:noFill/>
                </a:ln>
                <a:solidFill>
                  <a:prstClr val="black"/>
                </a:solidFill>
                <a:effectLst/>
                <a:uLnTx/>
                <a:uFillTx/>
                <a:latin typeface="Arial"/>
                <a:ea typeface="ＭＳ Ｐゴシック"/>
                <a:cs typeface="+mn-cs"/>
              </a:rPr>
              <a:t>      for Phase 2 Gauge Sites </a:t>
            </a:r>
            <a:r>
              <a:rPr kumimoji="0" lang="en-US" sz="1400" b="0" i="0" u="none" strike="noStrike" kern="1200" cap="none" spc="0" normalizeH="0" baseline="0" noProof="0" dirty="0" smtClean="0">
                <a:ln>
                  <a:noFill/>
                </a:ln>
                <a:solidFill>
                  <a:prstClr val="black"/>
                </a:solidFill>
                <a:effectLst/>
                <a:uLnTx/>
                <a:uFillTx/>
                <a:latin typeface="Arial"/>
                <a:ea typeface="ＭＳ Ｐゴシック"/>
                <a:cs typeface="+mn-cs"/>
              </a:rPr>
              <a:t>(September to November)</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Need to </a:t>
            </a:r>
            <a:r>
              <a:rPr kumimoji="0" lang="en-US" sz="1400" b="1" i="1" u="none" strike="noStrike" kern="1200" cap="none" spc="0" normalizeH="0" baseline="0" noProof="0" dirty="0" smtClean="0">
                <a:ln>
                  <a:noFill/>
                </a:ln>
                <a:solidFill>
                  <a:prstClr val="black"/>
                </a:solidFill>
                <a:effectLst/>
                <a:uLnTx/>
                <a:uFillTx/>
                <a:latin typeface="Arial"/>
                <a:ea typeface="ＭＳ Ｐゴシック"/>
              </a:rPr>
              <a:t>Get Gauges Done </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 research team coordinates</a:t>
            </a:r>
            <a:br>
              <a:rPr kumimoji="0" lang="en-US" sz="1400" b="0" i="0" u="none" strike="noStrike" kern="1200" cap="none" spc="0" normalizeH="0" baseline="0" noProof="0" dirty="0" smtClean="0">
                <a:ln>
                  <a:noFill/>
                </a:ln>
                <a:solidFill>
                  <a:prstClr val="black"/>
                </a:solidFill>
                <a:effectLst/>
                <a:uLnTx/>
                <a:uFillTx/>
                <a:latin typeface="Arial"/>
                <a:ea typeface="ＭＳ Ｐゴシック"/>
              </a:rPr>
            </a:br>
            <a:r>
              <a:rPr kumimoji="0" lang="en-US" sz="1400" i="0" u="none" strike="noStrike" kern="1200" cap="none" spc="0" normalizeH="0" baseline="0" noProof="0" dirty="0" smtClean="0">
                <a:ln>
                  <a:noFill/>
                </a:ln>
                <a:solidFill>
                  <a:prstClr val="black"/>
                </a:solidFill>
                <a:effectLst/>
                <a:uLnTx/>
                <a:uFillTx/>
                <a:latin typeface="Arial"/>
                <a:ea typeface="ＭＳ Ｐゴシック"/>
              </a:rPr>
              <a:t>with TxDOT biweekly </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until all gauges are installed </a:t>
            </a: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smtClean="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smtClean="0">
                <a:ln>
                  <a:noFill/>
                </a:ln>
                <a:solidFill>
                  <a:srgbClr val="0070C0"/>
                </a:solidFill>
                <a:effectLst/>
                <a:uLnTx/>
                <a:uFillTx/>
                <a:latin typeface="Arial"/>
                <a:ea typeface="ＭＳ Ｐゴシック"/>
              </a:rPr>
              <a:t>Does Project Management Committee </a:t>
            </a:r>
            <a:r>
              <a:rPr kumimoji="0" lang="en-US" sz="1400" b="1" i="1" u="none" strike="noStrike" kern="1200" cap="none" spc="0" normalizeH="0" baseline="0" noProof="0" dirty="0" smtClean="0">
                <a:ln>
                  <a:noFill/>
                </a:ln>
                <a:solidFill>
                  <a:srgbClr val="0070C0"/>
                </a:solidFill>
                <a:effectLst/>
                <a:uLnTx/>
                <a:uFillTx/>
                <a:latin typeface="Arial"/>
                <a:ea typeface="ＭＳ Ｐゴシック"/>
              </a:rPr>
              <a:t>approve proposed 42 gauge sites</a:t>
            </a:r>
            <a:r>
              <a:rPr kumimoji="0" lang="en-US" sz="1400" b="0" i="1" u="none" strike="noStrike" kern="1200" cap="none" spc="0" normalizeH="0" baseline="0" noProof="0" dirty="0" smtClean="0">
                <a:ln>
                  <a:noFill/>
                </a:ln>
                <a:solidFill>
                  <a:srgbClr val="0070C0"/>
                </a:solidFill>
                <a:effectLst/>
                <a:uLnTx/>
                <a:uFillTx/>
                <a:latin typeface="Arial"/>
                <a:ea typeface="ＭＳ Ｐゴシック"/>
              </a:rPr>
              <a:t>?</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
            </a:r>
            <a:br>
              <a:rPr kumimoji="0" lang="en-US" sz="1400" b="0" i="0" u="none" strike="noStrike" kern="1200" cap="none" spc="0" normalizeH="0" baseline="0" noProof="0" dirty="0" smtClean="0">
                <a:ln>
                  <a:noFill/>
                </a:ln>
                <a:solidFill>
                  <a:prstClr val="black"/>
                </a:solidFill>
                <a:effectLst/>
                <a:uLnTx/>
                <a:uFillTx/>
                <a:latin typeface="Arial"/>
                <a:ea typeface="ＭＳ Ｐゴシック"/>
              </a:rPr>
            </a:br>
            <a:endParaRPr kumimoji="0" lang="en-US" sz="1400" b="0"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Arial"/>
              <a:ea typeface="ＭＳ Ｐゴシック"/>
            </a:endParaRPr>
          </a:p>
        </p:txBody>
      </p:sp>
      <p:sp>
        <p:nvSpPr>
          <p:cNvPr id="9" name="TextBox 8"/>
          <p:cNvSpPr txBox="1"/>
          <p:nvPr/>
        </p:nvSpPr>
        <p:spPr>
          <a:xfrm>
            <a:off x="707492" y="103454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Gauge Siting:</a:t>
            </a:r>
          </a:p>
        </p:txBody>
      </p:sp>
      <p:pic>
        <p:nvPicPr>
          <p:cNvPr id="4" name="Picture 3"/>
          <p:cNvPicPr>
            <a:picLocks noChangeAspect="1"/>
          </p:cNvPicPr>
          <p:nvPr/>
        </p:nvPicPr>
        <p:blipFill>
          <a:blip r:embed="rId2"/>
          <a:stretch>
            <a:fillRect/>
          </a:stretch>
        </p:blipFill>
        <p:spPr>
          <a:xfrm>
            <a:off x="6486986" y="385288"/>
            <a:ext cx="2114323" cy="1861867"/>
          </a:xfrm>
          <a:prstGeom prst="rect">
            <a:avLst/>
          </a:prstGeom>
          <a:ln w="3175">
            <a:solidFill>
              <a:schemeClr val="bg1">
                <a:lumMod val="65000"/>
              </a:schemeClr>
            </a:solidFill>
          </a:ln>
        </p:spPr>
      </p:pic>
      <p:sp>
        <p:nvSpPr>
          <p:cNvPr id="3" name="TextBox 2"/>
          <p:cNvSpPr txBox="1"/>
          <p:nvPr/>
        </p:nvSpPr>
        <p:spPr>
          <a:xfrm>
            <a:off x="802049" y="3612820"/>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Emerging TxDOT Streamflow Data</a:t>
            </a:r>
          </a:p>
          <a:p>
            <a:pPr algn="l" eaLnBrk="0" hangingPunct="0">
              <a:lnSpc>
                <a:spcPts val="1800"/>
              </a:lnSpc>
            </a:pPr>
            <a:endParaRPr lang="en-US" sz="1400" dirty="0"/>
          </a:p>
          <a:p>
            <a:pPr marL="285750" indent="-285750" algn="l" eaLnBrk="0" hangingPunct="0">
              <a:lnSpc>
                <a:spcPts val="1800"/>
              </a:lnSpc>
              <a:buFont typeface="Arial" panose="020B0604020202020204" pitchFamily="34" charset="0"/>
              <a:buChar char="•"/>
            </a:pPr>
            <a:r>
              <a:rPr lang="en-US" sz="1400" dirty="0"/>
              <a:t>C</a:t>
            </a:r>
            <a:r>
              <a:rPr lang="en-US" sz="1400" dirty="0" smtClean="0"/>
              <a:t>ould these data be used to improve </a:t>
            </a:r>
            <a:r>
              <a:rPr lang="en-US" sz="1400" b="1" dirty="0" smtClean="0"/>
              <a:t>flood briefings </a:t>
            </a:r>
            <a:r>
              <a:rPr lang="en-US" sz="1400" dirty="0" smtClean="0"/>
              <a:t>by NWS for TxDOT?</a:t>
            </a:r>
            <a:endParaRPr lang="en-US" sz="1400" dirty="0"/>
          </a:p>
          <a:p>
            <a:pPr marL="285750" indent="-285750" algn="l" eaLnBrk="0" hangingPunct="0">
              <a:lnSpc>
                <a:spcPts val="1800"/>
              </a:lnSpc>
              <a:buFont typeface="Arial" panose="020B0604020202020204" pitchFamily="34" charset="0"/>
              <a:buChar char="•"/>
            </a:pPr>
            <a:endParaRPr lang="en-US" sz="1400" dirty="0"/>
          </a:p>
        </p:txBody>
      </p:sp>
      <p:pic>
        <p:nvPicPr>
          <p:cNvPr id="11" name="Picture 10"/>
          <p:cNvPicPr>
            <a:picLocks noChangeAspect="1"/>
          </p:cNvPicPr>
          <p:nvPr/>
        </p:nvPicPr>
        <p:blipFill>
          <a:blip r:embed="rId3"/>
          <a:stretch>
            <a:fillRect/>
          </a:stretch>
        </p:blipFill>
        <p:spPr>
          <a:xfrm>
            <a:off x="9045232" y="801168"/>
            <a:ext cx="2010909" cy="1938804"/>
          </a:xfrm>
          <a:prstGeom prst="rect">
            <a:avLst/>
          </a:prstGeom>
        </p:spPr>
      </p:pic>
      <p:pic>
        <p:nvPicPr>
          <p:cNvPr id="12" name="Picture 11"/>
          <p:cNvPicPr>
            <a:picLocks noChangeAspect="1"/>
          </p:cNvPicPr>
          <p:nvPr/>
        </p:nvPicPr>
        <p:blipFill>
          <a:blip r:embed="rId4"/>
          <a:stretch>
            <a:fillRect/>
          </a:stretch>
        </p:blipFill>
        <p:spPr>
          <a:xfrm>
            <a:off x="7639999" y="2769670"/>
            <a:ext cx="2135691" cy="1897552"/>
          </a:xfrm>
          <a:prstGeom prst="rect">
            <a:avLst/>
          </a:prstGeom>
        </p:spPr>
      </p:pic>
      <p:pic>
        <p:nvPicPr>
          <p:cNvPr id="14" name="Picture 13">
            <a:extLst>
              <a:ext uri="{FF2B5EF4-FFF2-40B4-BE49-F238E27FC236}">
                <a16:creationId xmlns:a16="http://schemas.microsoft.com/office/drawing/2014/main" id="{9D8C31D3-588A-4531-94F8-C98724AB71C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4402" y="4563744"/>
            <a:ext cx="3874637" cy="2181277"/>
          </a:xfrm>
          <a:prstGeom prst="rect">
            <a:avLst/>
          </a:prstGeom>
        </p:spPr>
      </p:pic>
      <p:pic>
        <p:nvPicPr>
          <p:cNvPr id="15" name="Picture 14">
            <a:extLst>
              <a:ext uri="{FF2B5EF4-FFF2-40B4-BE49-F238E27FC236}">
                <a16:creationId xmlns:a16="http://schemas.microsoft.com/office/drawing/2014/main" id="{BC28A3C4-37DF-45AD-B100-513AF5D50EA2}"/>
              </a:ext>
            </a:extLst>
          </p:cNvPr>
          <p:cNvPicPr>
            <a:picLocks noChangeAspect="1"/>
          </p:cNvPicPr>
          <p:nvPr/>
        </p:nvPicPr>
        <p:blipFill>
          <a:blip r:embed="rId6"/>
          <a:stretch>
            <a:fillRect/>
          </a:stretch>
        </p:blipFill>
        <p:spPr>
          <a:xfrm>
            <a:off x="4998262" y="4743945"/>
            <a:ext cx="3159594" cy="2001076"/>
          </a:xfrm>
          <a:prstGeom prst="rect">
            <a:avLst/>
          </a:prstGeom>
          <a:ln>
            <a:solidFill>
              <a:schemeClr val="tx1"/>
            </a:solidFill>
          </a:ln>
        </p:spPr>
      </p:pic>
      <p:pic>
        <p:nvPicPr>
          <p:cNvPr id="16" name="Picture 15">
            <a:extLst>
              <a:ext uri="{FF2B5EF4-FFF2-40B4-BE49-F238E27FC236}">
                <a16:creationId xmlns:a16="http://schemas.microsoft.com/office/drawing/2014/main" id="{9B2D1CE4-6DA4-4B52-A8C6-30D06F999E8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68430" y="4990939"/>
            <a:ext cx="3759311" cy="1533752"/>
          </a:xfrm>
          <a:prstGeom prst="rect">
            <a:avLst/>
          </a:prstGeom>
        </p:spPr>
      </p:pic>
    </p:spTree>
    <p:extLst>
      <p:ext uri="{BB962C8B-B14F-4D97-AF65-F5344CB8AC3E}">
        <p14:creationId xmlns:p14="http://schemas.microsoft.com/office/powerpoint/2010/main" val="3032290114"/>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1ABA-9C31-4568-8DFC-051D62804E11}"/>
              </a:ext>
            </a:extLst>
          </p:cNvPr>
          <p:cNvSpPr>
            <a:spLocks noGrp="1"/>
          </p:cNvSpPr>
          <p:nvPr>
            <p:ph type="title"/>
          </p:nvPr>
        </p:nvSpPr>
        <p:spPr>
          <a:xfrm>
            <a:off x="914403" y="457200"/>
            <a:ext cx="5165764" cy="484632"/>
          </a:xfrm>
        </p:spPr>
        <p:txBody>
          <a:bodyPr/>
          <a:lstStyle/>
          <a:p>
            <a:r>
              <a:rPr lang="en-US" dirty="0"/>
              <a:t>TxDOT Project Management Committee</a:t>
            </a:r>
          </a:p>
        </p:txBody>
      </p:sp>
      <p:pic>
        <p:nvPicPr>
          <p:cNvPr id="4" name="Picture 3">
            <a:extLst>
              <a:ext uri="{FF2B5EF4-FFF2-40B4-BE49-F238E27FC236}">
                <a16:creationId xmlns:a16="http://schemas.microsoft.com/office/drawing/2014/main" id="{D2ADC5E1-0CC1-4B7B-86EC-F84C2AFFA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5564" y="1240661"/>
            <a:ext cx="1419367" cy="2022217"/>
          </a:xfrm>
          <a:prstGeom prst="rect">
            <a:avLst/>
          </a:prstGeom>
          <a:ln w="3175">
            <a:solidFill>
              <a:schemeClr val="bg1">
                <a:lumMod val="65000"/>
              </a:schemeClr>
            </a:solidFill>
          </a:ln>
        </p:spPr>
      </p:pic>
      <p:pic>
        <p:nvPicPr>
          <p:cNvPr id="8" name="Picture 7">
            <a:extLst>
              <a:ext uri="{FF2B5EF4-FFF2-40B4-BE49-F238E27FC236}">
                <a16:creationId xmlns:a16="http://schemas.microsoft.com/office/drawing/2014/main" id="{38BE7C66-6E45-4671-8898-D4D2325ED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348" y="3967407"/>
            <a:ext cx="1576748" cy="1965679"/>
          </a:xfrm>
          <a:prstGeom prst="rect">
            <a:avLst/>
          </a:prstGeom>
          <a:ln w="3175">
            <a:solidFill>
              <a:schemeClr val="bg1">
                <a:lumMod val="65000"/>
              </a:schemeClr>
            </a:solidFill>
          </a:ln>
        </p:spPr>
      </p:pic>
      <p:pic>
        <p:nvPicPr>
          <p:cNvPr id="14" name="Picture 13">
            <a:extLst>
              <a:ext uri="{FF2B5EF4-FFF2-40B4-BE49-F238E27FC236}">
                <a16:creationId xmlns:a16="http://schemas.microsoft.com/office/drawing/2014/main" id="{76399CB0-1777-435E-B8C2-A0AE7ACFF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4255" y="3967406"/>
            <a:ext cx="1604692" cy="2000517"/>
          </a:xfrm>
          <a:prstGeom prst="rect">
            <a:avLst/>
          </a:prstGeom>
          <a:ln w="3175">
            <a:solidFill>
              <a:schemeClr val="bg1">
                <a:lumMod val="65000"/>
              </a:schemeClr>
            </a:solidFill>
          </a:ln>
        </p:spPr>
      </p:pic>
      <p:pic>
        <p:nvPicPr>
          <p:cNvPr id="16" name="Picture 15">
            <a:extLst>
              <a:ext uri="{FF2B5EF4-FFF2-40B4-BE49-F238E27FC236}">
                <a16:creationId xmlns:a16="http://schemas.microsoft.com/office/drawing/2014/main" id="{8EA45176-10D5-4BF0-B825-39BEAAF121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696" y="1241673"/>
            <a:ext cx="1578661" cy="1968065"/>
          </a:xfrm>
          <a:prstGeom prst="rect">
            <a:avLst/>
          </a:prstGeom>
          <a:ln w="0">
            <a:solidFill>
              <a:schemeClr val="bg1">
                <a:lumMod val="65000"/>
              </a:schemeClr>
            </a:solidFill>
          </a:ln>
        </p:spPr>
      </p:pic>
      <p:pic>
        <p:nvPicPr>
          <p:cNvPr id="18" name="Picture 17">
            <a:extLst>
              <a:ext uri="{FF2B5EF4-FFF2-40B4-BE49-F238E27FC236}">
                <a16:creationId xmlns:a16="http://schemas.microsoft.com/office/drawing/2014/main" id="{7CD0A33F-8D54-4D15-B940-7CAACDB6CF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1951" y="1240661"/>
            <a:ext cx="1618768" cy="2018065"/>
          </a:xfrm>
          <a:prstGeom prst="rect">
            <a:avLst/>
          </a:prstGeom>
          <a:ln w="3175">
            <a:solidFill>
              <a:schemeClr val="bg1">
                <a:lumMod val="65000"/>
              </a:schemeClr>
            </a:solidFill>
          </a:ln>
        </p:spPr>
      </p:pic>
      <p:sp>
        <p:nvSpPr>
          <p:cNvPr id="19" name="Rectangle 18">
            <a:extLst>
              <a:ext uri="{FF2B5EF4-FFF2-40B4-BE49-F238E27FC236}">
                <a16:creationId xmlns:a16="http://schemas.microsoft.com/office/drawing/2014/main" id="{94F891CE-CDF6-485C-A0A9-8EAA893464D0}"/>
              </a:ext>
            </a:extLst>
          </p:cNvPr>
          <p:cNvSpPr/>
          <p:nvPr/>
        </p:nvSpPr>
        <p:spPr>
          <a:xfrm>
            <a:off x="345137" y="3262878"/>
            <a:ext cx="1581779" cy="646331"/>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Rose Marie Klee</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H&amp;H Section </a:t>
            </a: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Director </a:t>
            </a:r>
            <a:b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DES</a:t>
            </a:r>
            <a:endPar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endParaRPr>
          </a:p>
        </p:txBody>
      </p:sp>
      <p:sp>
        <p:nvSpPr>
          <p:cNvPr id="20" name="Rectangle 19">
            <a:extLst>
              <a:ext uri="{FF2B5EF4-FFF2-40B4-BE49-F238E27FC236}">
                <a16:creationId xmlns:a16="http://schemas.microsoft.com/office/drawing/2014/main" id="{C3ACC3E1-904A-43EF-A211-127F9B2E4ACA}"/>
              </a:ext>
            </a:extLst>
          </p:cNvPr>
          <p:cNvSpPr/>
          <p:nvPr/>
        </p:nvSpPr>
        <p:spPr>
          <a:xfrm>
            <a:off x="1979480" y="3288942"/>
            <a:ext cx="209153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rPr>
              <a:t>Abderrahmane</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a:t>
            </a:r>
            <a:r>
              <a:rPr kumimoji="0" lang="en-US" sz="12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rPr>
              <a:t>Maamar</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-Tayeb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H&amp;H Section Team </a:t>
            </a: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Lead </a:t>
            </a:r>
            <a:b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DES</a:t>
            </a:r>
            <a:endParaRPr kumimoji="0" lang="en-US" sz="1200" b="0" i="0" u="none" strike="noStrike" kern="1200" cap="none" spc="0" normalizeH="0" baseline="0" noProof="0" dirty="0">
              <a:ln>
                <a:noFill/>
              </a:ln>
              <a:solidFill>
                <a:srgbClr val="0070C0"/>
              </a:solidFill>
              <a:effectLst/>
              <a:uLnTx/>
              <a:uFillTx/>
              <a:latin typeface="Arial"/>
              <a:ea typeface="ＭＳ Ｐゴシック"/>
            </a:endParaRPr>
          </a:p>
        </p:txBody>
      </p:sp>
      <p:sp>
        <p:nvSpPr>
          <p:cNvPr id="21" name="Rectangle 20">
            <a:extLst>
              <a:ext uri="{FF2B5EF4-FFF2-40B4-BE49-F238E27FC236}">
                <a16:creationId xmlns:a16="http://schemas.microsoft.com/office/drawing/2014/main" id="{0D20CF29-C614-44B5-9AC9-BDFD47BFEC81}"/>
              </a:ext>
            </a:extLst>
          </p:cNvPr>
          <p:cNvSpPr/>
          <p:nvPr/>
        </p:nvSpPr>
        <p:spPr>
          <a:xfrm>
            <a:off x="1886842" y="5963199"/>
            <a:ext cx="1677319" cy="646331"/>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Adam Jack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Dir of Trans Plan &amp; </a:t>
            </a: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Dev </a:t>
            </a:r>
            <a:b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BMT</a:t>
            </a:r>
            <a:endPar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endParaRPr>
          </a:p>
        </p:txBody>
      </p:sp>
      <p:sp>
        <p:nvSpPr>
          <p:cNvPr id="22" name="Rectangle 21">
            <a:extLst>
              <a:ext uri="{FF2B5EF4-FFF2-40B4-BE49-F238E27FC236}">
                <a16:creationId xmlns:a16="http://schemas.microsoft.com/office/drawing/2014/main" id="{AA9738F7-6308-4E08-9486-5C9D36059185}"/>
              </a:ext>
            </a:extLst>
          </p:cNvPr>
          <p:cNvSpPr/>
          <p:nvPr/>
        </p:nvSpPr>
        <p:spPr>
          <a:xfrm>
            <a:off x="3564161" y="5942207"/>
            <a:ext cx="1710533" cy="646331"/>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Andrew Lee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cs typeface="Calibri" panose="020F0502020204030204" pitchFamily="34" charset="0"/>
              </a:rPr>
              <a:t>District Bridge </a:t>
            </a: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ＭＳ Ｐゴシック"/>
                <a:cs typeface="Calibri" panose="020F0502020204030204" pitchFamily="34" charset="0"/>
              </a:rPr>
              <a:t>Engineer</a:t>
            </a: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 </a:t>
            </a:r>
            <a:b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BMT</a:t>
            </a:r>
            <a:endPar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endParaRPr>
          </a:p>
        </p:txBody>
      </p:sp>
      <p:sp>
        <p:nvSpPr>
          <p:cNvPr id="23" name="Rectangle 22">
            <a:extLst>
              <a:ext uri="{FF2B5EF4-FFF2-40B4-BE49-F238E27FC236}">
                <a16:creationId xmlns:a16="http://schemas.microsoft.com/office/drawing/2014/main" id="{220EC15E-AB9D-4FD5-A885-D6C0029EF55B}"/>
              </a:ext>
            </a:extLst>
          </p:cNvPr>
          <p:cNvSpPr/>
          <p:nvPr/>
        </p:nvSpPr>
        <p:spPr>
          <a:xfrm>
            <a:off x="6917282" y="5947811"/>
            <a:ext cx="1855123" cy="646331"/>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Jared Browder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Maintenance Assess </a:t>
            </a: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Spec </a:t>
            </a:r>
            <a:r>
              <a:rPr lang="en-US" sz="1200" dirty="0">
                <a:solidFill>
                  <a:srgbClr val="0070C0"/>
                </a:solidFill>
                <a:latin typeface="Calibri" panose="020F0502020204030204" pitchFamily="34" charset="0"/>
                <a:ea typeface="Calibri" panose="020F0502020204030204" pitchFamily="34" charset="0"/>
              </a:rPr>
              <a:t/>
            </a:r>
            <a:br>
              <a:rPr lang="en-US" sz="1200" dirty="0">
                <a:solidFill>
                  <a:srgbClr val="0070C0"/>
                </a:solidFill>
                <a:latin typeface="Calibri" panose="020F0502020204030204" pitchFamily="34" charset="0"/>
                <a:ea typeface="Calibri" panose="020F0502020204030204" pitchFamily="34" charset="0"/>
              </a:rPr>
            </a:b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MNT</a:t>
            </a:r>
            <a:endPar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endParaRPr>
          </a:p>
        </p:txBody>
      </p:sp>
      <p:sp>
        <p:nvSpPr>
          <p:cNvPr id="24" name="Rectangle 23">
            <a:extLst>
              <a:ext uri="{FF2B5EF4-FFF2-40B4-BE49-F238E27FC236}">
                <a16:creationId xmlns:a16="http://schemas.microsoft.com/office/drawing/2014/main" id="{D410C77C-B1E6-40BE-9CA8-394935DBBFC5}"/>
              </a:ext>
            </a:extLst>
          </p:cNvPr>
          <p:cNvSpPr/>
          <p:nvPr/>
        </p:nvSpPr>
        <p:spPr>
          <a:xfrm>
            <a:off x="4367912" y="3286866"/>
            <a:ext cx="1126847" cy="646331"/>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Trent Ellis</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H&amp;H Engineer </a:t>
            </a:r>
            <a:b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DES</a:t>
            </a:r>
            <a:endPar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endParaRPr>
          </a:p>
        </p:txBody>
      </p:sp>
      <p:sp>
        <p:nvSpPr>
          <p:cNvPr id="25" name="Rectangle 24">
            <a:extLst>
              <a:ext uri="{FF2B5EF4-FFF2-40B4-BE49-F238E27FC236}">
                <a16:creationId xmlns:a16="http://schemas.microsoft.com/office/drawing/2014/main" id="{9F1B465C-05C2-408F-92AB-46A0907F3A17}"/>
              </a:ext>
            </a:extLst>
          </p:cNvPr>
          <p:cNvSpPr/>
          <p:nvPr/>
        </p:nvSpPr>
        <p:spPr>
          <a:xfrm>
            <a:off x="11604" y="5944618"/>
            <a:ext cx="1884362" cy="646331"/>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Shelley </a:t>
            </a:r>
            <a:r>
              <a:rPr kumimoji="0" lang="en-US" sz="12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rPr>
              <a:t>Pridgen</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Research Project </a:t>
            </a: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Manager </a:t>
            </a:r>
            <a:r>
              <a:rPr lang="en-US" sz="1200" dirty="0">
                <a:solidFill>
                  <a:srgbClr val="0070C0"/>
                </a:solidFill>
                <a:latin typeface="Calibri" panose="020F0502020204030204" pitchFamily="34" charset="0"/>
                <a:ea typeface="Calibri" panose="020F0502020204030204" pitchFamily="34" charset="0"/>
              </a:rPr>
              <a:t/>
            </a:r>
            <a:br>
              <a:rPr lang="en-US" sz="1200" dirty="0">
                <a:solidFill>
                  <a:srgbClr val="0070C0"/>
                </a:solidFill>
                <a:latin typeface="Calibri" panose="020F0502020204030204" pitchFamily="34" charset="0"/>
                <a:ea typeface="Calibri" panose="020F0502020204030204" pitchFamily="34" charset="0"/>
              </a:rPr>
            </a:b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RTI</a:t>
            </a:r>
            <a:endPar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endParaRPr>
          </a:p>
        </p:txBody>
      </p:sp>
      <p:sp>
        <p:nvSpPr>
          <p:cNvPr id="26" name="Rectangle 25">
            <a:extLst>
              <a:ext uri="{FF2B5EF4-FFF2-40B4-BE49-F238E27FC236}">
                <a16:creationId xmlns:a16="http://schemas.microsoft.com/office/drawing/2014/main" id="{ACC74D0C-AA3D-4B90-9F08-7BBD95B066B5}"/>
              </a:ext>
            </a:extLst>
          </p:cNvPr>
          <p:cNvSpPr/>
          <p:nvPr/>
        </p:nvSpPr>
        <p:spPr>
          <a:xfrm>
            <a:off x="5212306" y="5960678"/>
            <a:ext cx="180478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Joseph </a:t>
            </a:r>
            <a:r>
              <a:rPr kumimoji="0" lang="en-US" sz="12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rPr>
              <a:t>Goessling</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Lead Hydraulics Engineer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AUS</a:t>
            </a:r>
            <a:endParaRPr kumimoji="0" lang="en-US" sz="1200" b="0" i="0" u="none" strike="noStrike" kern="1200" cap="none" spc="0" normalizeH="0" baseline="0" noProof="0" dirty="0">
              <a:ln>
                <a:noFill/>
              </a:ln>
              <a:solidFill>
                <a:srgbClr val="0070C0"/>
              </a:solidFill>
              <a:effectLst/>
              <a:uLnTx/>
              <a:uFillTx/>
              <a:latin typeface="Arial"/>
              <a:ea typeface="ＭＳ Ｐゴシック"/>
            </a:endParaRPr>
          </a:p>
        </p:txBody>
      </p:sp>
      <p:pic>
        <p:nvPicPr>
          <p:cNvPr id="27" name="Picture 26">
            <a:extLst>
              <a:ext uri="{FF2B5EF4-FFF2-40B4-BE49-F238E27FC236}">
                <a16:creationId xmlns:a16="http://schemas.microsoft.com/office/drawing/2014/main" id="{3D0E30A0-AF0E-4BBA-A284-0DCE1E8C463E}"/>
              </a:ext>
            </a:extLst>
          </p:cNvPr>
          <p:cNvPicPr>
            <a:picLocks noChangeAspect="1"/>
          </p:cNvPicPr>
          <p:nvPr/>
        </p:nvPicPr>
        <p:blipFill>
          <a:blip r:embed="rId7"/>
          <a:stretch>
            <a:fillRect/>
          </a:stretch>
        </p:blipFill>
        <p:spPr>
          <a:xfrm>
            <a:off x="6985469" y="3967407"/>
            <a:ext cx="1616158" cy="1995792"/>
          </a:xfrm>
          <a:prstGeom prst="rect">
            <a:avLst/>
          </a:prstGeom>
          <a:ln w="3175">
            <a:solidFill>
              <a:schemeClr val="bg1">
                <a:lumMod val="65000"/>
              </a:schemeClr>
            </a:solidFill>
          </a:ln>
        </p:spPr>
      </p:pic>
      <p:pic>
        <p:nvPicPr>
          <p:cNvPr id="28" name="Picture 27">
            <a:extLst>
              <a:ext uri="{FF2B5EF4-FFF2-40B4-BE49-F238E27FC236}">
                <a16:creationId xmlns:a16="http://schemas.microsoft.com/office/drawing/2014/main" id="{8AEF3614-EC6C-4080-B788-4A5F426B3CD6}"/>
              </a:ext>
            </a:extLst>
          </p:cNvPr>
          <p:cNvPicPr>
            <a:picLocks noChangeAspect="1"/>
          </p:cNvPicPr>
          <p:nvPr/>
        </p:nvPicPr>
        <p:blipFill>
          <a:blip r:embed="rId8"/>
          <a:stretch>
            <a:fillRect/>
          </a:stretch>
        </p:blipFill>
        <p:spPr>
          <a:xfrm>
            <a:off x="1988064" y="3946504"/>
            <a:ext cx="1514200" cy="1983389"/>
          </a:xfrm>
          <a:prstGeom prst="rect">
            <a:avLst/>
          </a:prstGeom>
          <a:ln w="3175">
            <a:solidFill>
              <a:schemeClr val="bg1">
                <a:lumMod val="65000"/>
              </a:schemeClr>
            </a:solidFill>
          </a:ln>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819" y="3933483"/>
            <a:ext cx="1701754" cy="2009432"/>
          </a:xfrm>
          <a:prstGeom prst="rect">
            <a:avLst/>
          </a:prstGeom>
        </p:spPr>
      </p:pic>
      <p:sp>
        <p:nvSpPr>
          <p:cNvPr id="29" name="Rectangle 28">
            <a:extLst>
              <a:ext uri="{FF2B5EF4-FFF2-40B4-BE49-F238E27FC236}">
                <a16:creationId xmlns:a16="http://schemas.microsoft.com/office/drawing/2014/main" id="{D410C77C-B1E6-40BE-9CA8-394935DBBFC5}"/>
              </a:ext>
            </a:extLst>
          </p:cNvPr>
          <p:cNvSpPr/>
          <p:nvPr/>
        </p:nvSpPr>
        <p:spPr>
          <a:xfrm>
            <a:off x="5966159" y="3287904"/>
            <a:ext cx="1920269" cy="646331"/>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Matthew </a:t>
            </a:r>
            <a:r>
              <a:rPr kumimoji="0" lang="en-US" sz="1200" b="0" i="0" u="none" strike="noStrike" kern="1200" cap="none" spc="0" normalizeH="0" baseline="0" noProof="0" dirty="0" err="1" smtClean="0">
                <a:ln>
                  <a:noFill/>
                </a:ln>
                <a:solidFill>
                  <a:srgbClr val="0070C0"/>
                </a:solidFill>
                <a:effectLst/>
                <a:uLnTx/>
                <a:uFillTx/>
                <a:latin typeface="Calibri" panose="020F0502020204030204" pitchFamily="34" charset="0"/>
                <a:ea typeface="Calibri" panose="020F0502020204030204" pitchFamily="34" charset="0"/>
              </a:rPr>
              <a:t>Heinze</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TxDOT </a:t>
            </a:r>
            <a:r>
              <a:rPr kumimoji="0" lang="en-US" sz="1200" b="0" i="0" u="none" strike="noStrike" kern="1200" cap="none" spc="0" normalizeH="0" baseline="0" noProof="0" dirty="0" err="1" smtClean="0">
                <a:ln>
                  <a:noFill/>
                </a:ln>
                <a:solidFill>
                  <a:srgbClr val="0070C0"/>
                </a:solidFill>
                <a:effectLst/>
                <a:uLnTx/>
                <a:uFillTx/>
                <a:latin typeface="Calibri" panose="020F0502020204030204" pitchFamily="34" charset="0"/>
                <a:ea typeface="Calibri" panose="020F0502020204030204" pitchFamily="34" charset="0"/>
              </a:rPr>
              <a:t>Emerg</a:t>
            </a:r>
            <a:r>
              <a:rPr kumimoji="0" lang="en-US" sz="1200" b="0" i="0" u="none" strike="noStrike" kern="1200" cap="none" spc="0" normalizeH="0" noProof="0" dirty="0" smtClean="0">
                <a:ln>
                  <a:noFill/>
                </a:ln>
                <a:solidFill>
                  <a:srgbClr val="0070C0"/>
                </a:solidFill>
                <a:effectLst/>
                <a:uLnTx/>
                <a:uFillTx/>
                <a:latin typeface="Calibri" panose="020F0502020204030204" pitchFamily="34" charset="0"/>
                <a:ea typeface="Calibri" panose="020F0502020204030204" pitchFamily="34" charset="0"/>
              </a:rPr>
              <a:t> </a:t>
            </a:r>
            <a:r>
              <a:rPr kumimoji="0" lang="en-US" sz="1200" b="0" i="0" u="none" strike="noStrike" kern="1200" cap="none" spc="0" normalizeH="0" baseline="0" noProof="0" dirty="0" err="1" smtClean="0">
                <a:ln>
                  <a:noFill/>
                </a:ln>
                <a:solidFill>
                  <a:srgbClr val="0070C0"/>
                </a:solidFill>
                <a:effectLst/>
                <a:uLnTx/>
                <a:uFillTx/>
                <a:latin typeface="Calibri" panose="020F0502020204030204" pitchFamily="34" charset="0"/>
                <a:ea typeface="Calibri" panose="020F0502020204030204" pitchFamily="34" charset="0"/>
              </a:rPr>
              <a:t>Mgmt</a:t>
            </a: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 </a:t>
            </a:r>
            <a:r>
              <a:rPr kumimoji="0" lang="en-US" sz="1200" b="0" i="0" u="none" strike="noStrike" kern="1200" cap="none" spc="0" normalizeH="0" baseline="0" noProof="0" dirty="0" err="1" smtClean="0">
                <a:ln>
                  <a:noFill/>
                </a:ln>
                <a:solidFill>
                  <a:srgbClr val="0070C0"/>
                </a:solidFill>
                <a:effectLst/>
                <a:uLnTx/>
                <a:uFillTx/>
                <a:latin typeface="Calibri" panose="020F0502020204030204" pitchFamily="34" charset="0"/>
                <a:ea typeface="Calibri" panose="020F0502020204030204" pitchFamily="34" charset="0"/>
              </a:rPr>
              <a:t>Coord</a:t>
            </a: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 </a:t>
            </a:r>
            <a:b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MNT</a:t>
            </a:r>
            <a:endPar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endParaRPr>
          </a:p>
        </p:txBody>
      </p:sp>
      <p:pic>
        <p:nvPicPr>
          <p:cNvPr id="5" name="Picture 4"/>
          <p:cNvPicPr>
            <a:picLocks noChangeAspect="1"/>
          </p:cNvPicPr>
          <p:nvPr/>
        </p:nvPicPr>
        <p:blipFill>
          <a:blip r:embed="rId10"/>
          <a:stretch>
            <a:fillRect/>
          </a:stretch>
        </p:blipFill>
        <p:spPr>
          <a:xfrm>
            <a:off x="6167243" y="1240661"/>
            <a:ext cx="1518094" cy="2020141"/>
          </a:xfrm>
          <a:prstGeom prst="rect">
            <a:avLst/>
          </a:prstGeom>
        </p:spPr>
      </p:pic>
      <p:sp>
        <p:nvSpPr>
          <p:cNvPr id="6" name="TextBox 5"/>
          <p:cNvSpPr txBox="1"/>
          <p:nvPr/>
        </p:nvSpPr>
        <p:spPr>
          <a:xfrm>
            <a:off x="9165163" y="342788"/>
            <a:ext cx="914400" cy="914400"/>
          </a:xfrm>
          <a:prstGeom prst="rect">
            <a:avLst/>
          </a:prstGeom>
          <a:noFill/>
          <a:effectLst/>
        </p:spPr>
        <p:txBody>
          <a:bodyPr wrap="none" lIns="0" tIns="0" rIns="0" bIns="0" rtlCol="0">
            <a:noAutofit/>
          </a:bodyPr>
          <a:lstStyle/>
          <a:p>
            <a:pPr algn="ctr" eaLnBrk="0" hangingPunct="0">
              <a:lnSpc>
                <a:spcPts val="1800"/>
              </a:lnSpc>
            </a:pPr>
            <a:r>
              <a:rPr lang="en-US" sz="1400" b="1" dirty="0" smtClean="0">
                <a:ea typeface="+mn-ea"/>
                <a:cs typeface="+mn-cs"/>
              </a:rPr>
              <a:t>Welcome to four new members, </a:t>
            </a:r>
          </a:p>
          <a:p>
            <a:pPr algn="ctr" eaLnBrk="0" hangingPunct="0">
              <a:lnSpc>
                <a:spcPts val="1800"/>
              </a:lnSpc>
            </a:pPr>
            <a:r>
              <a:rPr lang="en-US" sz="1400" b="1" dirty="0" smtClean="0">
                <a:ea typeface="+mn-ea"/>
                <a:cs typeface="+mn-cs"/>
              </a:rPr>
              <a:t>Jennifer Lash and LaDonna Waters!</a:t>
            </a:r>
          </a:p>
          <a:p>
            <a:pPr algn="ctr" eaLnBrk="0" hangingPunct="0">
              <a:lnSpc>
                <a:spcPts val="1800"/>
              </a:lnSpc>
            </a:pPr>
            <a:r>
              <a:rPr lang="en-US" sz="1400" b="1" dirty="0" smtClean="0"/>
              <a:t>Ryan Eaves and Drake Builta!</a:t>
            </a:r>
            <a:endParaRPr lang="en-US" sz="1400" b="1" dirty="0" smtClean="0">
              <a:ea typeface="+mn-ea"/>
              <a:cs typeface="+mn-cs"/>
            </a:endParaRPr>
          </a:p>
          <a:p>
            <a:pPr algn="ctr" eaLnBrk="0" hangingPunct="0">
              <a:lnSpc>
                <a:spcPts val="1800"/>
              </a:lnSpc>
            </a:pPr>
            <a:endParaRPr lang="en-US" sz="1400" b="1" dirty="0" smtClean="0">
              <a:ea typeface="+mn-ea"/>
              <a:cs typeface="+mn-cs"/>
            </a:endParaRPr>
          </a:p>
        </p:txBody>
      </p:sp>
      <p:sp>
        <p:nvSpPr>
          <p:cNvPr id="30" name="Rectangle 29">
            <a:extLst>
              <a:ext uri="{FF2B5EF4-FFF2-40B4-BE49-F238E27FC236}">
                <a16:creationId xmlns:a16="http://schemas.microsoft.com/office/drawing/2014/main" id="{D410C77C-B1E6-40BE-9CA8-394935DBBFC5}"/>
              </a:ext>
            </a:extLst>
          </p:cNvPr>
          <p:cNvSpPr/>
          <p:nvPr/>
        </p:nvSpPr>
        <p:spPr>
          <a:xfrm>
            <a:off x="8099293" y="3292620"/>
            <a:ext cx="1418144" cy="646331"/>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Jennifer Lash</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GIS</a:t>
            </a:r>
            <a:r>
              <a:rPr kumimoji="0" lang="en-US" sz="1200" b="0" i="0" u="none" strike="noStrike" kern="1200" cap="none" spc="0" normalizeH="0" noProof="0" dirty="0" smtClean="0">
                <a:ln>
                  <a:noFill/>
                </a:ln>
                <a:solidFill>
                  <a:srgbClr val="0070C0"/>
                </a:solidFill>
                <a:effectLst/>
                <a:uLnTx/>
                <a:uFillTx/>
                <a:latin typeface="Calibri" panose="020F0502020204030204" pitchFamily="34" charset="0"/>
                <a:ea typeface="Calibri" panose="020F0502020204030204" pitchFamily="34" charset="0"/>
              </a:rPr>
              <a:t> Program Leader</a:t>
            </a: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
            </a:r>
            <a:b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TPP</a:t>
            </a:r>
            <a:endPar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endParaRPr>
          </a:p>
        </p:txBody>
      </p:sp>
      <p:pic>
        <p:nvPicPr>
          <p:cNvPr id="1026" name="Picture 6" descr="image0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94364" y="1240661"/>
            <a:ext cx="1627999" cy="202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image00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33412" y="1240661"/>
            <a:ext cx="1611970" cy="200959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D410C77C-B1E6-40BE-9CA8-394935DBBFC5}"/>
              </a:ext>
            </a:extLst>
          </p:cNvPr>
          <p:cNvSpPr/>
          <p:nvPr/>
        </p:nvSpPr>
        <p:spPr>
          <a:xfrm>
            <a:off x="9824069" y="3258726"/>
            <a:ext cx="1804789" cy="646331"/>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LaDonna</a:t>
            </a:r>
            <a:r>
              <a:rPr kumimoji="0" lang="en-US" sz="1200" b="0" i="0" u="none" strike="noStrike" kern="1200" cap="none" spc="0" normalizeH="0" noProof="0" dirty="0" smtClean="0">
                <a:ln>
                  <a:noFill/>
                </a:ln>
                <a:solidFill>
                  <a:srgbClr val="0070C0"/>
                </a:solidFill>
                <a:effectLst/>
                <a:uLnTx/>
                <a:uFillTx/>
                <a:latin typeface="Calibri" panose="020F0502020204030204" pitchFamily="34" charset="0"/>
                <a:ea typeface="Calibri" panose="020F0502020204030204" pitchFamily="34" charset="0"/>
              </a:rPr>
              <a:t> Waters</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Lead Hydraulics Engineer </a:t>
            </a:r>
            <a:b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BMT</a:t>
            </a:r>
            <a:endPar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endParaRPr>
          </a:p>
        </p:txBody>
      </p:sp>
      <p:pic>
        <p:nvPicPr>
          <p:cNvPr id="9" name="Picture 9" descr="image00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93656" y="3979611"/>
            <a:ext cx="1591114" cy="198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8" descr="image00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62968" y="3979611"/>
            <a:ext cx="1574274" cy="19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8808407" y="5942207"/>
            <a:ext cx="1433661" cy="646331"/>
          </a:xfrm>
          <a:prstGeom prst="rect">
            <a:avLst/>
          </a:prstGeom>
        </p:spPr>
        <p:txBody>
          <a:bodyPr wrap="none">
            <a:spAutoFit/>
          </a:bodyPr>
          <a:lstStyle/>
          <a:p>
            <a:pPr algn="ctr"/>
            <a:r>
              <a:rPr lang="en-US" sz="1200" dirty="0">
                <a:solidFill>
                  <a:srgbClr val="0070C0"/>
                </a:solidFill>
                <a:latin typeface="Franklin Gothic Book" panose="020B0503020102020204" pitchFamily="34" charset="0"/>
                <a:ea typeface="Calibri" panose="020F0502020204030204" pitchFamily="34" charset="0"/>
                <a:cs typeface="Times New Roman" panose="02020603050405020304" pitchFamily="18" charset="0"/>
              </a:rPr>
              <a:t>Ryan Eaves </a:t>
            </a:r>
            <a:r>
              <a:rPr lang="en-US" sz="1200" dirty="0" smtClean="0">
                <a:solidFill>
                  <a:srgbClr val="0070C0"/>
                </a:solidFill>
                <a:latin typeface="Franklin Gothic Book" panose="020B0503020102020204" pitchFamily="34" charset="0"/>
                <a:ea typeface="Calibri" panose="020F0502020204030204" pitchFamily="34" charset="0"/>
                <a:cs typeface="Times New Roman" panose="02020603050405020304" pitchFamily="18" charset="0"/>
              </a:rPr>
              <a:t/>
            </a:r>
            <a:br>
              <a:rPr lang="en-US" sz="1200" dirty="0" smtClean="0">
                <a:solidFill>
                  <a:srgbClr val="0070C0"/>
                </a:solidFill>
                <a:latin typeface="Franklin Gothic Book" panose="020B0503020102020204" pitchFamily="34" charset="0"/>
                <a:ea typeface="Calibri" panose="020F0502020204030204" pitchFamily="34" charset="0"/>
                <a:cs typeface="Times New Roman" panose="02020603050405020304" pitchFamily="18" charset="0"/>
              </a:rPr>
            </a:br>
            <a:r>
              <a:rPr lang="en-US" sz="1200" dirty="0" err="1" smtClean="0">
                <a:solidFill>
                  <a:srgbClr val="0070C0"/>
                </a:solidFill>
                <a:latin typeface="Franklin Gothic Book" panose="020B0503020102020204" pitchFamily="34" charset="0"/>
                <a:ea typeface="Calibri" panose="020F0502020204030204" pitchFamily="34" charset="0"/>
                <a:cs typeface="Times New Roman" panose="02020603050405020304" pitchFamily="18" charset="0"/>
              </a:rPr>
              <a:t>Geotech</a:t>
            </a:r>
            <a:r>
              <a:rPr lang="en-US" sz="1200" dirty="0" smtClean="0">
                <a:solidFill>
                  <a:srgbClr val="0070C0"/>
                </a:solidFill>
                <a:latin typeface="Franklin Gothic Book" panose="020B0503020102020204" pitchFamily="34" charset="0"/>
                <a:ea typeface="Calibri" panose="020F0502020204030204" pitchFamily="34" charset="0"/>
                <a:cs typeface="Times New Roman" panose="02020603050405020304" pitchFamily="18" charset="0"/>
              </a:rPr>
              <a:t> </a:t>
            </a:r>
            <a:r>
              <a:rPr lang="en-US" sz="1200" dirty="0" err="1" smtClean="0">
                <a:solidFill>
                  <a:srgbClr val="0070C0"/>
                </a:solidFill>
                <a:latin typeface="Franklin Gothic Book" panose="020B0503020102020204" pitchFamily="34" charset="0"/>
                <a:ea typeface="Calibri" panose="020F0502020204030204" pitchFamily="34" charset="0"/>
                <a:cs typeface="Times New Roman" panose="02020603050405020304" pitchFamily="18" charset="0"/>
              </a:rPr>
              <a:t>Brch</a:t>
            </a:r>
            <a:r>
              <a:rPr lang="en-US" sz="1200" dirty="0" smtClean="0">
                <a:solidFill>
                  <a:srgbClr val="0070C0"/>
                </a:solidFill>
                <a:latin typeface="Franklin Gothic Book" panose="020B0503020102020204" pitchFamily="34" charset="0"/>
                <a:ea typeface="Calibri" panose="020F0502020204030204" pitchFamily="34" charset="0"/>
                <a:cs typeface="Times New Roman" panose="02020603050405020304" pitchFamily="18" charset="0"/>
              </a:rPr>
              <a:t> </a:t>
            </a:r>
            <a:r>
              <a:rPr lang="en-US" sz="1200" dirty="0" err="1" smtClean="0">
                <a:solidFill>
                  <a:srgbClr val="0070C0"/>
                </a:solidFill>
                <a:latin typeface="Franklin Gothic Book" panose="020B0503020102020204" pitchFamily="34" charset="0"/>
                <a:ea typeface="Calibri" panose="020F0502020204030204" pitchFamily="34" charset="0"/>
                <a:cs typeface="Times New Roman" panose="02020603050405020304" pitchFamily="18" charset="0"/>
              </a:rPr>
              <a:t>Mgr</a:t>
            </a:r>
            <a:r>
              <a:rPr lang="en-US" sz="1200" dirty="0" smtClean="0">
                <a:solidFill>
                  <a:srgbClr val="0070C0"/>
                </a:solidFill>
                <a:latin typeface="Franklin Gothic Book" panose="020B0503020102020204" pitchFamily="34" charset="0"/>
                <a:ea typeface="Calibri" panose="020F0502020204030204" pitchFamily="34" charset="0"/>
                <a:cs typeface="Times New Roman" panose="02020603050405020304" pitchFamily="18" charset="0"/>
              </a:rPr>
              <a:t> </a:t>
            </a:r>
            <a:br>
              <a:rPr lang="en-US" sz="1200" dirty="0" smtClean="0">
                <a:solidFill>
                  <a:srgbClr val="0070C0"/>
                </a:solidFill>
                <a:latin typeface="Franklin Gothic Book" panose="020B0503020102020204" pitchFamily="34" charset="0"/>
                <a:ea typeface="Calibri" panose="020F0502020204030204" pitchFamily="34" charset="0"/>
                <a:cs typeface="Times New Roman" panose="02020603050405020304" pitchFamily="18" charset="0"/>
              </a:rPr>
            </a:br>
            <a:r>
              <a:rPr lang="en-US" sz="1200" dirty="0" smtClean="0">
                <a:solidFill>
                  <a:srgbClr val="0070C0"/>
                </a:solidFill>
                <a:latin typeface="Franklin Gothic Book" panose="020B0503020102020204" pitchFamily="34" charset="0"/>
                <a:ea typeface="Calibri" panose="020F0502020204030204" pitchFamily="34" charset="0"/>
                <a:cs typeface="Times New Roman" panose="02020603050405020304" pitchFamily="18" charset="0"/>
              </a:rPr>
              <a:t>BRG</a:t>
            </a:r>
            <a:endParaRPr lang="en-US" sz="1200" dirty="0">
              <a:solidFill>
                <a:srgbClr val="0070C0"/>
              </a:solidFill>
              <a:effectLst/>
              <a:latin typeface="Verdana" panose="020B060403050404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10399521" y="5929893"/>
            <a:ext cx="1554143" cy="646331"/>
          </a:xfrm>
          <a:prstGeom prst="rect">
            <a:avLst/>
          </a:prstGeom>
        </p:spPr>
        <p:txBody>
          <a:bodyPr wrap="none">
            <a:spAutoFit/>
          </a:bodyPr>
          <a:lstStyle/>
          <a:p>
            <a:pPr algn="ctr"/>
            <a:r>
              <a:rPr lang="en-US" sz="1200" dirty="0">
                <a:solidFill>
                  <a:srgbClr val="0070C0"/>
                </a:solidFill>
                <a:latin typeface="Franklin Gothic Book" panose="020B0503020102020204" pitchFamily="34" charset="0"/>
                <a:ea typeface="Calibri" panose="020F0502020204030204" pitchFamily="34" charset="0"/>
                <a:cs typeface="Times New Roman" panose="02020603050405020304" pitchFamily="18" charset="0"/>
              </a:rPr>
              <a:t>Drake Builta </a:t>
            </a:r>
            <a:endParaRPr lang="en-US" sz="1200" dirty="0" smtClean="0">
              <a:solidFill>
                <a:srgbClr val="0070C0"/>
              </a:solidFill>
              <a:latin typeface="Franklin Gothic Book" panose="020B0503020102020204" pitchFamily="34" charset="0"/>
              <a:ea typeface="Calibri" panose="020F0502020204030204" pitchFamily="34" charset="0"/>
              <a:cs typeface="Times New Roman" panose="02020603050405020304" pitchFamily="18" charset="0"/>
            </a:endParaRPr>
          </a:p>
          <a:p>
            <a:pPr algn="ctr"/>
            <a:r>
              <a:rPr lang="en-US" sz="1200" dirty="0" smtClean="0">
                <a:solidFill>
                  <a:srgbClr val="0070C0"/>
                </a:solidFill>
                <a:latin typeface="Franklin Gothic Book" panose="020B0503020102020204" pitchFamily="34" charset="0"/>
                <a:ea typeface="Calibri" panose="020F0502020204030204" pitchFamily="34" charset="0"/>
                <a:cs typeface="Times New Roman" panose="02020603050405020304" pitchFamily="18" charset="0"/>
              </a:rPr>
              <a:t>Bridge Info Grp Lead </a:t>
            </a:r>
          </a:p>
          <a:p>
            <a:pPr algn="ctr"/>
            <a:r>
              <a:rPr lang="en-US" sz="1200" dirty="0" smtClean="0">
                <a:solidFill>
                  <a:srgbClr val="0070C0"/>
                </a:solidFill>
                <a:latin typeface="Franklin Gothic Book" panose="020B0503020102020204" pitchFamily="34" charset="0"/>
                <a:ea typeface="Calibri" panose="020F0502020204030204" pitchFamily="34" charset="0"/>
                <a:cs typeface="Times New Roman" panose="02020603050405020304" pitchFamily="18" charset="0"/>
              </a:rPr>
              <a:t>BRG</a:t>
            </a:r>
            <a:endParaRPr lang="en-US" sz="1200" dirty="0">
              <a:solidFill>
                <a:srgbClr val="0070C0"/>
              </a:solidFill>
              <a:effectLst/>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2293836"/>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Streamflow II Overview Meeting Agenda</a:t>
            </a:r>
          </a:p>
        </p:txBody>
      </p:sp>
      <p:sp>
        <p:nvSpPr>
          <p:cNvPr id="4" name="TextBox 3">
            <a:extLst>
              <a:ext uri="{FF2B5EF4-FFF2-40B4-BE49-F238E27FC236}">
                <a16:creationId xmlns:a16="http://schemas.microsoft.com/office/drawing/2014/main" id="{82D4C53E-BAC4-495A-B666-EE1DC98C0A33}"/>
              </a:ext>
            </a:extLst>
          </p:cNvPr>
          <p:cNvSpPr txBox="1"/>
          <p:nvPr/>
        </p:nvSpPr>
        <p:spPr>
          <a:xfrm>
            <a:off x="4605381" y="1660170"/>
            <a:ext cx="906308" cy="906308"/>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Task 1: Project Management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Task 2: Watershed Selection and Site Evaluation</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Task 3: Gauge Installation, Operation and Maintenance</a:t>
            </a:r>
            <a:br>
              <a:rPr kumimoji="0" lang="en-US" sz="2000" b="1" i="0" u="none" strike="noStrike" kern="1200" cap="none" spc="0" normalizeH="0" baseline="0" noProof="0" dirty="0">
                <a:ln>
                  <a:noFill/>
                </a:ln>
                <a:solidFill>
                  <a:prstClr val="black"/>
                </a:solidFill>
                <a:effectLst/>
                <a:uLnTx/>
                <a:uFillTx/>
                <a:latin typeface="Arial"/>
                <a:ea typeface="ＭＳ Ｐゴシック"/>
              </a:rPr>
            </a:br>
            <a:endParaRPr kumimoji="0" lang="en-US" sz="2000" b="1"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Task 4: Flood Forecast System Operation</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Task 5: Forecast Model Assessment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Task 6: Flood Manual and Training</a:t>
            </a:r>
          </a:p>
        </p:txBody>
      </p:sp>
      <p:sp>
        <p:nvSpPr>
          <p:cNvPr id="3" name="Left Brace 2"/>
          <p:cNvSpPr/>
          <p:nvPr/>
        </p:nvSpPr>
        <p:spPr bwMode="auto">
          <a:xfrm>
            <a:off x="4117493" y="1617498"/>
            <a:ext cx="253339" cy="1168374"/>
          </a:xfrm>
          <a:prstGeom prst="leftBrace">
            <a:avLst/>
          </a:prstGeom>
          <a:noFill/>
          <a:ln w="19050" cap="flat" cmpd="sng" algn="ctr">
            <a:solidFill>
              <a:schemeClr val="tx2"/>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10" name="TextBox 9"/>
          <p:cNvSpPr txBox="1"/>
          <p:nvPr/>
        </p:nvSpPr>
        <p:spPr>
          <a:xfrm>
            <a:off x="726693" y="205134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Part </a:t>
            </a: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1 </a:t>
            </a: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 </a:t>
            </a: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TxDOT-USGS</a:t>
            </a:r>
          </a:p>
          <a:p>
            <a:pPr marL="0" marR="0" lvl="0" indent="0" algn="l" defTabSz="914400" rtl="0" eaLnBrk="0" fontAlgn="auto" latinLnBrk="0" hangingPunct="0">
              <a:lnSpc>
                <a:spcPts val="1800"/>
              </a:lnSpc>
              <a:spcBef>
                <a:spcPts val="0"/>
              </a:spcBef>
              <a:spcAft>
                <a:spcPts val="0"/>
              </a:spcAft>
              <a:buClrTx/>
              <a:buSzTx/>
              <a:buFontTx/>
              <a:buNone/>
              <a:tabLst/>
              <a:defRPr/>
            </a:pPr>
            <a:r>
              <a:rPr lang="en-US" sz="2000" b="1" dirty="0">
                <a:solidFill>
                  <a:prstClr val="black"/>
                </a:solidFill>
                <a:latin typeface="Arial"/>
                <a:ea typeface="ＭＳ Ｐゴシック"/>
              </a:rPr>
              <a:t> </a:t>
            </a:r>
            <a:r>
              <a:rPr lang="en-US" sz="2000" b="1" dirty="0" smtClean="0">
                <a:solidFill>
                  <a:prstClr val="black"/>
                </a:solidFill>
                <a:latin typeface="Arial"/>
                <a:ea typeface="ＭＳ Ｐゴシック"/>
              </a:rPr>
              <a:t>               </a:t>
            </a: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Flood Data</a:t>
            </a:r>
            <a:endParaRPr kumimoji="0" lang="en-US" sz="20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8" name="Left Brace 7"/>
          <p:cNvSpPr/>
          <p:nvPr/>
        </p:nvSpPr>
        <p:spPr bwMode="auto">
          <a:xfrm>
            <a:off x="4160165" y="3677946"/>
            <a:ext cx="253339" cy="1168374"/>
          </a:xfrm>
          <a:prstGeom prst="leftBrace">
            <a:avLst/>
          </a:prstGeom>
          <a:noFill/>
          <a:ln w="19050" cap="flat" cmpd="sng" algn="ctr">
            <a:solidFill>
              <a:schemeClr val="tx2"/>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12" name="TextBox 11"/>
          <p:cNvSpPr txBox="1"/>
          <p:nvPr/>
        </p:nvSpPr>
        <p:spPr>
          <a:xfrm>
            <a:off x="920498" y="404980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Part </a:t>
            </a: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2 </a:t>
            </a: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 </a:t>
            </a: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TxDOT Flood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 </a:t>
            </a:r>
            <a:r>
              <a:rPr kumimoji="0" lang="en-US" sz="2000" b="1" i="0" u="none" strike="noStrike" kern="1200" cap="none" spc="0" normalizeH="0" baseline="0" noProof="0" dirty="0" smtClean="0">
                <a:ln>
                  <a:noFill/>
                </a:ln>
                <a:solidFill>
                  <a:prstClr val="black"/>
                </a:solidFill>
                <a:effectLst/>
                <a:uLnTx/>
                <a:uFillTx/>
                <a:latin typeface="Arial"/>
                <a:ea typeface="ＭＳ Ｐゴシック"/>
              </a:rPr>
              <a:t>               </a:t>
            </a: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Information</a:t>
            </a:r>
            <a:endParaRPr kumimoji="0" lang="en-US" sz="20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5" name="Rectangle 4"/>
          <p:cNvSpPr/>
          <p:nvPr/>
        </p:nvSpPr>
        <p:spPr bwMode="auto">
          <a:xfrm>
            <a:off x="438914" y="3285844"/>
            <a:ext cx="11082526" cy="1998459"/>
          </a:xfrm>
          <a:prstGeom prst="rect">
            <a:avLst/>
          </a:prstGeom>
          <a:noFill/>
          <a:ln w="190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378495481"/>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127"/>
          <p:cNvSpPr/>
          <p:nvPr/>
        </p:nvSpPr>
        <p:spPr bwMode="auto">
          <a:xfrm flipV="1">
            <a:off x="1524000" y="284676"/>
            <a:ext cx="9144000" cy="6573329"/>
          </a:xfrm>
          <a:prstGeom prst="rect">
            <a:avLst/>
          </a:prstGeom>
          <a:gradFill flip="none" rotWithShape="1">
            <a:gsLst>
              <a:gs pos="100000">
                <a:srgbClr val="2E90E6">
                  <a:alpha val="0"/>
                </a:srgbClr>
              </a:gs>
              <a:gs pos="10000">
                <a:srgbClr val="5AC3FA">
                  <a:alpha val="0"/>
                </a:srgbClr>
              </a:gs>
              <a:gs pos="75000">
                <a:srgbClr val="1A78B0">
                  <a:alpha val="80000"/>
                </a:srgbClr>
              </a:gs>
              <a:gs pos="35000">
                <a:srgbClr val="1A78B0">
                  <a:alpha val="80000"/>
                </a:srgbClr>
              </a:gs>
            </a:gsLst>
            <a:lin ang="16200000" scaled="0"/>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pitchFamily="16" charset="-128"/>
              <a:cs typeface="ＭＳ Ｐゴシック" pitchFamily="-97" charset="-128"/>
            </a:endParaRPr>
          </a:p>
        </p:txBody>
      </p:sp>
      <p:pic>
        <p:nvPicPr>
          <p:cNvPr id="126" name="Picture 125" descr="blueswoosh-bg.png"/>
          <p:cNvPicPr>
            <a:picLocks noChangeAspect="1"/>
          </p:cNvPicPr>
          <p:nvPr/>
        </p:nvPicPr>
        <p:blipFill>
          <a:blip r:embed="rId3">
            <a:alphaModFix amt="52000"/>
          </a:blip>
          <a:stretch>
            <a:fillRect/>
          </a:stretch>
        </p:blipFill>
        <p:spPr>
          <a:xfrm>
            <a:off x="1524000" y="4"/>
            <a:ext cx="9144000" cy="6858001"/>
          </a:xfrm>
          <a:prstGeom prst="rect">
            <a:avLst/>
          </a:prstGeom>
          <a:noFill/>
          <a:ln>
            <a:noFill/>
          </a:ln>
        </p:spPr>
      </p:pic>
      <p:pic>
        <p:nvPicPr>
          <p:cNvPr id="127" name="Picture 126" descr="23102_cloud_bg.png"/>
          <p:cNvPicPr>
            <a:picLocks noChangeAspect="1"/>
          </p:cNvPicPr>
          <p:nvPr/>
        </p:nvPicPr>
        <p:blipFill rotWithShape="1">
          <a:blip r:embed="rId4" cstate="print">
            <a:alphaModFix amt="80000"/>
          </a:blip>
          <a:srcRect r="38983"/>
          <a:stretch/>
        </p:blipFill>
        <p:spPr>
          <a:xfrm>
            <a:off x="3194901" y="123265"/>
            <a:ext cx="7473100" cy="4381208"/>
          </a:xfrm>
          <a:prstGeom prst="rect">
            <a:avLst/>
          </a:prstGeom>
          <a:noFill/>
          <a:ln>
            <a:noFill/>
          </a:ln>
        </p:spPr>
      </p:pic>
      <p:sp>
        <p:nvSpPr>
          <p:cNvPr id="2" name="Title 1"/>
          <p:cNvSpPr>
            <a:spLocks noGrp="1"/>
          </p:cNvSpPr>
          <p:nvPr>
            <p:ph type="title"/>
          </p:nvPr>
        </p:nvSpPr>
        <p:spPr/>
        <p:txBody>
          <a:bodyPr/>
          <a:lstStyle/>
          <a:p>
            <a:r>
              <a:rPr lang="en-US" dirty="0"/>
              <a:t>Geospatial Systems Are Helping Us Understand</a:t>
            </a:r>
          </a:p>
        </p:txBody>
      </p:sp>
      <p:sp>
        <p:nvSpPr>
          <p:cNvPr id="8" name="Text Placeholder 7"/>
          <p:cNvSpPr>
            <a:spLocks noGrp="1"/>
          </p:cNvSpPr>
          <p:nvPr>
            <p:ph type="body" sz="quarter" idx="14"/>
          </p:nvPr>
        </p:nvSpPr>
        <p:spPr/>
        <p:txBody>
          <a:bodyPr/>
          <a:lstStyle/>
          <a:p>
            <a:r>
              <a:rPr lang="en-US" dirty="0"/>
              <a:t>. . . Helping Us Make Better </a:t>
            </a:r>
            <a:r>
              <a:rPr lang="en-US" dirty="0" smtClean="0"/>
              <a:t>Decisions</a:t>
            </a:r>
            <a:endParaRPr lang="en-US" dirty="0"/>
          </a:p>
        </p:txBody>
      </p:sp>
      <p:grpSp>
        <p:nvGrpSpPr>
          <p:cNvPr id="9" name="Group 8"/>
          <p:cNvGrpSpPr>
            <a:grpSpLocks noChangeAspect="1"/>
          </p:cNvGrpSpPr>
          <p:nvPr/>
        </p:nvGrpSpPr>
        <p:grpSpPr>
          <a:xfrm>
            <a:off x="2424113" y="1497125"/>
            <a:ext cx="7249644" cy="4572000"/>
            <a:chOff x="2667671" y="1497125"/>
            <a:chExt cx="6853482" cy="4322160"/>
          </a:xfrm>
        </p:grpSpPr>
        <p:cxnSp>
          <p:nvCxnSpPr>
            <p:cNvPr id="10" name="Straight Connector 9"/>
            <p:cNvCxnSpPr/>
            <p:nvPr/>
          </p:nvCxnSpPr>
          <p:spPr bwMode="ltGray">
            <a:xfrm flipH="1">
              <a:off x="2667672" y="5402198"/>
              <a:ext cx="2636826" cy="0"/>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11" name="Straight Connector 10"/>
            <p:cNvCxnSpPr/>
            <p:nvPr/>
          </p:nvCxnSpPr>
          <p:spPr bwMode="ltGray">
            <a:xfrm flipH="1">
              <a:off x="2667673" y="4437439"/>
              <a:ext cx="3850166" cy="0"/>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12" name="Straight Connector 11"/>
            <p:cNvCxnSpPr/>
            <p:nvPr/>
          </p:nvCxnSpPr>
          <p:spPr bwMode="ltGray">
            <a:xfrm flipH="1">
              <a:off x="2667671" y="3472681"/>
              <a:ext cx="4916094" cy="0"/>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13" name="Straight Connector 12"/>
            <p:cNvCxnSpPr/>
            <p:nvPr/>
          </p:nvCxnSpPr>
          <p:spPr bwMode="ltGray">
            <a:xfrm flipH="1">
              <a:off x="2667672" y="2507923"/>
              <a:ext cx="5381024" cy="0"/>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sp>
          <p:nvSpPr>
            <p:cNvPr id="14" name="Right Arrow 13"/>
            <p:cNvSpPr/>
            <p:nvPr/>
          </p:nvSpPr>
          <p:spPr bwMode="auto">
            <a:xfrm rot="16200000">
              <a:off x="1000729" y="3767719"/>
              <a:ext cx="3880721" cy="222412"/>
            </a:xfrm>
            <a:prstGeom prst="rightArrow">
              <a:avLst>
                <a:gd name="adj1" fmla="val 36541"/>
                <a:gd name="adj2" fmla="val 67945"/>
              </a:avLst>
            </a:prstGeom>
            <a:gradFill flip="none" rotWithShape="1">
              <a:gsLst>
                <a:gs pos="100000">
                  <a:srgbClr val="5AC3FA"/>
                </a:gs>
                <a:gs pos="10000">
                  <a:srgbClr val="5AC3FA">
                    <a:alpha val="0"/>
                  </a:srgbClr>
                </a:gs>
              </a:gsLst>
              <a:lin ang="0" scaled="1"/>
              <a:tileRect/>
            </a:gradFill>
            <a:ln w="1905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1446"/>
                </a:solidFill>
                <a:effectLst/>
                <a:uLnTx/>
                <a:uFillTx/>
                <a:latin typeface="Arial" charset="0"/>
                <a:ea typeface="ＭＳ Ｐゴシック" pitchFamily="16" charset="-128"/>
                <a:cs typeface="+mn-cs"/>
              </a:endParaRPr>
            </a:p>
          </p:txBody>
        </p:sp>
        <p:sp>
          <p:nvSpPr>
            <p:cNvPr id="15" name="Freeform 14"/>
            <p:cNvSpPr/>
            <p:nvPr/>
          </p:nvSpPr>
          <p:spPr>
            <a:xfrm rot="19632813" flipH="1">
              <a:off x="3525892" y="3545007"/>
              <a:ext cx="5093684" cy="1444754"/>
            </a:xfrm>
            <a:custGeom>
              <a:avLst/>
              <a:gdLst>
                <a:gd name="connsiteX0" fmla="*/ 305315 w 1750346"/>
                <a:gd name="connsiteY0" fmla="*/ 534434 h 1068532"/>
                <a:gd name="connsiteX1" fmla="*/ 1652319 w 1750346"/>
                <a:gd name="connsiteY1" fmla="*/ 8483 h 1068532"/>
                <a:gd name="connsiteX2" fmla="*/ 1472718 w 1750346"/>
                <a:gd name="connsiteY2" fmla="*/ 983416 h 1068532"/>
                <a:gd name="connsiteX3" fmla="*/ 87229 w 1750346"/>
                <a:gd name="connsiteY3" fmla="*/ 970588 h 1068532"/>
                <a:gd name="connsiteX4" fmla="*/ 305315 w 1750346"/>
                <a:gd name="connsiteY4" fmla="*/ 534434 h 1068532"/>
                <a:gd name="connsiteX0" fmla="*/ 248804 w 1790279"/>
                <a:gd name="connsiteY0" fmla="*/ 546642 h 1068510"/>
                <a:gd name="connsiteX1" fmla="*/ 1685608 w 1790279"/>
                <a:gd name="connsiteY1" fmla="*/ 7863 h 1068510"/>
                <a:gd name="connsiteX2" fmla="*/ 1506007 w 1790279"/>
                <a:gd name="connsiteY2" fmla="*/ 982796 h 1068510"/>
                <a:gd name="connsiteX3" fmla="*/ 120518 w 1790279"/>
                <a:gd name="connsiteY3" fmla="*/ 969968 h 1068510"/>
                <a:gd name="connsiteX4" fmla="*/ 248804 w 1790279"/>
                <a:gd name="connsiteY4" fmla="*/ 546642 h 1068510"/>
                <a:gd name="connsiteX0" fmla="*/ 490245 w 2031720"/>
                <a:gd name="connsiteY0" fmla="*/ 545779 h 1067647"/>
                <a:gd name="connsiteX1" fmla="*/ 1927049 w 2031720"/>
                <a:gd name="connsiteY1" fmla="*/ 7000 h 1067647"/>
                <a:gd name="connsiteX2" fmla="*/ 1747448 w 2031720"/>
                <a:gd name="connsiteY2" fmla="*/ 981933 h 1067647"/>
                <a:gd name="connsiteX3" fmla="*/ 361959 w 2031720"/>
                <a:gd name="connsiteY3" fmla="*/ 969105 h 1067647"/>
                <a:gd name="connsiteX4" fmla="*/ 490245 w 2031720"/>
                <a:gd name="connsiteY4" fmla="*/ 545779 h 1067647"/>
                <a:gd name="connsiteX0" fmla="*/ 582950 w 1862650"/>
                <a:gd name="connsiteY0" fmla="*/ 509005 h 1071181"/>
                <a:gd name="connsiteX1" fmla="*/ 1776010 w 1862650"/>
                <a:gd name="connsiteY1" fmla="*/ 8710 h 1071181"/>
                <a:gd name="connsiteX2" fmla="*/ 1596409 w 1862650"/>
                <a:gd name="connsiteY2" fmla="*/ 983643 h 1071181"/>
                <a:gd name="connsiteX3" fmla="*/ 210920 w 1862650"/>
                <a:gd name="connsiteY3" fmla="*/ 970815 h 1071181"/>
                <a:gd name="connsiteX4" fmla="*/ 582950 w 1862650"/>
                <a:gd name="connsiteY4" fmla="*/ 509005 h 1071181"/>
                <a:gd name="connsiteX0" fmla="*/ 454484 w 1734184"/>
                <a:gd name="connsiteY0" fmla="*/ 507644 h 1069820"/>
                <a:gd name="connsiteX1" fmla="*/ 1647544 w 1734184"/>
                <a:gd name="connsiteY1" fmla="*/ 7349 h 1069820"/>
                <a:gd name="connsiteX2" fmla="*/ 1467943 w 1734184"/>
                <a:gd name="connsiteY2" fmla="*/ 982282 h 1069820"/>
                <a:gd name="connsiteX3" fmla="*/ 82454 w 1734184"/>
                <a:gd name="connsiteY3" fmla="*/ 969454 h 1069820"/>
                <a:gd name="connsiteX4" fmla="*/ 454484 w 1734184"/>
                <a:gd name="connsiteY4" fmla="*/ 507644 h 1069820"/>
                <a:gd name="connsiteX0" fmla="*/ 400345 w 1680045"/>
                <a:gd name="connsiteY0" fmla="*/ 509806 h 1045599"/>
                <a:gd name="connsiteX1" fmla="*/ 1593405 w 1680045"/>
                <a:gd name="connsiteY1" fmla="*/ 9511 h 1045599"/>
                <a:gd name="connsiteX2" fmla="*/ 1413804 w 1680045"/>
                <a:gd name="connsiteY2" fmla="*/ 984444 h 1045599"/>
                <a:gd name="connsiteX3" fmla="*/ 53972 w 1680045"/>
                <a:gd name="connsiteY3" fmla="*/ 868991 h 1045599"/>
                <a:gd name="connsiteX4" fmla="*/ 400345 w 1680045"/>
                <a:gd name="connsiteY4" fmla="*/ 509806 h 1045599"/>
                <a:gd name="connsiteX0" fmla="*/ 402937 w 1697284"/>
                <a:gd name="connsiteY0" fmla="*/ 506509 h 961294"/>
                <a:gd name="connsiteX1" fmla="*/ 1595997 w 1697284"/>
                <a:gd name="connsiteY1" fmla="*/ 6214 h 961294"/>
                <a:gd name="connsiteX2" fmla="*/ 1454882 w 1697284"/>
                <a:gd name="connsiteY2" fmla="*/ 878522 h 961294"/>
                <a:gd name="connsiteX3" fmla="*/ 56564 w 1697284"/>
                <a:gd name="connsiteY3" fmla="*/ 865694 h 961294"/>
                <a:gd name="connsiteX4" fmla="*/ 402937 w 1697284"/>
                <a:gd name="connsiteY4" fmla="*/ 506509 h 961294"/>
                <a:gd name="connsiteX0" fmla="*/ 402937 w 1657538"/>
                <a:gd name="connsiteY0" fmla="*/ 506509 h 961294"/>
                <a:gd name="connsiteX1" fmla="*/ 1595997 w 1657538"/>
                <a:gd name="connsiteY1" fmla="*/ 6214 h 961294"/>
                <a:gd name="connsiteX2" fmla="*/ 1454882 w 1657538"/>
                <a:gd name="connsiteY2" fmla="*/ 878522 h 961294"/>
                <a:gd name="connsiteX3" fmla="*/ 56564 w 1657538"/>
                <a:gd name="connsiteY3" fmla="*/ 865694 h 961294"/>
                <a:gd name="connsiteX4" fmla="*/ 402937 w 1657538"/>
                <a:gd name="connsiteY4" fmla="*/ 506509 h 961294"/>
                <a:gd name="connsiteX0" fmla="*/ 411662 w 1705150"/>
                <a:gd name="connsiteY0" fmla="*/ 506134 h 951831"/>
                <a:gd name="connsiteX1" fmla="*/ 1604722 w 1705150"/>
                <a:gd name="connsiteY1" fmla="*/ 5839 h 951831"/>
                <a:gd name="connsiteX2" fmla="*/ 1591893 w 1705150"/>
                <a:gd name="connsiteY2" fmla="*/ 865319 h 951831"/>
                <a:gd name="connsiteX3" fmla="*/ 65289 w 1705150"/>
                <a:gd name="connsiteY3" fmla="*/ 865319 h 951831"/>
                <a:gd name="connsiteX4" fmla="*/ 411662 w 1705150"/>
                <a:gd name="connsiteY4" fmla="*/ 506134 h 951831"/>
                <a:gd name="connsiteX0" fmla="*/ 413011 w 1753316"/>
                <a:gd name="connsiteY0" fmla="*/ 582389 h 1028086"/>
                <a:gd name="connsiteX1" fmla="*/ 1670214 w 1753316"/>
                <a:gd name="connsiteY1" fmla="*/ 5126 h 1028086"/>
                <a:gd name="connsiteX2" fmla="*/ 1593242 w 1753316"/>
                <a:gd name="connsiteY2" fmla="*/ 941574 h 1028086"/>
                <a:gd name="connsiteX3" fmla="*/ 66638 w 1753316"/>
                <a:gd name="connsiteY3" fmla="*/ 941574 h 1028086"/>
                <a:gd name="connsiteX4" fmla="*/ 413011 w 1753316"/>
                <a:gd name="connsiteY4" fmla="*/ 582389 h 1028086"/>
                <a:gd name="connsiteX0" fmla="*/ 920455 w 1654799"/>
                <a:gd name="connsiteY0" fmla="*/ 594777 h 1027033"/>
                <a:gd name="connsiteX1" fmla="*/ 1613199 w 1654799"/>
                <a:gd name="connsiteY1" fmla="*/ 4686 h 1027033"/>
                <a:gd name="connsiteX2" fmla="*/ 1536227 w 1654799"/>
                <a:gd name="connsiteY2" fmla="*/ 941134 h 1027033"/>
                <a:gd name="connsiteX3" fmla="*/ 9623 w 1654799"/>
                <a:gd name="connsiteY3" fmla="*/ 941134 h 1027033"/>
                <a:gd name="connsiteX4" fmla="*/ 920455 w 1654799"/>
                <a:gd name="connsiteY4" fmla="*/ 594777 h 1027033"/>
                <a:gd name="connsiteX0" fmla="*/ 922792 w 1657136"/>
                <a:gd name="connsiteY0" fmla="*/ 595260 h 1027516"/>
                <a:gd name="connsiteX1" fmla="*/ 1615536 w 1657136"/>
                <a:gd name="connsiteY1" fmla="*/ 5169 h 1027516"/>
                <a:gd name="connsiteX2" fmla="*/ 1538564 w 1657136"/>
                <a:gd name="connsiteY2" fmla="*/ 941617 h 1027516"/>
                <a:gd name="connsiteX3" fmla="*/ 11960 w 1657136"/>
                <a:gd name="connsiteY3" fmla="*/ 941617 h 1027516"/>
                <a:gd name="connsiteX4" fmla="*/ 922792 w 1657136"/>
                <a:gd name="connsiteY4" fmla="*/ 595260 h 1027516"/>
                <a:gd name="connsiteX0" fmla="*/ 367936 w 1832217"/>
                <a:gd name="connsiteY0" fmla="*/ 669873 h 1021591"/>
                <a:gd name="connsiteX1" fmla="*/ 1740596 w 1832217"/>
                <a:gd name="connsiteY1" fmla="*/ 2813 h 1021591"/>
                <a:gd name="connsiteX2" fmla="*/ 1663624 w 1832217"/>
                <a:gd name="connsiteY2" fmla="*/ 939261 h 1021591"/>
                <a:gd name="connsiteX3" fmla="*/ 137020 w 1832217"/>
                <a:gd name="connsiteY3" fmla="*/ 939261 h 1021591"/>
                <a:gd name="connsiteX4" fmla="*/ 367936 w 1832217"/>
                <a:gd name="connsiteY4" fmla="*/ 669873 h 1021591"/>
                <a:gd name="connsiteX0" fmla="*/ 367936 w 1832217"/>
                <a:gd name="connsiteY0" fmla="*/ 669873 h 1021591"/>
                <a:gd name="connsiteX1" fmla="*/ 1740596 w 1832217"/>
                <a:gd name="connsiteY1" fmla="*/ 2813 h 1021591"/>
                <a:gd name="connsiteX2" fmla="*/ 1663624 w 1832217"/>
                <a:gd name="connsiteY2" fmla="*/ 939261 h 1021591"/>
                <a:gd name="connsiteX3" fmla="*/ 137020 w 1832217"/>
                <a:gd name="connsiteY3" fmla="*/ 939261 h 1021591"/>
                <a:gd name="connsiteX4" fmla="*/ 367936 w 1832217"/>
                <a:gd name="connsiteY4" fmla="*/ 669873 h 1021591"/>
                <a:gd name="connsiteX0" fmla="*/ 292089 w 1756370"/>
                <a:gd name="connsiteY0" fmla="*/ 669873 h 1021591"/>
                <a:gd name="connsiteX1" fmla="*/ 1664749 w 1756370"/>
                <a:gd name="connsiteY1" fmla="*/ 2813 h 1021591"/>
                <a:gd name="connsiteX2" fmla="*/ 1587777 w 1756370"/>
                <a:gd name="connsiteY2" fmla="*/ 939261 h 1021591"/>
                <a:gd name="connsiteX3" fmla="*/ 61173 w 1756370"/>
                <a:gd name="connsiteY3" fmla="*/ 939261 h 1021591"/>
                <a:gd name="connsiteX4" fmla="*/ 292089 w 1756370"/>
                <a:gd name="connsiteY4" fmla="*/ 669873 h 1021591"/>
                <a:gd name="connsiteX0" fmla="*/ 239965 w 1773124"/>
                <a:gd name="connsiteY0" fmla="*/ 669873 h 1021591"/>
                <a:gd name="connsiteX1" fmla="*/ 1676768 w 1773124"/>
                <a:gd name="connsiteY1" fmla="*/ 2813 h 1021591"/>
                <a:gd name="connsiteX2" fmla="*/ 1599796 w 1773124"/>
                <a:gd name="connsiteY2" fmla="*/ 939261 h 1021591"/>
                <a:gd name="connsiteX3" fmla="*/ 73192 w 1773124"/>
                <a:gd name="connsiteY3" fmla="*/ 939261 h 1021591"/>
                <a:gd name="connsiteX4" fmla="*/ 239965 w 1773124"/>
                <a:gd name="connsiteY4" fmla="*/ 669873 h 1021591"/>
                <a:gd name="connsiteX0" fmla="*/ 239965 w 1773124"/>
                <a:gd name="connsiteY0" fmla="*/ 669873 h 1021591"/>
                <a:gd name="connsiteX1" fmla="*/ 1676768 w 1773124"/>
                <a:gd name="connsiteY1" fmla="*/ 2813 h 1021591"/>
                <a:gd name="connsiteX2" fmla="*/ 1599796 w 1773124"/>
                <a:gd name="connsiteY2" fmla="*/ 939261 h 1021591"/>
                <a:gd name="connsiteX3" fmla="*/ 73192 w 1773124"/>
                <a:gd name="connsiteY3" fmla="*/ 939261 h 1021591"/>
                <a:gd name="connsiteX4" fmla="*/ 239965 w 1773124"/>
                <a:gd name="connsiteY4" fmla="*/ 669873 h 1021591"/>
                <a:gd name="connsiteX0" fmla="*/ 167121 w 1700280"/>
                <a:gd name="connsiteY0" fmla="*/ 669873 h 1021591"/>
                <a:gd name="connsiteX1" fmla="*/ 1603924 w 1700280"/>
                <a:gd name="connsiteY1" fmla="*/ 2813 h 1021591"/>
                <a:gd name="connsiteX2" fmla="*/ 1526952 w 1700280"/>
                <a:gd name="connsiteY2" fmla="*/ 939261 h 1021591"/>
                <a:gd name="connsiteX3" fmla="*/ 348 w 1700280"/>
                <a:gd name="connsiteY3" fmla="*/ 939261 h 1021591"/>
                <a:gd name="connsiteX4" fmla="*/ 167121 w 1700280"/>
                <a:gd name="connsiteY4" fmla="*/ 669873 h 1021591"/>
                <a:gd name="connsiteX0" fmla="*/ 167121 w 1945189"/>
                <a:gd name="connsiteY0" fmla="*/ 782925 h 1134643"/>
                <a:gd name="connsiteX1" fmla="*/ 1603924 w 1945189"/>
                <a:gd name="connsiteY1" fmla="*/ 115865 h 1134643"/>
                <a:gd name="connsiteX2" fmla="*/ 1526952 w 1945189"/>
                <a:gd name="connsiteY2" fmla="*/ 1052313 h 1134643"/>
                <a:gd name="connsiteX3" fmla="*/ 348 w 1945189"/>
                <a:gd name="connsiteY3" fmla="*/ 1052313 h 1134643"/>
                <a:gd name="connsiteX4" fmla="*/ 167121 w 1945189"/>
                <a:gd name="connsiteY4" fmla="*/ 782925 h 1134643"/>
                <a:gd name="connsiteX0" fmla="*/ 167121 w 1945189"/>
                <a:gd name="connsiteY0" fmla="*/ 782925 h 1134643"/>
                <a:gd name="connsiteX1" fmla="*/ 1603924 w 1945189"/>
                <a:gd name="connsiteY1" fmla="*/ 115865 h 1134643"/>
                <a:gd name="connsiteX2" fmla="*/ 1526952 w 1945189"/>
                <a:gd name="connsiteY2" fmla="*/ 1052313 h 1134643"/>
                <a:gd name="connsiteX3" fmla="*/ 348 w 1945189"/>
                <a:gd name="connsiteY3" fmla="*/ 1052313 h 1134643"/>
                <a:gd name="connsiteX4" fmla="*/ 167121 w 1945189"/>
                <a:gd name="connsiteY4" fmla="*/ 782925 h 1134643"/>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770696"/>
                <a:gd name="connsiteY0" fmla="*/ 859481 h 1211199"/>
                <a:gd name="connsiteX1" fmla="*/ 1770696 w 1770696"/>
                <a:gd name="connsiteY1" fmla="*/ 0 h 1211199"/>
                <a:gd name="connsiteX2" fmla="*/ 1526952 w 1770696"/>
                <a:gd name="connsiteY2" fmla="*/ 1128869 h 1211199"/>
                <a:gd name="connsiteX3" fmla="*/ 348 w 1770696"/>
                <a:gd name="connsiteY3" fmla="*/ 1128869 h 1211199"/>
                <a:gd name="connsiteX4" fmla="*/ 167121 w 1770696"/>
                <a:gd name="connsiteY4" fmla="*/ 859481 h 1211199"/>
                <a:gd name="connsiteX0" fmla="*/ 167121 w 1770818"/>
                <a:gd name="connsiteY0" fmla="*/ 859481 h 1258358"/>
                <a:gd name="connsiteX1" fmla="*/ 1770696 w 1770818"/>
                <a:gd name="connsiteY1" fmla="*/ 0 h 1258358"/>
                <a:gd name="connsiteX2" fmla="*/ 1732210 w 1770818"/>
                <a:gd name="connsiteY2" fmla="*/ 1193009 h 1258358"/>
                <a:gd name="connsiteX3" fmla="*/ 348 w 1770818"/>
                <a:gd name="connsiteY3" fmla="*/ 1128869 h 1258358"/>
                <a:gd name="connsiteX4" fmla="*/ 167121 w 1770818"/>
                <a:gd name="connsiteY4" fmla="*/ 859481 h 1258358"/>
                <a:gd name="connsiteX0" fmla="*/ 167121 w 1787800"/>
                <a:gd name="connsiteY0" fmla="*/ 859481 h 1135145"/>
                <a:gd name="connsiteX1" fmla="*/ 1770696 w 1787800"/>
                <a:gd name="connsiteY1" fmla="*/ 0 h 1135145"/>
                <a:gd name="connsiteX2" fmla="*/ 1757867 w 1787800"/>
                <a:gd name="connsiteY2" fmla="*/ 808168 h 1135145"/>
                <a:gd name="connsiteX3" fmla="*/ 348 w 1787800"/>
                <a:gd name="connsiteY3" fmla="*/ 1128869 h 1135145"/>
                <a:gd name="connsiteX4" fmla="*/ 167121 w 1787800"/>
                <a:gd name="connsiteY4" fmla="*/ 859481 h 1135145"/>
                <a:gd name="connsiteX0" fmla="*/ 167121 w 1787800"/>
                <a:gd name="connsiteY0" fmla="*/ 859481 h 1144226"/>
                <a:gd name="connsiteX1" fmla="*/ 1770696 w 1787800"/>
                <a:gd name="connsiteY1" fmla="*/ 0 h 1144226"/>
                <a:gd name="connsiteX2" fmla="*/ 1757867 w 1787800"/>
                <a:gd name="connsiteY2" fmla="*/ 808168 h 1144226"/>
                <a:gd name="connsiteX3" fmla="*/ 348 w 1787800"/>
                <a:gd name="connsiteY3" fmla="*/ 1128869 h 1144226"/>
                <a:gd name="connsiteX4" fmla="*/ 167121 w 1787800"/>
                <a:gd name="connsiteY4" fmla="*/ 859481 h 1144226"/>
                <a:gd name="connsiteX0" fmla="*/ 167121 w 1787800"/>
                <a:gd name="connsiteY0" fmla="*/ 859481 h 1135009"/>
                <a:gd name="connsiteX1" fmla="*/ 1770696 w 1787800"/>
                <a:gd name="connsiteY1" fmla="*/ 0 h 1135009"/>
                <a:gd name="connsiteX2" fmla="*/ 1757867 w 1787800"/>
                <a:gd name="connsiteY2" fmla="*/ 641403 h 1135009"/>
                <a:gd name="connsiteX3" fmla="*/ 348 w 1787800"/>
                <a:gd name="connsiteY3" fmla="*/ 1128869 h 1135009"/>
                <a:gd name="connsiteX4" fmla="*/ 167121 w 1787800"/>
                <a:gd name="connsiteY4" fmla="*/ 859481 h 1135009"/>
                <a:gd name="connsiteX0" fmla="*/ 167121 w 1787800"/>
                <a:gd name="connsiteY0" fmla="*/ 859481 h 1137942"/>
                <a:gd name="connsiteX1" fmla="*/ 1770696 w 1787800"/>
                <a:gd name="connsiteY1" fmla="*/ 0 h 1137942"/>
                <a:gd name="connsiteX2" fmla="*/ 1757867 w 1787800"/>
                <a:gd name="connsiteY2" fmla="*/ 641403 h 1137942"/>
                <a:gd name="connsiteX3" fmla="*/ 348 w 1787800"/>
                <a:gd name="connsiteY3" fmla="*/ 1128869 h 1137942"/>
                <a:gd name="connsiteX4" fmla="*/ 167121 w 1787800"/>
                <a:gd name="connsiteY4" fmla="*/ 859481 h 1137942"/>
                <a:gd name="connsiteX0" fmla="*/ 179923 w 1800602"/>
                <a:gd name="connsiteY0" fmla="*/ 859481 h 1066474"/>
                <a:gd name="connsiteX1" fmla="*/ 1783498 w 1800602"/>
                <a:gd name="connsiteY1" fmla="*/ 0 h 1066474"/>
                <a:gd name="connsiteX2" fmla="*/ 1770669 w 1800602"/>
                <a:gd name="connsiteY2" fmla="*/ 641403 h 1066474"/>
                <a:gd name="connsiteX3" fmla="*/ 321 w 1800602"/>
                <a:gd name="connsiteY3" fmla="*/ 1051901 h 1066474"/>
                <a:gd name="connsiteX4" fmla="*/ 179923 w 1800602"/>
                <a:gd name="connsiteY4" fmla="*/ 859481 h 1066474"/>
                <a:gd name="connsiteX0" fmla="*/ 179923 w 1800602"/>
                <a:gd name="connsiteY0" fmla="*/ 859481 h 1061664"/>
                <a:gd name="connsiteX1" fmla="*/ 1783498 w 1800602"/>
                <a:gd name="connsiteY1" fmla="*/ 0 h 1061664"/>
                <a:gd name="connsiteX2" fmla="*/ 1770669 w 1800602"/>
                <a:gd name="connsiteY2" fmla="*/ 641403 h 1061664"/>
                <a:gd name="connsiteX3" fmla="*/ 321 w 1800602"/>
                <a:gd name="connsiteY3" fmla="*/ 1051901 h 1061664"/>
                <a:gd name="connsiteX4" fmla="*/ 179923 w 1800602"/>
                <a:gd name="connsiteY4" fmla="*/ 859481 h 1061664"/>
                <a:gd name="connsiteX0" fmla="*/ 179923 w 1800602"/>
                <a:gd name="connsiteY0" fmla="*/ 859481 h 1070759"/>
                <a:gd name="connsiteX1" fmla="*/ 1783498 w 1800602"/>
                <a:gd name="connsiteY1" fmla="*/ 0 h 1070759"/>
                <a:gd name="connsiteX2" fmla="*/ 1770669 w 1800602"/>
                <a:gd name="connsiteY2" fmla="*/ 641403 h 1070759"/>
                <a:gd name="connsiteX3" fmla="*/ 321 w 1800602"/>
                <a:gd name="connsiteY3" fmla="*/ 1051901 h 1070759"/>
                <a:gd name="connsiteX4" fmla="*/ 179923 w 1800602"/>
                <a:gd name="connsiteY4" fmla="*/ 859481 h 1070759"/>
                <a:gd name="connsiteX0" fmla="*/ 151689 w 1800666"/>
                <a:gd name="connsiteY0" fmla="*/ 904178 h 1070759"/>
                <a:gd name="connsiteX1" fmla="*/ 1783562 w 1800666"/>
                <a:gd name="connsiteY1" fmla="*/ 0 h 1070759"/>
                <a:gd name="connsiteX2" fmla="*/ 1770733 w 1800666"/>
                <a:gd name="connsiteY2" fmla="*/ 641403 h 1070759"/>
                <a:gd name="connsiteX3" fmla="*/ 385 w 1800666"/>
                <a:gd name="connsiteY3" fmla="*/ 1051901 h 1070759"/>
                <a:gd name="connsiteX4" fmla="*/ 151689 w 1800666"/>
                <a:gd name="connsiteY4" fmla="*/ 904178 h 1070759"/>
                <a:gd name="connsiteX0" fmla="*/ 299830 w 1948807"/>
                <a:gd name="connsiteY0" fmla="*/ 904178 h 1070759"/>
                <a:gd name="connsiteX1" fmla="*/ 1931703 w 1948807"/>
                <a:gd name="connsiteY1" fmla="*/ 0 h 1070759"/>
                <a:gd name="connsiteX2" fmla="*/ 1918874 w 1948807"/>
                <a:gd name="connsiteY2" fmla="*/ 641403 h 1070759"/>
                <a:gd name="connsiteX3" fmla="*/ 148526 w 1948807"/>
                <a:gd name="connsiteY3" fmla="*/ 1051901 h 1070759"/>
                <a:gd name="connsiteX4" fmla="*/ 93604 w 1948807"/>
                <a:gd name="connsiteY4" fmla="*/ 934333 h 1070759"/>
                <a:gd name="connsiteX5" fmla="*/ 299830 w 1948807"/>
                <a:gd name="connsiteY5" fmla="*/ 904178 h 1070759"/>
                <a:gd name="connsiteX0" fmla="*/ 532132 w 2181109"/>
                <a:gd name="connsiteY0" fmla="*/ 904178 h 1070850"/>
                <a:gd name="connsiteX1" fmla="*/ 2164005 w 2181109"/>
                <a:gd name="connsiteY1" fmla="*/ 0 h 1070850"/>
                <a:gd name="connsiteX2" fmla="*/ 2151176 w 2181109"/>
                <a:gd name="connsiteY2" fmla="*/ 641403 h 1070850"/>
                <a:gd name="connsiteX3" fmla="*/ 380828 w 2181109"/>
                <a:gd name="connsiteY3" fmla="*/ 1051901 h 1070850"/>
                <a:gd name="connsiteX4" fmla="*/ 3261 w 2181109"/>
                <a:gd name="connsiteY4" fmla="*/ 999695 h 1070850"/>
                <a:gd name="connsiteX5" fmla="*/ 532132 w 2181109"/>
                <a:gd name="connsiteY5" fmla="*/ 904178 h 1070850"/>
                <a:gd name="connsiteX0" fmla="*/ 532132 w 2181109"/>
                <a:gd name="connsiteY0" fmla="*/ 904178 h 1070850"/>
                <a:gd name="connsiteX1" fmla="*/ 2164005 w 2181109"/>
                <a:gd name="connsiteY1" fmla="*/ 0 h 1070850"/>
                <a:gd name="connsiteX2" fmla="*/ 2151176 w 2181109"/>
                <a:gd name="connsiteY2" fmla="*/ 641403 h 1070850"/>
                <a:gd name="connsiteX3" fmla="*/ 380828 w 2181109"/>
                <a:gd name="connsiteY3" fmla="*/ 1051901 h 1070850"/>
                <a:gd name="connsiteX4" fmla="*/ 3261 w 2181109"/>
                <a:gd name="connsiteY4" fmla="*/ 999695 h 1070850"/>
                <a:gd name="connsiteX5" fmla="*/ 532132 w 2181109"/>
                <a:gd name="connsiteY5" fmla="*/ 904178 h 1070850"/>
                <a:gd name="connsiteX0" fmla="*/ 532132 w 2181109"/>
                <a:gd name="connsiteY0" fmla="*/ 904178 h 1070850"/>
                <a:gd name="connsiteX1" fmla="*/ 2164005 w 2181109"/>
                <a:gd name="connsiteY1" fmla="*/ 0 h 1070850"/>
                <a:gd name="connsiteX2" fmla="*/ 2151176 w 2181109"/>
                <a:gd name="connsiteY2" fmla="*/ 641403 h 1070850"/>
                <a:gd name="connsiteX3" fmla="*/ 380828 w 2181109"/>
                <a:gd name="connsiteY3" fmla="*/ 1051901 h 1070850"/>
                <a:gd name="connsiteX4" fmla="*/ 3261 w 2181109"/>
                <a:gd name="connsiteY4" fmla="*/ 999695 h 1070850"/>
                <a:gd name="connsiteX5" fmla="*/ 532132 w 2181109"/>
                <a:gd name="connsiteY5" fmla="*/ 904178 h 1070850"/>
                <a:gd name="connsiteX0" fmla="*/ 555176 w 2204153"/>
                <a:gd name="connsiteY0" fmla="*/ 904178 h 1085521"/>
                <a:gd name="connsiteX1" fmla="*/ 2187049 w 2204153"/>
                <a:gd name="connsiteY1" fmla="*/ 0 h 1085521"/>
                <a:gd name="connsiteX2" fmla="*/ 2174220 w 2204153"/>
                <a:gd name="connsiteY2" fmla="*/ 641403 h 1085521"/>
                <a:gd name="connsiteX3" fmla="*/ 403872 w 2204153"/>
                <a:gd name="connsiteY3" fmla="*/ 1051901 h 1085521"/>
                <a:gd name="connsiteX4" fmla="*/ 113405 w 2204153"/>
                <a:gd name="connsiteY4" fmla="*/ 1055103 h 1085521"/>
                <a:gd name="connsiteX5" fmla="*/ 26305 w 2204153"/>
                <a:gd name="connsiteY5" fmla="*/ 999695 h 1085521"/>
                <a:gd name="connsiteX6" fmla="*/ 555176 w 2204153"/>
                <a:gd name="connsiteY6" fmla="*/ 904178 h 1085521"/>
                <a:gd name="connsiteX0" fmla="*/ 542008 w 2190985"/>
                <a:gd name="connsiteY0" fmla="*/ 904178 h 1258236"/>
                <a:gd name="connsiteX1" fmla="*/ 2173881 w 2190985"/>
                <a:gd name="connsiteY1" fmla="*/ 0 h 1258236"/>
                <a:gd name="connsiteX2" fmla="*/ 2161052 w 2190985"/>
                <a:gd name="connsiteY2" fmla="*/ 641403 h 1258236"/>
                <a:gd name="connsiteX3" fmla="*/ 390704 w 2190985"/>
                <a:gd name="connsiteY3" fmla="*/ 1051901 h 1258236"/>
                <a:gd name="connsiteX4" fmla="*/ 259498 w 2190985"/>
                <a:gd name="connsiteY4" fmla="*/ 1257863 h 1258236"/>
                <a:gd name="connsiteX5" fmla="*/ 13137 w 2190985"/>
                <a:gd name="connsiteY5" fmla="*/ 999695 h 1258236"/>
                <a:gd name="connsiteX6" fmla="*/ 542008 w 2190985"/>
                <a:gd name="connsiteY6" fmla="*/ 904178 h 1258236"/>
                <a:gd name="connsiteX0" fmla="*/ 528997 w 2177974"/>
                <a:gd name="connsiteY0" fmla="*/ 904178 h 1258236"/>
                <a:gd name="connsiteX1" fmla="*/ 2160870 w 2177974"/>
                <a:gd name="connsiteY1" fmla="*/ 0 h 1258236"/>
                <a:gd name="connsiteX2" fmla="*/ 2148041 w 2177974"/>
                <a:gd name="connsiteY2" fmla="*/ 641403 h 1258236"/>
                <a:gd name="connsiteX3" fmla="*/ 377693 w 2177974"/>
                <a:gd name="connsiteY3" fmla="*/ 1051901 h 1258236"/>
                <a:gd name="connsiteX4" fmla="*/ 246487 w 2177974"/>
                <a:gd name="connsiteY4" fmla="*/ 1257863 h 1258236"/>
                <a:gd name="connsiteX5" fmla="*/ 126 w 2177974"/>
                <a:gd name="connsiteY5" fmla="*/ 999695 h 1258236"/>
                <a:gd name="connsiteX6" fmla="*/ 455104 w 2177974"/>
                <a:gd name="connsiteY6" fmla="*/ 749432 h 1258236"/>
                <a:gd name="connsiteX7" fmla="*/ 528997 w 2177974"/>
                <a:gd name="connsiteY7" fmla="*/ 904178 h 1258236"/>
                <a:gd name="connsiteX0" fmla="*/ 528997 w 2177974"/>
                <a:gd name="connsiteY0" fmla="*/ 904178 h 1258236"/>
                <a:gd name="connsiteX1" fmla="*/ 2160870 w 2177974"/>
                <a:gd name="connsiteY1" fmla="*/ 0 h 1258236"/>
                <a:gd name="connsiteX2" fmla="*/ 2148041 w 2177974"/>
                <a:gd name="connsiteY2" fmla="*/ 641403 h 1258236"/>
                <a:gd name="connsiteX3" fmla="*/ 377693 w 2177974"/>
                <a:gd name="connsiteY3" fmla="*/ 1051901 h 1258236"/>
                <a:gd name="connsiteX4" fmla="*/ 246487 w 2177974"/>
                <a:gd name="connsiteY4" fmla="*/ 1257863 h 1258236"/>
                <a:gd name="connsiteX5" fmla="*/ 126 w 2177974"/>
                <a:gd name="connsiteY5" fmla="*/ 999695 h 1258236"/>
                <a:gd name="connsiteX6" fmla="*/ 455104 w 2177974"/>
                <a:gd name="connsiteY6" fmla="*/ 749432 h 1258236"/>
                <a:gd name="connsiteX7" fmla="*/ 528997 w 2177974"/>
                <a:gd name="connsiteY7" fmla="*/ 904178 h 1258236"/>
                <a:gd name="connsiteX0" fmla="*/ 528997 w 2177974"/>
                <a:gd name="connsiteY0" fmla="*/ 904178 h 1258236"/>
                <a:gd name="connsiteX1" fmla="*/ 2160870 w 2177974"/>
                <a:gd name="connsiteY1" fmla="*/ 0 h 1258236"/>
                <a:gd name="connsiteX2" fmla="*/ 2148041 w 2177974"/>
                <a:gd name="connsiteY2" fmla="*/ 641403 h 1258236"/>
                <a:gd name="connsiteX3" fmla="*/ 377693 w 2177974"/>
                <a:gd name="connsiteY3" fmla="*/ 1051901 h 1258236"/>
                <a:gd name="connsiteX4" fmla="*/ 246487 w 2177974"/>
                <a:gd name="connsiteY4" fmla="*/ 1257863 h 1258236"/>
                <a:gd name="connsiteX5" fmla="*/ 126 w 2177974"/>
                <a:gd name="connsiteY5" fmla="*/ 999695 h 1258236"/>
                <a:gd name="connsiteX6" fmla="*/ 455104 w 2177974"/>
                <a:gd name="connsiteY6" fmla="*/ 749432 h 1258236"/>
                <a:gd name="connsiteX7" fmla="*/ 528997 w 2177974"/>
                <a:gd name="connsiteY7" fmla="*/ 904178 h 1258236"/>
                <a:gd name="connsiteX0" fmla="*/ 528997 w 2177974"/>
                <a:gd name="connsiteY0" fmla="*/ 904178 h 1258107"/>
                <a:gd name="connsiteX1" fmla="*/ 2160870 w 2177974"/>
                <a:gd name="connsiteY1" fmla="*/ 0 h 1258107"/>
                <a:gd name="connsiteX2" fmla="*/ 2148041 w 2177974"/>
                <a:gd name="connsiteY2" fmla="*/ 641403 h 1258107"/>
                <a:gd name="connsiteX3" fmla="*/ 377693 w 2177974"/>
                <a:gd name="connsiteY3" fmla="*/ 1051901 h 1258107"/>
                <a:gd name="connsiteX4" fmla="*/ 246487 w 2177974"/>
                <a:gd name="connsiteY4" fmla="*/ 1257863 h 1258107"/>
                <a:gd name="connsiteX5" fmla="*/ 126 w 2177974"/>
                <a:gd name="connsiteY5" fmla="*/ 999695 h 1258107"/>
                <a:gd name="connsiteX6" fmla="*/ 455104 w 2177974"/>
                <a:gd name="connsiteY6" fmla="*/ 749432 h 1258107"/>
                <a:gd name="connsiteX7" fmla="*/ 528997 w 2177974"/>
                <a:gd name="connsiteY7" fmla="*/ 904178 h 1258107"/>
                <a:gd name="connsiteX0" fmla="*/ 528997 w 2177974"/>
                <a:gd name="connsiteY0" fmla="*/ 904178 h 1257863"/>
                <a:gd name="connsiteX1" fmla="*/ 2160870 w 2177974"/>
                <a:gd name="connsiteY1" fmla="*/ 0 h 1257863"/>
                <a:gd name="connsiteX2" fmla="*/ 2148041 w 2177974"/>
                <a:gd name="connsiteY2" fmla="*/ 641403 h 1257863"/>
                <a:gd name="connsiteX3" fmla="*/ 377693 w 2177974"/>
                <a:gd name="connsiteY3" fmla="*/ 1051901 h 1257863"/>
                <a:gd name="connsiteX4" fmla="*/ 246487 w 2177974"/>
                <a:gd name="connsiteY4" fmla="*/ 1257863 h 1257863"/>
                <a:gd name="connsiteX5" fmla="*/ 126 w 2177974"/>
                <a:gd name="connsiteY5" fmla="*/ 999695 h 1257863"/>
                <a:gd name="connsiteX6" fmla="*/ 455104 w 2177974"/>
                <a:gd name="connsiteY6" fmla="*/ 749432 h 1257863"/>
                <a:gd name="connsiteX7" fmla="*/ 528997 w 2177974"/>
                <a:gd name="connsiteY7" fmla="*/ 904178 h 1257863"/>
                <a:gd name="connsiteX0" fmla="*/ 528997 w 2177974"/>
                <a:gd name="connsiteY0" fmla="*/ 904178 h 1257863"/>
                <a:gd name="connsiteX1" fmla="*/ 2160870 w 2177974"/>
                <a:gd name="connsiteY1" fmla="*/ 0 h 1257863"/>
                <a:gd name="connsiteX2" fmla="*/ 2148041 w 2177974"/>
                <a:gd name="connsiteY2" fmla="*/ 641403 h 1257863"/>
                <a:gd name="connsiteX3" fmla="*/ 377693 w 2177974"/>
                <a:gd name="connsiteY3" fmla="*/ 1051901 h 1257863"/>
                <a:gd name="connsiteX4" fmla="*/ 246487 w 2177974"/>
                <a:gd name="connsiteY4" fmla="*/ 1257863 h 1257863"/>
                <a:gd name="connsiteX5" fmla="*/ 126 w 2177974"/>
                <a:gd name="connsiteY5" fmla="*/ 999695 h 1257863"/>
                <a:gd name="connsiteX6" fmla="*/ 455104 w 2177974"/>
                <a:gd name="connsiteY6" fmla="*/ 749432 h 1257863"/>
                <a:gd name="connsiteX7" fmla="*/ 528997 w 2177974"/>
                <a:gd name="connsiteY7" fmla="*/ 904178 h 1257863"/>
                <a:gd name="connsiteX0" fmla="*/ 528997 w 2177974"/>
                <a:gd name="connsiteY0" fmla="*/ 904178 h 1257863"/>
                <a:gd name="connsiteX1" fmla="*/ 2160870 w 2177974"/>
                <a:gd name="connsiteY1" fmla="*/ 0 h 1257863"/>
                <a:gd name="connsiteX2" fmla="*/ 2148041 w 2177974"/>
                <a:gd name="connsiteY2" fmla="*/ 641403 h 1257863"/>
                <a:gd name="connsiteX3" fmla="*/ 377693 w 2177974"/>
                <a:gd name="connsiteY3" fmla="*/ 1051901 h 1257863"/>
                <a:gd name="connsiteX4" fmla="*/ 246487 w 2177974"/>
                <a:gd name="connsiteY4" fmla="*/ 1257863 h 1257863"/>
                <a:gd name="connsiteX5" fmla="*/ 126 w 2177974"/>
                <a:gd name="connsiteY5" fmla="*/ 999695 h 1257863"/>
                <a:gd name="connsiteX6" fmla="*/ 455104 w 2177974"/>
                <a:gd name="connsiteY6" fmla="*/ 749432 h 1257863"/>
                <a:gd name="connsiteX7" fmla="*/ 528997 w 2177974"/>
                <a:gd name="connsiteY7" fmla="*/ 904178 h 1257863"/>
                <a:gd name="connsiteX0" fmla="*/ 528967 w 2177944"/>
                <a:gd name="connsiteY0" fmla="*/ 904178 h 1257863"/>
                <a:gd name="connsiteX1" fmla="*/ 2160840 w 2177944"/>
                <a:gd name="connsiteY1" fmla="*/ 0 h 1257863"/>
                <a:gd name="connsiteX2" fmla="*/ 2148011 w 2177944"/>
                <a:gd name="connsiteY2" fmla="*/ 641403 h 1257863"/>
                <a:gd name="connsiteX3" fmla="*/ 377663 w 2177944"/>
                <a:gd name="connsiteY3" fmla="*/ 1051901 h 1257863"/>
                <a:gd name="connsiteX4" fmla="*/ 246457 w 2177944"/>
                <a:gd name="connsiteY4" fmla="*/ 1257863 h 1257863"/>
                <a:gd name="connsiteX5" fmla="*/ 96 w 2177944"/>
                <a:gd name="connsiteY5" fmla="*/ 999695 h 1257863"/>
                <a:gd name="connsiteX6" fmla="*/ 574279 w 2177944"/>
                <a:gd name="connsiteY6" fmla="*/ 787683 h 1257863"/>
                <a:gd name="connsiteX7" fmla="*/ 528967 w 2177944"/>
                <a:gd name="connsiteY7" fmla="*/ 904178 h 1257863"/>
                <a:gd name="connsiteX0" fmla="*/ 529002 w 2177979"/>
                <a:gd name="connsiteY0" fmla="*/ 904178 h 1257863"/>
                <a:gd name="connsiteX1" fmla="*/ 2160875 w 2177979"/>
                <a:gd name="connsiteY1" fmla="*/ 0 h 1257863"/>
                <a:gd name="connsiteX2" fmla="*/ 2148046 w 2177979"/>
                <a:gd name="connsiteY2" fmla="*/ 641403 h 1257863"/>
                <a:gd name="connsiteX3" fmla="*/ 377698 w 2177979"/>
                <a:gd name="connsiteY3" fmla="*/ 1051901 h 1257863"/>
                <a:gd name="connsiteX4" fmla="*/ 246492 w 2177979"/>
                <a:gd name="connsiteY4" fmla="*/ 1257863 h 1257863"/>
                <a:gd name="connsiteX5" fmla="*/ 131 w 2177979"/>
                <a:gd name="connsiteY5" fmla="*/ 999695 h 1257863"/>
                <a:gd name="connsiteX6" fmla="*/ 574314 w 2177979"/>
                <a:gd name="connsiteY6" fmla="*/ 787683 h 1257863"/>
                <a:gd name="connsiteX7" fmla="*/ 529002 w 2177979"/>
                <a:gd name="connsiteY7" fmla="*/ 904178 h 1257863"/>
                <a:gd name="connsiteX0" fmla="*/ 529002 w 2177979"/>
                <a:gd name="connsiteY0" fmla="*/ 904178 h 1257863"/>
                <a:gd name="connsiteX1" fmla="*/ 2160875 w 2177979"/>
                <a:gd name="connsiteY1" fmla="*/ 0 h 1257863"/>
                <a:gd name="connsiteX2" fmla="*/ 2148046 w 2177979"/>
                <a:gd name="connsiteY2" fmla="*/ 641403 h 1257863"/>
                <a:gd name="connsiteX3" fmla="*/ 377698 w 2177979"/>
                <a:gd name="connsiteY3" fmla="*/ 1051901 h 1257863"/>
                <a:gd name="connsiteX4" fmla="*/ 246492 w 2177979"/>
                <a:gd name="connsiteY4" fmla="*/ 1257863 h 1257863"/>
                <a:gd name="connsiteX5" fmla="*/ 131 w 2177979"/>
                <a:gd name="connsiteY5" fmla="*/ 999695 h 1257863"/>
                <a:gd name="connsiteX6" fmla="*/ 574314 w 2177979"/>
                <a:gd name="connsiteY6" fmla="*/ 787683 h 1257863"/>
                <a:gd name="connsiteX7" fmla="*/ 529002 w 2177979"/>
                <a:gd name="connsiteY7" fmla="*/ 904178 h 1257863"/>
                <a:gd name="connsiteX0" fmla="*/ 528871 w 2177848"/>
                <a:gd name="connsiteY0" fmla="*/ 904178 h 1257863"/>
                <a:gd name="connsiteX1" fmla="*/ 2160744 w 2177848"/>
                <a:gd name="connsiteY1" fmla="*/ 0 h 1257863"/>
                <a:gd name="connsiteX2" fmla="*/ 2147915 w 2177848"/>
                <a:gd name="connsiteY2" fmla="*/ 641403 h 1257863"/>
                <a:gd name="connsiteX3" fmla="*/ 377567 w 2177848"/>
                <a:gd name="connsiteY3" fmla="*/ 1051901 h 1257863"/>
                <a:gd name="connsiteX4" fmla="*/ 246361 w 2177848"/>
                <a:gd name="connsiteY4" fmla="*/ 1257863 h 1257863"/>
                <a:gd name="connsiteX5" fmla="*/ 0 w 2177848"/>
                <a:gd name="connsiteY5" fmla="*/ 999695 h 1257863"/>
                <a:gd name="connsiteX6" fmla="*/ 574183 w 2177848"/>
                <a:gd name="connsiteY6" fmla="*/ 787683 h 1257863"/>
                <a:gd name="connsiteX7" fmla="*/ 528871 w 2177848"/>
                <a:gd name="connsiteY7" fmla="*/ 904178 h 1257863"/>
                <a:gd name="connsiteX0" fmla="*/ 435137 w 2084114"/>
                <a:gd name="connsiteY0" fmla="*/ 904178 h 1257863"/>
                <a:gd name="connsiteX1" fmla="*/ 2067010 w 2084114"/>
                <a:gd name="connsiteY1" fmla="*/ 0 h 1257863"/>
                <a:gd name="connsiteX2" fmla="*/ 2054181 w 2084114"/>
                <a:gd name="connsiteY2" fmla="*/ 641403 h 1257863"/>
                <a:gd name="connsiteX3" fmla="*/ 283833 w 2084114"/>
                <a:gd name="connsiteY3" fmla="*/ 1051901 h 1257863"/>
                <a:gd name="connsiteX4" fmla="*/ 152627 w 2084114"/>
                <a:gd name="connsiteY4" fmla="*/ 1257863 h 1257863"/>
                <a:gd name="connsiteX5" fmla="*/ 0 w 2084114"/>
                <a:gd name="connsiteY5" fmla="*/ 942447 h 1257863"/>
                <a:gd name="connsiteX6" fmla="*/ 480449 w 2084114"/>
                <a:gd name="connsiteY6" fmla="*/ 787683 h 1257863"/>
                <a:gd name="connsiteX7" fmla="*/ 435137 w 2084114"/>
                <a:gd name="connsiteY7" fmla="*/ 904178 h 1257863"/>
                <a:gd name="connsiteX0" fmla="*/ 435137 w 2084114"/>
                <a:gd name="connsiteY0" fmla="*/ 904178 h 1257863"/>
                <a:gd name="connsiteX1" fmla="*/ 2067010 w 2084114"/>
                <a:gd name="connsiteY1" fmla="*/ 0 h 1257863"/>
                <a:gd name="connsiteX2" fmla="*/ 2054181 w 2084114"/>
                <a:gd name="connsiteY2" fmla="*/ 641403 h 1257863"/>
                <a:gd name="connsiteX3" fmla="*/ 283833 w 2084114"/>
                <a:gd name="connsiteY3" fmla="*/ 1051901 h 1257863"/>
                <a:gd name="connsiteX4" fmla="*/ 152627 w 2084114"/>
                <a:gd name="connsiteY4" fmla="*/ 1257863 h 1257863"/>
                <a:gd name="connsiteX5" fmla="*/ 0 w 2084114"/>
                <a:gd name="connsiteY5" fmla="*/ 942447 h 1257863"/>
                <a:gd name="connsiteX6" fmla="*/ 480449 w 2084114"/>
                <a:gd name="connsiteY6" fmla="*/ 787683 h 1257863"/>
                <a:gd name="connsiteX7" fmla="*/ 435137 w 2084114"/>
                <a:gd name="connsiteY7" fmla="*/ 904178 h 1257863"/>
                <a:gd name="connsiteX0" fmla="*/ 435137 w 2084114"/>
                <a:gd name="connsiteY0" fmla="*/ 904178 h 1135822"/>
                <a:gd name="connsiteX1" fmla="*/ 2067010 w 2084114"/>
                <a:gd name="connsiteY1" fmla="*/ 0 h 1135822"/>
                <a:gd name="connsiteX2" fmla="*/ 2054181 w 2084114"/>
                <a:gd name="connsiteY2" fmla="*/ 641403 h 1135822"/>
                <a:gd name="connsiteX3" fmla="*/ 283833 w 2084114"/>
                <a:gd name="connsiteY3" fmla="*/ 1051901 h 1135822"/>
                <a:gd name="connsiteX4" fmla="*/ 248654 w 2084114"/>
                <a:gd name="connsiteY4" fmla="*/ 1135821 h 1135822"/>
                <a:gd name="connsiteX5" fmla="*/ 0 w 2084114"/>
                <a:gd name="connsiteY5" fmla="*/ 942447 h 1135822"/>
                <a:gd name="connsiteX6" fmla="*/ 480449 w 2084114"/>
                <a:gd name="connsiteY6" fmla="*/ 787683 h 1135822"/>
                <a:gd name="connsiteX7" fmla="*/ 435137 w 2084114"/>
                <a:gd name="connsiteY7" fmla="*/ 904178 h 1135822"/>
                <a:gd name="connsiteX0" fmla="*/ 435137 w 2084114"/>
                <a:gd name="connsiteY0" fmla="*/ 904178 h 1135822"/>
                <a:gd name="connsiteX1" fmla="*/ 2067010 w 2084114"/>
                <a:gd name="connsiteY1" fmla="*/ 0 h 1135822"/>
                <a:gd name="connsiteX2" fmla="*/ 2054181 w 2084114"/>
                <a:gd name="connsiteY2" fmla="*/ 641403 h 1135822"/>
                <a:gd name="connsiteX3" fmla="*/ 341782 w 2084114"/>
                <a:gd name="connsiteY3" fmla="*/ 1059778 h 1135822"/>
                <a:gd name="connsiteX4" fmla="*/ 248654 w 2084114"/>
                <a:gd name="connsiteY4" fmla="*/ 1135821 h 1135822"/>
                <a:gd name="connsiteX5" fmla="*/ 0 w 2084114"/>
                <a:gd name="connsiteY5" fmla="*/ 942447 h 1135822"/>
                <a:gd name="connsiteX6" fmla="*/ 480449 w 2084114"/>
                <a:gd name="connsiteY6" fmla="*/ 787683 h 1135822"/>
                <a:gd name="connsiteX7" fmla="*/ 435137 w 2084114"/>
                <a:gd name="connsiteY7" fmla="*/ 904178 h 1135822"/>
                <a:gd name="connsiteX0" fmla="*/ 400531 w 2084114"/>
                <a:gd name="connsiteY0" fmla="*/ 939721 h 1135822"/>
                <a:gd name="connsiteX1" fmla="*/ 2067010 w 2084114"/>
                <a:gd name="connsiteY1" fmla="*/ 0 h 1135822"/>
                <a:gd name="connsiteX2" fmla="*/ 2054181 w 2084114"/>
                <a:gd name="connsiteY2" fmla="*/ 641403 h 1135822"/>
                <a:gd name="connsiteX3" fmla="*/ 341782 w 2084114"/>
                <a:gd name="connsiteY3" fmla="*/ 1059778 h 1135822"/>
                <a:gd name="connsiteX4" fmla="*/ 248654 w 2084114"/>
                <a:gd name="connsiteY4" fmla="*/ 1135821 h 1135822"/>
                <a:gd name="connsiteX5" fmla="*/ 0 w 2084114"/>
                <a:gd name="connsiteY5" fmla="*/ 942447 h 1135822"/>
                <a:gd name="connsiteX6" fmla="*/ 480449 w 2084114"/>
                <a:gd name="connsiteY6" fmla="*/ 787683 h 1135822"/>
                <a:gd name="connsiteX7" fmla="*/ 400531 w 2084114"/>
                <a:gd name="connsiteY7" fmla="*/ 939721 h 1135822"/>
                <a:gd name="connsiteX0" fmla="*/ 400531 w 2084114"/>
                <a:gd name="connsiteY0" fmla="*/ 939721 h 1135822"/>
                <a:gd name="connsiteX1" fmla="*/ 2067010 w 2084114"/>
                <a:gd name="connsiteY1" fmla="*/ 0 h 1135822"/>
                <a:gd name="connsiteX2" fmla="*/ 2054181 w 2084114"/>
                <a:gd name="connsiteY2" fmla="*/ 641403 h 1135822"/>
                <a:gd name="connsiteX3" fmla="*/ 335594 w 2084114"/>
                <a:gd name="connsiteY3" fmla="*/ 1051390 h 1135822"/>
                <a:gd name="connsiteX4" fmla="*/ 248654 w 2084114"/>
                <a:gd name="connsiteY4" fmla="*/ 1135821 h 1135822"/>
                <a:gd name="connsiteX5" fmla="*/ 0 w 2084114"/>
                <a:gd name="connsiteY5" fmla="*/ 942447 h 1135822"/>
                <a:gd name="connsiteX6" fmla="*/ 480449 w 2084114"/>
                <a:gd name="connsiteY6" fmla="*/ 787683 h 1135822"/>
                <a:gd name="connsiteX7" fmla="*/ 400531 w 2084114"/>
                <a:gd name="connsiteY7" fmla="*/ 939721 h 1135822"/>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80449 w 2084114"/>
                <a:gd name="connsiteY6" fmla="*/ 787683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80449 w 2084114"/>
                <a:gd name="connsiteY6" fmla="*/ 787683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80449 w 2084114"/>
                <a:gd name="connsiteY6" fmla="*/ 787683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55174 w 2084114"/>
                <a:gd name="connsiteY6" fmla="*/ 840031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55174 w 2084114"/>
                <a:gd name="connsiteY6" fmla="*/ 840031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55174 w 2084114"/>
                <a:gd name="connsiteY6" fmla="*/ 840031 h 1149541"/>
                <a:gd name="connsiteX7" fmla="*/ 400531 w 2084114"/>
                <a:gd name="connsiteY7" fmla="*/ 939721 h 1149541"/>
                <a:gd name="connsiteX0" fmla="*/ 400531 w 2084114"/>
                <a:gd name="connsiteY0" fmla="*/ 939721 h 1129710"/>
                <a:gd name="connsiteX1" fmla="*/ 2067010 w 2084114"/>
                <a:gd name="connsiteY1" fmla="*/ 0 h 1129710"/>
                <a:gd name="connsiteX2" fmla="*/ 2054181 w 2084114"/>
                <a:gd name="connsiteY2" fmla="*/ 641403 h 1129710"/>
                <a:gd name="connsiteX3" fmla="*/ 335594 w 2084114"/>
                <a:gd name="connsiteY3" fmla="*/ 1051390 h 1129710"/>
                <a:gd name="connsiteX4" fmla="*/ 297305 w 2084114"/>
                <a:gd name="connsiteY4" fmla="*/ 1129709 h 1129710"/>
                <a:gd name="connsiteX5" fmla="*/ 0 w 2084114"/>
                <a:gd name="connsiteY5" fmla="*/ 942447 h 1129710"/>
                <a:gd name="connsiteX6" fmla="*/ 455174 w 2084114"/>
                <a:gd name="connsiteY6" fmla="*/ 840031 h 1129710"/>
                <a:gd name="connsiteX7" fmla="*/ 400531 w 2084114"/>
                <a:gd name="connsiteY7" fmla="*/ 939721 h 1129710"/>
                <a:gd name="connsiteX0" fmla="*/ 400531 w 2084114"/>
                <a:gd name="connsiteY0" fmla="*/ 939721 h 1129710"/>
                <a:gd name="connsiteX1" fmla="*/ 2067010 w 2084114"/>
                <a:gd name="connsiteY1" fmla="*/ 0 h 1129710"/>
                <a:gd name="connsiteX2" fmla="*/ 2054181 w 2084114"/>
                <a:gd name="connsiteY2" fmla="*/ 641403 h 1129710"/>
                <a:gd name="connsiteX3" fmla="*/ 335594 w 2084114"/>
                <a:gd name="connsiteY3" fmla="*/ 1051390 h 1129710"/>
                <a:gd name="connsiteX4" fmla="*/ 297305 w 2084114"/>
                <a:gd name="connsiteY4" fmla="*/ 1129709 h 1129710"/>
                <a:gd name="connsiteX5" fmla="*/ 0 w 2084114"/>
                <a:gd name="connsiteY5" fmla="*/ 942447 h 1129710"/>
                <a:gd name="connsiteX6" fmla="*/ 455174 w 2084114"/>
                <a:gd name="connsiteY6" fmla="*/ 840031 h 1129710"/>
                <a:gd name="connsiteX7" fmla="*/ 400531 w 2084114"/>
                <a:gd name="connsiteY7" fmla="*/ 939721 h 1129710"/>
                <a:gd name="connsiteX0" fmla="*/ 313705 w 1997288"/>
                <a:gd name="connsiteY0" fmla="*/ 939721 h 1129710"/>
                <a:gd name="connsiteX1" fmla="*/ 1980184 w 1997288"/>
                <a:gd name="connsiteY1" fmla="*/ 0 h 1129710"/>
                <a:gd name="connsiteX2" fmla="*/ 1967355 w 1997288"/>
                <a:gd name="connsiteY2" fmla="*/ 641403 h 1129710"/>
                <a:gd name="connsiteX3" fmla="*/ 248768 w 1997288"/>
                <a:gd name="connsiteY3" fmla="*/ 1051390 h 1129710"/>
                <a:gd name="connsiteX4" fmla="*/ 210479 w 1997288"/>
                <a:gd name="connsiteY4" fmla="*/ 1129709 h 1129710"/>
                <a:gd name="connsiteX5" fmla="*/ 0 w 1997288"/>
                <a:gd name="connsiteY5" fmla="*/ 945815 h 1129710"/>
                <a:gd name="connsiteX6" fmla="*/ 368348 w 1997288"/>
                <a:gd name="connsiteY6" fmla="*/ 840031 h 1129710"/>
                <a:gd name="connsiteX7" fmla="*/ 313705 w 1997288"/>
                <a:gd name="connsiteY7" fmla="*/ 939721 h 1129710"/>
                <a:gd name="connsiteX0" fmla="*/ 313705 w 1997288"/>
                <a:gd name="connsiteY0" fmla="*/ 939721 h 1129710"/>
                <a:gd name="connsiteX1" fmla="*/ 1980184 w 1997288"/>
                <a:gd name="connsiteY1" fmla="*/ 0 h 1129710"/>
                <a:gd name="connsiteX2" fmla="*/ 1967355 w 1997288"/>
                <a:gd name="connsiteY2" fmla="*/ 641403 h 1129710"/>
                <a:gd name="connsiteX3" fmla="*/ 248768 w 1997288"/>
                <a:gd name="connsiteY3" fmla="*/ 1051390 h 1129710"/>
                <a:gd name="connsiteX4" fmla="*/ 210479 w 1997288"/>
                <a:gd name="connsiteY4" fmla="*/ 1129709 h 1129710"/>
                <a:gd name="connsiteX5" fmla="*/ 0 w 1997288"/>
                <a:gd name="connsiteY5" fmla="*/ 945815 h 1129710"/>
                <a:gd name="connsiteX6" fmla="*/ 368348 w 1997288"/>
                <a:gd name="connsiteY6" fmla="*/ 840031 h 1129710"/>
                <a:gd name="connsiteX7" fmla="*/ 313705 w 1997288"/>
                <a:gd name="connsiteY7" fmla="*/ 939721 h 1129710"/>
                <a:gd name="connsiteX0" fmla="*/ 313705 w 1997288"/>
                <a:gd name="connsiteY0" fmla="*/ 939721 h 1129710"/>
                <a:gd name="connsiteX1" fmla="*/ 1980184 w 1997288"/>
                <a:gd name="connsiteY1" fmla="*/ 0 h 1129710"/>
                <a:gd name="connsiteX2" fmla="*/ 1967355 w 1997288"/>
                <a:gd name="connsiteY2" fmla="*/ 641403 h 1129710"/>
                <a:gd name="connsiteX3" fmla="*/ 248768 w 1997288"/>
                <a:gd name="connsiteY3" fmla="*/ 1051390 h 1129710"/>
                <a:gd name="connsiteX4" fmla="*/ 210479 w 1997288"/>
                <a:gd name="connsiteY4" fmla="*/ 1129709 h 1129710"/>
                <a:gd name="connsiteX5" fmla="*/ 0 w 1997288"/>
                <a:gd name="connsiteY5" fmla="*/ 945815 h 1129710"/>
                <a:gd name="connsiteX6" fmla="*/ 368348 w 1997288"/>
                <a:gd name="connsiteY6" fmla="*/ 840031 h 1129710"/>
                <a:gd name="connsiteX7" fmla="*/ 313705 w 1997288"/>
                <a:gd name="connsiteY7" fmla="*/ 939721 h 1129710"/>
                <a:gd name="connsiteX0" fmla="*/ 313705 w 1997288"/>
                <a:gd name="connsiteY0" fmla="*/ 939721 h 1129710"/>
                <a:gd name="connsiteX1" fmla="*/ 1980184 w 1997288"/>
                <a:gd name="connsiteY1" fmla="*/ 0 h 1129710"/>
                <a:gd name="connsiteX2" fmla="*/ 1967355 w 1997288"/>
                <a:gd name="connsiteY2" fmla="*/ 641403 h 1129710"/>
                <a:gd name="connsiteX3" fmla="*/ 248768 w 1997288"/>
                <a:gd name="connsiteY3" fmla="*/ 1051390 h 1129710"/>
                <a:gd name="connsiteX4" fmla="*/ 210479 w 1997288"/>
                <a:gd name="connsiteY4" fmla="*/ 1129709 h 1129710"/>
                <a:gd name="connsiteX5" fmla="*/ 0 w 1997288"/>
                <a:gd name="connsiteY5" fmla="*/ 945815 h 1129710"/>
                <a:gd name="connsiteX6" fmla="*/ 368348 w 1997288"/>
                <a:gd name="connsiteY6" fmla="*/ 840031 h 1129710"/>
                <a:gd name="connsiteX7" fmla="*/ 313705 w 1997288"/>
                <a:gd name="connsiteY7" fmla="*/ 939721 h 1129710"/>
                <a:gd name="connsiteX0" fmla="*/ 313705 w 1980184"/>
                <a:gd name="connsiteY0" fmla="*/ 939721 h 1129710"/>
                <a:gd name="connsiteX1" fmla="*/ 1980184 w 1980184"/>
                <a:gd name="connsiteY1" fmla="*/ 0 h 1129710"/>
                <a:gd name="connsiteX2" fmla="*/ 1928046 w 1980184"/>
                <a:gd name="connsiteY2" fmla="*/ 822261 h 1129710"/>
                <a:gd name="connsiteX3" fmla="*/ 248768 w 1980184"/>
                <a:gd name="connsiteY3" fmla="*/ 1051390 h 1129710"/>
                <a:gd name="connsiteX4" fmla="*/ 210479 w 1980184"/>
                <a:gd name="connsiteY4" fmla="*/ 1129709 h 1129710"/>
                <a:gd name="connsiteX5" fmla="*/ 0 w 1980184"/>
                <a:gd name="connsiteY5" fmla="*/ 945815 h 1129710"/>
                <a:gd name="connsiteX6" fmla="*/ 368348 w 1980184"/>
                <a:gd name="connsiteY6" fmla="*/ 840031 h 1129710"/>
                <a:gd name="connsiteX7" fmla="*/ 313705 w 1980184"/>
                <a:gd name="connsiteY7" fmla="*/ 939721 h 1129710"/>
                <a:gd name="connsiteX0" fmla="*/ 313705 w 1961664"/>
                <a:gd name="connsiteY0" fmla="*/ 664324 h 854313"/>
                <a:gd name="connsiteX1" fmla="*/ 1953483 w 1961664"/>
                <a:gd name="connsiteY1" fmla="*/ 0 h 854313"/>
                <a:gd name="connsiteX2" fmla="*/ 1928046 w 1961664"/>
                <a:gd name="connsiteY2" fmla="*/ 546864 h 854313"/>
                <a:gd name="connsiteX3" fmla="*/ 248768 w 1961664"/>
                <a:gd name="connsiteY3" fmla="*/ 775993 h 854313"/>
                <a:gd name="connsiteX4" fmla="*/ 210479 w 1961664"/>
                <a:gd name="connsiteY4" fmla="*/ 854312 h 854313"/>
                <a:gd name="connsiteX5" fmla="*/ 0 w 1961664"/>
                <a:gd name="connsiteY5" fmla="*/ 670418 h 854313"/>
                <a:gd name="connsiteX6" fmla="*/ 368348 w 1961664"/>
                <a:gd name="connsiteY6" fmla="*/ 564634 h 854313"/>
                <a:gd name="connsiteX7" fmla="*/ 313705 w 1961664"/>
                <a:gd name="connsiteY7" fmla="*/ 664324 h 854313"/>
                <a:gd name="connsiteX0" fmla="*/ 313705 w 2018948"/>
                <a:gd name="connsiteY0" fmla="*/ 664324 h 955804"/>
                <a:gd name="connsiteX1" fmla="*/ 1953483 w 2018948"/>
                <a:gd name="connsiteY1" fmla="*/ 0 h 955804"/>
                <a:gd name="connsiteX2" fmla="*/ 1999016 w 2018948"/>
                <a:gd name="connsiteY2" fmla="*/ 749435 h 955804"/>
                <a:gd name="connsiteX3" fmla="*/ 248768 w 2018948"/>
                <a:gd name="connsiteY3" fmla="*/ 775993 h 955804"/>
                <a:gd name="connsiteX4" fmla="*/ 210479 w 2018948"/>
                <a:gd name="connsiteY4" fmla="*/ 854312 h 955804"/>
                <a:gd name="connsiteX5" fmla="*/ 0 w 2018948"/>
                <a:gd name="connsiteY5" fmla="*/ 670418 h 955804"/>
                <a:gd name="connsiteX6" fmla="*/ 368348 w 2018948"/>
                <a:gd name="connsiteY6" fmla="*/ 564634 h 955804"/>
                <a:gd name="connsiteX7" fmla="*/ 313705 w 2018948"/>
                <a:gd name="connsiteY7" fmla="*/ 664324 h 955804"/>
                <a:gd name="connsiteX0" fmla="*/ 313705 w 2063334"/>
                <a:gd name="connsiteY0" fmla="*/ 447761 h 739241"/>
                <a:gd name="connsiteX1" fmla="*/ 2063334 w 2063334"/>
                <a:gd name="connsiteY1" fmla="*/ 0 h 739241"/>
                <a:gd name="connsiteX2" fmla="*/ 1999016 w 2063334"/>
                <a:gd name="connsiteY2" fmla="*/ 532872 h 739241"/>
                <a:gd name="connsiteX3" fmla="*/ 248768 w 2063334"/>
                <a:gd name="connsiteY3" fmla="*/ 559430 h 739241"/>
                <a:gd name="connsiteX4" fmla="*/ 210479 w 2063334"/>
                <a:gd name="connsiteY4" fmla="*/ 637749 h 739241"/>
                <a:gd name="connsiteX5" fmla="*/ 0 w 2063334"/>
                <a:gd name="connsiteY5" fmla="*/ 453855 h 739241"/>
                <a:gd name="connsiteX6" fmla="*/ 368348 w 2063334"/>
                <a:gd name="connsiteY6" fmla="*/ 348071 h 739241"/>
                <a:gd name="connsiteX7" fmla="*/ 313705 w 2063334"/>
                <a:gd name="connsiteY7" fmla="*/ 447761 h 739241"/>
                <a:gd name="connsiteX0" fmla="*/ 313705 w 2063334"/>
                <a:gd name="connsiteY0" fmla="*/ 447761 h 739241"/>
                <a:gd name="connsiteX1" fmla="*/ 2063334 w 2063334"/>
                <a:gd name="connsiteY1" fmla="*/ 0 h 739241"/>
                <a:gd name="connsiteX2" fmla="*/ 1999016 w 2063334"/>
                <a:gd name="connsiteY2" fmla="*/ 532872 h 739241"/>
                <a:gd name="connsiteX3" fmla="*/ 248768 w 2063334"/>
                <a:gd name="connsiteY3" fmla="*/ 559430 h 739241"/>
                <a:gd name="connsiteX4" fmla="*/ 210479 w 2063334"/>
                <a:gd name="connsiteY4" fmla="*/ 637749 h 739241"/>
                <a:gd name="connsiteX5" fmla="*/ 0 w 2063334"/>
                <a:gd name="connsiteY5" fmla="*/ 453855 h 739241"/>
                <a:gd name="connsiteX6" fmla="*/ 368348 w 2063334"/>
                <a:gd name="connsiteY6" fmla="*/ 348071 h 739241"/>
                <a:gd name="connsiteX7" fmla="*/ 313705 w 2063334"/>
                <a:gd name="connsiteY7" fmla="*/ 447761 h 739241"/>
                <a:gd name="connsiteX0" fmla="*/ 313705 w 2063334"/>
                <a:gd name="connsiteY0" fmla="*/ 447761 h 739241"/>
                <a:gd name="connsiteX1" fmla="*/ 2063334 w 2063334"/>
                <a:gd name="connsiteY1" fmla="*/ 0 h 739241"/>
                <a:gd name="connsiteX2" fmla="*/ 1999016 w 2063334"/>
                <a:gd name="connsiteY2" fmla="*/ 532872 h 739241"/>
                <a:gd name="connsiteX3" fmla="*/ 248768 w 2063334"/>
                <a:gd name="connsiteY3" fmla="*/ 559430 h 739241"/>
                <a:gd name="connsiteX4" fmla="*/ 210479 w 2063334"/>
                <a:gd name="connsiteY4" fmla="*/ 637749 h 739241"/>
                <a:gd name="connsiteX5" fmla="*/ 0 w 2063334"/>
                <a:gd name="connsiteY5" fmla="*/ 453855 h 739241"/>
                <a:gd name="connsiteX6" fmla="*/ 368348 w 2063334"/>
                <a:gd name="connsiteY6" fmla="*/ 348071 h 739241"/>
                <a:gd name="connsiteX7" fmla="*/ 313705 w 2063334"/>
                <a:gd name="connsiteY7" fmla="*/ 447761 h 739241"/>
                <a:gd name="connsiteX0" fmla="*/ 313705 w 2063334"/>
                <a:gd name="connsiteY0" fmla="*/ 447761 h 759794"/>
                <a:gd name="connsiteX1" fmla="*/ 2063334 w 2063334"/>
                <a:gd name="connsiteY1" fmla="*/ 0 h 759794"/>
                <a:gd name="connsiteX2" fmla="*/ 1999016 w 2063334"/>
                <a:gd name="connsiteY2" fmla="*/ 532872 h 759794"/>
                <a:gd name="connsiteX3" fmla="*/ 248768 w 2063334"/>
                <a:gd name="connsiteY3" fmla="*/ 559430 h 759794"/>
                <a:gd name="connsiteX4" fmla="*/ 210479 w 2063334"/>
                <a:gd name="connsiteY4" fmla="*/ 637749 h 759794"/>
                <a:gd name="connsiteX5" fmla="*/ 0 w 2063334"/>
                <a:gd name="connsiteY5" fmla="*/ 453855 h 759794"/>
                <a:gd name="connsiteX6" fmla="*/ 368348 w 2063334"/>
                <a:gd name="connsiteY6" fmla="*/ 348071 h 759794"/>
                <a:gd name="connsiteX7" fmla="*/ 313705 w 2063334"/>
                <a:gd name="connsiteY7" fmla="*/ 447761 h 759794"/>
                <a:gd name="connsiteX0" fmla="*/ 313705 w 2063334"/>
                <a:gd name="connsiteY0" fmla="*/ 447761 h 759794"/>
                <a:gd name="connsiteX1" fmla="*/ 2063334 w 2063334"/>
                <a:gd name="connsiteY1" fmla="*/ 0 h 759794"/>
                <a:gd name="connsiteX2" fmla="*/ 1999016 w 2063334"/>
                <a:gd name="connsiteY2" fmla="*/ 532872 h 759794"/>
                <a:gd name="connsiteX3" fmla="*/ 248768 w 2063334"/>
                <a:gd name="connsiteY3" fmla="*/ 559430 h 759794"/>
                <a:gd name="connsiteX4" fmla="*/ 210479 w 2063334"/>
                <a:gd name="connsiteY4" fmla="*/ 637749 h 759794"/>
                <a:gd name="connsiteX5" fmla="*/ 0 w 2063334"/>
                <a:gd name="connsiteY5" fmla="*/ 453855 h 759794"/>
                <a:gd name="connsiteX6" fmla="*/ 368348 w 2063334"/>
                <a:gd name="connsiteY6" fmla="*/ 348071 h 759794"/>
                <a:gd name="connsiteX7" fmla="*/ 313705 w 20633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1176"/>
                <a:gd name="connsiteY0" fmla="*/ 342063 h 654096"/>
                <a:gd name="connsiteX1" fmla="*/ 2051176 w 2051176"/>
                <a:gd name="connsiteY1" fmla="*/ 0 h 654096"/>
                <a:gd name="connsiteX2" fmla="*/ 1988316 w 2051176"/>
                <a:gd name="connsiteY2" fmla="*/ 427174 h 654096"/>
                <a:gd name="connsiteX3" fmla="*/ 238068 w 2051176"/>
                <a:gd name="connsiteY3" fmla="*/ 453732 h 654096"/>
                <a:gd name="connsiteX4" fmla="*/ 199779 w 2051176"/>
                <a:gd name="connsiteY4" fmla="*/ 532051 h 654096"/>
                <a:gd name="connsiteX5" fmla="*/ 0 w 2051176"/>
                <a:gd name="connsiteY5" fmla="*/ 309561 h 654096"/>
                <a:gd name="connsiteX6" fmla="*/ 357648 w 2051176"/>
                <a:gd name="connsiteY6" fmla="*/ 242373 h 654096"/>
                <a:gd name="connsiteX7" fmla="*/ 303005 w 2051176"/>
                <a:gd name="connsiteY7" fmla="*/ 342063 h 654096"/>
                <a:gd name="connsiteX0" fmla="*/ 303005 w 2051176"/>
                <a:gd name="connsiteY0" fmla="*/ 342063 h 715556"/>
                <a:gd name="connsiteX1" fmla="*/ 2051176 w 2051176"/>
                <a:gd name="connsiteY1" fmla="*/ 0 h 715556"/>
                <a:gd name="connsiteX2" fmla="*/ 1973892 w 2051176"/>
                <a:gd name="connsiteY2" fmla="*/ 517535 h 715556"/>
                <a:gd name="connsiteX3" fmla="*/ 238068 w 2051176"/>
                <a:gd name="connsiteY3" fmla="*/ 453732 h 715556"/>
                <a:gd name="connsiteX4" fmla="*/ 199779 w 2051176"/>
                <a:gd name="connsiteY4" fmla="*/ 532051 h 715556"/>
                <a:gd name="connsiteX5" fmla="*/ 0 w 2051176"/>
                <a:gd name="connsiteY5" fmla="*/ 309561 h 715556"/>
                <a:gd name="connsiteX6" fmla="*/ 357648 w 2051176"/>
                <a:gd name="connsiteY6" fmla="*/ 242373 h 715556"/>
                <a:gd name="connsiteX7" fmla="*/ 303005 w 2051176"/>
                <a:gd name="connsiteY7" fmla="*/ 342063 h 715556"/>
                <a:gd name="connsiteX0" fmla="*/ 303005 w 2057008"/>
                <a:gd name="connsiteY0" fmla="*/ 176982 h 550475"/>
                <a:gd name="connsiteX1" fmla="*/ 2057008 w 2057008"/>
                <a:gd name="connsiteY1" fmla="*/ 0 h 550475"/>
                <a:gd name="connsiteX2" fmla="*/ 1973892 w 2057008"/>
                <a:gd name="connsiteY2" fmla="*/ 352454 h 550475"/>
                <a:gd name="connsiteX3" fmla="*/ 238068 w 2057008"/>
                <a:gd name="connsiteY3" fmla="*/ 288651 h 550475"/>
                <a:gd name="connsiteX4" fmla="*/ 199779 w 2057008"/>
                <a:gd name="connsiteY4" fmla="*/ 366970 h 550475"/>
                <a:gd name="connsiteX5" fmla="*/ 0 w 2057008"/>
                <a:gd name="connsiteY5" fmla="*/ 144480 h 550475"/>
                <a:gd name="connsiteX6" fmla="*/ 357648 w 2057008"/>
                <a:gd name="connsiteY6" fmla="*/ 77292 h 550475"/>
                <a:gd name="connsiteX7" fmla="*/ 303005 w 2057008"/>
                <a:gd name="connsiteY7" fmla="*/ 176982 h 550475"/>
                <a:gd name="connsiteX0" fmla="*/ 303005 w 2057008"/>
                <a:gd name="connsiteY0" fmla="*/ 176982 h 620009"/>
                <a:gd name="connsiteX1" fmla="*/ 2057008 w 2057008"/>
                <a:gd name="connsiteY1" fmla="*/ 0 h 620009"/>
                <a:gd name="connsiteX2" fmla="*/ 1908749 w 2057008"/>
                <a:gd name="connsiteY2" fmla="*/ 445385 h 620009"/>
                <a:gd name="connsiteX3" fmla="*/ 238068 w 2057008"/>
                <a:gd name="connsiteY3" fmla="*/ 288651 h 620009"/>
                <a:gd name="connsiteX4" fmla="*/ 199779 w 2057008"/>
                <a:gd name="connsiteY4" fmla="*/ 366970 h 620009"/>
                <a:gd name="connsiteX5" fmla="*/ 0 w 2057008"/>
                <a:gd name="connsiteY5" fmla="*/ 144480 h 620009"/>
                <a:gd name="connsiteX6" fmla="*/ 357648 w 2057008"/>
                <a:gd name="connsiteY6" fmla="*/ 77292 h 620009"/>
                <a:gd name="connsiteX7" fmla="*/ 303005 w 2057008"/>
                <a:gd name="connsiteY7" fmla="*/ 176982 h 620009"/>
                <a:gd name="connsiteX0" fmla="*/ 303005 w 2156796"/>
                <a:gd name="connsiteY0" fmla="*/ 176982 h 614785"/>
                <a:gd name="connsiteX1" fmla="*/ 2057008 w 2156796"/>
                <a:gd name="connsiteY1" fmla="*/ 0 h 614785"/>
                <a:gd name="connsiteX2" fmla="*/ 1908749 w 2156796"/>
                <a:gd name="connsiteY2" fmla="*/ 445385 h 614785"/>
                <a:gd name="connsiteX3" fmla="*/ 238068 w 2156796"/>
                <a:gd name="connsiteY3" fmla="*/ 288651 h 614785"/>
                <a:gd name="connsiteX4" fmla="*/ 199779 w 2156796"/>
                <a:gd name="connsiteY4" fmla="*/ 366970 h 614785"/>
                <a:gd name="connsiteX5" fmla="*/ 0 w 2156796"/>
                <a:gd name="connsiteY5" fmla="*/ 144480 h 614785"/>
                <a:gd name="connsiteX6" fmla="*/ 357648 w 2156796"/>
                <a:gd name="connsiteY6" fmla="*/ 77292 h 614785"/>
                <a:gd name="connsiteX7" fmla="*/ 303005 w 2156796"/>
                <a:gd name="connsiteY7" fmla="*/ 176982 h 614785"/>
                <a:gd name="connsiteX0" fmla="*/ 303005 w 2169837"/>
                <a:gd name="connsiteY0" fmla="*/ 176982 h 618137"/>
                <a:gd name="connsiteX1" fmla="*/ 2057008 w 2169837"/>
                <a:gd name="connsiteY1" fmla="*/ 0 h 618137"/>
                <a:gd name="connsiteX2" fmla="*/ 1908749 w 2169837"/>
                <a:gd name="connsiteY2" fmla="*/ 445385 h 618137"/>
                <a:gd name="connsiteX3" fmla="*/ 238068 w 2169837"/>
                <a:gd name="connsiteY3" fmla="*/ 288651 h 618137"/>
                <a:gd name="connsiteX4" fmla="*/ 199779 w 2169837"/>
                <a:gd name="connsiteY4" fmla="*/ 366970 h 618137"/>
                <a:gd name="connsiteX5" fmla="*/ 0 w 2169837"/>
                <a:gd name="connsiteY5" fmla="*/ 144480 h 618137"/>
                <a:gd name="connsiteX6" fmla="*/ 357648 w 2169837"/>
                <a:gd name="connsiteY6" fmla="*/ 77292 h 618137"/>
                <a:gd name="connsiteX7" fmla="*/ 303005 w 2169837"/>
                <a:gd name="connsiteY7" fmla="*/ 176982 h 618137"/>
                <a:gd name="connsiteX0" fmla="*/ 303005 w 2169837"/>
                <a:gd name="connsiteY0" fmla="*/ 176982 h 637307"/>
                <a:gd name="connsiteX1" fmla="*/ 2057008 w 2169837"/>
                <a:gd name="connsiteY1" fmla="*/ 0 h 637307"/>
                <a:gd name="connsiteX2" fmla="*/ 1908749 w 2169837"/>
                <a:gd name="connsiteY2" fmla="*/ 445385 h 637307"/>
                <a:gd name="connsiteX3" fmla="*/ 238068 w 2169837"/>
                <a:gd name="connsiteY3" fmla="*/ 288651 h 637307"/>
                <a:gd name="connsiteX4" fmla="*/ 199779 w 2169837"/>
                <a:gd name="connsiteY4" fmla="*/ 366970 h 637307"/>
                <a:gd name="connsiteX5" fmla="*/ 0 w 2169837"/>
                <a:gd name="connsiteY5" fmla="*/ 144480 h 637307"/>
                <a:gd name="connsiteX6" fmla="*/ 357648 w 2169837"/>
                <a:gd name="connsiteY6" fmla="*/ 77292 h 637307"/>
                <a:gd name="connsiteX7" fmla="*/ 303005 w 2169837"/>
                <a:gd name="connsiteY7" fmla="*/ 176982 h 637307"/>
                <a:gd name="connsiteX0" fmla="*/ 303005 w 2182188"/>
                <a:gd name="connsiteY0" fmla="*/ 176982 h 698423"/>
                <a:gd name="connsiteX1" fmla="*/ 2057008 w 2182188"/>
                <a:gd name="connsiteY1" fmla="*/ 0 h 698423"/>
                <a:gd name="connsiteX2" fmla="*/ 1927912 w 2182188"/>
                <a:gd name="connsiteY2" fmla="*/ 525895 h 698423"/>
                <a:gd name="connsiteX3" fmla="*/ 238068 w 2182188"/>
                <a:gd name="connsiteY3" fmla="*/ 288651 h 698423"/>
                <a:gd name="connsiteX4" fmla="*/ 199779 w 2182188"/>
                <a:gd name="connsiteY4" fmla="*/ 366970 h 698423"/>
                <a:gd name="connsiteX5" fmla="*/ 0 w 2182188"/>
                <a:gd name="connsiteY5" fmla="*/ 144480 h 698423"/>
                <a:gd name="connsiteX6" fmla="*/ 357648 w 2182188"/>
                <a:gd name="connsiteY6" fmla="*/ 77292 h 698423"/>
                <a:gd name="connsiteX7" fmla="*/ 303005 w 2182188"/>
                <a:gd name="connsiteY7" fmla="*/ 176982 h 698423"/>
                <a:gd name="connsiteX0" fmla="*/ 303005 w 2057008"/>
                <a:gd name="connsiteY0" fmla="*/ 176982 h 585932"/>
                <a:gd name="connsiteX1" fmla="*/ 2057008 w 2057008"/>
                <a:gd name="connsiteY1" fmla="*/ 0 h 585932"/>
                <a:gd name="connsiteX2" fmla="*/ 1927912 w 2057008"/>
                <a:gd name="connsiteY2" fmla="*/ 525895 h 585932"/>
                <a:gd name="connsiteX3" fmla="*/ 238068 w 2057008"/>
                <a:gd name="connsiteY3" fmla="*/ 288651 h 585932"/>
                <a:gd name="connsiteX4" fmla="*/ 199779 w 2057008"/>
                <a:gd name="connsiteY4" fmla="*/ 366970 h 585932"/>
                <a:gd name="connsiteX5" fmla="*/ 0 w 2057008"/>
                <a:gd name="connsiteY5" fmla="*/ 144480 h 585932"/>
                <a:gd name="connsiteX6" fmla="*/ 357648 w 2057008"/>
                <a:gd name="connsiteY6" fmla="*/ 77292 h 585932"/>
                <a:gd name="connsiteX7" fmla="*/ 303005 w 2057008"/>
                <a:gd name="connsiteY7" fmla="*/ 176982 h 585932"/>
                <a:gd name="connsiteX0" fmla="*/ 303005 w 2057008"/>
                <a:gd name="connsiteY0" fmla="*/ 176982 h 657856"/>
                <a:gd name="connsiteX1" fmla="*/ 2057008 w 2057008"/>
                <a:gd name="connsiteY1" fmla="*/ 0 h 657856"/>
                <a:gd name="connsiteX2" fmla="*/ 1927912 w 2057008"/>
                <a:gd name="connsiteY2" fmla="*/ 525895 h 657856"/>
                <a:gd name="connsiteX3" fmla="*/ 238068 w 2057008"/>
                <a:gd name="connsiteY3" fmla="*/ 288651 h 657856"/>
                <a:gd name="connsiteX4" fmla="*/ 199779 w 2057008"/>
                <a:gd name="connsiteY4" fmla="*/ 366970 h 657856"/>
                <a:gd name="connsiteX5" fmla="*/ 0 w 2057008"/>
                <a:gd name="connsiteY5" fmla="*/ 144480 h 657856"/>
                <a:gd name="connsiteX6" fmla="*/ 357648 w 2057008"/>
                <a:gd name="connsiteY6" fmla="*/ 77292 h 657856"/>
                <a:gd name="connsiteX7" fmla="*/ 303005 w 2057008"/>
                <a:gd name="connsiteY7" fmla="*/ 176982 h 657856"/>
                <a:gd name="connsiteX0" fmla="*/ 303005 w 2057008"/>
                <a:gd name="connsiteY0" fmla="*/ 176982 h 662307"/>
                <a:gd name="connsiteX1" fmla="*/ 2057008 w 2057008"/>
                <a:gd name="connsiteY1" fmla="*/ 0 h 662307"/>
                <a:gd name="connsiteX2" fmla="*/ 1927912 w 2057008"/>
                <a:gd name="connsiteY2" fmla="*/ 525895 h 662307"/>
                <a:gd name="connsiteX3" fmla="*/ 238068 w 2057008"/>
                <a:gd name="connsiteY3" fmla="*/ 288651 h 662307"/>
                <a:gd name="connsiteX4" fmla="*/ 199779 w 2057008"/>
                <a:gd name="connsiteY4" fmla="*/ 366970 h 662307"/>
                <a:gd name="connsiteX5" fmla="*/ 0 w 2057008"/>
                <a:gd name="connsiteY5" fmla="*/ 144480 h 662307"/>
                <a:gd name="connsiteX6" fmla="*/ 357648 w 2057008"/>
                <a:gd name="connsiteY6" fmla="*/ 77292 h 662307"/>
                <a:gd name="connsiteX7" fmla="*/ 303005 w 2057008"/>
                <a:gd name="connsiteY7" fmla="*/ 176982 h 662307"/>
                <a:gd name="connsiteX0" fmla="*/ 303005 w 2057008"/>
                <a:gd name="connsiteY0" fmla="*/ 176982 h 662307"/>
                <a:gd name="connsiteX1" fmla="*/ 2057008 w 2057008"/>
                <a:gd name="connsiteY1" fmla="*/ 0 h 662307"/>
                <a:gd name="connsiteX2" fmla="*/ 1927912 w 2057008"/>
                <a:gd name="connsiteY2" fmla="*/ 525895 h 662307"/>
                <a:gd name="connsiteX3" fmla="*/ 238068 w 2057008"/>
                <a:gd name="connsiteY3" fmla="*/ 288651 h 662307"/>
                <a:gd name="connsiteX4" fmla="*/ 199779 w 2057008"/>
                <a:gd name="connsiteY4" fmla="*/ 366970 h 662307"/>
                <a:gd name="connsiteX5" fmla="*/ 0 w 2057008"/>
                <a:gd name="connsiteY5" fmla="*/ 144480 h 662307"/>
                <a:gd name="connsiteX6" fmla="*/ 357648 w 2057008"/>
                <a:gd name="connsiteY6" fmla="*/ 77292 h 662307"/>
                <a:gd name="connsiteX7" fmla="*/ 303005 w 2057008"/>
                <a:gd name="connsiteY7" fmla="*/ 176982 h 662307"/>
                <a:gd name="connsiteX0" fmla="*/ 283269 w 2037272"/>
                <a:gd name="connsiteY0" fmla="*/ 176982 h 662307"/>
                <a:gd name="connsiteX1" fmla="*/ 2037272 w 2037272"/>
                <a:gd name="connsiteY1" fmla="*/ 0 h 662307"/>
                <a:gd name="connsiteX2" fmla="*/ 1908176 w 2037272"/>
                <a:gd name="connsiteY2" fmla="*/ 525895 h 662307"/>
                <a:gd name="connsiteX3" fmla="*/ 218332 w 2037272"/>
                <a:gd name="connsiteY3" fmla="*/ 288651 h 662307"/>
                <a:gd name="connsiteX4" fmla="*/ 180043 w 2037272"/>
                <a:gd name="connsiteY4" fmla="*/ 366970 h 662307"/>
                <a:gd name="connsiteX5" fmla="*/ 0 w 2037272"/>
                <a:gd name="connsiteY5" fmla="*/ 109981 h 662307"/>
                <a:gd name="connsiteX6" fmla="*/ 337912 w 2037272"/>
                <a:gd name="connsiteY6" fmla="*/ 77292 h 662307"/>
                <a:gd name="connsiteX7" fmla="*/ 283269 w 2037272"/>
                <a:gd name="connsiteY7" fmla="*/ 176982 h 662307"/>
                <a:gd name="connsiteX0" fmla="*/ 283269 w 2037272"/>
                <a:gd name="connsiteY0" fmla="*/ 176982 h 662307"/>
                <a:gd name="connsiteX1" fmla="*/ 2037272 w 2037272"/>
                <a:gd name="connsiteY1" fmla="*/ 0 h 662307"/>
                <a:gd name="connsiteX2" fmla="*/ 1908176 w 2037272"/>
                <a:gd name="connsiteY2" fmla="*/ 525895 h 662307"/>
                <a:gd name="connsiteX3" fmla="*/ 218332 w 2037272"/>
                <a:gd name="connsiteY3" fmla="*/ 288651 h 662307"/>
                <a:gd name="connsiteX4" fmla="*/ 180043 w 2037272"/>
                <a:gd name="connsiteY4" fmla="*/ 366970 h 662307"/>
                <a:gd name="connsiteX5" fmla="*/ 0 w 2037272"/>
                <a:gd name="connsiteY5" fmla="*/ 109981 h 662307"/>
                <a:gd name="connsiteX6" fmla="*/ 337912 w 2037272"/>
                <a:gd name="connsiteY6" fmla="*/ 77292 h 662307"/>
                <a:gd name="connsiteX7" fmla="*/ 283269 w 2037272"/>
                <a:gd name="connsiteY7" fmla="*/ 176982 h 66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272" h="662307">
                  <a:moveTo>
                    <a:pt x="283269" y="176982"/>
                  </a:moveTo>
                  <a:cubicBezTo>
                    <a:pt x="575699" y="315165"/>
                    <a:pt x="1369240" y="673338"/>
                    <a:pt x="2037272" y="0"/>
                  </a:cubicBezTo>
                  <a:cubicBezTo>
                    <a:pt x="2020166" y="416913"/>
                    <a:pt x="2082132" y="369998"/>
                    <a:pt x="1908176" y="525895"/>
                  </a:cubicBezTo>
                  <a:cubicBezTo>
                    <a:pt x="1734220" y="681792"/>
                    <a:pt x="1089533" y="808177"/>
                    <a:pt x="218332" y="288651"/>
                  </a:cubicBezTo>
                  <a:cubicBezTo>
                    <a:pt x="226151" y="277151"/>
                    <a:pt x="182036" y="367387"/>
                    <a:pt x="180043" y="366970"/>
                  </a:cubicBezTo>
                  <a:cubicBezTo>
                    <a:pt x="127252" y="304965"/>
                    <a:pt x="87857" y="234363"/>
                    <a:pt x="0" y="109981"/>
                  </a:cubicBezTo>
                  <a:cubicBezTo>
                    <a:pt x="105047" y="92140"/>
                    <a:pt x="233949" y="96535"/>
                    <a:pt x="337912" y="77292"/>
                  </a:cubicBezTo>
                  <a:cubicBezTo>
                    <a:pt x="339493" y="80532"/>
                    <a:pt x="289258" y="176650"/>
                    <a:pt x="283269" y="176982"/>
                  </a:cubicBezTo>
                  <a:close/>
                </a:path>
              </a:pathLst>
            </a:custGeom>
            <a:gradFill flip="none" rotWithShape="1">
              <a:gsLst>
                <a:gs pos="51000">
                  <a:srgbClr val="5AC3FA">
                    <a:alpha val="40000"/>
                  </a:srgbClr>
                </a:gs>
                <a:gs pos="10000">
                  <a:schemeClr val="accent4">
                    <a:lumMod val="75000"/>
                    <a:alpha val="15000"/>
                  </a:schemeClr>
                </a:gs>
                <a:gs pos="100000">
                  <a:srgbClr val="5AC3FA">
                    <a:alpha val="0"/>
                  </a:srgbClr>
                </a:gs>
                <a:gs pos="27000">
                  <a:schemeClr val="accent4">
                    <a:lumMod val="75000"/>
                    <a:alpha val="70000"/>
                  </a:schemeClr>
                </a:gs>
              </a:gsLst>
              <a:lin ang="0" scaled="1"/>
              <a:tileRect/>
            </a:gradFill>
            <a:ln w="12700" cap="flat" cmpd="sng" algn="ctr">
              <a:gradFill flip="none" rotWithShape="1">
                <a:gsLst>
                  <a:gs pos="72000">
                    <a:srgbClr val="5AC3FA">
                      <a:alpha val="60000"/>
                    </a:srgbClr>
                  </a:gs>
                  <a:gs pos="7000">
                    <a:srgbClr val="5AC3FA">
                      <a:alpha val="15000"/>
                    </a:srgbClr>
                  </a:gs>
                  <a:gs pos="92000">
                    <a:srgbClr val="5AC3FA">
                      <a:alpha val="0"/>
                    </a:srgbClr>
                  </a:gs>
                  <a:gs pos="35000">
                    <a:srgbClr val="5AC3FA">
                      <a:alpha val="6000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446"/>
                </a:solidFill>
                <a:effectLst/>
                <a:uLnTx/>
                <a:uFillTx/>
                <a:latin typeface="Arial" charset="0"/>
                <a:ea typeface="ＭＳ Ｐゴシック" pitchFamily="16" charset="-128"/>
                <a:cs typeface="+mn-cs"/>
              </a:endParaRPr>
            </a:p>
          </p:txBody>
        </p:sp>
        <p:grpSp>
          <p:nvGrpSpPr>
            <p:cNvPr id="16" name="Group 15"/>
            <p:cNvGrpSpPr/>
            <p:nvPr/>
          </p:nvGrpSpPr>
          <p:grpSpPr>
            <a:xfrm>
              <a:off x="5920385" y="2743471"/>
              <a:ext cx="1469734" cy="1324417"/>
              <a:chOff x="3627890" y="2975296"/>
              <a:chExt cx="1933500" cy="1577448"/>
            </a:xfrm>
          </p:grpSpPr>
          <p:pic>
            <p:nvPicPr>
              <p:cNvPr id="44" name="Picture 43"/>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3627890" y="2975296"/>
                <a:ext cx="1933500" cy="1577448"/>
              </a:xfrm>
              <a:prstGeom prst="rect">
                <a:avLst/>
              </a:prstGeom>
              <a:effectLst>
                <a:outerShdw blurRad="762000" dir="2700000" algn="tl" rotWithShape="0">
                  <a:srgbClr val="001B5E"/>
                </a:outerShdw>
              </a:effectLst>
            </p:spPr>
          </p:pic>
          <p:pic>
            <p:nvPicPr>
              <p:cNvPr id="45" name="Picture 44"/>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3627890" y="2975296"/>
                <a:ext cx="1933500" cy="1577448"/>
              </a:xfrm>
              <a:prstGeom prst="rect">
                <a:avLst/>
              </a:prstGeom>
            </p:spPr>
          </p:pic>
        </p:grpSp>
        <p:pic>
          <p:nvPicPr>
            <p:cNvPr id="17" name="Picture 16"/>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35536" t="30929" r="3581" b="5405"/>
            <a:stretch/>
          </p:blipFill>
          <p:spPr bwMode="auto">
            <a:xfrm>
              <a:off x="5043951" y="4084405"/>
              <a:ext cx="1011463" cy="690108"/>
            </a:xfrm>
            <a:prstGeom prst="rect">
              <a:avLst/>
            </a:prstGeom>
            <a:effectLst>
              <a:outerShdw blurRad="190500" dist="63500" dir="2700000">
                <a:srgbClr val="000000">
                  <a:alpha val="20000"/>
                </a:srgbClr>
              </a:outerShdw>
            </a:effectLst>
          </p:spPr>
        </p:pic>
        <p:grpSp>
          <p:nvGrpSpPr>
            <p:cNvPr id="18" name="Group 17"/>
            <p:cNvGrpSpPr/>
            <p:nvPr/>
          </p:nvGrpSpPr>
          <p:grpSpPr>
            <a:xfrm>
              <a:off x="4167959" y="4971647"/>
              <a:ext cx="835026" cy="708024"/>
              <a:chOff x="1868593" y="5017329"/>
              <a:chExt cx="835026" cy="708024"/>
            </a:xfrm>
          </p:grpSpPr>
          <p:pic>
            <p:nvPicPr>
              <p:cNvPr id="42" name="Picture 41" descr="t_file_blu.png"/>
              <p:cNvPicPr>
                <a:picLocks noChangeAspect="1"/>
              </p:cNvPicPr>
              <p:nvPr/>
            </p:nvPicPr>
            <p:blipFill rotWithShape="1">
              <a:blip r:embed="rId7" cstate="print">
                <a:extLst>
                  <a:ext uri="{28A0092B-C50C-407E-A947-70E740481C1C}">
                    <a14:useLocalDpi xmlns:a14="http://schemas.microsoft.com/office/drawing/2010/main"/>
                  </a:ext>
                </a:extLst>
              </a:blip>
              <a:srcRect l="3772" t="2948" r="3728" b="5681"/>
              <a:stretch/>
            </p:blipFill>
            <p:spPr>
              <a:xfrm>
                <a:off x="1868593" y="5017329"/>
                <a:ext cx="469901" cy="571500"/>
              </a:xfrm>
              <a:prstGeom prst="rect">
                <a:avLst/>
              </a:prstGeom>
            </p:spPr>
          </p:pic>
          <p:pic>
            <p:nvPicPr>
              <p:cNvPr id="43" name="Picture 42" descr="table_5rows.png"/>
              <p:cNvPicPr>
                <a:picLocks noChangeAspect="1"/>
              </p:cNvPicPr>
              <p:nvPr/>
            </p:nvPicPr>
            <p:blipFill rotWithShape="1">
              <a:blip r:embed="rId8" cstate="print">
                <a:extLst>
                  <a:ext uri="{28A0092B-C50C-407E-A947-70E740481C1C}">
                    <a14:useLocalDpi xmlns:a14="http://schemas.microsoft.com/office/drawing/2010/main"/>
                  </a:ext>
                </a:extLst>
              </a:blip>
              <a:srcRect l="3245" t="4090" r="3491" b="5607"/>
              <a:stretch/>
            </p:blipFill>
            <p:spPr>
              <a:xfrm>
                <a:off x="2132119" y="5252278"/>
                <a:ext cx="571500" cy="473075"/>
              </a:xfrm>
              <a:prstGeom prst="rect">
                <a:avLst/>
              </a:prstGeom>
            </p:spPr>
          </p:pic>
        </p:grpSp>
        <p:sp>
          <p:nvSpPr>
            <p:cNvPr id="19" name="TextBox 18"/>
            <p:cNvSpPr txBox="1"/>
            <p:nvPr/>
          </p:nvSpPr>
          <p:spPr>
            <a:xfrm>
              <a:off x="3153105" y="5013344"/>
              <a:ext cx="638470" cy="333482"/>
            </a:xfrm>
            <a:prstGeom prst="rect">
              <a:avLst/>
            </a:prstGeom>
            <a:noFill/>
            <a:effectLst/>
          </p:spPr>
          <p:txBody>
            <a:bodyPr wrap="square" lIns="0" tIns="0" rIns="0" bIns="0" rtlCol="0" anchor="b">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Data</a:t>
              </a:r>
            </a:p>
          </p:txBody>
        </p:sp>
        <p:sp>
          <p:nvSpPr>
            <p:cNvPr id="20" name="TextBox 19"/>
            <p:cNvSpPr txBox="1"/>
            <p:nvPr/>
          </p:nvSpPr>
          <p:spPr>
            <a:xfrm>
              <a:off x="3153105" y="4061280"/>
              <a:ext cx="1180976" cy="333482"/>
            </a:xfrm>
            <a:prstGeom prst="rect">
              <a:avLst/>
            </a:prstGeom>
            <a:noFill/>
            <a:effectLst/>
          </p:spPr>
          <p:txBody>
            <a:bodyPr wrap="square" lIns="0" tIns="0" rIns="0" bIns="0" rtlCol="0" anchor="b">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Information</a:t>
              </a:r>
            </a:p>
          </p:txBody>
        </p:sp>
        <p:sp>
          <p:nvSpPr>
            <p:cNvPr id="21" name="TextBox 20"/>
            <p:cNvSpPr txBox="1"/>
            <p:nvPr/>
          </p:nvSpPr>
          <p:spPr>
            <a:xfrm>
              <a:off x="3153105" y="3096575"/>
              <a:ext cx="1180976" cy="333482"/>
            </a:xfrm>
            <a:prstGeom prst="rect">
              <a:avLst/>
            </a:prstGeom>
            <a:noFill/>
            <a:effectLst/>
          </p:spPr>
          <p:txBody>
            <a:bodyPr wrap="square" lIns="0" tIns="0" rIns="0" bIns="0" rtlCol="0" anchor="b">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Knowledge</a:t>
              </a:r>
            </a:p>
          </p:txBody>
        </p:sp>
        <p:grpSp>
          <p:nvGrpSpPr>
            <p:cNvPr id="22" name="Group 21"/>
            <p:cNvGrpSpPr/>
            <p:nvPr/>
          </p:nvGrpSpPr>
          <p:grpSpPr>
            <a:xfrm>
              <a:off x="7541681" y="1497125"/>
              <a:ext cx="829162" cy="828585"/>
              <a:chOff x="2245586" y="1670112"/>
              <a:chExt cx="1281052" cy="1280160"/>
            </a:xfrm>
          </p:grpSpPr>
          <p:pic>
            <p:nvPicPr>
              <p:cNvPr id="40" name="Picture 39" descr="G47382_EsriUserStock_0127_sml.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245586" y="1670112"/>
                <a:ext cx="1281052" cy="1280160"/>
              </a:xfrm>
              <a:prstGeom prst="ellipse">
                <a:avLst/>
              </a:prstGeom>
              <a:noFill/>
              <a:ln w="3175" cap="flat" cmpd="sng" algn="ctr">
                <a:noFill/>
                <a:prstDash val="solid"/>
                <a:round/>
                <a:headEnd type="none" w="med" len="med"/>
                <a:tailEnd type="none" w="med" len="med"/>
              </a:ln>
              <a:effectLst/>
            </p:spPr>
          </p:pic>
          <p:sp>
            <p:nvSpPr>
              <p:cNvPr id="41" name="Oval 40"/>
              <p:cNvSpPr/>
              <p:nvPr/>
            </p:nvSpPr>
            <p:spPr bwMode="auto">
              <a:xfrm>
                <a:off x="2246478" y="1670112"/>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marL="0" marR="0" lvl="0" indent="0" algn="l" defTabSz="9179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97" charset="-128"/>
                  <a:cs typeface="ＭＳ Ｐゴシック" pitchFamily="-97" charset="-128"/>
                </a:endParaRPr>
              </a:p>
            </p:txBody>
          </p:sp>
        </p:grpSp>
        <p:grpSp>
          <p:nvGrpSpPr>
            <p:cNvPr id="23" name="Group 22"/>
            <p:cNvGrpSpPr/>
            <p:nvPr/>
          </p:nvGrpSpPr>
          <p:grpSpPr>
            <a:xfrm>
              <a:off x="7541681" y="2648998"/>
              <a:ext cx="828585" cy="828585"/>
              <a:chOff x="2245586" y="4581128"/>
              <a:chExt cx="1280160" cy="1280160"/>
            </a:xfrm>
          </p:grpSpPr>
          <p:pic>
            <p:nvPicPr>
              <p:cNvPr id="38" name="Picture 37" descr="G45908_MobileGIS_0152_sml.jpg"/>
              <p:cNvPicPr>
                <a:picLocks/>
              </p:cNvPicPr>
              <p:nvPr/>
            </p:nvPicPr>
            <p:blipFill rotWithShape="1">
              <a:blip r:embed="rId10" cstate="print">
                <a:extLst>
                  <a:ext uri="{28A0092B-C50C-407E-A947-70E740481C1C}">
                    <a14:useLocalDpi xmlns:a14="http://schemas.microsoft.com/office/drawing/2010/main"/>
                  </a:ext>
                </a:extLst>
              </a:blip>
              <a:srcRect/>
              <a:stretch/>
            </p:blipFill>
            <p:spPr>
              <a:xfrm>
                <a:off x="2245586" y="4581128"/>
                <a:ext cx="1280160" cy="1280160"/>
              </a:xfrm>
              <a:prstGeom prst="ellipse">
                <a:avLst/>
              </a:prstGeom>
              <a:noFill/>
              <a:ln w="3175" cap="flat" cmpd="sng" algn="ctr">
                <a:noFill/>
                <a:prstDash val="solid"/>
                <a:round/>
                <a:headEnd type="none" w="med" len="med"/>
                <a:tailEnd type="none" w="med" len="med"/>
              </a:ln>
              <a:effectLst/>
            </p:spPr>
          </p:pic>
          <p:sp>
            <p:nvSpPr>
              <p:cNvPr id="39" name="Oval 38"/>
              <p:cNvSpPr/>
              <p:nvPr/>
            </p:nvSpPr>
            <p:spPr bwMode="auto">
              <a:xfrm>
                <a:off x="2245586" y="4581128"/>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marL="0" marR="0" lvl="0" indent="0" algn="l" defTabSz="9179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97" charset="-128"/>
                  <a:cs typeface="ＭＳ Ｐゴシック" pitchFamily="-97" charset="-128"/>
                </a:endParaRPr>
              </a:p>
            </p:txBody>
          </p:sp>
        </p:grpSp>
        <p:grpSp>
          <p:nvGrpSpPr>
            <p:cNvPr id="24" name="Group 23"/>
            <p:cNvGrpSpPr/>
            <p:nvPr/>
          </p:nvGrpSpPr>
          <p:grpSpPr>
            <a:xfrm>
              <a:off x="8692568" y="1497125"/>
              <a:ext cx="828585" cy="828585"/>
              <a:chOff x="5618951" y="1670112"/>
              <a:chExt cx="1280160" cy="1280160"/>
            </a:xfrm>
          </p:grpSpPr>
          <p:pic>
            <p:nvPicPr>
              <p:cNvPr id="36" name="Picture 35" descr="G30012_CEO Men_156_sml.jp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618951" y="1670112"/>
                <a:ext cx="1279402" cy="1280160"/>
              </a:xfrm>
              <a:prstGeom prst="ellipse">
                <a:avLst/>
              </a:prstGeom>
              <a:noFill/>
              <a:ln w="3175" cap="flat" cmpd="sng" algn="ctr">
                <a:noFill/>
                <a:prstDash val="solid"/>
                <a:round/>
                <a:headEnd type="none" w="med" len="med"/>
                <a:tailEnd type="none" w="med" len="med"/>
              </a:ln>
              <a:effectLst/>
            </p:spPr>
          </p:pic>
          <p:sp>
            <p:nvSpPr>
              <p:cNvPr id="37" name="Oval 36"/>
              <p:cNvSpPr/>
              <p:nvPr/>
            </p:nvSpPr>
            <p:spPr bwMode="auto">
              <a:xfrm>
                <a:off x="5618951" y="1670112"/>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marL="0" marR="0" lvl="0" indent="0" algn="l" defTabSz="9179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97" charset="-128"/>
                  <a:cs typeface="ＭＳ Ｐゴシック" pitchFamily="-97" charset="-128"/>
                </a:endParaRPr>
              </a:p>
            </p:txBody>
          </p:sp>
        </p:grpSp>
        <p:grpSp>
          <p:nvGrpSpPr>
            <p:cNvPr id="25" name="Group 24"/>
            <p:cNvGrpSpPr/>
            <p:nvPr/>
          </p:nvGrpSpPr>
          <p:grpSpPr>
            <a:xfrm>
              <a:off x="8692568" y="2648998"/>
              <a:ext cx="828585" cy="828585"/>
              <a:chOff x="5621888" y="4581128"/>
              <a:chExt cx="1280160" cy="1280160"/>
            </a:xfrm>
          </p:grpSpPr>
          <p:pic>
            <p:nvPicPr>
              <p:cNvPr id="34" name="Picture 33" descr="G45908_MobileGIS_0455_sml.jp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621888" y="4588510"/>
                <a:ext cx="1277223" cy="1272778"/>
              </a:xfrm>
              <a:prstGeom prst="ellipse">
                <a:avLst/>
              </a:prstGeom>
              <a:noFill/>
              <a:ln w="3175" cap="flat" cmpd="sng" algn="ctr">
                <a:noFill/>
                <a:prstDash val="solid"/>
                <a:round/>
                <a:headEnd type="none" w="med" len="med"/>
                <a:tailEnd type="none" w="med" len="med"/>
              </a:ln>
              <a:effectLst/>
            </p:spPr>
          </p:pic>
          <p:sp>
            <p:nvSpPr>
              <p:cNvPr id="35" name="Oval 34"/>
              <p:cNvSpPr/>
              <p:nvPr/>
            </p:nvSpPr>
            <p:spPr bwMode="auto">
              <a:xfrm>
                <a:off x="5621888" y="4581128"/>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marL="0" marR="0" lvl="0" indent="0" algn="l" defTabSz="9179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97" charset="-128"/>
                  <a:cs typeface="ＭＳ Ｐゴシック" pitchFamily="-97" charset="-128"/>
                </a:endParaRPr>
              </a:p>
            </p:txBody>
          </p:sp>
        </p:grpSp>
        <p:sp>
          <p:nvSpPr>
            <p:cNvPr id="26" name="Circular Arrow 25"/>
            <p:cNvSpPr/>
            <p:nvPr/>
          </p:nvSpPr>
          <p:spPr bwMode="auto">
            <a:xfrm rot="18000000">
              <a:off x="4221004" y="4242895"/>
              <a:ext cx="973768" cy="973768"/>
            </a:xfrm>
            <a:prstGeom prst="circularArrow">
              <a:avLst>
                <a:gd name="adj1" fmla="val 7360"/>
                <a:gd name="adj2" fmla="val 1187954"/>
                <a:gd name="adj3" fmla="val 20105980"/>
                <a:gd name="adj4" fmla="val 12413377"/>
                <a:gd name="adj5" fmla="val 8646"/>
              </a:avLst>
            </a:prstGeom>
            <a:gradFill flip="none" rotWithShape="1">
              <a:gsLst>
                <a:gs pos="100000">
                  <a:srgbClr val="5AC3FA"/>
                </a:gs>
                <a:gs pos="10000">
                  <a:srgbClr val="5AC3FA">
                    <a:alpha val="0"/>
                  </a:srgbClr>
                </a:gs>
              </a:gsLst>
              <a:lin ang="0" scaled="1"/>
              <a:tileRect/>
            </a:gradFill>
            <a:ln w="1905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446"/>
                </a:solidFill>
                <a:effectLst/>
                <a:uLnTx/>
                <a:uFillTx/>
                <a:latin typeface="Arial" charset="0"/>
                <a:ea typeface="ＭＳ Ｐゴシック" pitchFamily="16" charset="-128"/>
                <a:cs typeface="+mn-cs"/>
              </a:endParaRPr>
            </a:p>
          </p:txBody>
        </p:sp>
        <p:sp>
          <p:nvSpPr>
            <p:cNvPr id="27" name="Circular Arrow 26"/>
            <p:cNvSpPr/>
            <p:nvPr/>
          </p:nvSpPr>
          <p:spPr bwMode="auto">
            <a:xfrm rot="18000000">
              <a:off x="5249426" y="3273525"/>
              <a:ext cx="973768" cy="973768"/>
            </a:xfrm>
            <a:prstGeom prst="circularArrow">
              <a:avLst>
                <a:gd name="adj1" fmla="val 7360"/>
                <a:gd name="adj2" fmla="val 1187954"/>
                <a:gd name="adj3" fmla="val 20105980"/>
                <a:gd name="adj4" fmla="val 12413377"/>
                <a:gd name="adj5" fmla="val 8646"/>
              </a:avLst>
            </a:prstGeom>
            <a:gradFill flip="none" rotWithShape="1">
              <a:gsLst>
                <a:gs pos="100000">
                  <a:srgbClr val="5AC3FA"/>
                </a:gs>
                <a:gs pos="10000">
                  <a:srgbClr val="5AC3FA">
                    <a:alpha val="0"/>
                  </a:srgbClr>
                </a:gs>
              </a:gsLst>
              <a:lin ang="0" scaled="1"/>
              <a:tileRect/>
            </a:gradFill>
            <a:ln w="1905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446"/>
                </a:solidFill>
                <a:effectLst/>
                <a:uLnTx/>
                <a:uFillTx/>
                <a:latin typeface="Arial" charset="0"/>
                <a:ea typeface="ＭＳ Ｐゴシック" pitchFamily="16" charset="-128"/>
                <a:cs typeface="+mn-cs"/>
              </a:endParaRPr>
            </a:p>
          </p:txBody>
        </p:sp>
        <p:sp>
          <p:nvSpPr>
            <p:cNvPr id="28" name="Circular Arrow 27"/>
            <p:cNvSpPr/>
            <p:nvPr/>
          </p:nvSpPr>
          <p:spPr bwMode="auto">
            <a:xfrm rot="18000000">
              <a:off x="6685347" y="2305070"/>
              <a:ext cx="973768" cy="973768"/>
            </a:xfrm>
            <a:prstGeom prst="circularArrow">
              <a:avLst>
                <a:gd name="adj1" fmla="val 7360"/>
                <a:gd name="adj2" fmla="val 1187954"/>
                <a:gd name="adj3" fmla="val 20105980"/>
                <a:gd name="adj4" fmla="val 12413377"/>
                <a:gd name="adj5" fmla="val 8646"/>
              </a:avLst>
            </a:prstGeom>
            <a:gradFill flip="none" rotWithShape="1">
              <a:gsLst>
                <a:gs pos="100000">
                  <a:srgbClr val="5AC3FA"/>
                </a:gs>
                <a:gs pos="10000">
                  <a:srgbClr val="5AC3FA">
                    <a:alpha val="0"/>
                  </a:srgbClr>
                </a:gs>
              </a:gsLst>
              <a:lin ang="0" scaled="1"/>
              <a:tileRect/>
            </a:gradFill>
            <a:ln w="1905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446"/>
                </a:solidFill>
                <a:effectLst/>
                <a:uLnTx/>
                <a:uFillTx/>
                <a:latin typeface="Arial" charset="0"/>
                <a:ea typeface="ＭＳ Ｐゴシック" pitchFamily="16" charset="-128"/>
                <a:cs typeface="+mn-cs"/>
              </a:endParaRPr>
            </a:p>
          </p:txBody>
        </p:sp>
        <p:sp>
          <p:nvSpPr>
            <p:cNvPr id="29" name="TextBox 28"/>
            <p:cNvSpPr txBox="1"/>
            <p:nvPr/>
          </p:nvSpPr>
          <p:spPr>
            <a:xfrm>
              <a:off x="3153105" y="2127237"/>
              <a:ext cx="1387432" cy="333482"/>
            </a:xfrm>
            <a:prstGeom prst="rect">
              <a:avLst/>
            </a:prstGeom>
            <a:noFill/>
            <a:effectLst/>
          </p:spPr>
          <p:txBody>
            <a:bodyPr wrap="square" lIns="0" tIns="0" rIns="0" bIns="0" rtlCol="0" anchor="b">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Understanding</a:t>
              </a:r>
            </a:p>
          </p:txBody>
        </p:sp>
        <p:sp>
          <p:nvSpPr>
            <p:cNvPr id="30" name="TextBox 29"/>
            <p:cNvSpPr txBox="1"/>
            <p:nvPr/>
          </p:nvSpPr>
          <p:spPr>
            <a:xfrm>
              <a:off x="4772602" y="4768336"/>
              <a:ext cx="1302956" cy="229542"/>
            </a:xfrm>
            <a:prstGeom prst="rect">
              <a:avLst/>
            </a:prstGeom>
            <a:noFill/>
            <a:effectLst/>
          </p:spPr>
          <p:txBody>
            <a:bodyPr wrap="square" lIns="0" tIns="0" rIns="0" bIns="0" rtlCol="0" anchor="b">
              <a:noAutofit/>
            </a:bodyPr>
            <a:lstStyle/>
            <a:p>
              <a:pPr marL="0" marR="0" lvl="0" indent="0" algn="r" defTabSz="4572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EB4E6">
                      <a:lumMod val="20000"/>
                      <a:lumOff val="80000"/>
                    </a:srgbClr>
                  </a:solidFill>
                  <a:effectLst/>
                  <a:uLnTx/>
                  <a:uFillTx/>
                  <a:latin typeface="Arial"/>
                  <a:ea typeface="+mn-ea"/>
                  <a:cs typeface="+mn-cs"/>
                </a:rPr>
                <a:t>Mapping</a:t>
              </a:r>
            </a:p>
          </p:txBody>
        </p:sp>
        <p:sp>
          <p:nvSpPr>
            <p:cNvPr id="31" name="TextBox 30"/>
            <p:cNvSpPr txBox="1"/>
            <p:nvPr/>
          </p:nvSpPr>
          <p:spPr>
            <a:xfrm>
              <a:off x="5877474" y="3978513"/>
              <a:ext cx="1302956" cy="229542"/>
            </a:xfrm>
            <a:prstGeom prst="rect">
              <a:avLst/>
            </a:prstGeom>
            <a:noFill/>
            <a:effectLst/>
          </p:spPr>
          <p:txBody>
            <a:bodyPr wrap="square" lIns="0" tIns="0" rIns="0" bIns="0" rtlCol="0" anchor="b">
              <a:noAutofit/>
            </a:bodyPr>
            <a:lstStyle/>
            <a:p>
              <a:pPr marL="0" marR="0" lvl="0" indent="0" algn="r" defTabSz="4572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EB4E6">
                      <a:lumMod val="20000"/>
                      <a:lumOff val="80000"/>
                    </a:srgbClr>
                  </a:solidFill>
                  <a:effectLst/>
                  <a:uLnTx/>
                  <a:uFillTx/>
                  <a:latin typeface="Arial"/>
                  <a:ea typeface="+mn-ea"/>
                  <a:cs typeface="+mn-cs"/>
                </a:rPr>
                <a:t>Integration</a:t>
              </a:r>
            </a:p>
          </p:txBody>
        </p:sp>
        <p:pic>
          <p:nvPicPr>
            <p:cNvPr id="32" name="Picture 31" descr="cloud_jack-fav_02lg.png"/>
            <p:cNvPicPr>
              <a:picLocks noChangeAspect="1"/>
            </p:cNvPicPr>
            <p:nvPr/>
          </p:nvPicPr>
          <p:blipFill>
            <a:blip r:embed="rId13" cstate="print">
              <a:alphaModFix amt="92000"/>
              <a:extLst>
                <a:ext uri="{28A0092B-C50C-407E-A947-70E740481C1C}">
                  <a14:useLocalDpi xmlns:a14="http://schemas.microsoft.com/office/drawing/2010/main"/>
                </a:ext>
              </a:extLst>
            </a:blip>
            <a:stretch>
              <a:fillRect/>
            </a:stretch>
          </p:blipFill>
          <p:spPr>
            <a:xfrm>
              <a:off x="7819639" y="1989980"/>
              <a:ext cx="1285174" cy="891470"/>
            </a:xfrm>
            <a:prstGeom prst="rect">
              <a:avLst/>
            </a:prstGeom>
          </p:spPr>
        </p:pic>
        <p:sp>
          <p:nvSpPr>
            <p:cNvPr id="33" name="TextBox 32"/>
            <p:cNvSpPr txBox="1"/>
            <p:nvPr/>
          </p:nvSpPr>
          <p:spPr>
            <a:xfrm>
              <a:off x="7711705" y="2258415"/>
              <a:ext cx="1598455" cy="478363"/>
            </a:xfrm>
            <a:prstGeom prst="rect">
              <a:avLst/>
            </a:prstGeom>
            <a:noFill/>
            <a:effectLst/>
          </p:spPr>
          <p:txBody>
            <a:bodyPr wrap="square" lIns="0" tIns="0" rIns="0" bIns="0" rtlCol="0">
              <a:no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Sharing and Collaboration</a:t>
              </a:r>
            </a:p>
          </p:txBody>
        </p:sp>
      </p:grpSp>
      <p:pic>
        <p:nvPicPr>
          <p:cNvPr id="3" name="Picture 2"/>
          <p:cNvPicPr>
            <a:picLocks noChangeAspect="1"/>
          </p:cNvPicPr>
          <p:nvPr/>
        </p:nvPicPr>
        <p:blipFill>
          <a:blip r:embed="rId14"/>
          <a:stretch>
            <a:fillRect/>
          </a:stretch>
        </p:blipFill>
        <p:spPr>
          <a:xfrm>
            <a:off x="490539" y="4495423"/>
            <a:ext cx="1476375" cy="1457325"/>
          </a:xfrm>
          <a:prstGeom prst="rect">
            <a:avLst/>
          </a:prstGeom>
        </p:spPr>
      </p:pic>
      <p:sp>
        <p:nvSpPr>
          <p:cNvPr id="4" name="TextBox 3"/>
          <p:cNvSpPr txBox="1"/>
          <p:nvPr/>
        </p:nvSpPr>
        <p:spPr>
          <a:xfrm>
            <a:off x="305141" y="6069125"/>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Arial"/>
                <a:ea typeface="+mn-ea"/>
                <a:cs typeface="+mn-cs"/>
              </a:rPr>
              <a:t>Slide: Jack Dangermond</a:t>
            </a:r>
          </a:p>
        </p:txBody>
      </p:sp>
    </p:spTree>
    <p:extLst>
      <p:ext uri="{BB962C8B-B14F-4D97-AF65-F5344CB8AC3E}">
        <p14:creationId xmlns:p14="http://schemas.microsoft.com/office/powerpoint/2010/main" val="1089821418"/>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127"/>
          <p:cNvSpPr/>
          <p:nvPr/>
        </p:nvSpPr>
        <p:spPr bwMode="auto">
          <a:xfrm flipV="1">
            <a:off x="1524000" y="284676"/>
            <a:ext cx="9144000" cy="6573329"/>
          </a:xfrm>
          <a:prstGeom prst="rect">
            <a:avLst/>
          </a:prstGeom>
          <a:gradFill flip="none" rotWithShape="1">
            <a:gsLst>
              <a:gs pos="100000">
                <a:srgbClr val="2E90E6">
                  <a:alpha val="0"/>
                </a:srgbClr>
              </a:gs>
              <a:gs pos="10000">
                <a:srgbClr val="5AC3FA">
                  <a:alpha val="0"/>
                </a:srgbClr>
              </a:gs>
              <a:gs pos="75000">
                <a:srgbClr val="1A78B0">
                  <a:alpha val="80000"/>
                </a:srgbClr>
              </a:gs>
              <a:gs pos="35000">
                <a:srgbClr val="1A78B0">
                  <a:alpha val="80000"/>
                </a:srgbClr>
              </a:gs>
            </a:gsLst>
            <a:lin ang="16200000" scaled="0"/>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pitchFamily="16" charset="-128"/>
              <a:cs typeface="ＭＳ Ｐゴシック" pitchFamily="-97" charset="-128"/>
            </a:endParaRPr>
          </a:p>
        </p:txBody>
      </p:sp>
      <p:pic>
        <p:nvPicPr>
          <p:cNvPr id="126" name="Picture 125" descr="blueswoosh-bg.png"/>
          <p:cNvPicPr>
            <a:picLocks noChangeAspect="1"/>
          </p:cNvPicPr>
          <p:nvPr/>
        </p:nvPicPr>
        <p:blipFill>
          <a:blip r:embed="rId3">
            <a:alphaModFix amt="52000"/>
          </a:blip>
          <a:stretch>
            <a:fillRect/>
          </a:stretch>
        </p:blipFill>
        <p:spPr>
          <a:xfrm>
            <a:off x="1524000" y="4"/>
            <a:ext cx="9144000" cy="6858001"/>
          </a:xfrm>
          <a:prstGeom prst="rect">
            <a:avLst/>
          </a:prstGeom>
          <a:noFill/>
          <a:ln>
            <a:noFill/>
          </a:ln>
        </p:spPr>
      </p:pic>
      <p:pic>
        <p:nvPicPr>
          <p:cNvPr id="127" name="Picture 126" descr="23102_cloud_bg.png"/>
          <p:cNvPicPr>
            <a:picLocks noChangeAspect="1"/>
          </p:cNvPicPr>
          <p:nvPr/>
        </p:nvPicPr>
        <p:blipFill rotWithShape="1">
          <a:blip r:embed="rId4" cstate="print">
            <a:alphaModFix amt="80000"/>
          </a:blip>
          <a:srcRect r="38983"/>
          <a:stretch/>
        </p:blipFill>
        <p:spPr>
          <a:xfrm>
            <a:off x="3194901" y="123265"/>
            <a:ext cx="7473100" cy="4381208"/>
          </a:xfrm>
          <a:prstGeom prst="rect">
            <a:avLst/>
          </a:prstGeom>
          <a:noFill/>
          <a:ln>
            <a:noFill/>
          </a:ln>
        </p:spPr>
      </p:pic>
      <p:sp>
        <p:nvSpPr>
          <p:cNvPr id="2" name="Title 1"/>
          <p:cNvSpPr>
            <a:spLocks noGrp="1"/>
          </p:cNvSpPr>
          <p:nvPr>
            <p:ph type="title"/>
          </p:nvPr>
        </p:nvSpPr>
        <p:spPr/>
        <p:txBody>
          <a:bodyPr/>
          <a:lstStyle/>
          <a:p>
            <a:r>
              <a:rPr lang="en-US" dirty="0" smtClean="0"/>
              <a:t>Observation, Forecasting, Planning, Operations</a:t>
            </a:r>
            <a:endParaRPr lang="en-US" dirty="0"/>
          </a:p>
        </p:txBody>
      </p:sp>
      <p:grpSp>
        <p:nvGrpSpPr>
          <p:cNvPr id="9" name="Group 8"/>
          <p:cNvGrpSpPr>
            <a:grpSpLocks noChangeAspect="1"/>
          </p:cNvGrpSpPr>
          <p:nvPr/>
        </p:nvGrpSpPr>
        <p:grpSpPr>
          <a:xfrm>
            <a:off x="2424113" y="1497125"/>
            <a:ext cx="7249644" cy="4572000"/>
            <a:chOff x="2667671" y="1497125"/>
            <a:chExt cx="6853482" cy="4322160"/>
          </a:xfrm>
        </p:grpSpPr>
        <p:cxnSp>
          <p:nvCxnSpPr>
            <p:cNvPr id="10" name="Straight Connector 9"/>
            <p:cNvCxnSpPr/>
            <p:nvPr/>
          </p:nvCxnSpPr>
          <p:spPr bwMode="ltGray">
            <a:xfrm flipH="1">
              <a:off x="2667672" y="5402198"/>
              <a:ext cx="2636826" cy="0"/>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11" name="Straight Connector 10"/>
            <p:cNvCxnSpPr/>
            <p:nvPr/>
          </p:nvCxnSpPr>
          <p:spPr bwMode="ltGray">
            <a:xfrm flipH="1">
              <a:off x="2667673" y="4437439"/>
              <a:ext cx="3850166" cy="0"/>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12" name="Straight Connector 11"/>
            <p:cNvCxnSpPr/>
            <p:nvPr/>
          </p:nvCxnSpPr>
          <p:spPr bwMode="ltGray">
            <a:xfrm flipH="1">
              <a:off x="2667671" y="3472681"/>
              <a:ext cx="4916094" cy="0"/>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13" name="Straight Connector 12"/>
            <p:cNvCxnSpPr/>
            <p:nvPr/>
          </p:nvCxnSpPr>
          <p:spPr bwMode="ltGray">
            <a:xfrm flipH="1">
              <a:off x="2667672" y="2507923"/>
              <a:ext cx="5381024" cy="0"/>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sp>
          <p:nvSpPr>
            <p:cNvPr id="14" name="Right Arrow 13"/>
            <p:cNvSpPr/>
            <p:nvPr/>
          </p:nvSpPr>
          <p:spPr bwMode="auto">
            <a:xfrm rot="16200000">
              <a:off x="1000729" y="3767719"/>
              <a:ext cx="3880721" cy="222412"/>
            </a:xfrm>
            <a:prstGeom prst="rightArrow">
              <a:avLst>
                <a:gd name="adj1" fmla="val 36541"/>
                <a:gd name="adj2" fmla="val 67945"/>
              </a:avLst>
            </a:prstGeom>
            <a:gradFill flip="none" rotWithShape="1">
              <a:gsLst>
                <a:gs pos="100000">
                  <a:srgbClr val="5AC3FA"/>
                </a:gs>
                <a:gs pos="10000">
                  <a:srgbClr val="5AC3FA">
                    <a:alpha val="0"/>
                  </a:srgbClr>
                </a:gs>
              </a:gsLst>
              <a:lin ang="0" scaled="1"/>
              <a:tileRect/>
            </a:gradFill>
            <a:ln w="1905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1446"/>
                </a:solidFill>
                <a:effectLst/>
                <a:uLnTx/>
                <a:uFillTx/>
                <a:latin typeface="Arial" charset="0"/>
                <a:ea typeface="ＭＳ Ｐゴシック" pitchFamily="16" charset="-128"/>
                <a:cs typeface="+mn-cs"/>
              </a:endParaRPr>
            </a:p>
          </p:txBody>
        </p:sp>
        <p:sp>
          <p:nvSpPr>
            <p:cNvPr id="15" name="Freeform 14"/>
            <p:cNvSpPr/>
            <p:nvPr/>
          </p:nvSpPr>
          <p:spPr>
            <a:xfrm rot="19632813" flipH="1">
              <a:off x="3525892" y="3545007"/>
              <a:ext cx="5093684" cy="1444754"/>
            </a:xfrm>
            <a:custGeom>
              <a:avLst/>
              <a:gdLst>
                <a:gd name="connsiteX0" fmla="*/ 305315 w 1750346"/>
                <a:gd name="connsiteY0" fmla="*/ 534434 h 1068532"/>
                <a:gd name="connsiteX1" fmla="*/ 1652319 w 1750346"/>
                <a:gd name="connsiteY1" fmla="*/ 8483 h 1068532"/>
                <a:gd name="connsiteX2" fmla="*/ 1472718 w 1750346"/>
                <a:gd name="connsiteY2" fmla="*/ 983416 h 1068532"/>
                <a:gd name="connsiteX3" fmla="*/ 87229 w 1750346"/>
                <a:gd name="connsiteY3" fmla="*/ 970588 h 1068532"/>
                <a:gd name="connsiteX4" fmla="*/ 305315 w 1750346"/>
                <a:gd name="connsiteY4" fmla="*/ 534434 h 1068532"/>
                <a:gd name="connsiteX0" fmla="*/ 248804 w 1790279"/>
                <a:gd name="connsiteY0" fmla="*/ 546642 h 1068510"/>
                <a:gd name="connsiteX1" fmla="*/ 1685608 w 1790279"/>
                <a:gd name="connsiteY1" fmla="*/ 7863 h 1068510"/>
                <a:gd name="connsiteX2" fmla="*/ 1506007 w 1790279"/>
                <a:gd name="connsiteY2" fmla="*/ 982796 h 1068510"/>
                <a:gd name="connsiteX3" fmla="*/ 120518 w 1790279"/>
                <a:gd name="connsiteY3" fmla="*/ 969968 h 1068510"/>
                <a:gd name="connsiteX4" fmla="*/ 248804 w 1790279"/>
                <a:gd name="connsiteY4" fmla="*/ 546642 h 1068510"/>
                <a:gd name="connsiteX0" fmla="*/ 490245 w 2031720"/>
                <a:gd name="connsiteY0" fmla="*/ 545779 h 1067647"/>
                <a:gd name="connsiteX1" fmla="*/ 1927049 w 2031720"/>
                <a:gd name="connsiteY1" fmla="*/ 7000 h 1067647"/>
                <a:gd name="connsiteX2" fmla="*/ 1747448 w 2031720"/>
                <a:gd name="connsiteY2" fmla="*/ 981933 h 1067647"/>
                <a:gd name="connsiteX3" fmla="*/ 361959 w 2031720"/>
                <a:gd name="connsiteY3" fmla="*/ 969105 h 1067647"/>
                <a:gd name="connsiteX4" fmla="*/ 490245 w 2031720"/>
                <a:gd name="connsiteY4" fmla="*/ 545779 h 1067647"/>
                <a:gd name="connsiteX0" fmla="*/ 582950 w 1862650"/>
                <a:gd name="connsiteY0" fmla="*/ 509005 h 1071181"/>
                <a:gd name="connsiteX1" fmla="*/ 1776010 w 1862650"/>
                <a:gd name="connsiteY1" fmla="*/ 8710 h 1071181"/>
                <a:gd name="connsiteX2" fmla="*/ 1596409 w 1862650"/>
                <a:gd name="connsiteY2" fmla="*/ 983643 h 1071181"/>
                <a:gd name="connsiteX3" fmla="*/ 210920 w 1862650"/>
                <a:gd name="connsiteY3" fmla="*/ 970815 h 1071181"/>
                <a:gd name="connsiteX4" fmla="*/ 582950 w 1862650"/>
                <a:gd name="connsiteY4" fmla="*/ 509005 h 1071181"/>
                <a:gd name="connsiteX0" fmla="*/ 454484 w 1734184"/>
                <a:gd name="connsiteY0" fmla="*/ 507644 h 1069820"/>
                <a:gd name="connsiteX1" fmla="*/ 1647544 w 1734184"/>
                <a:gd name="connsiteY1" fmla="*/ 7349 h 1069820"/>
                <a:gd name="connsiteX2" fmla="*/ 1467943 w 1734184"/>
                <a:gd name="connsiteY2" fmla="*/ 982282 h 1069820"/>
                <a:gd name="connsiteX3" fmla="*/ 82454 w 1734184"/>
                <a:gd name="connsiteY3" fmla="*/ 969454 h 1069820"/>
                <a:gd name="connsiteX4" fmla="*/ 454484 w 1734184"/>
                <a:gd name="connsiteY4" fmla="*/ 507644 h 1069820"/>
                <a:gd name="connsiteX0" fmla="*/ 400345 w 1680045"/>
                <a:gd name="connsiteY0" fmla="*/ 509806 h 1045599"/>
                <a:gd name="connsiteX1" fmla="*/ 1593405 w 1680045"/>
                <a:gd name="connsiteY1" fmla="*/ 9511 h 1045599"/>
                <a:gd name="connsiteX2" fmla="*/ 1413804 w 1680045"/>
                <a:gd name="connsiteY2" fmla="*/ 984444 h 1045599"/>
                <a:gd name="connsiteX3" fmla="*/ 53972 w 1680045"/>
                <a:gd name="connsiteY3" fmla="*/ 868991 h 1045599"/>
                <a:gd name="connsiteX4" fmla="*/ 400345 w 1680045"/>
                <a:gd name="connsiteY4" fmla="*/ 509806 h 1045599"/>
                <a:gd name="connsiteX0" fmla="*/ 402937 w 1697284"/>
                <a:gd name="connsiteY0" fmla="*/ 506509 h 961294"/>
                <a:gd name="connsiteX1" fmla="*/ 1595997 w 1697284"/>
                <a:gd name="connsiteY1" fmla="*/ 6214 h 961294"/>
                <a:gd name="connsiteX2" fmla="*/ 1454882 w 1697284"/>
                <a:gd name="connsiteY2" fmla="*/ 878522 h 961294"/>
                <a:gd name="connsiteX3" fmla="*/ 56564 w 1697284"/>
                <a:gd name="connsiteY3" fmla="*/ 865694 h 961294"/>
                <a:gd name="connsiteX4" fmla="*/ 402937 w 1697284"/>
                <a:gd name="connsiteY4" fmla="*/ 506509 h 961294"/>
                <a:gd name="connsiteX0" fmla="*/ 402937 w 1657538"/>
                <a:gd name="connsiteY0" fmla="*/ 506509 h 961294"/>
                <a:gd name="connsiteX1" fmla="*/ 1595997 w 1657538"/>
                <a:gd name="connsiteY1" fmla="*/ 6214 h 961294"/>
                <a:gd name="connsiteX2" fmla="*/ 1454882 w 1657538"/>
                <a:gd name="connsiteY2" fmla="*/ 878522 h 961294"/>
                <a:gd name="connsiteX3" fmla="*/ 56564 w 1657538"/>
                <a:gd name="connsiteY3" fmla="*/ 865694 h 961294"/>
                <a:gd name="connsiteX4" fmla="*/ 402937 w 1657538"/>
                <a:gd name="connsiteY4" fmla="*/ 506509 h 961294"/>
                <a:gd name="connsiteX0" fmla="*/ 411662 w 1705150"/>
                <a:gd name="connsiteY0" fmla="*/ 506134 h 951831"/>
                <a:gd name="connsiteX1" fmla="*/ 1604722 w 1705150"/>
                <a:gd name="connsiteY1" fmla="*/ 5839 h 951831"/>
                <a:gd name="connsiteX2" fmla="*/ 1591893 w 1705150"/>
                <a:gd name="connsiteY2" fmla="*/ 865319 h 951831"/>
                <a:gd name="connsiteX3" fmla="*/ 65289 w 1705150"/>
                <a:gd name="connsiteY3" fmla="*/ 865319 h 951831"/>
                <a:gd name="connsiteX4" fmla="*/ 411662 w 1705150"/>
                <a:gd name="connsiteY4" fmla="*/ 506134 h 951831"/>
                <a:gd name="connsiteX0" fmla="*/ 413011 w 1753316"/>
                <a:gd name="connsiteY0" fmla="*/ 582389 h 1028086"/>
                <a:gd name="connsiteX1" fmla="*/ 1670214 w 1753316"/>
                <a:gd name="connsiteY1" fmla="*/ 5126 h 1028086"/>
                <a:gd name="connsiteX2" fmla="*/ 1593242 w 1753316"/>
                <a:gd name="connsiteY2" fmla="*/ 941574 h 1028086"/>
                <a:gd name="connsiteX3" fmla="*/ 66638 w 1753316"/>
                <a:gd name="connsiteY3" fmla="*/ 941574 h 1028086"/>
                <a:gd name="connsiteX4" fmla="*/ 413011 w 1753316"/>
                <a:gd name="connsiteY4" fmla="*/ 582389 h 1028086"/>
                <a:gd name="connsiteX0" fmla="*/ 920455 w 1654799"/>
                <a:gd name="connsiteY0" fmla="*/ 594777 h 1027033"/>
                <a:gd name="connsiteX1" fmla="*/ 1613199 w 1654799"/>
                <a:gd name="connsiteY1" fmla="*/ 4686 h 1027033"/>
                <a:gd name="connsiteX2" fmla="*/ 1536227 w 1654799"/>
                <a:gd name="connsiteY2" fmla="*/ 941134 h 1027033"/>
                <a:gd name="connsiteX3" fmla="*/ 9623 w 1654799"/>
                <a:gd name="connsiteY3" fmla="*/ 941134 h 1027033"/>
                <a:gd name="connsiteX4" fmla="*/ 920455 w 1654799"/>
                <a:gd name="connsiteY4" fmla="*/ 594777 h 1027033"/>
                <a:gd name="connsiteX0" fmla="*/ 922792 w 1657136"/>
                <a:gd name="connsiteY0" fmla="*/ 595260 h 1027516"/>
                <a:gd name="connsiteX1" fmla="*/ 1615536 w 1657136"/>
                <a:gd name="connsiteY1" fmla="*/ 5169 h 1027516"/>
                <a:gd name="connsiteX2" fmla="*/ 1538564 w 1657136"/>
                <a:gd name="connsiteY2" fmla="*/ 941617 h 1027516"/>
                <a:gd name="connsiteX3" fmla="*/ 11960 w 1657136"/>
                <a:gd name="connsiteY3" fmla="*/ 941617 h 1027516"/>
                <a:gd name="connsiteX4" fmla="*/ 922792 w 1657136"/>
                <a:gd name="connsiteY4" fmla="*/ 595260 h 1027516"/>
                <a:gd name="connsiteX0" fmla="*/ 367936 w 1832217"/>
                <a:gd name="connsiteY0" fmla="*/ 669873 h 1021591"/>
                <a:gd name="connsiteX1" fmla="*/ 1740596 w 1832217"/>
                <a:gd name="connsiteY1" fmla="*/ 2813 h 1021591"/>
                <a:gd name="connsiteX2" fmla="*/ 1663624 w 1832217"/>
                <a:gd name="connsiteY2" fmla="*/ 939261 h 1021591"/>
                <a:gd name="connsiteX3" fmla="*/ 137020 w 1832217"/>
                <a:gd name="connsiteY3" fmla="*/ 939261 h 1021591"/>
                <a:gd name="connsiteX4" fmla="*/ 367936 w 1832217"/>
                <a:gd name="connsiteY4" fmla="*/ 669873 h 1021591"/>
                <a:gd name="connsiteX0" fmla="*/ 367936 w 1832217"/>
                <a:gd name="connsiteY0" fmla="*/ 669873 h 1021591"/>
                <a:gd name="connsiteX1" fmla="*/ 1740596 w 1832217"/>
                <a:gd name="connsiteY1" fmla="*/ 2813 h 1021591"/>
                <a:gd name="connsiteX2" fmla="*/ 1663624 w 1832217"/>
                <a:gd name="connsiteY2" fmla="*/ 939261 h 1021591"/>
                <a:gd name="connsiteX3" fmla="*/ 137020 w 1832217"/>
                <a:gd name="connsiteY3" fmla="*/ 939261 h 1021591"/>
                <a:gd name="connsiteX4" fmla="*/ 367936 w 1832217"/>
                <a:gd name="connsiteY4" fmla="*/ 669873 h 1021591"/>
                <a:gd name="connsiteX0" fmla="*/ 292089 w 1756370"/>
                <a:gd name="connsiteY0" fmla="*/ 669873 h 1021591"/>
                <a:gd name="connsiteX1" fmla="*/ 1664749 w 1756370"/>
                <a:gd name="connsiteY1" fmla="*/ 2813 h 1021591"/>
                <a:gd name="connsiteX2" fmla="*/ 1587777 w 1756370"/>
                <a:gd name="connsiteY2" fmla="*/ 939261 h 1021591"/>
                <a:gd name="connsiteX3" fmla="*/ 61173 w 1756370"/>
                <a:gd name="connsiteY3" fmla="*/ 939261 h 1021591"/>
                <a:gd name="connsiteX4" fmla="*/ 292089 w 1756370"/>
                <a:gd name="connsiteY4" fmla="*/ 669873 h 1021591"/>
                <a:gd name="connsiteX0" fmla="*/ 239965 w 1773124"/>
                <a:gd name="connsiteY0" fmla="*/ 669873 h 1021591"/>
                <a:gd name="connsiteX1" fmla="*/ 1676768 w 1773124"/>
                <a:gd name="connsiteY1" fmla="*/ 2813 h 1021591"/>
                <a:gd name="connsiteX2" fmla="*/ 1599796 w 1773124"/>
                <a:gd name="connsiteY2" fmla="*/ 939261 h 1021591"/>
                <a:gd name="connsiteX3" fmla="*/ 73192 w 1773124"/>
                <a:gd name="connsiteY3" fmla="*/ 939261 h 1021591"/>
                <a:gd name="connsiteX4" fmla="*/ 239965 w 1773124"/>
                <a:gd name="connsiteY4" fmla="*/ 669873 h 1021591"/>
                <a:gd name="connsiteX0" fmla="*/ 239965 w 1773124"/>
                <a:gd name="connsiteY0" fmla="*/ 669873 h 1021591"/>
                <a:gd name="connsiteX1" fmla="*/ 1676768 w 1773124"/>
                <a:gd name="connsiteY1" fmla="*/ 2813 h 1021591"/>
                <a:gd name="connsiteX2" fmla="*/ 1599796 w 1773124"/>
                <a:gd name="connsiteY2" fmla="*/ 939261 h 1021591"/>
                <a:gd name="connsiteX3" fmla="*/ 73192 w 1773124"/>
                <a:gd name="connsiteY3" fmla="*/ 939261 h 1021591"/>
                <a:gd name="connsiteX4" fmla="*/ 239965 w 1773124"/>
                <a:gd name="connsiteY4" fmla="*/ 669873 h 1021591"/>
                <a:gd name="connsiteX0" fmla="*/ 167121 w 1700280"/>
                <a:gd name="connsiteY0" fmla="*/ 669873 h 1021591"/>
                <a:gd name="connsiteX1" fmla="*/ 1603924 w 1700280"/>
                <a:gd name="connsiteY1" fmla="*/ 2813 h 1021591"/>
                <a:gd name="connsiteX2" fmla="*/ 1526952 w 1700280"/>
                <a:gd name="connsiteY2" fmla="*/ 939261 h 1021591"/>
                <a:gd name="connsiteX3" fmla="*/ 348 w 1700280"/>
                <a:gd name="connsiteY3" fmla="*/ 939261 h 1021591"/>
                <a:gd name="connsiteX4" fmla="*/ 167121 w 1700280"/>
                <a:gd name="connsiteY4" fmla="*/ 669873 h 1021591"/>
                <a:gd name="connsiteX0" fmla="*/ 167121 w 1945189"/>
                <a:gd name="connsiteY0" fmla="*/ 782925 h 1134643"/>
                <a:gd name="connsiteX1" fmla="*/ 1603924 w 1945189"/>
                <a:gd name="connsiteY1" fmla="*/ 115865 h 1134643"/>
                <a:gd name="connsiteX2" fmla="*/ 1526952 w 1945189"/>
                <a:gd name="connsiteY2" fmla="*/ 1052313 h 1134643"/>
                <a:gd name="connsiteX3" fmla="*/ 348 w 1945189"/>
                <a:gd name="connsiteY3" fmla="*/ 1052313 h 1134643"/>
                <a:gd name="connsiteX4" fmla="*/ 167121 w 1945189"/>
                <a:gd name="connsiteY4" fmla="*/ 782925 h 1134643"/>
                <a:gd name="connsiteX0" fmla="*/ 167121 w 1945189"/>
                <a:gd name="connsiteY0" fmla="*/ 782925 h 1134643"/>
                <a:gd name="connsiteX1" fmla="*/ 1603924 w 1945189"/>
                <a:gd name="connsiteY1" fmla="*/ 115865 h 1134643"/>
                <a:gd name="connsiteX2" fmla="*/ 1526952 w 1945189"/>
                <a:gd name="connsiteY2" fmla="*/ 1052313 h 1134643"/>
                <a:gd name="connsiteX3" fmla="*/ 348 w 1945189"/>
                <a:gd name="connsiteY3" fmla="*/ 1052313 h 1134643"/>
                <a:gd name="connsiteX4" fmla="*/ 167121 w 1945189"/>
                <a:gd name="connsiteY4" fmla="*/ 782925 h 1134643"/>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770696"/>
                <a:gd name="connsiteY0" fmla="*/ 859481 h 1211199"/>
                <a:gd name="connsiteX1" fmla="*/ 1770696 w 1770696"/>
                <a:gd name="connsiteY1" fmla="*/ 0 h 1211199"/>
                <a:gd name="connsiteX2" fmla="*/ 1526952 w 1770696"/>
                <a:gd name="connsiteY2" fmla="*/ 1128869 h 1211199"/>
                <a:gd name="connsiteX3" fmla="*/ 348 w 1770696"/>
                <a:gd name="connsiteY3" fmla="*/ 1128869 h 1211199"/>
                <a:gd name="connsiteX4" fmla="*/ 167121 w 1770696"/>
                <a:gd name="connsiteY4" fmla="*/ 859481 h 1211199"/>
                <a:gd name="connsiteX0" fmla="*/ 167121 w 1770818"/>
                <a:gd name="connsiteY0" fmla="*/ 859481 h 1258358"/>
                <a:gd name="connsiteX1" fmla="*/ 1770696 w 1770818"/>
                <a:gd name="connsiteY1" fmla="*/ 0 h 1258358"/>
                <a:gd name="connsiteX2" fmla="*/ 1732210 w 1770818"/>
                <a:gd name="connsiteY2" fmla="*/ 1193009 h 1258358"/>
                <a:gd name="connsiteX3" fmla="*/ 348 w 1770818"/>
                <a:gd name="connsiteY3" fmla="*/ 1128869 h 1258358"/>
                <a:gd name="connsiteX4" fmla="*/ 167121 w 1770818"/>
                <a:gd name="connsiteY4" fmla="*/ 859481 h 1258358"/>
                <a:gd name="connsiteX0" fmla="*/ 167121 w 1787800"/>
                <a:gd name="connsiteY0" fmla="*/ 859481 h 1135145"/>
                <a:gd name="connsiteX1" fmla="*/ 1770696 w 1787800"/>
                <a:gd name="connsiteY1" fmla="*/ 0 h 1135145"/>
                <a:gd name="connsiteX2" fmla="*/ 1757867 w 1787800"/>
                <a:gd name="connsiteY2" fmla="*/ 808168 h 1135145"/>
                <a:gd name="connsiteX3" fmla="*/ 348 w 1787800"/>
                <a:gd name="connsiteY3" fmla="*/ 1128869 h 1135145"/>
                <a:gd name="connsiteX4" fmla="*/ 167121 w 1787800"/>
                <a:gd name="connsiteY4" fmla="*/ 859481 h 1135145"/>
                <a:gd name="connsiteX0" fmla="*/ 167121 w 1787800"/>
                <a:gd name="connsiteY0" fmla="*/ 859481 h 1144226"/>
                <a:gd name="connsiteX1" fmla="*/ 1770696 w 1787800"/>
                <a:gd name="connsiteY1" fmla="*/ 0 h 1144226"/>
                <a:gd name="connsiteX2" fmla="*/ 1757867 w 1787800"/>
                <a:gd name="connsiteY2" fmla="*/ 808168 h 1144226"/>
                <a:gd name="connsiteX3" fmla="*/ 348 w 1787800"/>
                <a:gd name="connsiteY3" fmla="*/ 1128869 h 1144226"/>
                <a:gd name="connsiteX4" fmla="*/ 167121 w 1787800"/>
                <a:gd name="connsiteY4" fmla="*/ 859481 h 1144226"/>
                <a:gd name="connsiteX0" fmla="*/ 167121 w 1787800"/>
                <a:gd name="connsiteY0" fmla="*/ 859481 h 1135009"/>
                <a:gd name="connsiteX1" fmla="*/ 1770696 w 1787800"/>
                <a:gd name="connsiteY1" fmla="*/ 0 h 1135009"/>
                <a:gd name="connsiteX2" fmla="*/ 1757867 w 1787800"/>
                <a:gd name="connsiteY2" fmla="*/ 641403 h 1135009"/>
                <a:gd name="connsiteX3" fmla="*/ 348 w 1787800"/>
                <a:gd name="connsiteY3" fmla="*/ 1128869 h 1135009"/>
                <a:gd name="connsiteX4" fmla="*/ 167121 w 1787800"/>
                <a:gd name="connsiteY4" fmla="*/ 859481 h 1135009"/>
                <a:gd name="connsiteX0" fmla="*/ 167121 w 1787800"/>
                <a:gd name="connsiteY0" fmla="*/ 859481 h 1137942"/>
                <a:gd name="connsiteX1" fmla="*/ 1770696 w 1787800"/>
                <a:gd name="connsiteY1" fmla="*/ 0 h 1137942"/>
                <a:gd name="connsiteX2" fmla="*/ 1757867 w 1787800"/>
                <a:gd name="connsiteY2" fmla="*/ 641403 h 1137942"/>
                <a:gd name="connsiteX3" fmla="*/ 348 w 1787800"/>
                <a:gd name="connsiteY3" fmla="*/ 1128869 h 1137942"/>
                <a:gd name="connsiteX4" fmla="*/ 167121 w 1787800"/>
                <a:gd name="connsiteY4" fmla="*/ 859481 h 1137942"/>
                <a:gd name="connsiteX0" fmla="*/ 179923 w 1800602"/>
                <a:gd name="connsiteY0" fmla="*/ 859481 h 1066474"/>
                <a:gd name="connsiteX1" fmla="*/ 1783498 w 1800602"/>
                <a:gd name="connsiteY1" fmla="*/ 0 h 1066474"/>
                <a:gd name="connsiteX2" fmla="*/ 1770669 w 1800602"/>
                <a:gd name="connsiteY2" fmla="*/ 641403 h 1066474"/>
                <a:gd name="connsiteX3" fmla="*/ 321 w 1800602"/>
                <a:gd name="connsiteY3" fmla="*/ 1051901 h 1066474"/>
                <a:gd name="connsiteX4" fmla="*/ 179923 w 1800602"/>
                <a:gd name="connsiteY4" fmla="*/ 859481 h 1066474"/>
                <a:gd name="connsiteX0" fmla="*/ 179923 w 1800602"/>
                <a:gd name="connsiteY0" fmla="*/ 859481 h 1061664"/>
                <a:gd name="connsiteX1" fmla="*/ 1783498 w 1800602"/>
                <a:gd name="connsiteY1" fmla="*/ 0 h 1061664"/>
                <a:gd name="connsiteX2" fmla="*/ 1770669 w 1800602"/>
                <a:gd name="connsiteY2" fmla="*/ 641403 h 1061664"/>
                <a:gd name="connsiteX3" fmla="*/ 321 w 1800602"/>
                <a:gd name="connsiteY3" fmla="*/ 1051901 h 1061664"/>
                <a:gd name="connsiteX4" fmla="*/ 179923 w 1800602"/>
                <a:gd name="connsiteY4" fmla="*/ 859481 h 1061664"/>
                <a:gd name="connsiteX0" fmla="*/ 179923 w 1800602"/>
                <a:gd name="connsiteY0" fmla="*/ 859481 h 1070759"/>
                <a:gd name="connsiteX1" fmla="*/ 1783498 w 1800602"/>
                <a:gd name="connsiteY1" fmla="*/ 0 h 1070759"/>
                <a:gd name="connsiteX2" fmla="*/ 1770669 w 1800602"/>
                <a:gd name="connsiteY2" fmla="*/ 641403 h 1070759"/>
                <a:gd name="connsiteX3" fmla="*/ 321 w 1800602"/>
                <a:gd name="connsiteY3" fmla="*/ 1051901 h 1070759"/>
                <a:gd name="connsiteX4" fmla="*/ 179923 w 1800602"/>
                <a:gd name="connsiteY4" fmla="*/ 859481 h 1070759"/>
                <a:gd name="connsiteX0" fmla="*/ 151689 w 1800666"/>
                <a:gd name="connsiteY0" fmla="*/ 904178 h 1070759"/>
                <a:gd name="connsiteX1" fmla="*/ 1783562 w 1800666"/>
                <a:gd name="connsiteY1" fmla="*/ 0 h 1070759"/>
                <a:gd name="connsiteX2" fmla="*/ 1770733 w 1800666"/>
                <a:gd name="connsiteY2" fmla="*/ 641403 h 1070759"/>
                <a:gd name="connsiteX3" fmla="*/ 385 w 1800666"/>
                <a:gd name="connsiteY3" fmla="*/ 1051901 h 1070759"/>
                <a:gd name="connsiteX4" fmla="*/ 151689 w 1800666"/>
                <a:gd name="connsiteY4" fmla="*/ 904178 h 1070759"/>
                <a:gd name="connsiteX0" fmla="*/ 299830 w 1948807"/>
                <a:gd name="connsiteY0" fmla="*/ 904178 h 1070759"/>
                <a:gd name="connsiteX1" fmla="*/ 1931703 w 1948807"/>
                <a:gd name="connsiteY1" fmla="*/ 0 h 1070759"/>
                <a:gd name="connsiteX2" fmla="*/ 1918874 w 1948807"/>
                <a:gd name="connsiteY2" fmla="*/ 641403 h 1070759"/>
                <a:gd name="connsiteX3" fmla="*/ 148526 w 1948807"/>
                <a:gd name="connsiteY3" fmla="*/ 1051901 h 1070759"/>
                <a:gd name="connsiteX4" fmla="*/ 93604 w 1948807"/>
                <a:gd name="connsiteY4" fmla="*/ 934333 h 1070759"/>
                <a:gd name="connsiteX5" fmla="*/ 299830 w 1948807"/>
                <a:gd name="connsiteY5" fmla="*/ 904178 h 1070759"/>
                <a:gd name="connsiteX0" fmla="*/ 532132 w 2181109"/>
                <a:gd name="connsiteY0" fmla="*/ 904178 h 1070850"/>
                <a:gd name="connsiteX1" fmla="*/ 2164005 w 2181109"/>
                <a:gd name="connsiteY1" fmla="*/ 0 h 1070850"/>
                <a:gd name="connsiteX2" fmla="*/ 2151176 w 2181109"/>
                <a:gd name="connsiteY2" fmla="*/ 641403 h 1070850"/>
                <a:gd name="connsiteX3" fmla="*/ 380828 w 2181109"/>
                <a:gd name="connsiteY3" fmla="*/ 1051901 h 1070850"/>
                <a:gd name="connsiteX4" fmla="*/ 3261 w 2181109"/>
                <a:gd name="connsiteY4" fmla="*/ 999695 h 1070850"/>
                <a:gd name="connsiteX5" fmla="*/ 532132 w 2181109"/>
                <a:gd name="connsiteY5" fmla="*/ 904178 h 1070850"/>
                <a:gd name="connsiteX0" fmla="*/ 532132 w 2181109"/>
                <a:gd name="connsiteY0" fmla="*/ 904178 h 1070850"/>
                <a:gd name="connsiteX1" fmla="*/ 2164005 w 2181109"/>
                <a:gd name="connsiteY1" fmla="*/ 0 h 1070850"/>
                <a:gd name="connsiteX2" fmla="*/ 2151176 w 2181109"/>
                <a:gd name="connsiteY2" fmla="*/ 641403 h 1070850"/>
                <a:gd name="connsiteX3" fmla="*/ 380828 w 2181109"/>
                <a:gd name="connsiteY3" fmla="*/ 1051901 h 1070850"/>
                <a:gd name="connsiteX4" fmla="*/ 3261 w 2181109"/>
                <a:gd name="connsiteY4" fmla="*/ 999695 h 1070850"/>
                <a:gd name="connsiteX5" fmla="*/ 532132 w 2181109"/>
                <a:gd name="connsiteY5" fmla="*/ 904178 h 1070850"/>
                <a:gd name="connsiteX0" fmla="*/ 532132 w 2181109"/>
                <a:gd name="connsiteY0" fmla="*/ 904178 h 1070850"/>
                <a:gd name="connsiteX1" fmla="*/ 2164005 w 2181109"/>
                <a:gd name="connsiteY1" fmla="*/ 0 h 1070850"/>
                <a:gd name="connsiteX2" fmla="*/ 2151176 w 2181109"/>
                <a:gd name="connsiteY2" fmla="*/ 641403 h 1070850"/>
                <a:gd name="connsiteX3" fmla="*/ 380828 w 2181109"/>
                <a:gd name="connsiteY3" fmla="*/ 1051901 h 1070850"/>
                <a:gd name="connsiteX4" fmla="*/ 3261 w 2181109"/>
                <a:gd name="connsiteY4" fmla="*/ 999695 h 1070850"/>
                <a:gd name="connsiteX5" fmla="*/ 532132 w 2181109"/>
                <a:gd name="connsiteY5" fmla="*/ 904178 h 1070850"/>
                <a:gd name="connsiteX0" fmla="*/ 555176 w 2204153"/>
                <a:gd name="connsiteY0" fmla="*/ 904178 h 1085521"/>
                <a:gd name="connsiteX1" fmla="*/ 2187049 w 2204153"/>
                <a:gd name="connsiteY1" fmla="*/ 0 h 1085521"/>
                <a:gd name="connsiteX2" fmla="*/ 2174220 w 2204153"/>
                <a:gd name="connsiteY2" fmla="*/ 641403 h 1085521"/>
                <a:gd name="connsiteX3" fmla="*/ 403872 w 2204153"/>
                <a:gd name="connsiteY3" fmla="*/ 1051901 h 1085521"/>
                <a:gd name="connsiteX4" fmla="*/ 113405 w 2204153"/>
                <a:gd name="connsiteY4" fmla="*/ 1055103 h 1085521"/>
                <a:gd name="connsiteX5" fmla="*/ 26305 w 2204153"/>
                <a:gd name="connsiteY5" fmla="*/ 999695 h 1085521"/>
                <a:gd name="connsiteX6" fmla="*/ 555176 w 2204153"/>
                <a:gd name="connsiteY6" fmla="*/ 904178 h 1085521"/>
                <a:gd name="connsiteX0" fmla="*/ 542008 w 2190985"/>
                <a:gd name="connsiteY0" fmla="*/ 904178 h 1258236"/>
                <a:gd name="connsiteX1" fmla="*/ 2173881 w 2190985"/>
                <a:gd name="connsiteY1" fmla="*/ 0 h 1258236"/>
                <a:gd name="connsiteX2" fmla="*/ 2161052 w 2190985"/>
                <a:gd name="connsiteY2" fmla="*/ 641403 h 1258236"/>
                <a:gd name="connsiteX3" fmla="*/ 390704 w 2190985"/>
                <a:gd name="connsiteY3" fmla="*/ 1051901 h 1258236"/>
                <a:gd name="connsiteX4" fmla="*/ 259498 w 2190985"/>
                <a:gd name="connsiteY4" fmla="*/ 1257863 h 1258236"/>
                <a:gd name="connsiteX5" fmla="*/ 13137 w 2190985"/>
                <a:gd name="connsiteY5" fmla="*/ 999695 h 1258236"/>
                <a:gd name="connsiteX6" fmla="*/ 542008 w 2190985"/>
                <a:gd name="connsiteY6" fmla="*/ 904178 h 1258236"/>
                <a:gd name="connsiteX0" fmla="*/ 528997 w 2177974"/>
                <a:gd name="connsiteY0" fmla="*/ 904178 h 1258236"/>
                <a:gd name="connsiteX1" fmla="*/ 2160870 w 2177974"/>
                <a:gd name="connsiteY1" fmla="*/ 0 h 1258236"/>
                <a:gd name="connsiteX2" fmla="*/ 2148041 w 2177974"/>
                <a:gd name="connsiteY2" fmla="*/ 641403 h 1258236"/>
                <a:gd name="connsiteX3" fmla="*/ 377693 w 2177974"/>
                <a:gd name="connsiteY3" fmla="*/ 1051901 h 1258236"/>
                <a:gd name="connsiteX4" fmla="*/ 246487 w 2177974"/>
                <a:gd name="connsiteY4" fmla="*/ 1257863 h 1258236"/>
                <a:gd name="connsiteX5" fmla="*/ 126 w 2177974"/>
                <a:gd name="connsiteY5" fmla="*/ 999695 h 1258236"/>
                <a:gd name="connsiteX6" fmla="*/ 455104 w 2177974"/>
                <a:gd name="connsiteY6" fmla="*/ 749432 h 1258236"/>
                <a:gd name="connsiteX7" fmla="*/ 528997 w 2177974"/>
                <a:gd name="connsiteY7" fmla="*/ 904178 h 1258236"/>
                <a:gd name="connsiteX0" fmla="*/ 528997 w 2177974"/>
                <a:gd name="connsiteY0" fmla="*/ 904178 h 1258236"/>
                <a:gd name="connsiteX1" fmla="*/ 2160870 w 2177974"/>
                <a:gd name="connsiteY1" fmla="*/ 0 h 1258236"/>
                <a:gd name="connsiteX2" fmla="*/ 2148041 w 2177974"/>
                <a:gd name="connsiteY2" fmla="*/ 641403 h 1258236"/>
                <a:gd name="connsiteX3" fmla="*/ 377693 w 2177974"/>
                <a:gd name="connsiteY3" fmla="*/ 1051901 h 1258236"/>
                <a:gd name="connsiteX4" fmla="*/ 246487 w 2177974"/>
                <a:gd name="connsiteY4" fmla="*/ 1257863 h 1258236"/>
                <a:gd name="connsiteX5" fmla="*/ 126 w 2177974"/>
                <a:gd name="connsiteY5" fmla="*/ 999695 h 1258236"/>
                <a:gd name="connsiteX6" fmla="*/ 455104 w 2177974"/>
                <a:gd name="connsiteY6" fmla="*/ 749432 h 1258236"/>
                <a:gd name="connsiteX7" fmla="*/ 528997 w 2177974"/>
                <a:gd name="connsiteY7" fmla="*/ 904178 h 1258236"/>
                <a:gd name="connsiteX0" fmla="*/ 528997 w 2177974"/>
                <a:gd name="connsiteY0" fmla="*/ 904178 h 1258236"/>
                <a:gd name="connsiteX1" fmla="*/ 2160870 w 2177974"/>
                <a:gd name="connsiteY1" fmla="*/ 0 h 1258236"/>
                <a:gd name="connsiteX2" fmla="*/ 2148041 w 2177974"/>
                <a:gd name="connsiteY2" fmla="*/ 641403 h 1258236"/>
                <a:gd name="connsiteX3" fmla="*/ 377693 w 2177974"/>
                <a:gd name="connsiteY3" fmla="*/ 1051901 h 1258236"/>
                <a:gd name="connsiteX4" fmla="*/ 246487 w 2177974"/>
                <a:gd name="connsiteY4" fmla="*/ 1257863 h 1258236"/>
                <a:gd name="connsiteX5" fmla="*/ 126 w 2177974"/>
                <a:gd name="connsiteY5" fmla="*/ 999695 h 1258236"/>
                <a:gd name="connsiteX6" fmla="*/ 455104 w 2177974"/>
                <a:gd name="connsiteY6" fmla="*/ 749432 h 1258236"/>
                <a:gd name="connsiteX7" fmla="*/ 528997 w 2177974"/>
                <a:gd name="connsiteY7" fmla="*/ 904178 h 1258236"/>
                <a:gd name="connsiteX0" fmla="*/ 528997 w 2177974"/>
                <a:gd name="connsiteY0" fmla="*/ 904178 h 1258107"/>
                <a:gd name="connsiteX1" fmla="*/ 2160870 w 2177974"/>
                <a:gd name="connsiteY1" fmla="*/ 0 h 1258107"/>
                <a:gd name="connsiteX2" fmla="*/ 2148041 w 2177974"/>
                <a:gd name="connsiteY2" fmla="*/ 641403 h 1258107"/>
                <a:gd name="connsiteX3" fmla="*/ 377693 w 2177974"/>
                <a:gd name="connsiteY3" fmla="*/ 1051901 h 1258107"/>
                <a:gd name="connsiteX4" fmla="*/ 246487 w 2177974"/>
                <a:gd name="connsiteY4" fmla="*/ 1257863 h 1258107"/>
                <a:gd name="connsiteX5" fmla="*/ 126 w 2177974"/>
                <a:gd name="connsiteY5" fmla="*/ 999695 h 1258107"/>
                <a:gd name="connsiteX6" fmla="*/ 455104 w 2177974"/>
                <a:gd name="connsiteY6" fmla="*/ 749432 h 1258107"/>
                <a:gd name="connsiteX7" fmla="*/ 528997 w 2177974"/>
                <a:gd name="connsiteY7" fmla="*/ 904178 h 1258107"/>
                <a:gd name="connsiteX0" fmla="*/ 528997 w 2177974"/>
                <a:gd name="connsiteY0" fmla="*/ 904178 h 1257863"/>
                <a:gd name="connsiteX1" fmla="*/ 2160870 w 2177974"/>
                <a:gd name="connsiteY1" fmla="*/ 0 h 1257863"/>
                <a:gd name="connsiteX2" fmla="*/ 2148041 w 2177974"/>
                <a:gd name="connsiteY2" fmla="*/ 641403 h 1257863"/>
                <a:gd name="connsiteX3" fmla="*/ 377693 w 2177974"/>
                <a:gd name="connsiteY3" fmla="*/ 1051901 h 1257863"/>
                <a:gd name="connsiteX4" fmla="*/ 246487 w 2177974"/>
                <a:gd name="connsiteY4" fmla="*/ 1257863 h 1257863"/>
                <a:gd name="connsiteX5" fmla="*/ 126 w 2177974"/>
                <a:gd name="connsiteY5" fmla="*/ 999695 h 1257863"/>
                <a:gd name="connsiteX6" fmla="*/ 455104 w 2177974"/>
                <a:gd name="connsiteY6" fmla="*/ 749432 h 1257863"/>
                <a:gd name="connsiteX7" fmla="*/ 528997 w 2177974"/>
                <a:gd name="connsiteY7" fmla="*/ 904178 h 1257863"/>
                <a:gd name="connsiteX0" fmla="*/ 528997 w 2177974"/>
                <a:gd name="connsiteY0" fmla="*/ 904178 h 1257863"/>
                <a:gd name="connsiteX1" fmla="*/ 2160870 w 2177974"/>
                <a:gd name="connsiteY1" fmla="*/ 0 h 1257863"/>
                <a:gd name="connsiteX2" fmla="*/ 2148041 w 2177974"/>
                <a:gd name="connsiteY2" fmla="*/ 641403 h 1257863"/>
                <a:gd name="connsiteX3" fmla="*/ 377693 w 2177974"/>
                <a:gd name="connsiteY3" fmla="*/ 1051901 h 1257863"/>
                <a:gd name="connsiteX4" fmla="*/ 246487 w 2177974"/>
                <a:gd name="connsiteY4" fmla="*/ 1257863 h 1257863"/>
                <a:gd name="connsiteX5" fmla="*/ 126 w 2177974"/>
                <a:gd name="connsiteY5" fmla="*/ 999695 h 1257863"/>
                <a:gd name="connsiteX6" fmla="*/ 455104 w 2177974"/>
                <a:gd name="connsiteY6" fmla="*/ 749432 h 1257863"/>
                <a:gd name="connsiteX7" fmla="*/ 528997 w 2177974"/>
                <a:gd name="connsiteY7" fmla="*/ 904178 h 1257863"/>
                <a:gd name="connsiteX0" fmla="*/ 528997 w 2177974"/>
                <a:gd name="connsiteY0" fmla="*/ 904178 h 1257863"/>
                <a:gd name="connsiteX1" fmla="*/ 2160870 w 2177974"/>
                <a:gd name="connsiteY1" fmla="*/ 0 h 1257863"/>
                <a:gd name="connsiteX2" fmla="*/ 2148041 w 2177974"/>
                <a:gd name="connsiteY2" fmla="*/ 641403 h 1257863"/>
                <a:gd name="connsiteX3" fmla="*/ 377693 w 2177974"/>
                <a:gd name="connsiteY3" fmla="*/ 1051901 h 1257863"/>
                <a:gd name="connsiteX4" fmla="*/ 246487 w 2177974"/>
                <a:gd name="connsiteY4" fmla="*/ 1257863 h 1257863"/>
                <a:gd name="connsiteX5" fmla="*/ 126 w 2177974"/>
                <a:gd name="connsiteY5" fmla="*/ 999695 h 1257863"/>
                <a:gd name="connsiteX6" fmla="*/ 455104 w 2177974"/>
                <a:gd name="connsiteY6" fmla="*/ 749432 h 1257863"/>
                <a:gd name="connsiteX7" fmla="*/ 528997 w 2177974"/>
                <a:gd name="connsiteY7" fmla="*/ 904178 h 1257863"/>
                <a:gd name="connsiteX0" fmla="*/ 528967 w 2177944"/>
                <a:gd name="connsiteY0" fmla="*/ 904178 h 1257863"/>
                <a:gd name="connsiteX1" fmla="*/ 2160840 w 2177944"/>
                <a:gd name="connsiteY1" fmla="*/ 0 h 1257863"/>
                <a:gd name="connsiteX2" fmla="*/ 2148011 w 2177944"/>
                <a:gd name="connsiteY2" fmla="*/ 641403 h 1257863"/>
                <a:gd name="connsiteX3" fmla="*/ 377663 w 2177944"/>
                <a:gd name="connsiteY3" fmla="*/ 1051901 h 1257863"/>
                <a:gd name="connsiteX4" fmla="*/ 246457 w 2177944"/>
                <a:gd name="connsiteY4" fmla="*/ 1257863 h 1257863"/>
                <a:gd name="connsiteX5" fmla="*/ 96 w 2177944"/>
                <a:gd name="connsiteY5" fmla="*/ 999695 h 1257863"/>
                <a:gd name="connsiteX6" fmla="*/ 574279 w 2177944"/>
                <a:gd name="connsiteY6" fmla="*/ 787683 h 1257863"/>
                <a:gd name="connsiteX7" fmla="*/ 528967 w 2177944"/>
                <a:gd name="connsiteY7" fmla="*/ 904178 h 1257863"/>
                <a:gd name="connsiteX0" fmla="*/ 529002 w 2177979"/>
                <a:gd name="connsiteY0" fmla="*/ 904178 h 1257863"/>
                <a:gd name="connsiteX1" fmla="*/ 2160875 w 2177979"/>
                <a:gd name="connsiteY1" fmla="*/ 0 h 1257863"/>
                <a:gd name="connsiteX2" fmla="*/ 2148046 w 2177979"/>
                <a:gd name="connsiteY2" fmla="*/ 641403 h 1257863"/>
                <a:gd name="connsiteX3" fmla="*/ 377698 w 2177979"/>
                <a:gd name="connsiteY3" fmla="*/ 1051901 h 1257863"/>
                <a:gd name="connsiteX4" fmla="*/ 246492 w 2177979"/>
                <a:gd name="connsiteY4" fmla="*/ 1257863 h 1257863"/>
                <a:gd name="connsiteX5" fmla="*/ 131 w 2177979"/>
                <a:gd name="connsiteY5" fmla="*/ 999695 h 1257863"/>
                <a:gd name="connsiteX6" fmla="*/ 574314 w 2177979"/>
                <a:gd name="connsiteY6" fmla="*/ 787683 h 1257863"/>
                <a:gd name="connsiteX7" fmla="*/ 529002 w 2177979"/>
                <a:gd name="connsiteY7" fmla="*/ 904178 h 1257863"/>
                <a:gd name="connsiteX0" fmla="*/ 529002 w 2177979"/>
                <a:gd name="connsiteY0" fmla="*/ 904178 h 1257863"/>
                <a:gd name="connsiteX1" fmla="*/ 2160875 w 2177979"/>
                <a:gd name="connsiteY1" fmla="*/ 0 h 1257863"/>
                <a:gd name="connsiteX2" fmla="*/ 2148046 w 2177979"/>
                <a:gd name="connsiteY2" fmla="*/ 641403 h 1257863"/>
                <a:gd name="connsiteX3" fmla="*/ 377698 w 2177979"/>
                <a:gd name="connsiteY3" fmla="*/ 1051901 h 1257863"/>
                <a:gd name="connsiteX4" fmla="*/ 246492 w 2177979"/>
                <a:gd name="connsiteY4" fmla="*/ 1257863 h 1257863"/>
                <a:gd name="connsiteX5" fmla="*/ 131 w 2177979"/>
                <a:gd name="connsiteY5" fmla="*/ 999695 h 1257863"/>
                <a:gd name="connsiteX6" fmla="*/ 574314 w 2177979"/>
                <a:gd name="connsiteY6" fmla="*/ 787683 h 1257863"/>
                <a:gd name="connsiteX7" fmla="*/ 529002 w 2177979"/>
                <a:gd name="connsiteY7" fmla="*/ 904178 h 1257863"/>
                <a:gd name="connsiteX0" fmla="*/ 528871 w 2177848"/>
                <a:gd name="connsiteY0" fmla="*/ 904178 h 1257863"/>
                <a:gd name="connsiteX1" fmla="*/ 2160744 w 2177848"/>
                <a:gd name="connsiteY1" fmla="*/ 0 h 1257863"/>
                <a:gd name="connsiteX2" fmla="*/ 2147915 w 2177848"/>
                <a:gd name="connsiteY2" fmla="*/ 641403 h 1257863"/>
                <a:gd name="connsiteX3" fmla="*/ 377567 w 2177848"/>
                <a:gd name="connsiteY3" fmla="*/ 1051901 h 1257863"/>
                <a:gd name="connsiteX4" fmla="*/ 246361 w 2177848"/>
                <a:gd name="connsiteY4" fmla="*/ 1257863 h 1257863"/>
                <a:gd name="connsiteX5" fmla="*/ 0 w 2177848"/>
                <a:gd name="connsiteY5" fmla="*/ 999695 h 1257863"/>
                <a:gd name="connsiteX6" fmla="*/ 574183 w 2177848"/>
                <a:gd name="connsiteY6" fmla="*/ 787683 h 1257863"/>
                <a:gd name="connsiteX7" fmla="*/ 528871 w 2177848"/>
                <a:gd name="connsiteY7" fmla="*/ 904178 h 1257863"/>
                <a:gd name="connsiteX0" fmla="*/ 435137 w 2084114"/>
                <a:gd name="connsiteY0" fmla="*/ 904178 h 1257863"/>
                <a:gd name="connsiteX1" fmla="*/ 2067010 w 2084114"/>
                <a:gd name="connsiteY1" fmla="*/ 0 h 1257863"/>
                <a:gd name="connsiteX2" fmla="*/ 2054181 w 2084114"/>
                <a:gd name="connsiteY2" fmla="*/ 641403 h 1257863"/>
                <a:gd name="connsiteX3" fmla="*/ 283833 w 2084114"/>
                <a:gd name="connsiteY3" fmla="*/ 1051901 h 1257863"/>
                <a:gd name="connsiteX4" fmla="*/ 152627 w 2084114"/>
                <a:gd name="connsiteY4" fmla="*/ 1257863 h 1257863"/>
                <a:gd name="connsiteX5" fmla="*/ 0 w 2084114"/>
                <a:gd name="connsiteY5" fmla="*/ 942447 h 1257863"/>
                <a:gd name="connsiteX6" fmla="*/ 480449 w 2084114"/>
                <a:gd name="connsiteY6" fmla="*/ 787683 h 1257863"/>
                <a:gd name="connsiteX7" fmla="*/ 435137 w 2084114"/>
                <a:gd name="connsiteY7" fmla="*/ 904178 h 1257863"/>
                <a:gd name="connsiteX0" fmla="*/ 435137 w 2084114"/>
                <a:gd name="connsiteY0" fmla="*/ 904178 h 1257863"/>
                <a:gd name="connsiteX1" fmla="*/ 2067010 w 2084114"/>
                <a:gd name="connsiteY1" fmla="*/ 0 h 1257863"/>
                <a:gd name="connsiteX2" fmla="*/ 2054181 w 2084114"/>
                <a:gd name="connsiteY2" fmla="*/ 641403 h 1257863"/>
                <a:gd name="connsiteX3" fmla="*/ 283833 w 2084114"/>
                <a:gd name="connsiteY3" fmla="*/ 1051901 h 1257863"/>
                <a:gd name="connsiteX4" fmla="*/ 152627 w 2084114"/>
                <a:gd name="connsiteY4" fmla="*/ 1257863 h 1257863"/>
                <a:gd name="connsiteX5" fmla="*/ 0 w 2084114"/>
                <a:gd name="connsiteY5" fmla="*/ 942447 h 1257863"/>
                <a:gd name="connsiteX6" fmla="*/ 480449 w 2084114"/>
                <a:gd name="connsiteY6" fmla="*/ 787683 h 1257863"/>
                <a:gd name="connsiteX7" fmla="*/ 435137 w 2084114"/>
                <a:gd name="connsiteY7" fmla="*/ 904178 h 1257863"/>
                <a:gd name="connsiteX0" fmla="*/ 435137 w 2084114"/>
                <a:gd name="connsiteY0" fmla="*/ 904178 h 1135822"/>
                <a:gd name="connsiteX1" fmla="*/ 2067010 w 2084114"/>
                <a:gd name="connsiteY1" fmla="*/ 0 h 1135822"/>
                <a:gd name="connsiteX2" fmla="*/ 2054181 w 2084114"/>
                <a:gd name="connsiteY2" fmla="*/ 641403 h 1135822"/>
                <a:gd name="connsiteX3" fmla="*/ 283833 w 2084114"/>
                <a:gd name="connsiteY3" fmla="*/ 1051901 h 1135822"/>
                <a:gd name="connsiteX4" fmla="*/ 248654 w 2084114"/>
                <a:gd name="connsiteY4" fmla="*/ 1135821 h 1135822"/>
                <a:gd name="connsiteX5" fmla="*/ 0 w 2084114"/>
                <a:gd name="connsiteY5" fmla="*/ 942447 h 1135822"/>
                <a:gd name="connsiteX6" fmla="*/ 480449 w 2084114"/>
                <a:gd name="connsiteY6" fmla="*/ 787683 h 1135822"/>
                <a:gd name="connsiteX7" fmla="*/ 435137 w 2084114"/>
                <a:gd name="connsiteY7" fmla="*/ 904178 h 1135822"/>
                <a:gd name="connsiteX0" fmla="*/ 435137 w 2084114"/>
                <a:gd name="connsiteY0" fmla="*/ 904178 h 1135822"/>
                <a:gd name="connsiteX1" fmla="*/ 2067010 w 2084114"/>
                <a:gd name="connsiteY1" fmla="*/ 0 h 1135822"/>
                <a:gd name="connsiteX2" fmla="*/ 2054181 w 2084114"/>
                <a:gd name="connsiteY2" fmla="*/ 641403 h 1135822"/>
                <a:gd name="connsiteX3" fmla="*/ 341782 w 2084114"/>
                <a:gd name="connsiteY3" fmla="*/ 1059778 h 1135822"/>
                <a:gd name="connsiteX4" fmla="*/ 248654 w 2084114"/>
                <a:gd name="connsiteY4" fmla="*/ 1135821 h 1135822"/>
                <a:gd name="connsiteX5" fmla="*/ 0 w 2084114"/>
                <a:gd name="connsiteY5" fmla="*/ 942447 h 1135822"/>
                <a:gd name="connsiteX6" fmla="*/ 480449 w 2084114"/>
                <a:gd name="connsiteY6" fmla="*/ 787683 h 1135822"/>
                <a:gd name="connsiteX7" fmla="*/ 435137 w 2084114"/>
                <a:gd name="connsiteY7" fmla="*/ 904178 h 1135822"/>
                <a:gd name="connsiteX0" fmla="*/ 400531 w 2084114"/>
                <a:gd name="connsiteY0" fmla="*/ 939721 h 1135822"/>
                <a:gd name="connsiteX1" fmla="*/ 2067010 w 2084114"/>
                <a:gd name="connsiteY1" fmla="*/ 0 h 1135822"/>
                <a:gd name="connsiteX2" fmla="*/ 2054181 w 2084114"/>
                <a:gd name="connsiteY2" fmla="*/ 641403 h 1135822"/>
                <a:gd name="connsiteX3" fmla="*/ 341782 w 2084114"/>
                <a:gd name="connsiteY3" fmla="*/ 1059778 h 1135822"/>
                <a:gd name="connsiteX4" fmla="*/ 248654 w 2084114"/>
                <a:gd name="connsiteY4" fmla="*/ 1135821 h 1135822"/>
                <a:gd name="connsiteX5" fmla="*/ 0 w 2084114"/>
                <a:gd name="connsiteY5" fmla="*/ 942447 h 1135822"/>
                <a:gd name="connsiteX6" fmla="*/ 480449 w 2084114"/>
                <a:gd name="connsiteY6" fmla="*/ 787683 h 1135822"/>
                <a:gd name="connsiteX7" fmla="*/ 400531 w 2084114"/>
                <a:gd name="connsiteY7" fmla="*/ 939721 h 1135822"/>
                <a:gd name="connsiteX0" fmla="*/ 400531 w 2084114"/>
                <a:gd name="connsiteY0" fmla="*/ 939721 h 1135822"/>
                <a:gd name="connsiteX1" fmla="*/ 2067010 w 2084114"/>
                <a:gd name="connsiteY1" fmla="*/ 0 h 1135822"/>
                <a:gd name="connsiteX2" fmla="*/ 2054181 w 2084114"/>
                <a:gd name="connsiteY2" fmla="*/ 641403 h 1135822"/>
                <a:gd name="connsiteX3" fmla="*/ 335594 w 2084114"/>
                <a:gd name="connsiteY3" fmla="*/ 1051390 h 1135822"/>
                <a:gd name="connsiteX4" fmla="*/ 248654 w 2084114"/>
                <a:gd name="connsiteY4" fmla="*/ 1135821 h 1135822"/>
                <a:gd name="connsiteX5" fmla="*/ 0 w 2084114"/>
                <a:gd name="connsiteY5" fmla="*/ 942447 h 1135822"/>
                <a:gd name="connsiteX6" fmla="*/ 480449 w 2084114"/>
                <a:gd name="connsiteY6" fmla="*/ 787683 h 1135822"/>
                <a:gd name="connsiteX7" fmla="*/ 400531 w 2084114"/>
                <a:gd name="connsiteY7" fmla="*/ 939721 h 1135822"/>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80449 w 2084114"/>
                <a:gd name="connsiteY6" fmla="*/ 787683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80449 w 2084114"/>
                <a:gd name="connsiteY6" fmla="*/ 787683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80449 w 2084114"/>
                <a:gd name="connsiteY6" fmla="*/ 787683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55174 w 2084114"/>
                <a:gd name="connsiteY6" fmla="*/ 840031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55174 w 2084114"/>
                <a:gd name="connsiteY6" fmla="*/ 840031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55174 w 2084114"/>
                <a:gd name="connsiteY6" fmla="*/ 840031 h 1149541"/>
                <a:gd name="connsiteX7" fmla="*/ 400531 w 2084114"/>
                <a:gd name="connsiteY7" fmla="*/ 939721 h 1149541"/>
                <a:gd name="connsiteX0" fmla="*/ 400531 w 2084114"/>
                <a:gd name="connsiteY0" fmla="*/ 939721 h 1129710"/>
                <a:gd name="connsiteX1" fmla="*/ 2067010 w 2084114"/>
                <a:gd name="connsiteY1" fmla="*/ 0 h 1129710"/>
                <a:gd name="connsiteX2" fmla="*/ 2054181 w 2084114"/>
                <a:gd name="connsiteY2" fmla="*/ 641403 h 1129710"/>
                <a:gd name="connsiteX3" fmla="*/ 335594 w 2084114"/>
                <a:gd name="connsiteY3" fmla="*/ 1051390 h 1129710"/>
                <a:gd name="connsiteX4" fmla="*/ 297305 w 2084114"/>
                <a:gd name="connsiteY4" fmla="*/ 1129709 h 1129710"/>
                <a:gd name="connsiteX5" fmla="*/ 0 w 2084114"/>
                <a:gd name="connsiteY5" fmla="*/ 942447 h 1129710"/>
                <a:gd name="connsiteX6" fmla="*/ 455174 w 2084114"/>
                <a:gd name="connsiteY6" fmla="*/ 840031 h 1129710"/>
                <a:gd name="connsiteX7" fmla="*/ 400531 w 2084114"/>
                <a:gd name="connsiteY7" fmla="*/ 939721 h 1129710"/>
                <a:gd name="connsiteX0" fmla="*/ 400531 w 2084114"/>
                <a:gd name="connsiteY0" fmla="*/ 939721 h 1129710"/>
                <a:gd name="connsiteX1" fmla="*/ 2067010 w 2084114"/>
                <a:gd name="connsiteY1" fmla="*/ 0 h 1129710"/>
                <a:gd name="connsiteX2" fmla="*/ 2054181 w 2084114"/>
                <a:gd name="connsiteY2" fmla="*/ 641403 h 1129710"/>
                <a:gd name="connsiteX3" fmla="*/ 335594 w 2084114"/>
                <a:gd name="connsiteY3" fmla="*/ 1051390 h 1129710"/>
                <a:gd name="connsiteX4" fmla="*/ 297305 w 2084114"/>
                <a:gd name="connsiteY4" fmla="*/ 1129709 h 1129710"/>
                <a:gd name="connsiteX5" fmla="*/ 0 w 2084114"/>
                <a:gd name="connsiteY5" fmla="*/ 942447 h 1129710"/>
                <a:gd name="connsiteX6" fmla="*/ 455174 w 2084114"/>
                <a:gd name="connsiteY6" fmla="*/ 840031 h 1129710"/>
                <a:gd name="connsiteX7" fmla="*/ 400531 w 2084114"/>
                <a:gd name="connsiteY7" fmla="*/ 939721 h 1129710"/>
                <a:gd name="connsiteX0" fmla="*/ 313705 w 1997288"/>
                <a:gd name="connsiteY0" fmla="*/ 939721 h 1129710"/>
                <a:gd name="connsiteX1" fmla="*/ 1980184 w 1997288"/>
                <a:gd name="connsiteY1" fmla="*/ 0 h 1129710"/>
                <a:gd name="connsiteX2" fmla="*/ 1967355 w 1997288"/>
                <a:gd name="connsiteY2" fmla="*/ 641403 h 1129710"/>
                <a:gd name="connsiteX3" fmla="*/ 248768 w 1997288"/>
                <a:gd name="connsiteY3" fmla="*/ 1051390 h 1129710"/>
                <a:gd name="connsiteX4" fmla="*/ 210479 w 1997288"/>
                <a:gd name="connsiteY4" fmla="*/ 1129709 h 1129710"/>
                <a:gd name="connsiteX5" fmla="*/ 0 w 1997288"/>
                <a:gd name="connsiteY5" fmla="*/ 945815 h 1129710"/>
                <a:gd name="connsiteX6" fmla="*/ 368348 w 1997288"/>
                <a:gd name="connsiteY6" fmla="*/ 840031 h 1129710"/>
                <a:gd name="connsiteX7" fmla="*/ 313705 w 1997288"/>
                <a:gd name="connsiteY7" fmla="*/ 939721 h 1129710"/>
                <a:gd name="connsiteX0" fmla="*/ 313705 w 1997288"/>
                <a:gd name="connsiteY0" fmla="*/ 939721 h 1129710"/>
                <a:gd name="connsiteX1" fmla="*/ 1980184 w 1997288"/>
                <a:gd name="connsiteY1" fmla="*/ 0 h 1129710"/>
                <a:gd name="connsiteX2" fmla="*/ 1967355 w 1997288"/>
                <a:gd name="connsiteY2" fmla="*/ 641403 h 1129710"/>
                <a:gd name="connsiteX3" fmla="*/ 248768 w 1997288"/>
                <a:gd name="connsiteY3" fmla="*/ 1051390 h 1129710"/>
                <a:gd name="connsiteX4" fmla="*/ 210479 w 1997288"/>
                <a:gd name="connsiteY4" fmla="*/ 1129709 h 1129710"/>
                <a:gd name="connsiteX5" fmla="*/ 0 w 1997288"/>
                <a:gd name="connsiteY5" fmla="*/ 945815 h 1129710"/>
                <a:gd name="connsiteX6" fmla="*/ 368348 w 1997288"/>
                <a:gd name="connsiteY6" fmla="*/ 840031 h 1129710"/>
                <a:gd name="connsiteX7" fmla="*/ 313705 w 1997288"/>
                <a:gd name="connsiteY7" fmla="*/ 939721 h 1129710"/>
                <a:gd name="connsiteX0" fmla="*/ 313705 w 1997288"/>
                <a:gd name="connsiteY0" fmla="*/ 939721 h 1129710"/>
                <a:gd name="connsiteX1" fmla="*/ 1980184 w 1997288"/>
                <a:gd name="connsiteY1" fmla="*/ 0 h 1129710"/>
                <a:gd name="connsiteX2" fmla="*/ 1967355 w 1997288"/>
                <a:gd name="connsiteY2" fmla="*/ 641403 h 1129710"/>
                <a:gd name="connsiteX3" fmla="*/ 248768 w 1997288"/>
                <a:gd name="connsiteY3" fmla="*/ 1051390 h 1129710"/>
                <a:gd name="connsiteX4" fmla="*/ 210479 w 1997288"/>
                <a:gd name="connsiteY4" fmla="*/ 1129709 h 1129710"/>
                <a:gd name="connsiteX5" fmla="*/ 0 w 1997288"/>
                <a:gd name="connsiteY5" fmla="*/ 945815 h 1129710"/>
                <a:gd name="connsiteX6" fmla="*/ 368348 w 1997288"/>
                <a:gd name="connsiteY6" fmla="*/ 840031 h 1129710"/>
                <a:gd name="connsiteX7" fmla="*/ 313705 w 1997288"/>
                <a:gd name="connsiteY7" fmla="*/ 939721 h 1129710"/>
                <a:gd name="connsiteX0" fmla="*/ 313705 w 1997288"/>
                <a:gd name="connsiteY0" fmla="*/ 939721 h 1129710"/>
                <a:gd name="connsiteX1" fmla="*/ 1980184 w 1997288"/>
                <a:gd name="connsiteY1" fmla="*/ 0 h 1129710"/>
                <a:gd name="connsiteX2" fmla="*/ 1967355 w 1997288"/>
                <a:gd name="connsiteY2" fmla="*/ 641403 h 1129710"/>
                <a:gd name="connsiteX3" fmla="*/ 248768 w 1997288"/>
                <a:gd name="connsiteY3" fmla="*/ 1051390 h 1129710"/>
                <a:gd name="connsiteX4" fmla="*/ 210479 w 1997288"/>
                <a:gd name="connsiteY4" fmla="*/ 1129709 h 1129710"/>
                <a:gd name="connsiteX5" fmla="*/ 0 w 1997288"/>
                <a:gd name="connsiteY5" fmla="*/ 945815 h 1129710"/>
                <a:gd name="connsiteX6" fmla="*/ 368348 w 1997288"/>
                <a:gd name="connsiteY6" fmla="*/ 840031 h 1129710"/>
                <a:gd name="connsiteX7" fmla="*/ 313705 w 1997288"/>
                <a:gd name="connsiteY7" fmla="*/ 939721 h 1129710"/>
                <a:gd name="connsiteX0" fmla="*/ 313705 w 1980184"/>
                <a:gd name="connsiteY0" fmla="*/ 939721 h 1129710"/>
                <a:gd name="connsiteX1" fmla="*/ 1980184 w 1980184"/>
                <a:gd name="connsiteY1" fmla="*/ 0 h 1129710"/>
                <a:gd name="connsiteX2" fmla="*/ 1928046 w 1980184"/>
                <a:gd name="connsiteY2" fmla="*/ 822261 h 1129710"/>
                <a:gd name="connsiteX3" fmla="*/ 248768 w 1980184"/>
                <a:gd name="connsiteY3" fmla="*/ 1051390 h 1129710"/>
                <a:gd name="connsiteX4" fmla="*/ 210479 w 1980184"/>
                <a:gd name="connsiteY4" fmla="*/ 1129709 h 1129710"/>
                <a:gd name="connsiteX5" fmla="*/ 0 w 1980184"/>
                <a:gd name="connsiteY5" fmla="*/ 945815 h 1129710"/>
                <a:gd name="connsiteX6" fmla="*/ 368348 w 1980184"/>
                <a:gd name="connsiteY6" fmla="*/ 840031 h 1129710"/>
                <a:gd name="connsiteX7" fmla="*/ 313705 w 1980184"/>
                <a:gd name="connsiteY7" fmla="*/ 939721 h 1129710"/>
                <a:gd name="connsiteX0" fmla="*/ 313705 w 1961664"/>
                <a:gd name="connsiteY0" fmla="*/ 664324 h 854313"/>
                <a:gd name="connsiteX1" fmla="*/ 1953483 w 1961664"/>
                <a:gd name="connsiteY1" fmla="*/ 0 h 854313"/>
                <a:gd name="connsiteX2" fmla="*/ 1928046 w 1961664"/>
                <a:gd name="connsiteY2" fmla="*/ 546864 h 854313"/>
                <a:gd name="connsiteX3" fmla="*/ 248768 w 1961664"/>
                <a:gd name="connsiteY3" fmla="*/ 775993 h 854313"/>
                <a:gd name="connsiteX4" fmla="*/ 210479 w 1961664"/>
                <a:gd name="connsiteY4" fmla="*/ 854312 h 854313"/>
                <a:gd name="connsiteX5" fmla="*/ 0 w 1961664"/>
                <a:gd name="connsiteY5" fmla="*/ 670418 h 854313"/>
                <a:gd name="connsiteX6" fmla="*/ 368348 w 1961664"/>
                <a:gd name="connsiteY6" fmla="*/ 564634 h 854313"/>
                <a:gd name="connsiteX7" fmla="*/ 313705 w 1961664"/>
                <a:gd name="connsiteY7" fmla="*/ 664324 h 854313"/>
                <a:gd name="connsiteX0" fmla="*/ 313705 w 2018948"/>
                <a:gd name="connsiteY0" fmla="*/ 664324 h 955804"/>
                <a:gd name="connsiteX1" fmla="*/ 1953483 w 2018948"/>
                <a:gd name="connsiteY1" fmla="*/ 0 h 955804"/>
                <a:gd name="connsiteX2" fmla="*/ 1999016 w 2018948"/>
                <a:gd name="connsiteY2" fmla="*/ 749435 h 955804"/>
                <a:gd name="connsiteX3" fmla="*/ 248768 w 2018948"/>
                <a:gd name="connsiteY3" fmla="*/ 775993 h 955804"/>
                <a:gd name="connsiteX4" fmla="*/ 210479 w 2018948"/>
                <a:gd name="connsiteY4" fmla="*/ 854312 h 955804"/>
                <a:gd name="connsiteX5" fmla="*/ 0 w 2018948"/>
                <a:gd name="connsiteY5" fmla="*/ 670418 h 955804"/>
                <a:gd name="connsiteX6" fmla="*/ 368348 w 2018948"/>
                <a:gd name="connsiteY6" fmla="*/ 564634 h 955804"/>
                <a:gd name="connsiteX7" fmla="*/ 313705 w 2018948"/>
                <a:gd name="connsiteY7" fmla="*/ 664324 h 955804"/>
                <a:gd name="connsiteX0" fmla="*/ 313705 w 2063334"/>
                <a:gd name="connsiteY0" fmla="*/ 447761 h 739241"/>
                <a:gd name="connsiteX1" fmla="*/ 2063334 w 2063334"/>
                <a:gd name="connsiteY1" fmla="*/ 0 h 739241"/>
                <a:gd name="connsiteX2" fmla="*/ 1999016 w 2063334"/>
                <a:gd name="connsiteY2" fmla="*/ 532872 h 739241"/>
                <a:gd name="connsiteX3" fmla="*/ 248768 w 2063334"/>
                <a:gd name="connsiteY3" fmla="*/ 559430 h 739241"/>
                <a:gd name="connsiteX4" fmla="*/ 210479 w 2063334"/>
                <a:gd name="connsiteY4" fmla="*/ 637749 h 739241"/>
                <a:gd name="connsiteX5" fmla="*/ 0 w 2063334"/>
                <a:gd name="connsiteY5" fmla="*/ 453855 h 739241"/>
                <a:gd name="connsiteX6" fmla="*/ 368348 w 2063334"/>
                <a:gd name="connsiteY6" fmla="*/ 348071 h 739241"/>
                <a:gd name="connsiteX7" fmla="*/ 313705 w 2063334"/>
                <a:gd name="connsiteY7" fmla="*/ 447761 h 739241"/>
                <a:gd name="connsiteX0" fmla="*/ 313705 w 2063334"/>
                <a:gd name="connsiteY0" fmla="*/ 447761 h 739241"/>
                <a:gd name="connsiteX1" fmla="*/ 2063334 w 2063334"/>
                <a:gd name="connsiteY1" fmla="*/ 0 h 739241"/>
                <a:gd name="connsiteX2" fmla="*/ 1999016 w 2063334"/>
                <a:gd name="connsiteY2" fmla="*/ 532872 h 739241"/>
                <a:gd name="connsiteX3" fmla="*/ 248768 w 2063334"/>
                <a:gd name="connsiteY3" fmla="*/ 559430 h 739241"/>
                <a:gd name="connsiteX4" fmla="*/ 210479 w 2063334"/>
                <a:gd name="connsiteY4" fmla="*/ 637749 h 739241"/>
                <a:gd name="connsiteX5" fmla="*/ 0 w 2063334"/>
                <a:gd name="connsiteY5" fmla="*/ 453855 h 739241"/>
                <a:gd name="connsiteX6" fmla="*/ 368348 w 2063334"/>
                <a:gd name="connsiteY6" fmla="*/ 348071 h 739241"/>
                <a:gd name="connsiteX7" fmla="*/ 313705 w 2063334"/>
                <a:gd name="connsiteY7" fmla="*/ 447761 h 739241"/>
                <a:gd name="connsiteX0" fmla="*/ 313705 w 2063334"/>
                <a:gd name="connsiteY0" fmla="*/ 447761 h 739241"/>
                <a:gd name="connsiteX1" fmla="*/ 2063334 w 2063334"/>
                <a:gd name="connsiteY1" fmla="*/ 0 h 739241"/>
                <a:gd name="connsiteX2" fmla="*/ 1999016 w 2063334"/>
                <a:gd name="connsiteY2" fmla="*/ 532872 h 739241"/>
                <a:gd name="connsiteX3" fmla="*/ 248768 w 2063334"/>
                <a:gd name="connsiteY3" fmla="*/ 559430 h 739241"/>
                <a:gd name="connsiteX4" fmla="*/ 210479 w 2063334"/>
                <a:gd name="connsiteY4" fmla="*/ 637749 h 739241"/>
                <a:gd name="connsiteX5" fmla="*/ 0 w 2063334"/>
                <a:gd name="connsiteY5" fmla="*/ 453855 h 739241"/>
                <a:gd name="connsiteX6" fmla="*/ 368348 w 2063334"/>
                <a:gd name="connsiteY6" fmla="*/ 348071 h 739241"/>
                <a:gd name="connsiteX7" fmla="*/ 313705 w 2063334"/>
                <a:gd name="connsiteY7" fmla="*/ 447761 h 739241"/>
                <a:gd name="connsiteX0" fmla="*/ 313705 w 2063334"/>
                <a:gd name="connsiteY0" fmla="*/ 447761 h 759794"/>
                <a:gd name="connsiteX1" fmla="*/ 2063334 w 2063334"/>
                <a:gd name="connsiteY1" fmla="*/ 0 h 759794"/>
                <a:gd name="connsiteX2" fmla="*/ 1999016 w 2063334"/>
                <a:gd name="connsiteY2" fmla="*/ 532872 h 759794"/>
                <a:gd name="connsiteX3" fmla="*/ 248768 w 2063334"/>
                <a:gd name="connsiteY3" fmla="*/ 559430 h 759794"/>
                <a:gd name="connsiteX4" fmla="*/ 210479 w 2063334"/>
                <a:gd name="connsiteY4" fmla="*/ 637749 h 759794"/>
                <a:gd name="connsiteX5" fmla="*/ 0 w 2063334"/>
                <a:gd name="connsiteY5" fmla="*/ 453855 h 759794"/>
                <a:gd name="connsiteX6" fmla="*/ 368348 w 2063334"/>
                <a:gd name="connsiteY6" fmla="*/ 348071 h 759794"/>
                <a:gd name="connsiteX7" fmla="*/ 313705 w 2063334"/>
                <a:gd name="connsiteY7" fmla="*/ 447761 h 759794"/>
                <a:gd name="connsiteX0" fmla="*/ 313705 w 2063334"/>
                <a:gd name="connsiteY0" fmla="*/ 447761 h 759794"/>
                <a:gd name="connsiteX1" fmla="*/ 2063334 w 2063334"/>
                <a:gd name="connsiteY1" fmla="*/ 0 h 759794"/>
                <a:gd name="connsiteX2" fmla="*/ 1999016 w 2063334"/>
                <a:gd name="connsiteY2" fmla="*/ 532872 h 759794"/>
                <a:gd name="connsiteX3" fmla="*/ 248768 w 2063334"/>
                <a:gd name="connsiteY3" fmla="*/ 559430 h 759794"/>
                <a:gd name="connsiteX4" fmla="*/ 210479 w 2063334"/>
                <a:gd name="connsiteY4" fmla="*/ 637749 h 759794"/>
                <a:gd name="connsiteX5" fmla="*/ 0 w 2063334"/>
                <a:gd name="connsiteY5" fmla="*/ 453855 h 759794"/>
                <a:gd name="connsiteX6" fmla="*/ 368348 w 2063334"/>
                <a:gd name="connsiteY6" fmla="*/ 348071 h 759794"/>
                <a:gd name="connsiteX7" fmla="*/ 313705 w 20633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1176"/>
                <a:gd name="connsiteY0" fmla="*/ 342063 h 654096"/>
                <a:gd name="connsiteX1" fmla="*/ 2051176 w 2051176"/>
                <a:gd name="connsiteY1" fmla="*/ 0 h 654096"/>
                <a:gd name="connsiteX2" fmla="*/ 1988316 w 2051176"/>
                <a:gd name="connsiteY2" fmla="*/ 427174 h 654096"/>
                <a:gd name="connsiteX3" fmla="*/ 238068 w 2051176"/>
                <a:gd name="connsiteY3" fmla="*/ 453732 h 654096"/>
                <a:gd name="connsiteX4" fmla="*/ 199779 w 2051176"/>
                <a:gd name="connsiteY4" fmla="*/ 532051 h 654096"/>
                <a:gd name="connsiteX5" fmla="*/ 0 w 2051176"/>
                <a:gd name="connsiteY5" fmla="*/ 309561 h 654096"/>
                <a:gd name="connsiteX6" fmla="*/ 357648 w 2051176"/>
                <a:gd name="connsiteY6" fmla="*/ 242373 h 654096"/>
                <a:gd name="connsiteX7" fmla="*/ 303005 w 2051176"/>
                <a:gd name="connsiteY7" fmla="*/ 342063 h 654096"/>
                <a:gd name="connsiteX0" fmla="*/ 303005 w 2051176"/>
                <a:gd name="connsiteY0" fmla="*/ 342063 h 715556"/>
                <a:gd name="connsiteX1" fmla="*/ 2051176 w 2051176"/>
                <a:gd name="connsiteY1" fmla="*/ 0 h 715556"/>
                <a:gd name="connsiteX2" fmla="*/ 1973892 w 2051176"/>
                <a:gd name="connsiteY2" fmla="*/ 517535 h 715556"/>
                <a:gd name="connsiteX3" fmla="*/ 238068 w 2051176"/>
                <a:gd name="connsiteY3" fmla="*/ 453732 h 715556"/>
                <a:gd name="connsiteX4" fmla="*/ 199779 w 2051176"/>
                <a:gd name="connsiteY4" fmla="*/ 532051 h 715556"/>
                <a:gd name="connsiteX5" fmla="*/ 0 w 2051176"/>
                <a:gd name="connsiteY5" fmla="*/ 309561 h 715556"/>
                <a:gd name="connsiteX6" fmla="*/ 357648 w 2051176"/>
                <a:gd name="connsiteY6" fmla="*/ 242373 h 715556"/>
                <a:gd name="connsiteX7" fmla="*/ 303005 w 2051176"/>
                <a:gd name="connsiteY7" fmla="*/ 342063 h 715556"/>
                <a:gd name="connsiteX0" fmla="*/ 303005 w 2057008"/>
                <a:gd name="connsiteY0" fmla="*/ 176982 h 550475"/>
                <a:gd name="connsiteX1" fmla="*/ 2057008 w 2057008"/>
                <a:gd name="connsiteY1" fmla="*/ 0 h 550475"/>
                <a:gd name="connsiteX2" fmla="*/ 1973892 w 2057008"/>
                <a:gd name="connsiteY2" fmla="*/ 352454 h 550475"/>
                <a:gd name="connsiteX3" fmla="*/ 238068 w 2057008"/>
                <a:gd name="connsiteY3" fmla="*/ 288651 h 550475"/>
                <a:gd name="connsiteX4" fmla="*/ 199779 w 2057008"/>
                <a:gd name="connsiteY4" fmla="*/ 366970 h 550475"/>
                <a:gd name="connsiteX5" fmla="*/ 0 w 2057008"/>
                <a:gd name="connsiteY5" fmla="*/ 144480 h 550475"/>
                <a:gd name="connsiteX6" fmla="*/ 357648 w 2057008"/>
                <a:gd name="connsiteY6" fmla="*/ 77292 h 550475"/>
                <a:gd name="connsiteX7" fmla="*/ 303005 w 2057008"/>
                <a:gd name="connsiteY7" fmla="*/ 176982 h 550475"/>
                <a:gd name="connsiteX0" fmla="*/ 303005 w 2057008"/>
                <a:gd name="connsiteY0" fmla="*/ 176982 h 620009"/>
                <a:gd name="connsiteX1" fmla="*/ 2057008 w 2057008"/>
                <a:gd name="connsiteY1" fmla="*/ 0 h 620009"/>
                <a:gd name="connsiteX2" fmla="*/ 1908749 w 2057008"/>
                <a:gd name="connsiteY2" fmla="*/ 445385 h 620009"/>
                <a:gd name="connsiteX3" fmla="*/ 238068 w 2057008"/>
                <a:gd name="connsiteY3" fmla="*/ 288651 h 620009"/>
                <a:gd name="connsiteX4" fmla="*/ 199779 w 2057008"/>
                <a:gd name="connsiteY4" fmla="*/ 366970 h 620009"/>
                <a:gd name="connsiteX5" fmla="*/ 0 w 2057008"/>
                <a:gd name="connsiteY5" fmla="*/ 144480 h 620009"/>
                <a:gd name="connsiteX6" fmla="*/ 357648 w 2057008"/>
                <a:gd name="connsiteY6" fmla="*/ 77292 h 620009"/>
                <a:gd name="connsiteX7" fmla="*/ 303005 w 2057008"/>
                <a:gd name="connsiteY7" fmla="*/ 176982 h 620009"/>
                <a:gd name="connsiteX0" fmla="*/ 303005 w 2156796"/>
                <a:gd name="connsiteY0" fmla="*/ 176982 h 614785"/>
                <a:gd name="connsiteX1" fmla="*/ 2057008 w 2156796"/>
                <a:gd name="connsiteY1" fmla="*/ 0 h 614785"/>
                <a:gd name="connsiteX2" fmla="*/ 1908749 w 2156796"/>
                <a:gd name="connsiteY2" fmla="*/ 445385 h 614785"/>
                <a:gd name="connsiteX3" fmla="*/ 238068 w 2156796"/>
                <a:gd name="connsiteY3" fmla="*/ 288651 h 614785"/>
                <a:gd name="connsiteX4" fmla="*/ 199779 w 2156796"/>
                <a:gd name="connsiteY4" fmla="*/ 366970 h 614785"/>
                <a:gd name="connsiteX5" fmla="*/ 0 w 2156796"/>
                <a:gd name="connsiteY5" fmla="*/ 144480 h 614785"/>
                <a:gd name="connsiteX6" fmla="*/ 357648 w 2156796"/>
                <a:gd name="connsiteY6" fmla="*/ 77292 h 614785"/>
                <a:gd name="connsiteX7" fmla="*/ 303005 w 2156796"/>
                <a:gd name="connsiteY7" fmla="*/ 176982 h 614785"/>
                <a:gd name="connsiteX0" fmla="*/ 303005 w 2169837"/>
                <a:gd name="connsiteY0" fmla="*/ 176982 h 618137"/>
                <a:gd name="connsiteX1" fmla="*/ 2057008 w 2169837"/>
                <a:gd name="connsiteY1" fmla="*/ 0 h 618137"/>
                <a:gd name="connsiteX2" fmla="*/ 1908749 w 2169837"/>
                <a:gd name="connsiteY2" fmla="*/ 445385 h 618137"/>
                <a:gd name="connsiteX3" fmla="*/ 238068 w 2169837"/>
                <a:gd name="connsiteY3" fmla="*/ 288651 h 618137"/>
                <a:gd name="connsiteX4" fmla="*/ 199779 w 2169837"/>
                <a:gd name="connsiteY4" fmla="*/ 366970 h 618137"/>
                <a:gd name="connsiteX5" fmla="*/ 0 w 2169837"/>
                <a:gd name="connsiteY5" fmla="*/ 144480 h 618137"/>
                <a:gd name="connsiteX6" fmla="*/ 357648 w 2169837"/>
                <a:gd name="connsiteY6" fmla="*/ 77292 h 618137"/>
                <a:gd name="connsiteX7" fmla="*/ 303005 w 2169837"/>
                <a:gd name="connsiteY7" fmla="*/ 176982 h 618137"/>
                <a:gd name="connsiteX0" fmla="*/ 303005 w 2169837"/>
                <a:gd name="connsiteY0" fmla="*/ 176982 h 637307"/>
                <a:gd name="connsiteX1" fmla="*/ 2057008 w 2169837"/>
                <a:gd name="connsiteY1" fmla="*/ 0 h 637307"/>
                <a:gd name="connsiteX2" fmla="*/ 1908749 w 2169837"/>
                <a:gd name="connsiteY2" fmla="*/ 445385 h 637307"/>
                <a:gd name="connsiteX3" fmla="*/ 238068 w 2169837"/>
                <a:gd name="connsiteY3" fmla="*/ 288651 h 637307"/>
                <a:gd name="connsiteX4" fmla="*/ 199779 w 2169837"/>
                <a:gd name="connsiteY4" fmla="*/ 366970 h 637307"/>
                <a:gd name="connsiteX5" fmla="*/ 0 w 2169837"/>
                <a:gd name="connsiteY5" fmla="*/ 144480 h 637307"/>
                <a:gd name="connsiteX6" fmla="*/ 357648 w 2169837"/>
                <a:gd name="connsiteY6" fmla="*/ 77292 h 637307"/>
                <a:gd name="connsiteX7" fmla="*/ 303005 w 2169837"/>
                <a:gd name="connsiteY7" fmla="*/ 176982 h 637307"/>
                <a:gd name="connsiteX0" fmla="*/ 303005 w 2182188"/>
                <a:gd name="connsiteY0" fmla="*/ 176982 h 698423"/>
                <a:gd name="connsiteX1" fmla="*/ 2057008 w 2182188"/>
                <a:gd name="connsiteY1" fmla="*/ 0 h 698423"/>
                <a:gd name="connsiteX2" fmla="*/ 1927912 w 2182188"/>
                <a:gd name="connsiteY2" fmla="*/ 525895 h 698423"/>
                <a:gd name="connsiteX3" fmla="*/ 238068 w 2182188"/>
                <a:gd name="connsiteY3" fmla="*/ 288651 h 698423"/>
                <a:gd name="connsiteX4" fmla="*/ 199779 w 2182188"/>
                <a:gd name="connsiteY4" fmla="*/ 366970 h 698423"/>
                <a:gd name="connsiteX5" fmla="*/ 0 w 2182188"/>
                <a:gd name="connsiteY5" fmla="*/ 144480 h 698423"/>
                <a:gd name="connsiteX6" fmla="*/ 357648 w 2182188"/>
                <a:gd name="connsiteY6" fmla="*/ 77292 h 698423"/>
                <a:gd name="connsiteX7" fmla="*/ 303005 w 2182188"/>
                <a:gd name="connsiteY7" fmla="*/ 176982 h 698423"/>
                <a:gd name="connsiteX0" fmla="*/ 303005 w 2057008"/>
                <a:gd name="connsiteY0" fmla="*/ 176982 h 585932"/>
                <a:gd name="connsiteX1" fmla="*/ 2057008 w 2057008"/>
                <a:gd name="connsiteY1" fmla="*/ 0 h 585932"/>
                <a:gd name="connsiteX2" fmla="*/ 1927912 w 2057008"/>
                <a:gd name="connsiteY2" fmla="*/ 525895 h 585932"/>
                <a:gd name="connsiteX3" fmla="*/ 238068 w 2057008"/>
                <a:gd name="connsiteY3" fmla="*/ 288651 h 585932"/>
                <a:gd name="connsiteX4" fmla="*/ 199779 w 2057008"/>
                <a:gd name="connsiteY4" fmla="*/ 366970 h 585932"/>
                <a:gd name="connsiteX5" fmla="*/ 0 w 2057008"/>
                <a:gd name="connsiteY5" fmla="*/ 144480 h 585932"/>
                <a:gd name="connsiteX6" fmla="*/ 357648 w 2057008"/>
                <a:gd name="connsiteY6" fmla="*/ 77292 h 585932"/>
                <a:gd name="connsiteX7" fmla="*/ 303005 w 2057008"/>
                <a:gd name="connsiteY7" fmla="*/ 176982 h 585932"/>
                <a:gd name="connsiteX0" fmla="*/ 303005 w 2057008"/>
                <a:gd name="connsiteY0" fmla="*/ 176982 h 657856"/>
                <a:gd name="connsiteX1" fmla="*/ 2057008 w 2057008"/>
                <a:gd name="connsiteY1" fmla="*/ 0 h 657856"/>
                <a:gd name="connsiteX2" fmla="*/ 1927912 w 2057008"/>
                <a:gd name="connsiteY2" fmla="*/ 525895 h 657856"/>
                <a:gd name="connsiteX3" fmla="*/ 238068 w 2057008"/>
                <a:gd name="connsiteY3" fmla="*/ 288651 h 657856"/>
                <a:gd name="connsiteX4" fmla="*/ 199779 w 2057008"/>
                <a:gd name="connsiteY4" fmla="*/ 366970 h 657856"/>
                <a:gd name="connsiteX5" fmla="*/ 0 w 2057008"/>
                <a:gd name="connsiteY5" fmla="*/ 144480 h 657856"/>
                <a:gd name="connsiteX6" fmla="*/ 357648 w 2057008"/>
                <a:gd name="connsiteY6" fmla="*/ 77292 h 657856"/>
                <a:gd name="connsiteX7" fmla="*/ 303005 w 2057008"/>
                <a:gd name="connsiteY7" fmla="*/ 176982 h 657856"/>
                <a:gd name="connsiteX0" fmla="*/ 303005 w 2057008"/>
                <a:gd name="connsiteY0" fmla="*/ 176982 h 662307"/>
                <a:gd name="connsiteX1" fmla="*/ 2057008 w 2057008"/>
                <a:gd name="connsiteY1" fmla="*/ 0 h 662307"/>
                <a:gd name="connsiteX2" fmla="*/ 1927912 w 2057008"/>
                <a:gd name="connsiteY2" fmla="*/ 525895 h 662307"/>
                <a:gd name="connsiteX3" fmla="*/ 238068 w 2057008"/>
                <a:gd name="connsiteY3" fmla="*/ 288651 h 662307"/>
                <a:gd name="connsiteX4" fmla="*/ 199779 w 2057008"/>
                <a:gd name="connsiteY4" fmla="*/ 366970 h 662307"/>
                <a:gd name="connsiteX5" fmla="*/ 0 w 2057008"/>
                <a:gd name="connsiteY5" fmla="*/ 144480 h 662307"/>
                <a:gd name="connsiteX6" fmla="*/ 357648 w 2057008"/>
                <a:gd name="connsiteY6" fmla="*/ 77292 h 662307"/>
                <a:gd name="connsiteX7" fmla="*/ 303005 w 2057008"/>
                <a:gd name="connsiteY7" fmla="*/ 176982 h 662307"/>
                <a:gd name="connsiteX0" fmla="*/ 303005 w 2057008"/>
                <a:gd name="connsiteY0" fmla="*/ 176982 h 662307"/>
                <a:gd name="connsiteX1" fmla="*/ 2057008 w 2057008"/>
                <a:gd name="connsiteY1" fmla="*/ 0 h 662307"/>
                <a:gd name="connsiteX2" fmla="*/ 1927912 w 2057008"/>
                <a:gd name="connsiteY2" fmla="*/ 525895 h 662307"/>
                <a:gd name="connsiteX3" fmla="*/ 238068 w 2057008"/>
                <a:gd name="connsiteY3" fmla="*/ 288651 h 662307"/>
                <a:gd name="connsiteX4" fmla="*/ 199779 w 2057008"/>
                <a:gd name="connsiteY4" fmla="*/ 366970 h 662307"/>
                <a:gd name="connsiteX5" fmla="*/ 0 w 2057008"/>
                <a:gd name="connsiteY5" fmla="*/ 144480 h 662307"/>
                <a:gd name="connsiteX6" fmla="*/ 357648 w 2057008"/>
                <a:gd name="connsiteY6" fmla="*/ 77292 h 662307"/>
                <a:gd name="connsiteX7" fmla="*/ 303005 w 2057008"/>
                <a:gd name="connsiteY7" fmla="*/ 176982 h 662307"/>
                <a:gd name="connsiteX0" fmla="*/ 283269 w 2037272"/>
                <a:gd name="connsiteY0" fmla="*/ 176982 h 662307"/>
                <a:gd name="connsiteX1" fmla="*/ 2037272 w 2037272"/>
                <a:gd name="connsiteY1" fmla="*/ 0 h 662307"/>
                <a:gd name="connsiteX2" fmla="*/ 1908176 w 2037272"/>
                <a:gd name="connsiteY2" fmla="*/ 525895 h 662307"/>
                <a:gd name="connsiteX3" fmla="*/ 218332 w 2037272"/>
                <a:gd name="connsiteY3" fmla="*/ 288651 h 662307"/>
                <a:gd name="connsiteX4" fmla="*/ 180043 w 2037272"/>
                <a:gd name="connsiteY4" fmla="*/ 366970 h 662307"/>
                <a:gd name="connsiteX5" fmla="*/ 0 w 2037272"/>
                <a:gd name="connsiteY5" fmla="*/ 109981 h 662307"/>
                <a:gd name="connsiteX6" fmla="*/ 337912 w 2037272"/>
                <a:gd name="connsiteY6" fmla="*/ 77292 h 662307"/>
                <a:gd name="connsiteX7" fmla="*/ 283269 w 2037272"/>
                <a:gd name="connsiteY7" fmla="*/ 176982 h 662307"/>
                <a:gd name="connsiteX0" fmla="*/ 283269 w 2037272"/>
                <a:gd name="connsiteY0" fmla="*/ 176982 h 662307"/>
                <a:gd name="connsiteX1" fmla="*/ 2037272 w 2037272"/>
                <a:gd name="connsiteY1" fmla="*/ 0 h 662307"/>
                <a:gd name="connsiteX2" fmla="*/ 1908176 w 2037272"/>
                <a:gd name="connsiteY2" fmla="*/ 525895 h 662307"/>
                <a:gd name="connsiteX3" fmla="*/ 218332 w 2037272"/>
                <a:gd name="connsiteY3" fmla="*/ 288651 h 662307"/>
                <a:gd name="connsiteX4" fmla="*/ 180043 w 2037272"/>
                <a:gd name="connsiteY4" fmla="*/ 366970 h 662307"/>
                <a:gd name="connsiteX5" fmla="*/ 0 w 2037272"/>
                <a:gd name="connsiteY5" fmla="*/ 109981 h 662307"/>
                <a:gd name="connsiteX6" fmla="*/ 337912 w 2037272"/>
                <a:gd name="connsiteY6" fmla="*/ 77292 h 662307"/>
                <a:gd name="connsiteX7" fmla="*/ 283269 w 2037272"/>
                <a:gd name="connsiteY7" fmla="*/ 176982 h 66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272" h="662307">
                  <a:moveTo>
                    <a:pt x="283269" y="176982"/>
                  </a:moveTo>
                  <a:cubicBezTo>
                    <a:pt x="575699" y="315165"/>
                    <a:pt x="1369240" y="673338"/>
                    <a:pt x="2037272" y="0"/>
                  </a:cubicBezTo>
                  <a:cubicBezTo>
                    <a:pt x="2020166" y="416913"/>
                    <a:pt x="2082132" y="369998"/>
                    <a:pt x="1908176" y="525895"/>
                  </a:cubicBezTo>
                  <a:cubicBezTo>
                    <a:pt x="1734220" y="681792"/>
                    <a:pt x="1089533" y="808177"/>
                    <a:pt x="218332" y="288651"/>
                  </a:cubicBezTo>
                  <a:cubicBezTo>
                    <a:pt x="226151" y="277151"/>
                    <a:pt x="182036" y="367387"/>
                    <a:pt x="180043" y="366970"/>
                  </a:cubicBezTo>
                  <a:cubicBezTo>
                    <a:pt x="127252" y="304965"/>
                    <a:pt x="87857" y="234363"/>
                    <a:pt x="0" y="109981"/>
                  </a:cubicBezTo>
                  <a:cubicBezTo>
                    <a:pt x="105047" y="92140"/>
                    <a:pt x="233949" y="96535"/>
                    <a:pt x="337912" y="77292"/>
                  </a:cubicBezTo>
                  <a:cubicBezTo>
                    <a:pt x="339493" y="80532"/>
                    <a:pt x="289258" y="176650"/>
                    <a:pt x="283269" y="176982"/>
                  </a:cubicBezTo>
                  <a:close/>
                </a:path>
              </a:pathLst>
            </a:custGeom>
            <a:gradFill flip="none" rotWithShape="1">
              <a:gsLst>
                <a:gs pos="51000">
                  <a:srgbClr val="5AC3FA">
                    <a:alpha val="40000"/>
                  </a:srgbClr>
                </a:gs>
                <a:gs pos="10000">
                  <a:schemeClr val="accent4">
                    <a:lumMod val="75000"/>
                    <a:alpha val="15000"/>
                  </a:schemeClr>
                </a:gs>
                <a:gs pos="100000">
                  <a:srgbClr val="5AC3FA">
                    <a:alpha val="0"/>
                  </a:srgbClr>
                </a:gs>
                <a:gs pos="27000">
                  <a:schemeClr val="accent4">
                    <a:lumMod val="75000"/>
                    <a:alpha val="70000"/>
                  </a:schemeClr>
                </a:gs>
              </a:gsLst>
              <a:lin ang="0" scaled="1"/>
              <a:tileRect/>
            </a:gradFill>
            <a:ln w="12700" cap="flat" cmpd="sng" algn="ctr">
              <a:gradFill flip="none" rotWithShape="1">
                <a:gsLst>
                  <a:gs pos="72000">
                    <a:srgbClr val="5AC3FA">
                      <a:alpha val="60000"/>
                    </a:srgbClr>
                  </a:gs>
                  <a:gs pos="7000">
                    <a:srgbClr val="5AC3FA">
                      <a:alpha val="15000"/>
                    </a:srgbClr>
                  </a:gs>
                  <a:gs pos="92000">
                    <a:srgbClr val="5AC3FA">
                      <a:alpha val="0"/>
                    </a:srgbClr>
                  </a:gs>
                  <a:gs pos="35000">
                    <a:srgbClr val="5AC3FA">
                      <a:alpha val="6000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446"/>
                </a:solidFill>
                <a:effectLst/>
                <a:uLnTx/>
                <a:uFillTx/>
                <a:latin typeface="Arial" charset="0"/>
                <a:ea typeface="ＭＳ Ｐゴシック" pitchFamily="16" charset="-128"/>
                <a:cs typeface="+mn-cs"/>
              </a:endParaRPr>
            </a:p>
          </p:txBody>
        </p:sp>
        <p:grpSp>
          <p:nvGrpSpPr>
            <p:cNvPr id="16" name="Group 15"/>
            <p:cNvGrpSpPr/>
            <p:nvPr/>
          </p:nvGrpSpPr>
          <p:grpSpPr>
            <a:xfrm>
              <a:off x="5920385" y="2743471"/>
              <a:ext cx="1469734" cy="1324417"/>
              <a:chOff x="3627890" y="2975296"/>
              <a:chExt cx="1933500" cy="1577448"/>
            </a:xfrm>
          </p:grpSpPr>
          <p:pic>
            <p:nvPicPr>
              <p:cNvPr id="44" name="Picture 43"/>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3627890" y="2975296"/>
                <a:ext cx="1933500" cy="1577448"/>
              </a:xfrm>
              <a:prstGeom prst="rect">
                <a:avLst/>
              </a:prstGeom>
              <a:effectLst>
                <a:outerShdw blurRad="762000" dir="2700000" algn="tl" rotWithShape="0">
                  <a:srgbClr val="001B5E"/>
                </a:outerShdw>
              </a:effectLst>
            </p:spPr>
          </p:pic>
          <p:pic>
            <p:nvPicPr>
              <p:cNvPr id="45" name="Picture 44"/>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3627890" y="2975296"/>
                <a:ext cx="1933500" cy="1577448"/>
              </a:xfrm>
              <a:prstGeom prst="rect">
                <a:avLst/>
              </a:prstGeom>
            </p:spPr>
          </p:pic>
        </p:grpSp>
        <p:pic>
          <p:nvPicPr>
            <p:cNvPr id="17" name="Picture 16"/>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35536" t="30929" r="3581" b="5405"/>
            <a:stretch/>
          </p:blipFill>
          <p:spPr bwMode="auto">
            <a:xfrm>
              <a:off x="5043951" y="4084405"/>
              <a:ext cx="1011463" cy="690108"/>
            </a:xfrm>
            <a:prstGeom prst="rect">
              <a:avLst/>
            </a:prstGeom>
            <a:effectLst>
              <a:outerShdw blurRad="190500" dist="63500" dir="2700000">
                <a:srgbClr val="000000">
                  <a:alpha val="20000"/>
                </a:srgbClr>
              </a:outerShdw>
            </a:effectLst>
          </p:spPr>
        </p:pic>
        <p:grpSp>
          <p:nvGrpSpPr>
            <p:cNvPr id="18" name="Group 17"/>
            <p:cNvGrpSpPr/>
            <p:nvPr/>
          </p:nvGrpSpPr>
          <p:grpSpPr>
            <a:xfrm>
              <a:off x="4167959" y="4971647"/>
              <a:ext cx="835026" cy="708024"/>
              <a:chOff x="1868593" y="5017329"/>
              <a:chExt cx="835026" cy="708024"/>
            </a:xfrm>
          </p:grpSpPr>
          <p:pic>
            <p:nvPicPr>
              <p:cNvPr id="42" name="Picture 41" descr="t_file_blu.png"/>
              <p:cNvPicPr>
                <a:picLocks noChangeAspect="1"/>
              </p:cNvPicPr>
              <p:nvPr/>
            </p:nvPicPr>
            <p:blipFill rotWithShape="1">
              <a:blip r:embed="rId7" cstate="print">
                <a:extLst>
                  <a:ext uri="{28A0092B-C50C-407E-A947-70E740481C1C}">
                    <a14:useLocalDpi xmlns:a14="http://schemas.microsoft.com/office/drawing/2010/main"/>
                  </a:ext>
                </a:extLst>
              </a:blip>
              <a:srcRect l="3772" t="2948" r="3728" b="5681"/>
              <a:stretch/>
            </p:blipFill>
            <p:spPr>
              <a:xfrm>
                <a:off x="1868593" y="5017329"/>
                <a:ext cx="469901" cy="571500"/>
              </a:xfrm>
              <a:prstGeom prst="rect">
                <a:avLst/>
              </a:prstGeom>
            </p:spPr>
          </p:pic>
          <p:pic>
            <p:nvPicPr>
              <p:cNvPr id="43" name="Picture 42" descr="table_5rows.png"/>
              <p:cNvPicPr>
                <a:picLocks noChangeAspect="1"/>
              </p:cNvPicPr>
              <p:nvPr/>
            </p:nvPicPr>
            <p:blipFill rotWithShape="1">
              <a:blip r:embed="rId8" cstate="print">
                <a:extLst>
                  <a:ext uri="{28A0092B-C50C-407E-A947-70E740481C1C}">
                    <a14:useLocalDpi xmlns:a14="http://schemas.microsoft.com/office/drawing/2010/main"/>
                  </a:ext>
                </a:extLst>
              </a:blip>
              <a:srcRect l="3245" t="4090" r="3491" b="5607"/>
              <a:stretch/>
            </p:blipFill>
            <p:spPr>
              <a:xfrm>
                <a:off x="2132119" y="5252278"/>
                <a:ext cx="571500" cy="473075"/>
              </a:xfrm>
              <a:prstGeom prst="rect">
                <a:avLst/>
              </a:prstGeom>
            </p:spPr>
          </p:pic>
        </p:grpSp>
        <p:sp>
          <p:nvSpPr>
            <p:cNvPr id="19" name="TextBox 18"/>
            <p:cNvSpPr txBox="1"/>
            <p:nvPr/>
          </p:nvSpPr>
          <p:spPr>
            <a:xfrm>
              <a:off x="3153105" y="5013344"/>
              <a:ext cx="638470" cy="333482"/>
            </a:xfrm>
            <a:prstGeom prst="rect">
              <a:avLst/>
            </a:prstGeom>
            <a:noFill/>
            <a:effectLst/>
          </p:spPr>
          <p:txBody>
            <a:bodyPr wrap="square" lIns="0" tIns="0" rIns="0" bIns="0" rtlCol="0" anchor="b">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Data</a:t>
              </a:r>
            </a:p>
          </p:txBody>
        </p:sp>
        <p:sp>
          <p:nvSpPr>
            <p:cNvPr id="20" name="TextBox 19"/>
            <p:cNvSpPr txBox="1"/>
            <p:nvPr/>
          </p:nvSpPr>
          <p:spPr>
            <a:xfrm>
              <a:off x="3153105" y="4061280"/>
              <a:ext cx="1180976" cy="333482"/>
            </a:xfrm>
            <a:prstGeom prst="rect">
              <a:avLst/>
            </a:prstGeom>
            <a:noFill/>
            <a:effectLst/>
          </p:spPr>
          <p:txBody>
            <a:bodyPr wrap="square" lIns="0" tIns="0" rIns="0" bIns="0" rtlCol="0" anchor="b">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Information</a:t>
              </a:r>
            </a:p>
          </p:txBody>
        </p:sp>
        <p:sp>
          <p:nvSpPr>
            <p:cNvPr id="21" name="TextBox 20"/>
            <p:cNvSpPr txBox="1"/>
            <p:nvPr/>
          </p:nvSpPr>
          <p:spPr>
            <a:xfrm>
              <a:off x="3153105" y="3096575"/>
              <a:ext cx="1180976" cy="333482"/>
            </a:xfrm>
            <a:prstGeom prst="rect">
              <a:avLst/>
            </a:prstGeom>
            <a:noFill/>
            <a:effectLst/>
          </p:spPr>
          <p:txBody>
            <a:bodyPr wrap="square" lIns="0" tIns="0" rIns="0" bIns="0" rtlCol="0" anchor="b">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Knowledge</a:t>
              </a:r>
            </a:p>
          </p:txBody>
        </p:sp>
        <p:grpSp>
          <p:nvGrpSpPr>
            <p:cNvPr id="22" name="Group 21"/>
            <p:cNvGrpSpPr/>
            <p:nvPr/>
          </p:nvGrpSpPr>
          <p:grpSpPr>
            <a:xfrm>
              <a:off x="7541681" y="1497125"/>
              <a:ext cx="829162" cy="828585"/>
              <a:chOff x="2245586" y="1670112"/>
              <a:chExt cx="1281052" cy="1280160"/>
            </a:xfrm>
          </p:grpSpPr>
          <p:pic>
            <p:nvPicPr>
              <p:cNvPr id="40" name="Picture 39" descr="G47382_EsriUserStock_0127_sml.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245586" y="1670112"/>
                <a:ext cx="1281052" cy="1280160"/>
              </a:xfrm>
              <a:prstGeom prst="ellipse">
                <a:avLst/>
              </a:prstGeom>
              <a:noFill/>
              <a:ln w="3175" cap="flat" cmpd="sng" algn="ctr">
                <a:noFill/>
                <a:prstDash val="solid"/>
                <a:round/>
                <a:headEnd type="none" w="med" len="med"/>
                <a:tailEnd type="none" w="med" len="med"/>
              </a:ln>
              <a:effectLst/>
            </p:spPr>
          </p:pic>
          <p:sp>
            <p:nvSpPr>
              <p:cNvPr id="41" name="Oval 40"/>
              <p:cNvSpPr/>
              <p:nvPr/>
            </p:nvSpPr>
            <p:spPr bwMode="auto">
              <a:xfrm>
                <a:off x="2246478" y="1670112"/>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marL="0" marR="0" lvl="0" indent="0" algn="l" defTabSz="9179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97" charset="-128"/>
                  <a:cs typeface="ＭＳ Ｐゴシック" pitchFamily="-97" charset="-128"/>
                </a:endParaRPr>
              </a:p>
            </p:txBody>
          </p:sp>
        </p:grpSp>
        <p:grpSp>
          <p:nvGrpSpPr>
            <p:cNvPr id="23" name="Group 22"/>
            <p:cNvGrpSpPr/>
            <p:nvPr/>
          </p:nvGrpSpPr>
          <p:grpSpPr>
            <a:xfrm>
              <a:off x="7541681" y="2648998"/>
              <a:ext cx="828585" cy="828585"/>
              <a:chOff x="2245586" y="4581128"/>
              <a:chExt cx="1280160" cy="1280160"/>
            </a:xfrm>
          </p:grpSpPr>
          <p:pic>
            <p:nvPicPr>
              <p:cNvPr id="38" name="Picture 37" descr="G45908_MobileGIS_0152_sml.jpg"/>
              <p:cNvPicPr>
                <a:picLocks/>
              </p:cNvPicPr>
              <p:nvPr/>
            </p:nvPicPr>
            <p:blipFill rotWithShape="1">
              <a:blip r:embed="rId10" cstate="print">
                <a:extLst>
                  <a:ext uri="{28A0092B-C50C-407E-A947-70E740481C1C}">
                    <a14:useLocalDpi xmlns:a14="http://schemas.microsoft.com/office/drawing/2010/main"/>
                  </a:ext>
                </a:extLst>
              </a:blip>
              <a:srcRect/>
              <a:stretch/>
            </p:blipFill>
            <p:spPr>
              <a:xfrm>
                <a:off x="2245586" y="4581128"/>
                <a:ext cx="1280160" cy="1280160"/>
              </a:xfrm>
              <a:prstGeom prst="ellipse">
                <a:avLst/>
              </a:prstGeom>
              <a:noFill/>
              <a:ln w="3175" cap="flat" cmpd="sng" algn="ctr">
                <a:noFill/>
                <a:prstDash val="solid"/>
                <a:round/>
                <a:headEnd type="none" w="med" len="med"/>
                <a:tailEnd type="none" w="med" len="med"/>
              </a:ln>
              <a:effectLst/>
            </p:spPr>
          </p:pic>
          <p:sp>
            <p:nvSpPr>
              <p:cNvPr id="39" name="Oval 38"/>
              <p:cNvSpPr/>
              <p:nvPr/>
            </p:nvSpPr>
            <p:spPr bwMode="auto">
              <a:xfrm>
                <a:off x="2245586" y="4581128"/>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marL="0" marR="0" lvl="0" indent="0" algn="l" defTabSz="9179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97" charset="-128"/>
                  <a:cs typeface="ＭＳ Ｐゴシック" pitchFamily="-97" charset="-128"/>
                </a:endParaRPr>
              </a:p>
            </p:txBody>
          </p:sp>
        </p:grpSp>
        <p:grpSp>
          <p:nvGrpSpPr>
            <p:cNvPr id="24" name="Group 23"/>
            <p:cNvGrpSpPr/>
            <p:nvPr/>
          </p:nvGrpSpPr>
          <p:grpSpPr>
            <a:xfrm>
              <a:off x="8692568" y="1497125"/>
              <a:ext cx="828585" cy="828585"/>
              <a:chOff x="5618951" y="1670112"/>
              <a:chExt cx="1280160" cy="1280160"/>
            </a:xfrm>
          </p:grpSpPr>
          <p:pic>
            <p:nvPicPr>
              <p:cNvPr id="36" name="Picture 35" descr="G30012_CEO Men_156_sml.jp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618951" y="1670112"/>
                <a:ext cx="1279402" cy="1280160"/>
              </a:xfrm>
              <a:prstGeom prst="ellipse">
                <a:avLst/>
              </a:prstGeom>
              <a:noFill/>
              <a:ln w="3175" cap="flat" cmpd="sng" algn="ctr">
                <a:noFill/>
                <a:prstDash val="solid"/>
                <a:round/>
                <a:headEnd type="none" w="med" len="med"/>
                <a:tailEnd type="none" w="med" len="med"/>
              </a:ln>
              <a:effectLst/>
            </p:spPr>
          </p:pic>
          <p:sp>
            <p:nvSpPr>
              <p:cNvPr id="37" name="Oval 36"/>
              <p:cNvSpPr/>
              <p:nvPr/>
            </p:nvSpPr>
            <p:spPr bwMode="auto">
              <a:xfrm>
                <a:off x="5618951" y="1670112"/>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marL="0" marR="0" lvl="0" indent="0" algn="l" defTabSz="9179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97" charset="-128"/>
                  <a:cs typeface="ＭＳ Ｐゴシック" pitchFamily="-97" charset="-128"/>
                </a:endParaRPr>
              </a:p>
            </p:txBody>
          </p:sp>
        </p:grpSp>
        <p:grpSp>
          <p:nvGrpSpPr>
            <p:cNvPr id="25" name="Group 24"/>
            <p:cNvGrpSpPr/>
            <p:nvPr/>
          </p:nvGrpSpPr>
          <p:grpSpPr>
            <a:xfrm>
              <a:off x="8692568" y="2648998"/>
              <a:ext cx="828585" cy="828585"/>
              <a:chOff x="5621888" y="4581128"/>
              <a:chExt cx="1280160" cy="1280160"/>
            </a:xfrm>
          </p:grpSpPr>
          <p:pic>
            <p:nvPicPr>
              <p:cNvPr id="34" name="Picture 33" descr="G45908_MobileGIS_0455_sml.jp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621888" y="4588510"/>
                <a:ext cx="1277223" cy="1272778"/>
              </a:xfrm>
              <a:prstGeom prst="ellipse">
                <a:avLst/>
              </a:prstGeom>
              <a:noFill/>
              <a:ln w="3175" cap="flat" cmpd="sng" algn="ctr">
                <a:noFill/>
                <a:prstDash val="solid"/>
                <a:round/>
                <a:headEnd type="none" w="med" len="med"/>
                <a:tailEnd type="none" w="med" len="med"/>
              </a:ln>
              <a:effectLst/>
            </p:spPr>
          </p:pic>
          <p:sp>
            <p:nvSpPr>
              <p:cNvPr id="35" name="Oval 34"/>
              <p:cNvSpPr/>
              <p:nvPr/>
            </p:nvSpPr>
            <p:spPr bwMode="auto">
              <a:xfrm>
                <a:off x="5621888" y="4581128"/>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marL="0" marR="0" lvl="0" indent="0" algn="l" defTabSz="9179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97" charset="-128"/>
                  <a:cs typeface="ＭＳ Ｐゴシック" pitchFamily="-97" charset="-128"/>
                </a:endParaRPr>
              </a:p>
            </p:txBody>
          </p:sp>
        </p:grpSp>
        <p:sp>
          <p:nvSpPr>
            <p:cNvPr id="26" name="Circular Arrow 25"/>
            <p:cNvSpPr/>
            <p:nvPr/>
          </p:nvSpPr>
          <p:spPr bwMode="auto">
            <a:xfrm rot="18000000">
              <a:off x="4221004" y="4242895"/>
              <a:ext cx="973768" cy="973768"/>
            </a:xfrm>
            <a:prstGeom prst="circularArrow">
              <a:avLst>
                <a:gd name="adj1" fmla="val 7360"/>
                <a:gd name="adj2" fmla="val 1187954"/>
                <a:gd name="adj3" fmla="val 20105980"/>
                <a:gd name="adj4" fmla="val 12413377"/>
                <a:gd name="adj5" fmla="val 8646"/>
              </a:avLst>
            </a:prstGeom>
            <a:gradFill flip="none" rotWithShape="1">
              <a:gsLst>
                <a:gs pos="100000">
                  <a:srgbClr val="5AC3FA"/>
                </a:gs>
                <a:gs pos="10000">
                  <a:srgbClr val="5AC3FA">
                    <a:alpha val="0"/>
                  </a:srgbClr>
                </a:gs>
              </a:gsLst>
              <a:lin ang="0" scaled="1"/>
              <a:tileRect/>
            </a:gradFill>
            <a:ln w="1905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446"/>
                </a:solidFill>
                <a:effectLst/>
                <a:uLnTx/>
                <a:uFillTx/>
                <a:latin typeface="Arial" charset="0"/>
                <a:ea typeface="ＭＳ Ｐゴシック" pitchFamily="16" charset="-128"/>
                <a:cs typeface="+mn-cs"/>
              </a:endParaRPr>
            </a:p>
          </p:txBody>
        </p:sp>
        <p:sp>
          <p:nvSpPr>
            <p:cNvPr id="27" name="Circular Arrow 26"/>
            <p:cNvSpPr/>
            <p:nvPr/>
          </p:nvSpPr>
          <p:spPr bwMode="auto">
            <a:xfrm rot="18000000">
              <a:off x="5249426" y="3273525"/>
              <a:ext cx="973768" cy="973768"/>
            </a:xfrm>
            <a:prstGeom prst="circularArrow">
              <a:avLst>
                <a:gd name="adj1" fmla="val 7360"/>
                <a:gd name="adj2" fmla="val 1187954"/>
                <a:gd name="adj3" fmla="val 20105980"/>
                <a:gd name="adj4" fmla="val 12413377"/>
                <a:gd name="adj5" fmla="val 8646"/>
              </a:avLst>
            </a:prstGeom>
            <a:gradFill flip="none" rotWithShape="1">
              <a:gsLst>
                <a:gs pos="100000">
                  <a:srgbClr val="5AC3FA"/>
                </a:gs>
                <a:gs pos="10000">
                  <a:srgbClr val="5AC3FA">
                    <a:alpha val="0"/>
                  </a:srgbClr>
                </a:gs>
              </a:gsLst>
              <a:lin ang="0" scaled="1"/>
              <a:tileRect/>
            </a:gradFill>
            <a:ln w="1905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446"/>
                </a:solidFill>
                <a:effectLst/>
                <a:uLnTx/>
                <a:uFillTx/>
                <a:latin typeface="Arial" charset="0"/>
                <a:ea typeface="ＭＳ Ｐゴシック" pitchFamily="16" charset="-128"/>
                <a:cs typeface="+mn-cs"/>
              </a:endParaRPr>
            </a:p>
          </p:txBody>
        </p:sp>
        <p:sp>
          <p:nvSpPr>
            <p:cNvPr id="28" name="Circular Arrow 27"/>
            <p:cNvSpPr/>
            <p:nvPr/>
          </p:nvSpPr>
          <p:spPr bwMode="auto">
            <a:xfrm rot="18000000">
              <a:off x="6685347" y="2305070"/>
              <a:ext cx="973768" cy="973768"/>
            </a:xfrm>
            <a:prstGeom prst="circularArrow">
              <a:avLst>
                <a:gd name="adj1" fmla="val 7360"/>
                <a:gd name="adj2" fmla="val 1187954"/>
                <a:gd name="adj3" fmla="val 20105980"/>
                <a:gd name="adj4" fmla="val 12413377"/>
                <a:gd name="adj5" fmla="val 8646"/>
              </a:avLst>
            </a:prstGeom>
            <a:gradFill flip="none" rotWithShape="1">
              <a:gsLst>
                <a:gs pos="100000">
                  <a:srgbClr val="5AC3FA"/>
                </a:gs>
                <a:gs pos="10000">
                  <a:srgbClr val="5AC3FA">
                    <a:alpha val="0"/>
                  </a:srgbClr>
                </a:gs>
              </a:gsLst>
              <a:lin ang="0" scaled="1"/>
              <a:tileRect/>
            </a:gradFill>
            <a:ln w="1905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446"/>
                </a:solidFill>
                <a:effectLst/>
                <a:uLnTx/>
                <a:uFillTx/>
                <a:latin typeface="Arial" charset="0"/>
                <a:ea typeface="ＭＳ Ｐゴシック" pitchFamily="16" charset="-128"/>
                <a:cs typeface="+mn-cs"/>
              </a:endParaRPr>
            </a:p>
          </p:txBody>
        </p:sp>
        <p:sp>
          <p:nvSpPr>
            <p:cNvPr id="29" name="TextBox 28"/>
            <p:cNvSpPr txBox="1"/>
            <p:nvPr/>
          </p:nvSpPr>
          <p:spPr>
            <a:xfrm>
              <a:off x="3153105" y="2127237"/>
              <a:ext cx="1387432" cy="333482"/>
            </a:xfrm>
            <a:prstGeom prst="rect">
              <a:avLst/>
            </a:prstGeom>
            <a:noFill/>
            <a:effectLst/>
          </p:spPr>
          <p:txBody>
            <a:bodyPr wrap="square" lIns="0" tIns="0" rIns="0" bIns="0" rtlCol="0" anchor="b">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Understanding</a:t>
              </a:r>
            </a:p>
          </p:txBody>
        </p:sp>
        <p:sp>
          <p:nvSpPr>
            <p:cNvPr id="30" name="TextBox 29"/>
            <p:cNvSpPr txBox="1"/>
            <p:nvPr/>
          </p:nvSpPr>
          <p:spPr>
            <a:xfrm>
              <a:off x="4772602" y="4768336"/>
              <a:ext cx="1302956" cy="229542"/>
            </a:xfrm>
            <a:prstGeom prst="rect">
              <a:avLst/>
            </a:prstGeom>
            <a:noFill/>
            <a:effectLst/>
          </p:spPr>
          <p:txBody>
            <a:bodyPr wrap="square" lIns="0" tIns="0" rIns="0" bIns="0" rtlCol="0" anchor="b">
              <a:noAutofit/>
            </a:bodyPr>
            <a:lstStyle/>
            <a:p>
              <a:pPr marL="0" marR="0" lvl="0" indent="0" algn="r" defTabSz="4572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EB4E6">
                      <a:lumMod val="20000"/>
                      <a:lumOff val="80000"/>
                    </a:srgbClr>
                  </a:solidFill>
                  <a:effectLst/>
                  <a:uLnTx/>
                  <a:uFillTx/>
                  <a:latin typeface="Arial"/>
                  <a:ea typeface="+mn-ea"/>
                  <a:cs typeface="+mn-cs"/>
                </a:rPr>
                <a:t>Mapping</a:t>
              </a:r>
            </a:p>
          </p:txBody>
        </p:sp>
        <p:sp>
          <p:nvSpPr>
            <p:cNvPr id="31" name="TextBox 30"/>
            <p:cNvSpPr txBox="1"/>
            <p:nvPr/>
          </p:nvSpPr>
          <p:spPr>
            <a:xfrm>
              <a:off x="5877474" y="3978513"/>
              <a:ext cx="1302956" cy="229542"/>
            </a:xfrm>
            <a:prstGeom prst="rect">
              <a:avLst/>
            </a:prstGeom>
            <a:noFill/>
            <a:effectLst/>
          </p:spPr>
          <p:txBody>
            <a:bodyPr wrap="square" lIns="0" tIns="0" rIns="0" bIns="0" rtlCol="0" anchor="b">
              <a:noAutofit/>
            </a:bodyPr>
            <a:lstStyle/>
            <a:p>
              <a:pPr marL="0" marR="0" lvl="0" indent="0" algn="r" defTabSz="4572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EB4E6">
                      <a:lumMod val="20000"/>
                      <a:lumOff val="80000"/>
                    </a:srgbClr>
                  </a:solidFill>
                  <a:effectLst/>
                  <a:uLnTx/>
                  <a:uFillTx/>
                  <a:latin typeface="Arial"/>
                  <a:ea typeface="+mn-ea"/>
                  <a:cs typeface="+mn-cs"/>
                </a:rPr>
                <a:t>Integration</a:t>
              </a:r>
            </a:p>
          </p:txBody>
        </p:sp>
        <p:pic>
          <p:nvPicPr>
            <p:cNvPr id="32" name="Picture 31" descr="cloud_jack-fav_02lg.png"/>
            <p:cNvPicPr>
              <a:picLocks noChangeAspect="1"/>
            </p:cNvPicPr>
            <p:nvPr/>
          </p:nvPicPr>
          <p:blipFill>
            <a:blip r:embed="rId13" cstate="print">
              <a:alphaModFix amt="92000"/>
              <a:extLst>
                <a:ext uri="{28A0092B-C50C-407E-A947-70E740481C1C}">
                  <a14:useLocalDpi xmlns:a14="http://schemas.microsoft.com/office/drawing/2010/main"/>
                </a:ext>
              </a:extLst>
            </a:blip>
            <a:stretch>
              <a:fillRect/>
            </a:stretch>
          </p:blipFill>
          <p:spPr>
            <a:xfrm>
              <a:off x="7819639" y="1989980"/>
              <a:ext cx="1285174" cy="891470"/>
            </a:xfrm>
            <a:prstGeom prst="rect">
              <a:avLst/>
            </a:prstGeom>
          </p:spPr>
        </p:pic>
        <p:sp>
          <p:nvSpPr>
            <p:cNvPr id="33" name="TextBox 32"/>
            <p:cNvSpPr txBox="1"/>
            <p:nvPr/>
          </p:nvSpPr>
          <p:spPr>
            <a:xfrm>
              <a:off x="7711705" y="2258415"/>
              <a:ext cx="1598455" cy="478363"/>
            </a:xfrm>
            <a:prstGeom prst="rect">
              <a:avLst/>
            </a:prstGeom>
            <a:noFill/>
            <a:effectLst/>
          </p:spPr>
          <p:txBody>
            <a:bodyPr wrap="square" lIns="0" tIns="0" rIns="0" bIns="0" rtlCol="0">
              <a:no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Sharing and Collaboration</a:t>
              </a:r>
            </a:p>
          </p:txBody>
        </p:sp>
      </p:grpSp>
      <p:sp>
        <p:nvSpPr>
          <p:cNvPr id="5" name="Text Placeholder 4"/>
          <p:cNvSpPr>
            <a:spLocks noGrp="1"/>
          </p:cNvSpPr>
          <p:nvPr>
            <p:ph type="body" sz="quarter" idx="14"/>
          </p:nvPr>
        </p:nvSpPr>
        <p:spPr>
          <a:xfrm>
            <a:off x="5131801" y="5633675"/>
            <a:ext cx="1751763" cy="269051"/>
          </a:xfrm>
        </p:spPr>
        <p:txBody>
          <a:bodyPr/>
          <a:lstStyle/>
          <a:p>
            <a:r>
              <a:rPr lang="en-US" dirty="0" smtClean="0"/>
              <a:t>Kisters </a:t>
            </a:r>
            <a:r>
              <a:rPr lang="en-US" dirty="0" err="1" smtClean="0"/>
              <a:t>Datasphere</a:t>
            </a:r>
            <a:endParaRPr lang="en-US" dirty="0" smtClean="0"/>
          </a:p>
          <a:p>
            <a:r>
              <a:rPr lang="en-US" dirty="0" smtClean="0"/>
              <a:t>TxDOT - USGS Data </a:t>
            </a:r>
            <a:endParaRPr lang="en-US" dirty="0"/>
          </a:p>
        </p:txBody>
      </p:sp>
      <p:sp>
        <p:nvSpPr>
          <p:cNvPr id="47" name="Text Placeholder 4"/>
          <p:cNvSpPr txBox="1">
            <a:spLocks/>
          </p:cNvSpPr>
          <p:nvPr/>
        </p:nvSpPr>
        <p:spPr>
          <a:xfrm>
            <a:off x="6417411" y="4635226"/>
            <a:ext cx="1641501" cy="269051"/>
          </a:xfrm>
          <a:prstGeom prst="rect">
            <a:avLst/>
          </a:prstGeom>
        </p:spPr>
        <p:txBody>
          <a:bodyPr vert="horz" lIns="0" tIns="0" rIns="0" bIns="0" rtlCol="0" anchor="b">
            <a:noAutofit/>
          </a:bodyPr>
          <a:lstStyle>
            <a:lvl1pPr marL="0" marR="0" indent="0" algn="r" defTabSz="457200" rtl="0" eaLnBrk="1" fontAlgn="auto" latinLnBrk="0" hangingPunct="1">
              <a:lnSpc>
                <a:spcPts val="1800"/>
              </a:lnSpc>
              <a:spcBef>
                <a:spcPts val="0"/>
              </a:spcBef>
              <a:spcAft>
                <a:spcPts val="0"/>
              </a:spcAft>
              <a:buClr>
                <a:schemeClr val="tx1">
                  <a:lumMod val="65000"/>
                </a:schemeClr>
              </a:buClr>
              <a:buSzPts val="1100"/>
              <a:buFont typeface="Arial"/>
              <a:buNone/>
              <a:tabLst/>
              <a:defRPr lang="en-US" sz="1400" b="0" i="1" kern="1200" baseline="0" smtClean="0">
                <a:solidFill>
                  <a:schemeClr val="tx2"/>
                </a:solidFill>
                <a:latin typeface="+mn-lt"/>
                <a:ea typeface="+mn-ea"/>
                <a:cs typeface="+mn-cs"/>
              </a:defRPr>
            </a:lvl1pPr>
            <a:lvl2pPr marL="457200" indent="-173736" algn="l" defTabSz="457200" rtl="0" eaLnBrk="1" latinLnBrk="0" hangingPunct="1">
              <a:lnSpc>
                <a:spcPts val="22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ts val="2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marR="0" lvl="0" indent="0" algn="r" defTabSz="457200" rtl="0" eaLnBrk="1" fontAlgn="auto" latinLnBrk="0" hangingPunct="1">
              <a:lnSpc>
                <a:spcPts val="1800"/>
              </a:lnSpc>
              <a:spcBef>
                <a:spcPts val="0"/>
              </a:spcBef>
              <a:spcAft>
                <a:spcPts val="0"/>
              </a:spcAft>
              <a:buClr>
                <a:prstClr val="white">
                  <a:lumMod val="65000"/>
                </a:prstClr>
              </a:buClr>
              <a:buSzPts val="1100"/>
              <a:buFont typeface="Arial"/>
              <a:buNone/>
              <a:tabLst/>
              <a:defRPr/>
            </a:pPr>
            <a:r>
              <a:rPr kumimoji="0" lang="en-US" sz="1400" b="0" i="1" u="none" strike="noStrike" kern="1200" cap="none" spc="0" normalizeH="0" baseline="0" noProof="0" dirty="0" smtClean="0">
                <a:ln>
                  <a:noFill/>
                </a:ln>
                <a:solidFill>
                  <a:srgbClr val="FFFF96"/>
                </a:solidFill>
                <a:effectLst/>
                <a:uLnTx/>
                <a:uFillTx/>
                <a:latin typeface="Arial"/>
                <a:ea typeface="+mn-ea"/>
                <a:cs typeface="+mn-cs"/>
              </a:rPr>
              <a:t>TxDOT Flood Maps</a:t>
            </a:r>
            <a:endParaRPr kumimoji="0" lang="en-US" sz="1400" b="0" i="1" u="none" strike="noStrike" kern="1200" cap="none" spc="0" normalizeH="0" baseline="0" noProof="0" dirty="0">
              <a:ln>
                <a:noFill/>
              </a:ln>
              <a:solidFill>
                <a:srgbClr val="FFFF96"/>
              </a:solidFill>
              <a:effectLst/>
              <a:uLnTx/>
              <a:uFillTx/>
              <a:latin typeface="Arial"/>
              <a:ea typeface="+mn-ea"/>
              <a:cs typeface="+mn-cs"/>
            </a:endParaRPr>
          </a:p>
        </p:txBody>
      </p:sp>
      <p:sp>
        <p:nvSpPr>
          <p:cNvPr id="48" name="Text Placeholder 4"/>
          <p:cNvSpPr txBox="1">
            <a:spLocks/>
          </p:cNvSpPr>
          <p:nvPr/>
        </p:nvSpPr>
        <p:spPr>
          <a:xfrm>
            <a:off x="7279106" y="3854295"/>
            <a:ext cx="2549025" cy="269051"/>
          </a:xfrm>
          <a:prstGeom prst="rect">
            <a:avLst/>
          </a:prstGeom>
        </p:spPr>
        <p:txBody>
          <a:bodyPr vert="horz" lIns="0" tIns="0" rIns="0" bIns="0" rtlCol="0" anchor="b">
            <a:noAutofit/>
          </a:bodyPr>
          <a:lstStyle>
            <a:lvl1pPr marL="0" marR="0" indent="0" algn="r" defTabSz="457200" rtl="0" eaLnBrk="1" fontAlgn="auto" latinLnBrk="0" hangingPunct="1">
              <a:lnSpc>
                <a:spcPts val="1800"/>
              </a:lnSpc>
              <a:spcBef>
                <a:spcPts val="0"/>
              </a:spcBef>
              <a:spcAft>
                <a:spcPts val="0"/>
              </a:spcAft>
              <a:buClr>
                <a:schemeClr val="tx1">
                  <a:lumMod val="65000"/>
                </a:schemeClr>
              </a:buClr>
              <a:buSzPts val="1100"/>
              <a:buFont typeface="Arial"/>
              <a:buNone/>
              <a:tabLst/>
              <a:defRPr lang="en-US" sz="1400" b="0" i="1" kern="1200" baseline="0" smtClean="0">
                <a:solidFill>
                  <a:schemeClr val="tx2"/>
                </a:solidFill>
                <a:latin typeface="+mn-lt"/>
                <a:ea typeface="+mn-ea"/>
                <a:cs typeface="+mn-cs"/>
              </a:defRPr>
            </a:lvl1pPr>
            <a:lvl2pPr marL="457200" indent="-173736" algn="l" defTabSz="457200" rtl="0" eaLnBrk="1" latinLnBrk="0" hangingPunct="1">
              <a:lnSpc>
                <a:spcPts val="22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ts val="2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marR="0" lvl="0" indent="0" algn="r" defTabSz="457200" rtl="0" eaLnBrk="1" fontAlgn="auto" latinLnBrk="0" hangingPunct="1">
              <a:lnSpc>
                <a:spcPts val="1800"/>
              </a:lnSpc>
              <a:spcBef>
                <a:spcPts val="0"/>
              </a:spcBef>
              <a:spcAft>
                <a:spcPts val="0"/>
              </a:spcAft>
              <a:buClr>
                <a:prstClr val="white">
                  <a:lumMod val="65000"/>
                </a:prstClr>
              </a:buClr>
              <a:buSzPts val="1100"/>
              <a:buFont typeface="Arial"/>
              <a:buNone/>
              <a:tabLst/>
              <a:defRPr/>
            </a:pPr>
            <a:r>
              <a:rPr kumimoji="0" lang="en-US" sz="1400" b="0" i="1" u="none" strike="noStrike" kern="1200" cap="none" spc="0" normalizeH="0" baseline="0" noProof="0" dirty="0" smtClean="0">
                <a:ln>
                  <a:noFill/>
                </a:ln>
                <a:solidFill>
                  <a:srgbClr val="FFFF96"/>
                </a:solidFill>
                <a:effectLst/>
                <a:uLnTx/>
                <a:uFillTx/>
                <a:latin typeface="Arial"/>
                <a:ea typeface="+mn-ea"/>
                <a:cs typeface="+mn-cs"/>
              </a:rPr>
              <a:t>TxDOT Maintenance – </a:t>
            </a:r>
            <a:r>
              <a:rPr kumimoji="0" lang="en-US" sz="1400" b="0" i="1" u="none" strike="noStrike" kern="1200" cap="none" spc="0" normalizeH="0" baseline="0" noProof="0" dirty="0" err="1" smtClean="0">
                <a:ln>
                  <a:noFill/>
                </a:ln>
                <a:solidFill>
                  <a:srgbClr val="FFFF96"/>
                </a:solidFill>
                <a:effectLst/>
                <a:uLnTx/>
                <a:uFillTx/>
                <a:latin typeface="Arial"/>
                <a:ea typeface="+mn-ea"/>
                <a:cs typeface="+mn-cs"/>
              </a:rPr>
              <a:t>TxERA</a:t>
            </a:r>
            <a:endParaRPr kumimoji="0" lang="en-US" sz="1400" b="0" i="1" u="none" strike="noStrike" kern="1200" cap="none" spc="0" normalizeH="0" baseline="0" noProof="0" dirty="0" smtClean="0">
              <a:ln>
                <a:noFill/>
              </a:ln>
              <a:solidFill>
                <a:srgbClr val="FFFF96"/>
              </a:solidFill>
              <a:effectLst/>
              <a:uLnTx/>
              <a:uFillTx/>
              <a:latin typeface="Arial"/>
              <a:ea typeface="+mn-ea"/>
              <a:cs typeface="+mn-cs"/>
            </a:endParaRPr>
          </a:p>
          <a:p>
            <a:pPr marL="0" marR="0" lvl="0" indent="0" algn="r" defTabSz="457200" rtl="0" eaLnBrk="1" fontAlgn="auto" latinLnBrk="0" hangingPunct="1">
              <a:lnSpc>
                <a:spcPts val="1800"/>
              </a:lnSpc>
              <a:spcBef>
                <a:spcPts val="0"/>
              </a:spcBef>
              <a:spcAft>
                <a:spcPts val="0"/>
              </a:spcAft>
              <a:buClr>
                <a:prstClr val="white">
                  <a:lumMod val="65000"/>
                </a:prstClr>
              </a:buClr>
              <a:buSzPts val="1100"/>
              <a:buFont typeface="Arial"/>
              <a:buNone/>
              <a:tabLst/>
              <a:defRPr/>
            </a:pPr>
            <a:r>
              <a:rPr kumimoji="0" lang="en-US" sz="1400" b="0" i="1" u="none" strike="noStrike" kern="1200" cap="none" spc="0" normalizeH="0" baseline="0" noProof="0" dirty="0" smtClean="0">
                <a:ln>
                  <a:noFill/>
                </a:ln>
                <a:solidFill>
                  <a:srgbClr val="FFFF96"/>
                </a:solidFill>
                <a:effectLst/>
                <a:uLnTx/>
                <a:uFillTx/>
                <a:latin typeface="Arial"/>
                <a:ea typeface="+mn-ea"/>
                <a:cs typeface="+mn-cs"/>
              </a:rPr>
              <a:t>National Weather Service Maps</a:t>
            </a:r>
            <a:endParaRPr kumimoji="0" lang="en-US" sz="1400" b="0" i="1" u="none" strike="noStrike" kern="1200" cap="none" spc="0" normalizeH="0" baseline="0" noProof="0" dirty="0">
              <a:ln>
                <a:noFill/>
              </a:ln>
              <a:solidFill>
                <a:srgbClr val="FFFF96"/>
              </a:solidFill>
              <a:effectLst/>
              <a:uLnTx/>
              <a:uFillTx/>
              <a:latin typeface="Arial"/>
              <a:ea typeface="+mn-ea"/>
              <a:cs typeface="+mn-cs"/>
            </a:endParaRPr>
          </a:p>
        </p:txBody>
      </p:sp>
    </p:spTree>
    <p:extLst>
      <p:ext uri="{BB962C8B-B14F-4D97-AF65-F5344CB8AC3E}">
        <p14:creationId xmlns:p14="http://schemas.microsoft.com/office/powerpoint/2010/main" val="2627574407"/>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TxDOT Flood Forecasting</a:t>
            </a:r>
            <a:endParaRPr lang="en-US" sz="2800" dirty="0"/>
          </a:p>
        </p:txBody>
      </p:sp>
      <p:sp>
        <p:nvSpPr>
          <p:cNvPr id="3" name="TextBox 2"/>
          <p:cNvSpPr txBox="1"/>
          <p:nvPr/>
        </p:nvSpPr>
        <p:spPr>
          <a:xfrm>
            <a:off x="1950150" y="2203634"/>
            <a:ext cx="3366884" cy="461665"/>
          </a:xfrm>
          <a:prstGeom prst="rect">
            <a:avLst/>
          </a:prstGeom>
          <a:no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a:cs typeface="+mn-cs"/>
              </a:rPr>
              <a:t>National Weather Service</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a:cs typeface="+mn-cs"/>
            </a:endParaRPr>
          </a:p>
        </p:txBody>
      </p:sp>
      <p:sp>
        <p:nvSpPr>
          <p:cNvPr id="4" name="TextBox 3"/>
          <p:cNvSpPr txBox="1"/>
          <p:nvPr/>
        </p:nvSpPr>
        <p:spPr>
          <a:xfrm>
            <a:off x="2010616" y="3876360"/>
            <a:ext cx="3306418" cy="461665"/>
          </a:xfrm>
          <a:prstGeom prst="rect">
            <a:avLst/>
          </a:prstGeom>
          <a:no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a:cs typeface="+mn-cs"/>
              </a:rPr>
              <a:t>TxDOT Flood Information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a:cs typeface="+mn-cs"/>
            </a:endParaRPr>
          </a:p>
        </p:txBody>
      </p:sp>
      <p:sp>
        <p:nvSpPr>
          <p:cNvPr id="6" name="Right Arrow 5"/>
          <p:cNvSpPr/>
          <p:nvPr/>
        </p:nvSpPr>
        <p:spPr>
          <a:xfrm rot="-2340000">
            <a:off x="6308161" y="3349377"/>
            <a:ext cx="982911" cy="383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7" name="TextBox 6"/>
          <p:cNvSpPr txBox="1"/>
          <p:nvPr/>
        </p:nvSpPr>
        <p:spPr>
          <a:xfrm>
            <a:off x="7340110" y="2730071"/>
            <a:ext cx="3564950" cy="1200329"/>
          </a:xfrm>
          <a:prstGeom prst="rect">
            <a:avLst/>
          </a:prstGeom>
          <a:no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panose="020F0502020204030204"/>
                <a:ea typeface="ＭＳ Ｐゴシック"/>
                <a:cs typeface="+mn-cs"/>
              </a:rPr>
              <a:t>TxERA</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a:cs typeface="+mn-cs"/>
              </a:rPr>
              <a:t> – TxDOT Emergency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a:cs typeface="+mn-cs"/>
              </a:rPr>
              <a:t>Response Application: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a:cs typeface="+mn-cs"/>
              </a:rPr>
              <a:t>layers of map services</a:t>
            </a:r>
          </a:p>
        </p:txBody>
      </p:sp>
      <p:sp>
        <p:nvSpPr>
          <p:cNvPr id="8" name="Right Arrow 7"/>
          <p:cNvSpPr/>
          <p:nvPr/>
        </p:nvSpPr>
        <p:spPr>
          <a:xfrm rot="1800000">
            <a:off x="6285065" y="4572601"/>
            <a:ext cx="1034547" cy="3591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0" name="TextBox 9"/>
          <p:cNvSpPr txBox="1"/>
          <p:nvPr/>
        </p:nvSpPr>
        <p:spPr>
          <a:xfrm>
            <a:off x="7340110" y="4752199"/>
            <a:ext cx="2356030" cy="461665"/>
          </a:xfrm>
          <a:prstGeom prst="rect">
            <a:avLst/>
          </a:prstGeom>
          <a:no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ＭＳ Ｐゴシック"/>
                <a:cs typeface="+mn-cs"/>
              </a:rPr>
              <a:t>VEOCI: text alerts</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a:cs typeface="+mn-cs"/>
            </a:endParaRPr>
          </a:p>
        </p:txBody>
      </p:sp>
      <p:sp>
        <p:nvSpPr>
          <p:cNvPr id="12" name="Curved Left Arrow 11"/>
          <p:cNvSpPr/>
          <p:nvPr/>
        </p:nvSpPr>
        <p:spPr>
          <a:xfrm flipH="1" flipV="1">
            <a:off x="1378424" y="2665299"/>
            <a:ext cx="395785" cy="108151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a:cs typeface="+mn-cs"/>
            </a:endParaRPr>
          </a:p>
        </p:txBody>
      </p:sp>
      <p:sp>
        <p:nvSpPr>
          <p:cNvPr id="13" name="Curved Left Arrow 12"/>
          <p:cNvSpPr/>
          <p:nvPr/>
        </p:nvSpPr>
        <p:spPr>
          <a:xfrm>
            <a:off x="5441442" y="2730071"/>
            <a:ext cx="395785" cy="108151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a:cs typeface="+mn-cs"/>
            </a:endParaRPr>
          </a:p>
        </p:txBody>
      </p:sp>
      <p:sp>
        <p:nvSpPr>
          <p:cNvPr id="14" name="TextBox 13"/>
          <p:cNvSpPr txBox="1"/>
          <p:nvPr/>
        </p:nvSpPr>
        <p:spPr>
          <a:xfrm>
            <a:off x="4171468" y="2975225"/>
            <a:ext cx="16114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70C0"/>
                </a:solidFill>
                <a:effectLst/>
                <a:uLnTx/>
                <a:uFillTx/>
                <a:latin typeface="Calibri" panose="020F0502020204030204"/>
                <a:ea typeface="ＭＳ Ｐゴシック"/>
                <a:cs typeface="+mn-cs"/>
              </a:rPr>
              <a:t>Forecasting</a:t>
            </a:r>
            <a:endParaRPr kumimoji="0" lang="en-US" sz="2400" b="0" i="0" u="none" strike="noStrike" kern="1200" cap="none" spc="0" normalizeH="0" baseline="0" noProof="0" dirty="0">
              <a:ln>
                <a:noFill/>
              </a:ln>
              <a:solidFill>
                <a:srgbClr val="0070C0"/>
              </a:solidFill>
              <a:effectLst/>
              <a:uLnTx/>
              <a:uFillTx/>
              <a:latin typeface="Calibri" panose="020F0502020204030204"/>
              <a:ea typeface="ＭＳ Ｐゴシック"/>
              <a:cs typeface="+mn-cs"/>
            </a:endParaRPr>
          </a:p>
        </p:txBody>
      </p:sp>
      <p:sp>
        <p:nvSpPr>
          <p:cNvPr id="15" name="TextBox 14"/>
          <p:cNvSpPr txBox="1"/>
          <p:nvPr/>
        </p:nvSpPr>
        <p:spPr>
          <a:xfrm>
            <a:off x="1487495" y="2810270"/>
            <a:ext cx="148534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70C0"/>
                </a:solidFill>
                <a:effectLst/>
                <a:uLnTx/>
                <a:uFillTx/>
                <a:latin typeface="Calibri" panose="020F0502020204030204"/>
                <a:ea typeface="ＭＳ Ｐゴシック"/>
                <a:cs typeface="+mn-cs"/>
              </a:rPr>
              <a:t>Current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70C0"/>
                </a:solidFill>
                <a:effectLst/>
                <a:uLnTx/>
                <a:uFillTx/>
                <a:latin typeface="Calibri" panose="020F0502020204030204"/>
                <a:ea typeface="ＭＳ Ｐゴシック"/>
                <a:cs typeface="+mn-cs"/>
              </a:rPr>
              <a:t>conditions</a:t>
            </a:r>
            <a:endParaRPr kumimoji="0" lang="en-US" sz="2400" b="0" i="0" u="none" strike="noStrike" kern="1200" cap="none" spc="0" normalizeH="0" baseline="0" noProof="0" dirty="0">
              <a:ln>
                <a:noFill/>
              </a:ln>
              <a:solidFill>
                <a:srgbClr val="0070C0"/>
              </a:solidFill>
              <a:effectLst/>
              <a:uLnTx/>
              <a:uFillTx/>
              <a:latin typeface="Calibri" panose="020F0502020204030204"/>
              <a:ea typeface="ＭＳ Ｐゴシック"/>
              <a:cs typeface="+mn-cs"/>
            </a:endParaRPr>
          </a:p>
        </p:txBody>
      </p:sp>
      <p:pic>
        <p:nvPicPr>
          <p:cNvPr id="16" name="Picture 15">
            <a:extLst>
              <a:ext uri="{FF2B5EF4-FFF2-40B4-BE49-F238E27FC236}">
                <a16:creationId xmlns:a16="http://schemas.microsoft.com/office/drawing/2014/main" id="{EF67162D-8768-4B0D-BBD7-CFE15EFAAECE}"/>
              </a:ext>
            </a:extLst>
          </p:cNvPr>
          <p:cNvPicPr>
            <a:picLocks noChangeAspect="1"/>
          </p:cNvPicPr>
          <p:nvPr/>
        </p:nvPicPr>
        <p:blipFill>
          <a:blip r:embed="rId2"/>
          <a:stretch>
            <a:fillRect/>
          </a:stretch>
        </p:blipFill>
        <p:spPr>
          <a:xfrm>
            <a:off x="7846639" y="812549"/>
            <a:ext cx="2551891" cy="1756277"/>
          </a:xfrm>
          <a:prstGeom prst="rect">
            <a:avLst/>
          </a:prstGeom>
        </p:spPr>
      </p:pic>
      <p:pic>
        <p:nvPicPr>
          <p:cNvPr id="17" name="Picture 16">
            <a:extLst>
              <a:ext uri="{FF2B5EF4-FFF2-40B4-BE49-F238E27FC236}">
                <a16:creationId xmlns:a16="http://schemas.microsoft.com/office/drawing/2014/main" id="{1B106F4E-A504-4C94-9D16-5A3186C850E7}"/>
              </a:ext>
            </a:extLst>
          </p:cNvPr>
          <p:cNvPicPr>
            <a:picLocks noChangeAspect="1"/>
          </p:cNvPicPr>
          <p:nvPr/>
        </p:nvPicPr>
        <p:blipFill>
          <a:blip r:embed="rId3"/>
          <a:stretch>
            <a:fillRect/>
          </a:stretch>
        </p:blipFill>
        <p:spPr>
          <a:xfrm>
            <a:off x="2819895" y="4534013"/>
            <a:ext cx="2344196" cy="1668860"/>
          </a:xfrm>
          <a:prstGeom prst="rect">
            <a:avLst/>
          </a:prstGeom>
        </p:spPr>
      </p:pic>
      <p:grpSp>
        <p:nvGrpSpPr>
          <p:cNvPr id="40" name="Group 39">
            <a:extLst>
              <a:ext uri="{FF2B5EF4-FFF2-40B4-BE49-F238E27FC236}">
                <a16:creationId xmlns:a16="http://schemas.microsoft.com/office/drawing/2014/main" id="{D7DF7CD4-E0FD-4F15-B182-AF63EEBCC087}"/>
              </a:ext>
            </a:extLst>
          </p:cNvPr>
          <p:cNvGrpSpPr/>
          <p:nvPr/>
        </p:nvGrpSpPr>
        <p:grpSpPr>
          <a:xfrm>
            <a:off x="786151" y="4587815"/>
            <a:ext cx="1866536" cy="1701773"/>
            <a:chOff x="855782" y="1500027"/>
            <a:chExt cx="4115428" cy="4039181"/>
          </a:xfrm>
        </p:grpSpPr>
        <p:sp>
          <p:nvSpPr>
            <p:cNvPr id="41" name="Rectangle 40">
              <a:extLst>
                <a:ext uri="{FF2B5EF4-FFF2-40B4-BE49-F238E27FC236}">
                  <a16:creationId xmlns:a16="http://schemas.microsoft.com/office/drawing/2014/main" id="{2C2DC754-4067-4271-8E0E-44A18FCDD3AA}"/>
                </a:ext>
              </a:extLst>
            </p:cNvPr>
            <p:cNvSpPr/>
            <p:nvPr/>
          </p:nvSpPr>
          <p:spPr>
            <a:xfrm>
              <a:off x="855782" y="3232375"/>
              <a:ext cx="3705944" cy="2306833"/>
            </a:xfrm>
            <a:prstGeom prst="rect">
              <a:avLst/>
            </a:prstGeom>
            <a:solidFill>
              <a:srgbClr val="CCB7A0"/>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2" name="Rectangle 41">
              <a:extLst>
                <a:ext uri="{FF2B5EF4-FFF2-40B4-BE49-F238E27FC236}">
                  <a16:creationId xmlns:a16="http://schemas.microsoft.com/office/drawing/2014/main" id="{457CD5D7-BB03-468E-A3D3-7122F9F03650}"/>
                </a:ext>
              </a:extLst>
            </p:cNvPr>
            <p:cNvSpPr/>
            <p:nvPr/>
          </p:nvSpPr>
          <p:spPr>
            <a:xfrm>
              <a:off x="855782" y="2795571"/>
              <a:ext cx="3705944" cy="2306833"/>
            </a:xfrm>
            <a:prstGeom prst="rect">
              <a:avLst/>
            </a:prstGeom>
            <a:solidFill>
              <a:srgbClr val="FFC000">
                <a:lumMod val="20000"/>
                <a:lumOff val="8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3" name="Rectangle 42">
              <a:extLst>
                <a:ext uri="{FF2B5EF4-FFF2-40B4-BE49-F238E27FC236}">
                  <a16:creationId xmlns:a16="http://schemas.microsoft.com/office/drawing/2014/main" id="{C681A1DB-E6B4-449A-9B1F-5B7185CD3CF2}"/>
                </a:ext>
              </a:extLst>
            </p:cNvPr>
            <p:cNvSpPr/>
            <p:nvPr/>
          </p:nvSpPr>
          <p:spPr>
            <a:xfrm>
              <a:off x="855782" y="2358767"/>
              <a:ext cx="3705944" cy="2306833"/>
            </a:xfrm>
            <a:prstGeom prst="rect">
              <a:avLst/>
            </a:prstGeom>
            <a:solidFill>
              <a:srgbClr val="70AD47">
                <a:lumMod val="40000"/>
                <a:lumOff val="6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4" name="Rectangle 43">
              <a:extLst>
                <a:ext uri="{FF2B5EF4-FFF2-40B4-BE49-F238E27FC236}">
                  <a16:creationId xmlns:a16="http://schemas.microsoft.com/office/drawing/2014/main" id="{B80134BC-7845-4A63-A37E-D9B0C103D979}"/>
                </a:ext>
              </a:extLst>
            </p:cNvPr>
            <p:cNvSpPr/>
            <p:nvPr/>
          </p:nvSpPr>
          <p:spPr>
            <a:xfrm>
              <a:off x="855782" y="1929397"/>
              <a:ext cx="3705944" cy="2306833"/>
            </a:xfrm>
            <a:prstGeom prst="rect">
              <a:avLst/>
            </a:prstGeom>
            <a:solidFill>
              <a:srgbClr val="5B9BD5">
                <a:lumMod val="40000"/>
                <a:lumOff val="6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5" name="Rectangle 44">
              <a:extLst>
                <a:ext uri="{FF2B5EF4-FFF2-40B4-BE49-F238E27FC236}">
                  <a16:creationId xmlns:a16="http://schemas.microsoft.com/office/drawing/2014/main" id="{B9C010F9-979C-479D-BDFD-FB18B1DA3BE5}"/>
                </a:ext>
              </a:extLst>
            </p:cNvPr>
            <p:cNvSpPr/>
            <p:nvPr/>
          </p:nvSpPr>
          <p:spPr>
            <a:xfrm>
              <a:off x="855782" y="1500027"/>
              <a:ext cx="3705944" cy="2306833"/>
            </a:xfrm>
            <a:prstGeom prst="rect">
              <a:avLst/>
            </a:prstGeom>
            <a:solidFill>
              <a:srgbClr val="44546A">
                <a:lumMod val="20000"/>
                <a:lumOff val="8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6" name="TextBox 7">
              <a:extLst>
                <a:ext uri="{FF2B5EF4-FFF2-40B4-BE49-F238E27FC236}">
                  <a16:creationId xmlns:a16="http://schemas.microsoft.com/office/drawing/2014/main" id="{DEE59509-EEC4-45D3-9A19-8FE213ADF82C}"/>
                </a:ext>
              </a:extLst>
            </p:cNvPr>
            <p:cNvSpPr txBox="1"/>
            <p:nvPr/>
          </p:nvSpPr>
          <p:spPr>
            <a:xfrm rot="19757874">
              <a:off x="1771175" y="4418145"/>
              <a:ext cx="3200035" cy="5844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Hydrology Base Map</a:t>
              </a:r>
            </a:p>
          </p:txBody>
        </p:sp>
        <p:sp>
          <p:nvSpPr>
            <p:cNvPr id="47" name="TextBox 8">
              <a:extLst>
                <a:ext uri="{FF2B5EF4-FFF2-40B4-BE49-F238E27FC236}">
                  <a16:creationId xmlns:a16="http://schemas.microsoft.com/office/drawing/2014/main" id="{A23CCD2C-1011-41CD-B3E0-2C916FD53563}"/>
                </a:ext>
              </a:extLst>
            </p:cNvPr>
            <p:cNvSpPr txBox="1"/>
            <p:nvPr/>
          </p:nvSpPr>
          <p:spPr>
            <a:xfrm rot="19783893">
              <a:off x="1688696" y="4001898"/>
              <a:ext cx="3134440" cy="5844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Observation Gauges</a:t>
              </a:r>
            </a:p>
          </p:txBody>
        </p:sp>
        <p:sp>
          <p:nvSpPr>
            <p:cNvPr id="48" name="TextBox 9">
              <a:extLst>
                <a:ext uri="{FF2B5EF4-FFF2-40B4-BE49-F238E27FC236}">
                  <a16:creationId xmlns:a16="http://schemas.microsoft.com/office/drawing/2014/main" id="{1D92C35E-9ABB-43E2-B19C-B353479BD5A5}"/>
                </a:ext>
              </a:extLst>
            </p:cNvPr>
            <p:cNvSpPr txBox="1"/>
            <p:nvPr/>
          </p:nvSpPr>
          <p:spPr>
            <a:xfrm rot="19748411">
              <a:off x="1969651" y="3610225"/>
              <a:ext cx="2559156" cy="5844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Flooded Bridges</a:t>
              </a:r>
            </a:p>
          </p:txBody>
        </p:sp>
        <p:sp>
          <p:nvSpPr>
            <p:cNvPr id="49" name="TextBox 10">
              <a:extLst>
                <a:ext uri="{FF2B5EF4-FFF2-40B4-BE49-F238E27FC236}">
                  <a16:creationId xmlns:a16="http://schemas.microsoft.com/office/drawing/2014/main" id="{7E7812DC-2D2D-4A5A-B49B-44920F16E231}"/>
                </a:ext>
              </a:extLst>
            </p:cNvPr>
            <p:cNvSpPr txBox="1"/>
            <p:nvPr/>
          </p:nvSpPr>
          <p:spPr>
            <a:xfrm rot="19831981">
              <a:off x="2073079" y="3155683"/>
              <a:ext cx="2365678" cy="5844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Flooded Roads</a:t>
              </a:r>
            </a:p>
          </p:txBody>
        </p:sp>
        <p:sp>
          <p:nvSpPr>
            <p:cNvPr id="50" name="TextBox 11">
              <a:extLst>
                <a:ext uri="{FF2B5EF4-FFF2-40B4-BE49-F238E27FC236}">
                  <a16:creationId xmlns:a16="http://schemas.microsoft.com/office/drawing/2014/main" id="{85914DD7-6774-417B-BEE7-09477CE66A0A}"/>
                </a:ext>
              </a:extLst>
            </p:cNvPr>
            <p:cNvSpPr txBox="1"/>
            <p:nvPr/>
          </p:nvSpPr>
          <p:spPr>
            <a:xfrm rot="19805218">
              <a:off x="1831010" y="2657148"/>
              <a:ext cx="2819776" cy="5844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Inundation Extent</a:t>
              </a:r>
            </a:p>
          </p:txBody>
        </p:sp>
      </p:grpSp>
    </p:spTree>
    <p:extLst>
      <p:ext uri="{BB962C8B-B14F-4D97-AF65-F5344CB8AC3E}">
        <p14:creationId xmlns:p14="http://schemas.microsoft.com/office/powerpoint/2010/main" val="4079746883"/>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2"/>
          <a:stretch>
            <a:fillRect/>
          </a:stretch>
        </p:blipFill>
        <p:spPr>
          <a:xfrm rot="240000">
            <a:off x="6396727" y="4453526"/>
            <a:ext cx="3449670" cy="2207036"/>
          </a:xfrm>
          <a:prstGeom prst="rect">
            <a:avLst/>
          </a:prstGeom>
          <a:ln w="19050">
            <a:solidFill>
              <a:schemeClr val="bg1">
                <a:lumMod val="65000"/>
              </a:schemeClr>
            </a:solidFill>
          </a:ln>
          <a:scene3d>
            <a:camera prst="isometricTopUp"/>
            <a:lightRig rig="threePt" dir="t"/>
          </a:scene3d>
        </p:spPr>
      </p:pic>
      <p:sp>
        <p:nvSpPr>
          <p:cNvPr id="2" name="Title 1"/>
          <p:cNvSpPr>
            <a:spLocks noGrp="1"/>
          </p:cNvSpPr>
          <p:nvPr>
            <p:ph type="title"/>
          </p:nvPr>
        </p:nvSpPr>
        <p:spPr/>
        <p:txBody>
          <a:bodyPr/>
          <a:lstStyle/>
          <a:p>
            <a:r>
              <a:rPr lang="en-US" sz="2800" dirty="0" smtClean="0"/>
              <a:t>Flood Information: Five Map Layers</a:t>
            </a:r>
            <a:endParaRPr lang="en-US" sz="2800" dirty="0"/>
          </a:p>
        </p:txBody>
      </p:sp>
      <p:grpSp>
        <p:nvGrpSpPr>
          <p:cNvPr id="21" name="Group 20">
            <a:extLst>
              <a:ext uri="{FF2B5EF4-FFF2-40B4-BE49-F238E27FC236}">
                <a16:creationId xmlns:a16="http://schemas.microsoft.com/office/drawing/2014/main" id="{D7DF7CD4-E0FD-4F15-B182-AF63EEBCC087}"/>
              </a:ext>
            </a:extLst>
          </p:cNvPr>
          <p:cNvGrpSpPr/>
          <p:nvPr/>
        </p:nvGrpSpPr>
        <p:grpSpPr>
          <a:xfrm>
            <a:off x="1055659" y="1854032"/>
            <a:ext cx="4115428" cy="4039181"/>
            <a:chOff x="855782" y="1500027"/>
            <a:chExt cx="4115428" cy="4039181"/>
          </a:xfrm>
        </p:grpSpPr>
        <p:sp>
          <p:nvSpPr>
            <p:cNvPr id="22" name="Rectangle 21">
              <a:extLst>
                <a:ext uri="{FF2B5EF4-FFF2-40B4-BE49-F238E27FC236}">
                  <a16:creationId xmlns:a16="http://schemas.microsoft.com/office/drawing/2014/main" id="{2C2DC754-4067-4271-8E0E-44A18FCDD3AA}"/>
                </a:ext>
              </a:extLst>
            </p:cNvPr>
            <p:cNvSpPr/>
            <p:nvPr/>
          </p:nvSpPr>
          <p:spPr>
            <a:xfrm>
              <a:off x="855782" y="3232375"/>
              <a:ext cx="3705944" cy="2306833"/>
            </a:xfrm>
            <a:prstGeom prst="rect">
              <a:avLst/>
            </a:prstGeom>
            <a:solidFill>
              <a:srgbClr val="CCB7A0"/>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3" name="Rectangle 22">
              <a:extLst>
                <a:ext uri="{FF2B5EF4-FFF2-40B4-BE49-F238E27FC236}">
                  <a16:creationId xmlns:a16="http://schemas.microsoft.com/office/drawing/2014/main" id="{457CD5D7-BB03-468E-A3D3-7122F9F03650}"/>
                </a:ext>
              </a:extLst>
            </p:cNvPr>
            <p:cNvSpPr/>
            <p:nvPr/>
          </p:nvSpPr>
          <p:spPr>
            <a:xfrm>
              <a:off x="855782" y="2795571"/>
              <a:ext cx="3705944" cy="2306833"/>
            </a:xfrm>
            <a:prstGeom prst="rect">
              <a:avLst/>
            </a:prstGeom>
            <a:solidFill>
              <a:srgbClr val="FFC000">
                <a:lumMod val="20000"/>
                <a:lumOff val="8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4" name="Rectangle 23">
              <a:extLst>
                <a:ext uri="{FF2B5EF4-FFF2-40B4-BE49-F238E27FC236}">
                  <a16:creationId xmlns:a16="http://schemas.microsoft.com/office/drawing/2014/main" id="{C681A1DB-E6B4-449A-9B1F-5B7185CD3CF2}"/>
                </a:ext>
              </a:extLst>
            </p:cNvPr>
            <p:cNvSpPr/>
            <p:nvPr/>
          </p:nvSpPr>
          <p:spPr>
            <a:xfrm>
              <a:off x="855782" y="2358767"/>
              <a:ext cx="3705944" cy="2306833"/>
            </a:xfrm>
            <a:prstGeom prst="rect">
              <a:avLst/>
            </a:prstGeom>
            <a:solidFill>
              <a:srgbClr val="70AD47">
                <a:lumMod val="40000"/>
                <a:lumOff val="6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5" name="Rectangle 24">
              <a:extLst>
                <a:ext uri="{FF2B5EF4-FFF2-40B4-BE49-F238E27FC236}">
                  <a16:creationId xmlns:a16="http://schemas.microsoft.com/office/drawing/2014/main" id="{B80134BC-7845-4A63-A37E-D9B0C103D979}"/>
                </a:ext>
              </a:extLst>
            </p:cNvPr>
            <p:cNvSpPr/>
            <p:nvPr/>
          </p:nvSpPr>
          <p:spPr>
            <a:xfrm>
              <a:off x="855782" y="1929397"/>
              <a:ext cx="3705944" cy="2306833"/>
            </a:xfrm>
            <a:prstGeom prst="rect">
              <a:avLst/>
            </a:prstGeom>
            <a:solidFill>
              <a:srgbClr val="5B9BD5">
                <a:lumMod val="40000"/>
                <a:lumOff val="6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6" name="Rectangle 25">
              <a:extLst>
                <a:ext uri="{FF2B5EF4-FFF2-40B4-BE49-F238E27FC236}">
                  <a16:creationId xmlns:a16="http://schemas.microsoft.com/office/drawing/2014/main" id="{B9C010F9-979C-479D-BDFD-FB18B1DA3BE5}"/>
                </a:ext>
              </a:extLst>
            </p:cNvPr>
            <p:cNvSpPr/>
            <p:nvPr/>
          </p:nvSpPr>
          <p:spPr>
            <a:xfrm>
              <a:off x="855782" y="1500027"/>
              <a:ext cx="3705944" cy="2306833"/>
            </a:xfrm>
            <a:prstGeom prst="rect">
              <a:avLst/>
            </a:prstGeom>
            <a:solidFill>
              <a:srgbClr val="44546A">
                <a:lumMod val="20000"/>
                <a:lumOff val="8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7" name="TextBox 26">
              <a:extLst>
                <a:ext uri="{FF2B5EF4-FFF2-40B4-BE49-F238E27FC236}">
                  <a16:creationId xmlns:a16="http://schemas.microsoft.com/office/drawing/2014/main" id="{DEE59509-EEC4-45D3-9A19-8FE213ADF82C}"/>
                </a:ext>
              </a:extLst>
            </p:cNvPr>
            <p:cNvSpPr txBox="1"/>
            <p:nvPr/>
          </p:nvSpPr>
          <p:spPr>
            <a:xfrm rot="19757874">
              <a:off x="1771176" y="4479517"/>
              <a:ext cx="3200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ＭＳ Ｐゴシック"/>
                </a:rPr>
                <a:t>Hydrology Base Map</a:t>
              </a:r>
            </a:p>
          </p:txBody>
        </p:sp>
        <p:sp>
          <p:nvSpPr>
            <p:cNvPr id="28" name="TextBox 27">
              <a:extLst>
                <a:ext uri="{FF2B5EF4-FFF2-40B4-BE49-F238E27FC236}">
                  <a16:creationId xmlns:a16="http://schemas.microsoft.com/office/drawing/2014/main" id="{A23CCD2C-1011-41CD-B3E0-2C916FD53563}"/>
                </a:ext>
              </a:extLst>
            </p:cNvPr>
            <p:cNvSpPr txBox="1"/>
            <p:nvPr/>
          </p:nvSpPr>
          <p:spPr>
            <a:xfrm rot="19783893">
              <a:off x="1688698" y="4063269"/>
              <a:ext cx="31344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ＭＳ Ｐゴシック"/>
                </a:rPr>
                <a:t>Observation Gauges</a:t>
              </a:r>
            </a:p>
          </p:txBody>
        </p:sp>
        <p:sp>
          <p:nvSpPr>
            <p:cNvPr id="29" name="TextBox 28">
              <a:extLst>
                <a:ext uri="{FF2B5EF4-FFF2-40B4-BE49-F238E27FC236}">
                  <a16:creationId xmlns:a16="http://schemas.microsoft.com/office/drawing/2014/main" id="{1D92C35E-9ABB-43E2-B19C-B353479BD5A5}"/>
                </a:ext>
              </a:extLst>
            </p:cNvPr>
            <p:cNvSpPr txBox="1"/>
            <p:nvPr/>
          </p:nvSpPr>
          <p:spPr>
            <a:xfrm rot="19748411">
              <a:off x="1969651" y="3671597"/>
              <a:ext cx="25591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ＭＳ Ｐゴシック"/>
                </a:rPr>
                <a:t>Flooded Bridges</a:t>
              </a:r>
            </a:p>
          </p:txBody>
        </p:sp>
        <p:sp>
          <p:nvSpPr>
            <p:cNvPr id="30" name="TextBox 29">
              <a:extLst>
                <a:ext uri="{FF2B5EF4-FFF2-40B4-BE49-F238E27FC236}">
                  <a16:creationId xmlns:a16="http://schemas.microsoft.com/office/drawing/2014/main" id="{7E7812DC-2D2D-4A5A-B49B-44920F16E231}"/>
                </a:ext>
              </a:extLst>
            </p:cNvPr>
            <p:cNvSpPr txBox="1"/>
            <p:nvPr/>
          </p:nvSpPr>
          <p:spPr>
            <a:xfrm rot="19831981">
              <a:off x="2073079" y="3217056"/>
              <a:ext cx="23656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ＭＳ Ｐゴシック"/>
                </a:rPr>
                <a:t>Flooded Roads</a:t>
              </a:r>
            </a:p>
          </p:txBody>
        </p:sp>
        <p:sp>
          <p:nvSpPr>
            <p:cNvPr id="31" name="TextBox 30">
              <a:extLst>
                <a:ext uri="{FF2B5EF4-FFF2-40B4-BE49-F238E27FC236}">
                  <a16:creationId xmlns:a16="http://schemas.microsoft.com/office/drawing/2014/main" id="{85914DD7-6774-417B-BEE7-09477CE66A0A}"/>
                </a:ext>
              </a:extLst>
            </p:cNvPr>
            <p:cNvSpPr txBox="1"/>
            <p:nvPr/>
          </p:nvSpPr>
          <p:spPr>
            <a:xfrm rot="19805218">
              <a:off x="1831009" y="2718521"/>
              <a:ext cx="28197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ＭＳ Ｐゴシック"/>
                </a:rPr>
                <a:t>Inundation Extent</a:t>
              </a:r>
            </a:p>
          </p:txBody>
        </p:sp>
      </p:grpSp>
      <p:sp>
        <p:nvSpPr>
          <p:cNvPr id="32" name="Right Brace 31">
            <a:extLst>
              <a:ext uri="{FF2B5EF4-FFF2-40B4-BE49-F238E27FC236}">
                <a16:creationId xmlns:a16="http://schemas.microsoft.com/office/drawing/2014/main" id="{AE366137-9D8B-4CD5-9488-7081D469B464}"/>
              </a:ext>
            </a:extLst>
          </p:cNvPr>
          <p:cNvSpPr/>
          <p:nvPr/>
        </p:nvSpPr>
        <p:spPr>
          <a:xfrm>
            <a:off x="7974919" y="2677774"/>
            <a:ext cx="579270" cy="2013036"/>
          </a:xfrm>
          <a:prstGeom prst="rightBrace">
            <a:avLst>
              <a:gd name="adj1" fmla="val 8333"/>
              <a:gd name="adj2" fmla="val 50998"/>
            </a:avLst>
          </a:prstGeom>
          <a:noFill/>
          <a:ln w="2857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ＭＳ Ｐゴシック"/>
              <a:cs typeface="+mn-cs"/>
            </a:endParaRPr>
          </a:p>
        </p:txBody>
      </p:sp>
      <p:pic>
        <p:nvPicPr>
          <p:cNvPr id="33" name="Picture 32">
            <a:extLst>
              <a:ext uri="{FF2B5EF4-FFF2-40B4-BE49-F238E27FC236}">
                <a16:creationId xmlns:a16="http://schemas.microsoft.com/office/drawing/2014/main" id="{0B282575-ABCA-4A55-9733-C33870B27F1E}"/>
              </a:ext>
            </a:extLst>
          </p:cNvPr>
          <p:cNvPicPr>
            <a:picLocks noChangeAspect="1"/>
          </p:cNvPicPr>
          <p:nvPr/>
        </p:nvPicPr>
        <p:blipFill>
          <a:blip r:embed="rId3"/>
          <a:stretch>
            <a:fillRect/>
          </a:stretch>
        </p:blipFill>
        <p:spPr>
          <a:xfrm>
            <a:off x="6859399" y="3029456"/>
            <a:ext cx="2629657" cy="2966253"/>
          </a:xfrm>
          <a:prstGeom prst="rect">
            <a:avLst/>
          </a:prstGeom>
          <a:ln w="25400">
            <a:solidFill>
              <a:sysClr val="window" lastClr="FFFFFF">
                <a:lumMod val="65000"/>
              </a:sysClr>
            </a:solidFill>
          </a:ln>
          <a:scene3d>
            <a:camera prst="isometricTopUp"/>
            <a:lightRig rig="threePt" dir="t"/>
          </a:scene3d>
        </p:spPr>
      </p:pic>
      <p:pic>
        <p:nvPicPr>
          <p:cNvPr id="34" name="Picture 33">
            <a:extLst>
              <a:ext uri="{FF2B5EF4-FFF2-40B4-BE49-F238E27FC236}">
                <a16:creationId xmlns:a16="http://schemas.microsoft.com/office/drawing/2014/main" id="{DA1B3B43-D966-49D0-8B1E-08223252B97D}"/>
              </a:ext>
            </a:extLst>
          </p:cNvPr>
          <p:cNvPicPr>
            <a:picLocks noChangeAspect="1"/>
          </p:cNvPicPr>
          <p:nvPr/>
        </p:nvPicPr>
        <p:blipFill>
          <a:blip r:embed="rId4"/>
          <a:stretch>
            <a:fillRect/>
          </a:stretch>
        </p:blipFill>
        <p:spPr>
          <a:xfrm>
            <a:off x="7040053" y="1971521"/>
            <a:ext cx="2449003" cy="3279394"/>
          </a:xfrm>
          <a:prstGeom prst="rect">
            <a:avLst/>
          </a:prstGeom>
          <a:ln w="25400">
            <a:solidFill>
              <a:sysClr val="window" lastClr="FFFFFF">
                <a:lumMod val="65000"/>
              </a:sysClr>
            </a:solidFill>
          </a:ln>
          <a:scene3d>
            <a:camera prst="isometricTopUp"/>
            <a:lightRig rig="threePt" dir="t"/>
          </a:scene3d>
        </p:spPr>
      </p:pic>
      <p:grpSp>
        <p:nvGrpSpPr>
          <p:cNvPr id="35" name="Group 34">
            <a:extLst>
              <a:ext uri="{FF2B5EF4-FFF2-40B4-BE49-F238E27FC236}">
                <a16:creationId xmlns:a16="http://schemas.microsoft.com/office/drawing/2014/main" id="{4A64F213-7CD4-490A-972D-D76955B3D7B5}"/>
              </a:ext>
            </a:extLst>
          </p:cNvPr>
          <p:cNvGrpSpPr/>
          <p:nvPr/>
        </p:nvGrpSpPr>
        <p:grpSpPr>
          <a:xfrm>
            <a:off x="6953952" y="792104"/>
            <a:ext cx="2535104" cy="3439646"/>
            <a:chOff x="5972614" y="455578"/>
            <a:chExt cx="2535104" cy="3439646"/>
          </a:xfrm>
          <a:scene3d>
            <a:camera prst="isometricTopUp"/>
            <a:lightRig rig="threePt" dir="t"/>
          </a:scene3d>
        </p:grpSpPr>
        <p:pic>
          <p:nvPicPr>
            <p:cNvPr id="36" name="Picture 35">
              <a:extLst>
                <a:ext uri="{FF2B5EF4-FFF2-40B4-BE49-F238E27FC236}">
                  <a16:creationId xmlns:a16="http://schemas.microsoft.com/office/drawing/2014/main" id="{608D49AB-1B34-4AA1-8839-033CBD97D1DD}"/>
                </a:ext>
              </a:extLst>
            </p:cNvPr>
            <p:cNvPicPr>
              <a:picLocks noChangeAspect="1"/>
            </p:cNvPicPr>
            <p:nvPr/>
          </p:nvPicPr>
          <p:blipFill>
            <a:blip r:embed="rId5"/>
            <a:stretch>
              <a:fillRect/>
            </a:stretch>
          </p:blipFill>
          <p:spPr>
            <a:xfrm>
              <a:off x="5993118" y="456699"/>
              <a:ext cx="2514600" cy="3438525"/>
            </a:xfrm>
            <a:prstGeom prst="rect">
              <a:avLst/>
            </a:prstGeom>
            <a:ln w="25400">
              <a:solidFill>
                <a:sysClr val="window" lastClr="FFFFFF">
                  <a:lumMod val="65000"/>
                </a:sysClr>
              </a:solidFill>
            </a:ln>
          </p:spPr>
        </p:pic>
        <p:pic>
          <p:nvPicPr>
            <p:cNvPr id="37" name="Picture 36">
              <a:extLst>
                <a:ext uri="{FF2B5EF4-FFF2-40B4-BE49-F238E27FC236}">
                  <a16:creationId xmlns:a16="http://schemas.microsoft.com/office/drawing/2014/main" id="{C2ADC857-D129-419C-9388-F71637C17B9D}"/>
                </a:ext>
              </a:extLst>
            </p:cNvPr>
            <p:cNvPicPr>
              <a:picLocks noChangeAspect="1"/>
            </p:cNvPicPr>
            <p:nvPr/>
          </p:nvPicPr>
          <p:blipFill>
            <a:blip r:embed="rId6"/>
            <a:stretch>
              <a:fillRect/>
            </a:stretch>
          </p:blipFill>
          <p:spPr>
            <a:xfrm>
              <a:off x="5972614" y="455578"/>
              <a:ext cx="1446970" cy="1075271"/>
            </a:xfrm>
            <a:prstGeom prst="rect">
              <a:avLst/>
            </a:prstGeom>
            <a:ln w="25400">
              <a:solidFill>
                <a:sysClr val="window" lastClr="FFFFFF">
                  <a:lumMod val="65000"/>
                </a:sysClr>
              </a:solidFill>
            </a:ln>
          </p:spPr>
        </p:pic>
      </p:grpSp>
      <p:pic>
        <p:nvPicPr>
          <p:cNvPr id="38" name="Picture 37">
            <a:extLst>
              <a:ext uri="{FF2B5EF4-FFF2-40B4-BE49-F238E27FC236}">
                <a16:creationId xmlns:a16="http://schemas.microsoft.com/office/drawing/2014/main" id="{956707E5-C796-420A-9973-B3735F72284E}"/>
              </a:ext>
            </a:extLst>
          </p:cNvPr>
          <p:cNvPicPr>
            <a:picLocks noChangeAspect="1"/>
          </p:cNvPicPr>
          <p:nvPr/>
        </p:nvPicPr>
        <p:blipFill>
          <a:blip r:embed="rId7"/>
          <a:stretch>
            <a:fillRect/>
          </a:stretch>
        </p:blipFill>
        <p:spPr>
          <a:xfrm>
            <a:off x="6640770" y="150927"/>
            <a:ext cx="3161468" cy="2506188"/>
          </a:xfrm>
          <a:prstGeom prst="rect">
            <a:avLst/>
          </a:prstGeom>
          <a:ln w="25400">
            <a:solidFill>
              <a:sysClr val="window" lastClr="FFFFFF">
                <a:lumMod val="65000"/>
              </a:sysClr>
            </a:solidFill>
          </a:ln>
          <a:scene3d>
            <a:camera prst="isometricTopUp"/>
            <a:lightRig rig="threePt" dir="t"/>
          </a:scene3d>
        </p:spPr>
      </p:pic>
    </p:spTree>
    <p:extLst>
      <p:ext uri="{BB962C8B-B14F-4D97-AF65-F5344CB8AC3E}">
        <p14:creationId xmlns:p14="http://schemas.microsoft.com/office/powerpoint/2010/main" val="1059383893"/>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Task 4: Flood Forecast System Operation</a:t>
            </a:r>
          </a:p>
        </p:txBody>
      </p:sp>
      <p:sp>
        <p:nvSpPr>
          <p:cNvPr id="3" name="Content Placeholder 2"/>
          <p:cNvSpPr>
            <a:spLocks noGrp="1"/>
          </p:cNvSpPr>
          <p:nvPr>
            <p:ph sz="half" idx="4294967295"/>
          </p:nvPr>
        </p:nvSpPr>
        <p:spPr>
          <a:xfrm>
            <a:off x="914402" y="1464614"/>
            <a:ext cx="5181600" cy="4575175"/>
          </a:xfrm>
        </p:spPr>
        <p:txBody>
          <a:bodyPr/>
          <a:lstStyle/>
          <a:p>
            <a:r>
              <a:rPr lang="en-US" sz="2400" u="sng" dirty="0">
                <a:solidFill>
                  <a:srgbClr val="0070C0"/>
                </a:solidFill>
              </a:rPr>
              <a:t>Achievements during last Quarter</a:t>
            </a:r>
          </a:p>
          <a:p>
            <a:endParaRPr lang="en-US" sz="2400" dirty="0">
              <a:solidFill>
                <a:srgbClr val="0070C0"/>
              </a:solidFill>
            </a:endParaRPr>
          </a:p>
          <a:p>
            <a:pPr lvl="1">
              <a:lnSpc>
                <a:spcPct val="100000"/>
              </a:lnSpc>
            </a:pPr>
            <a:r>
              <a:rPr lang="en-US" sz="2175" dirty="0">
                <a:solidFill>
                  <a:srgbClr val="0070C0"/>
                </a:solidFill>
              </a:rPr>
              <a:t>Multiple enhancements to </a:t>
            </a:r>
            <a:r>
              <a:rPr lang="en-US" sz="2175" dirty="0" err="1">
                <a:solidFill>
                  <a:srgbClr val="0070C0"/>
                </a:solidFill>
              </a:rPr>
              <a:t>Datasphere</a:t>
            </a:r>
            <a:r>
              <a:rPr lang="en-US" sz="2175" dirty="0">
                <a:solidFill>
                  <a:srgbClr val="0070C0"/>
                </a:solidFill>
              </a:rPr>
              <a:t> API</a:t>
            </a:r>
          </a:p>
          <a:p>
            <a:pPr lvl="2">
              <a:lnSpc>
                <a:spcPct val="100000"/>
              </a:lnSpc>
            </a:pPr>
            <a:r>
              <a:rPr lang="en-US" sz="1800" dirty="0">
                <a:solidFill>
                  <a:srgbClr val="0070C0"/>
                </a:solidFill>
              </a:rPr>
              <a:t>Inclusion of runtime calculations (transformations)</a:t>
            </a:r>
          </a:p>
          <a:p>
            <a:pPr lvl="2">
              <a:lnSpc>
                <a:spcPct val="100000"/>
              </a:lnSpc>
            </a:pPr>
            <a:r>
              <a:rPr lang="en-US" sz="1800" dirty="0">
                <a:solidFill>
                  <a:srgbClr val="0070C0"/>
                </a:solidFill>
              </a:rPr>
              <a:t>Get Last Value csv</a:t>
            </a:r>
          </a:p>
          <a:p>
            <a:pPr lvl="2">
              <a:lnSpc>
                <a:spcPct val="100000"/>
              </a:lnSpc>
            </a:pPr>
            <a:r>
              <a:rPr lang="en-US" sz="1800" dirty="0">
                <a:solidFill>
                  <a:srgbClr val="0070C0"/>
                </a:solidFill>
              </a:rPr>
              <a:t>Call NWM forecast by gauge, COMID, or Lat/Long</a:t>
            </a:r>
            <a:endParaRPr lang="en-US" sz="2000" dirty="0">
              <a:solidFill>
                <a:srgbClr val="0070C0"/>
              </a:solidFill>
            </a:endParaRPr>
          </a:p>
          <a:p>
            <a:pPr lvl="1">
              <a:lnSpc>
                <a:spcPct val="100000"/>
              </a:lnSpc>
            </a:pPr>
            <a:r>
              <a:rPr lang="en-US" sz="1888" dirty="0">
                <a:solidFill>
                  <a:srgbClr val="0070C0"/>
                </a:solidFill>
              </a:rPr>
              <a:t>Addition of NWM Forecast vs Gauge data time series</a:t>
            </a:r>
          </a:p>
          <a:p>
            <a:pPr lvl="1">
              <a:lnSpc>
                <a:spcPct val="100000"/>
              </a:lnSpc>
            </a:pPr>
            <a:r>
              <a:rPr lang="en-US" sz="1888" dirty="0">
                <a:solidFill>
                  <a:srgbClr val="0070C0"/>
                </a:solidFill>
              </a:rPr>
              <a:t>Moved tested import sources and calculations from Dev system to Production</a:t>
            </a:r>
          </a:p>
          <a:p>
            <a:pPr marL="0" lvl="1" indent="0">
              <a:lnSpc>
                <a:spcPct val="100000"/>
              </a:lnSpc>
              <a:buNone/>
            </a:pPr>
            <a:endParaRPr lang="en-US" sz="1888" dirty="0">
              <a:solidFill>
                <a:srgbClr val="0070C0"/>
              </a:solidFill>
            </a:endParaRPr>
          </a:p>
          <a:p>
            <a:pPr lvl="1"/>
            <a:endParaRPr lang="en-US" sz="1888" dirty="0">
              <a:solidFill>
                <a:srgbClr val="0070C0"/>
              </a:solidFill>
            </a:endParaRPr>
          </a:p>
          <a:p>
            <a:endParaRPr lang="en-US" sz="2400" dirty="0">
              <a:solidFill>
                <a:srgbClr val="0070C0"/>
              </a:solidFill>
            </a:endParaRPr>
          </a:p>
        </p:txBody>
      </p:sp>
      <p:sp>
        <p:nvSpPr>
          <p:cNvPr id="4" name="Content Placeholder 3"/>
          <p:cNvSpPr>
            <a:spLocks noGrp="1"/>
          </p:cNvSpPr>
          <p:nvPr>
            <p:ph sz="half" idx="4294967295"/>
          </p:nvPr>
        </p:nvSpPr>
        <p:spPr>
          <a:xfrm>
            <a:off x="6531080" y="1393361"/>
            <a:ext cx="5362575" cy="4351338"/>
          </a:xfrm>
        </p:spPr>
        <p:txBody>
          <a:bodyPr/>
          <a:lstStyle/>
          <a:p>
            <a:pPr>
              <a:lnSpc>
                <a:spcPct val="150000"/>
              </a:lnSpc>
            </a:pPr>
            <a:r>
              <a:rPr lang="en-US" sz="2400" u="sng" dirty="0">
                <a:solidFill>
                  <a:srgbClr val="0070C0"/>
                </a:solidFill>
              </a:rPr>
              <a:t>Challenges for Next Quarter</a:t>
            </a:r>
            <a:endParaRPr lang="en-US" sz="2287" u="sng" dirty="0">
              <a:solidFill>
                <a:srgbClr val="0070C0"/>
              </a:solidFill>
            </a:endParaRPr>
          </a:p>
          <a:p>
            <a:pPr marL="0" lvl="0" indent="0">
              <a:buNone/>
            </a:pPr>
            <a:endParaRPr lang="en-US" sz="1600" dirty="0"/>
          </a:p>
          <a:p>
            <a:pPr lvl="1">
              <a:lnSpc>
                <a:spcPct val="100000"/>
              </a:lnSpc>
            </a:pPr>
            <a:r>
              <a:rPr lang="en-US" sz="2175" dirty="0">
                <a:solidFill>
                  <a:srgbClr val="0070C0"/>
                </a:solidFill>
              </a:rPr>
              <a:t>Continue with enhancements to </a:t>
            </a:r>
            <a:r>
              <a:rPr lang="en-US" sz="2175" dirty="0" err="1">
                <a:solidFill>
                  <a:srgbClr val="0070C0"/>
                </a:solidFill>
              </a:rPr>
              <a:t>Datasphere</a:t>
            </a:r>
            <a:r>
              <a:rPr lang="en-US" sz="2175" dirty="0">
                <a:solidFill>
                  <a:srgbClr val="0070C0"/>
                </a:solidFill>
              </a:rPr>
              <a:t> API</a:t>
            </a:r>
          </a:p>
          <a:p>
            <a:pPr lvl="2">
              <a:lnSpc>
                <a:spcPct val="100000"/>
              </a:lnSpc>
            </a:pPr>
            <a:r>
              <a:rPr lang="en-US" sz="1800" dirty="0">
                <a:solidFill>
                  <a:srgbClr val="0070C0"/>
                </a:solidFill>
              </a:rPr>
              <a:t>Allows better integration with </a:t>
            </a:r>
            <a:r>
              <a:rPr lang="en-US" sz="1800" dirty="0" err="1">
                <a:solidFill>
                  <a:srgbClr val="0070C0"/>
                </a:solidFill>
              </a:rPr>
              <a:t>TxERA</a:t>
            </a:r>
            <a:r>
              <a:rPr lang="en-US" sz="1800" dirty="0">
                <a:solidFill>
                  <a:srgbClr val="0070C0"/>
                </a:solidFill>
              </a:rPr>
              <a:t>  / ESRI</a:t>
            </a:r>
          </a:p>
          <a:p>
            <a:pPr lvl="1">
              <a:lnSpc>
                <a:spcPct val="100000"/>
              </a:lnSpc>
            </a:pPr>
            <a:r>
              <a:rPr lang="en-US" sz="1888" dirty="0">
                <a:solidFill>
                  <a:srgbClr val="0070C0"/>
                </a:solidFill>
              </a:rPr>
              <a:t>Expansion of NWM Forecast vs Gauge data time series</a:t>
            </a:r>
          </a:p>
          <a:p>
            <a:pPr lvl="1">
              <a:lnSpc>
                <a:spcPct val="100000"/>
              </a:lnSpc>
            </a:pPr>
            <a:r>
              <a:rPr lang="en-US" sz="1888" dirty="0">
                <a:solidFill>
                  <a:srgbClr val="0070C0"/>
                </a:solidFill>
              </a:rPr>
              <a:t>Continue to move the system into production mode</a:t>
            </a:r>
          </a:p>
          <a:p>
            <a:pPr lvl="1">
              <a:lnSpc>
                <a:spcPct val="100000"/>
              </a:lnSpc>
            </a:pPr>
            <a:r>
              <a:rPr lang="en-US" sz="1888" dirty="0">
                <a:solidFill>
                  <a:srgbClr val="0070C0"/>
                </a:solidFill>
              </a:rPr>
              <a:t>Add new TxDOT gauges</a:t>
            </a:r>
          </a:p>
          <a:p>
            <a:pPr marL="0" lvl="0" indent="0">
              <a:buNone/>
            </a:pPr>
            <a:endParaRPr lang="en-US" sz="1600" dirty="0"/>
          </a:p>
        </p:txBody>
      </p:sp>
      <p:sp>
        <p:nvSpPr>
          <p:cNvPr id="5" name="TextBox 4"/>
          <p:cNvSpPr txBox="1"/>
          <p:nvPr/>
        </p:nvSpPr>
        <p:spPr>
          <a:xfrm>
            <a:off x="914402" y="118753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Arial"/>
                <a:ea typeface="ＭＳ Ｐゴシック"/>
                <a:cs typeface="+mn-cs"/>
              </a:rPr>
              <a:t>Matt </a:t>
            </a:r>
            <a:r>
              <a:rPr kumimoji="0" lang="en-US" sz="1600" b="1" i="1" u="none" strike="noStrike" kern="1200" cap="none" spc="0" normalizeH="0" baseline="0" noProof="0" dirty="0" err="1" smtClean="0">
                <a:ln>
                  <a:noFill/>
                </a:ln>
                <a:solidFill>
                  <a:srgbClr val="0070C0"/>
                </a:solidFill>
                <a:effectLst/>
                <a:uLnTx/>
                <a:uFillTx/>
                <a:latin typeface="Arial"/>
                <a:ea typeface="ＭＳ Ｐゴシック"/>
                <a:cs typeface="+mn-cs"/>
              </a:rPr>
              <a:t>Ables</a:t>
            </a:r>
            <a:r>
              <a:rPr kumimoji="0" lang="en-US" sz="1600" b="1" i="1" u="none" strike="noStrike" kern="1200" cap="none" spc="0" normalizeH="0" baseline="0" noProof="0" dirty="0" smtClean="0">
                <a:ln>
                  <a:noFill/>
                </a:ln>
                <a:solidFill>
                  <a:srgbClr val="0070C0"/>
                </a:solidFill>
                <a:effectLst/>
                <a:uLnTx/>
                <a:uFillTx/>
                <a:latin typeface="Arial"/>
                <a:ea typeface="ＭＳ Ｐゴシック"/>
                <a:cs typeface="+mn-cs"/>
              </a:rPr>
              <a:t>, KISTERS</a:t>
            </a:r>
            <a:endParaRPr kumimoji="0" lang="en-US" sz="1600" b="1" i="1" u="none" strike="noStrike" kern="1200" cap="none" spc="0" normalizeH="0" baseline="0" noProof="0" dirty="0">
              <a:ln>
                <a:noFill/>
              </a:ln>
              <a:solidFill>
                <a:srgbClr val="0070C0"/>
              </a:solidFill>
              <a:effectLst/>
              <a:uLnTx/>
              <a:uFillTx/>
              <a:latin typeface="Arial"/>
              <a:ea typeface="ＭＳ Ｐゴシック"/>
              <a:cs typeface="+mn-cs"/>
            </a:endParaRPr>
          </a:p>
        </p:txBody>
      </p:sp>
      <p:pic>
        <p:nvPicPr>
          <p:cNvPr id="6" name="Picture 5"/>
          <p:cNvPicPr>
            <a:picLocks noChangeAspect="1"/>
          </p:cNvPicPr>
          <p:nvPr/>
        </p:nvPicPr>
        <p:blipFill>
          <a:blip r:embed="rId2"/>
          <a:stretch>
            <a:fillRect/>
          </a:stretch>
        </p:blipFill>
        <p:spPr>
          <a:xfrm>
            <a:off x="10665058" y="182130"/>
            <a:ext cx="1139553" cy="1519404"/>
          </a:xfrm>
          <a:prstGeom prst="rect">
            <a:avLst/>
          </a:prstGeom>
          <a:ln w="3175">
            <a:solidFill>
              <a:schemeClr val="bg1">
                <a:lumMod val="65000"/>
              </a:schemeClr>
            </a:solidFill>
          </a:ln>
        </p:spPr>
      </p:pic>
    </p:spTree>
    <p:extLst>
      <p:ext uri="{BB962C8B-B14F-4D97-AF65-F5344CB8AC3E}">
        <p14:creationId xmlns:p14="http://schemas.microsoft.com/office/powerpoint/2010/main" val="3057179029"/>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Observations Map of Water Levels</a:t>
            </a:r>
            <a:endParaRPr lang="en-US" sz="2400" dirty="0"/>
          </a:p>
        </p:txBody>
      </p:sp>
      <p:sp>
        <p:nvSpPr>
          <p:cNvPr id="6" name="TextBox 5"/>
          <p:cNvSpPr txBox="1"/>
          <p:nvPr/>
        </p:nvSpPr>
        <p:spPr>
          <a:xfrm>
            <a:off x="1335974" y="121128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Web site of Jefferson County Drainage District 6</a:t>
            </a:r>
          </a:p>
        </p:txBody>
      </p:sp>
      <p:sp>
        <p:nvSpPr>
          <p:cNvPr id="7" name="TextBox 6"/>
          <p:cNvSpPr txBox="1"/>
          <p:nvPr/>
        </p:nvSpPr>
        <p:spPr>
          <a:xfrm>
            <a:off x="7310115" y="120122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Color coded levels for map display</a:t>
            </a:r>
          </a:p>
        </p:txBody>
      </p:sp>
      <p:sp>
        <p:nvSpPr>
          <p:cNvPr id="8" name="Rectangle 7"/>
          <p:cNvSpPr/>
          <p:nvPr/>
        </p:nvSpPr>
        <p:spPr>
          <a:xfrm>
            <a:off x="884912" y="872453"/>
            <a:ext cx="181652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9:07AM</a:t>
            </a:r>
            <a:r>
              <a:rPr kumimoji="0" lang="en-US" sz="1400" b="0" i="0" u="none" strike="noStrike" kern="1200" cap="none" spc="0" normalizeH="0" baseline="0" noProof="0" dirty="0">
                <a:ln>
                  <a:noFill/>
                </a:ln>
                <a:solidFill>
                  <a:prstClr val="black"/>
                </a:solidFill>
                <a:effectLst/>
                <a:uLnTx/>
                <a:uFillTx/>
                <a:latin typeface="Arial"/>
                <a:ea typeface="ＭＳ Ｐゴシック"/>
              </a:rPr>
              <a:t>, </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7 Dec 2021</a:t>
            </a:r>
            <a:endParaRPr kumimoji="0" lang="en-US" sz="1400" b="0" i="0" u="none" strike="noStrike" kern="1200" cap="none" spc="0" normalizeH="0" baseline="0" noProof="0" dirty="0">
              <a:ln>
                <a:noFill/>
              </a:ln>
              <a:solidFill>
                <a:prstClr val="black"/>
              </a:solidFill>
              <a:effectLst/>
              <a:uLnTx/>
              <a:uFillTx/>
              <a:latin typeface="Arial"/>
              <a:ea typeface="ＭＳ Ｐゴシック"/>
            </a:endParaRPr>
          </a:p>
        </p:txBody>
      </p:sp>
      <p:sp>
        <p:nvSpPr>
          <p:cNvPr id="10" name="Rectangle 9"/>
          <p:cNvSpPr/>
          <p:nvPr/>
        </p:nvSpPr>
        <p:spPr>
          <a:xfrm>
            <a:off x="427140" y="5921123"/>
            <a:ext cx="6096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hlinkClick r:id="rId2"/>
              </a:rPr>
              <a:t>https://dd6.onerain.com/map/?</a:t>
            </a:r>
            <a:r>
              <a:rPr kumimoji="0" lang="en-US" sz="1200" b="0" i="0" u="none" strike="noStrike" kern="1200" cap="none" spc="0" normalizeH="0" baseline="0" noProof="0" dirty="0" smtClean="0">
                <a:ln>
                  <a:noFill/>
                </a:ln>
                <a:solidFill>
                  <a:prstClr val="black"/>
                </a:solidFill>
                <a:effectLst/>
                <a:uLnTx/>
                <a:uFillTx/>
                <a:latin typeface="Arial"/>
                <a:ea typeface="ＭＳ Ｐゴシック"/>
                <a:hlinkClick r:id="rId2"/>
              </a:rPr>
              <a:t>view=46175b76-5b3a-4ea0-bdde-6e8475c64117</a:t>
            </a:r>
            <a:r>
              <a:rPr kumimoji="0" lang="en-US" sz="1200" b="0" i="0" u="none" strike="noStrike" kern="1200" cap="none" spc="0" normalizeH="0" baseline="0" noProof="0" dirty="0" smtClean="0">
                <a:ln>
                  <a:noFill/>
                </a:ln>
                <a:solidFill>
                  <a:prstClr val="black"/>
                </a:solidFill>
                <a:effectLst/>
                <a:uLnTx/>
                <a:uFillTx/>
                <a:latin typeface="Arial"/>
                <a:ea typeface="ＭＳ Ｐゴシック"/>
              </a:rPr>
              <a:t> </a:t>
            </a:r>
            <a:endParaRPr kumimoji="0" lang="en-US" sz="1200" b="0" i="0" u="none" strike="noStrike" kern="1200" cap="none" spc="0" normalizeH="0" baseline="0" noProof="0" dirty="0">
              <a:ln>
                <a:noFill/>
              </a:ln>
              <a:solidFill>
                <a:prstClr val="black"/>
              </a:solidFill>
              <a:effectLst/>
              <a:uLnTx/>
              <a:uFillTx/>
              <a:latin typeface="Arial"/>
              <a:ea typeface="ＭＳ Ｐゴシック"/>
            </a:endParaRPr>
          </a:p>
        </p:txBody>
      </p:sp>
      <p:pic>
        <p:nvPicPr>
          <p:cNvPr id="11" name="Picture 10"/>
          <p:cNvPicPr>
            <a:picLocks noChangeAspect="1"/>
          </p:cNvPicPr>
          <p:nvPr/>
        </p:nvPicPr>
        <p:blipFill>
          <a:blip r:embed="rId3"/>
          <a:stretch>
            <a:fillRect/>
          </a:stretch>
        </p:blipFill>
        <p:spPr>
          <a:xfrm>
            <a:off x="6002554" y="1479624"/>
            <a:ext cx="5367517" cy="2470637"/>
          </a:xfrm>
          <a:prstGeom prst="rect">
            <a:avLst/>
          </a:prstGeom>
        </p:spPr>
      </p:pic>
      <p:pic>
        <p:nvPicPr>
          <p:cNvPr id="12" name="Picture 11"/>
          <p:cNvPicPr>
            <a:picLocks noChangeAspect="1"/>
          </p:cNvPicPr>
          <p:nvPr/>
        </p:nvPicPr>
        <p:blipFill>
          <a:blip r:embed="rId4"/>
          <a:stretch>
            <a:fillRect/>
          </a:stretch>
        </p:blipFill>
        <p:spPr>
          <a:xfrm>
            <a:off x="988122" y="1595483"/>
            <a:ext cx="4801606" cy="4199275"/>
          </a:xfrm>
          <a:prstGeom prst="rect">
            <a:avLst/>
          </a:prstGeom>
          <a:ln w="3175">
            <a:solidFill>
              <a:schemeClr val="bg1">
                <a:lumMod val="65000"/>
              </a:schemeClr>
            </a:solidFill>
          </a:ln>
        </p:spPr>
      </p:pic>
      <p:sp>
        <p:nvSpPr>
          <p:cNvPr id="36" name="TextBox 35"/>
          <p:cNvSpPr txBox="1"/>
          <p:nvPr/>
        </p:nvSpPr>
        <p:spPr>
          <a:xfrm>
            <a:off x="7033307" y="6138978"/>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grpSp>
        <p:nvGrpSpPr>
          <p:cNvPr id="64" name="Group 63"/>
          <p:cNvGrpSpPr/>
          <p:nvPr/>
        </p:nvGrpSpPr>
        <p:grpSpPr>
          <a:xfrm>
            <a:off x="6423028" y="4470765"/>
            <a:ext cx="3602973" cy="1323993"/>
            <a:chOff x="6809696" y="4560093"/>
            <a:chExt cx="3602973" cy="1323993"/>
          </a:xfrm>
        </p:grpSpPr>
        <p:cxnSp>
          <p:nvCxnSpPr>
            <p:cNvPr id="61" name="Straight Connector 60"/>
            <p:cNvCxnSpPr/>
            <p:nvPr/>
          </p:nvCxnSpPr>
          <p:spPr bwMode="auto">
            <a:xfrm>
              <a:off x="8334375" y="5584030"/>
              <a:ext cx="1185863" cy="9526"/>
            </a:xfrm>
            <a:prstGeom prst="line">
              <a:avLst/>
            </a:prstGeom>
            <a:noFill/>
            <a:ln w="31750" cap="flat" cmpd="sng" algn="ctr">
              <a:solidFill>
                <a:schemeClr val="accent4">
                  <a:lumMod val="75000"/>
                </a:schemeClr>
              </a:solidFill>
              <a:prstDash val="solid"/>
              <a:round/>
              <a:headEnd type="none" w="med" len="med"/>
              <a:tailEnd type="none" w="med" len="med"/>
            </a:ln>
            <a:effectLst/>
          </p:spPr>
        </p:cxnSp>
        <p:cxnSp>
          <p:nvCxnSpPr>
            <p:cNvPr id="58" name="Straight Connector 57"/>
            <p:cNvCxnSpPr/>
            <p:nvPr/>
          </p:nvCxnSpPr>
          <p:spPr bwMode="auto">
            <a:xfrm>
              <a:off x="8577263" y="5769459"/>
              <a:ext cx="907256" cy="5071"/>
            </a:xfrm>
            <a:prstGeom prst="line">
              <a:avLst/>
            </a:prstGeom>
            <a:noFill/>
            <a:ln w="31750" cap="flat" cmpd="sng" algn="ctr">
              <a:solidFill>
                <a:schemeClr val="accent1">
                  <a:lumMod val="75000"/>
                </a:schemeClr>
              </a:solidFill>
              <a:prstDash val="solid"/>
              <a:round/>
              <a:headEnd type="none" w="med" len="med"/>
              <a:tailEnd type="none" w="med" len="med"/>
            </a:ln>
            <a:effectLst/>
          </p:spPr>
        </p:cxnSp>
        <p:cxnSp>
          <p:nvCxnSpPr>
            <p:cNvPr id="49" name="Straight Connector 48"/>
            <p:cNvCxnSpPr/>
            <p:nvPr/>
          </p:nvCxnSpPr>
          <p:spPr bwMode="auto">
            <a:xfrm>
              <a:off x="7948613" y="5055393"/>
              <a:ext cx="1876425" cy="7144"/>
            </a:xfrm>
            <a:prstGeom prst="line">
              <a:avLst/>
            </a:prstGeom>
            <a:noFill/>
            <a:ln w="31750" cap="flat" cmpd="sng" algn="ctr">
              <a:solidFill>
                <a:schemeClr val="bg2">
                  <a:lumMod val="75000"/>
                </a:schemeClr>
              </a:solidFill>
              <a:prstDash val="solid"/>
              <a:round/>
              <a:headEnd type="none" w="med" len="med"/>
              <a:tailEnd type="none" w="med" len="med"/>
            </a:ln>
            <a:effectLst/>
          </p:spPr>
        </p:cxnSp>
        <p:cxnSp>
          <p:nvCxnSpPr>
            <p:cNvPr id="17" name="Straight Connector 16"/>
            <p:cNvCxnSpPr/>
            <p:nvPr/>
          </p:nvCxnSpPr>
          <p:spPr bwMode="auto">
            <a:xfrm>
              <a:off x="7764933" y="4835335"/>
              <a:ext cx="2100585" cy="5746"/>
            </a:xfrm>
            <a:prstGeom prst="line">
              <a:avLst/>
            </a:prstGeom>
            <a:noFill/>
            <a:ln w="31750" cap="flat" cmpd="sng" algn="ctr">
              <a:solidFill>
                <a:schemeClr val="accent2">
                  <a:lumMod val="75000"/>
                </a:schemeClr>
              </a:solidFill>
              <a:prstDash val="solid"/>
              <a:round/>
              <a:headEnd type="none" w="med" len="med"/>
              <a:tailEnd type="none" w="med" len="med"/>
            </a:ln>
            <a:effectLst/>
          </p:spPr>
        </p:cxnSp>
        <p:cxnSp>
          <p:nvCxnSpPr>
            <p:cNvPr id="15" name="Straight Connector 14"/>
            <p:cNvCxnSpPr>
              <a:stCxn id="13" idx="0"/>
              <a:endCxn id="13" idx="16"/>
            </p:cNvCxnSpPr>
            <p:nvPr/>
          </p:nvCxnSpPr>
          <p:spPr bwMode="auto">
            <a:xfrm flipV="1">
              <a:off x="7243208" y="4666851"/>
              <a:ext cx="3169461" cy="6875"/>
            </a:xfrm>
            <a:prstGeom prst="line">
              <a:avLst/>
            </a:prstGeom>
            <a:noFill/>
            <a:ln w="31750" cap="flat" cmpd="sng" algn="ctr">
              <a:solidFill>
                <a:srgbClr val="FF0000"/>
              </a:solidFill>
              <a:prstDash val="solid"/>
              <a:round/>
              <a:headEnd type="none" w="med" len="med"/>
              <a:tailEnd type="none" w="med" len="med"/>
            </a:ln>
            <a:effectLst/>
          </p:spPr>
        </p:cxnSp>
        <p:sp>
          <p:nvSpPr>
            <p:cNvPr id="13" name="Freeform 12"/>
            <p:cNvSpPr/>
            <p:nvPr/>
          </p:nvSpPr>
          <p:spPr bwMode="auto">
            <a:xfrm>
              <a:off x="7243208" y="4666851"/>
              <a:ext cx="3169461" cy="1106905"/>
            </a:xfrm>
            <a:custGeom>
              <a:avLst/>
              <a:gdLst>
                <a:gd name="connsiteX0" fmla="*/ 0 w 3169461"/>
                <a:gd name="connsiteY0" fmla="*/ 6875 h 1106905"/>
                <a:gd name="connsiteX1" fmla="*/ 385010 w 3169461"/>
                <a:gd name="connsiteY1" fmla="*/ 61877 h 1106905"/>
                <a:gd name="connsiteX2" fmla="*/ 446887 w 3169461"/>
                <a:gd name="connsiteY2" fmla="*/ 96253 h 1106905"/>
                <a:gd name="connsiteX3" fmla="*/ 467513 w 3169461"/>
                <a:gd name="connsiteY3" fmla="*/ 103128 h 1106905"/>
                <a:gd name="connsiteX4" fmla="*/ 673768 w 3169461"/>
                <a:gd name="connsiteY4" fmla="*/ 323134 h 1106905"/>
                <a:gd name="connsiteX5" fmla="*/ 873149 w 3169461"/>
                <a:gd name="connsiteY5" fmla="*/ 742520 h 1106905"/>
                <a:gd name="connsiteX6" fmla="*/ 1168782 w 3169461"/>
                <a:gd name="connsiteY6" fmla="*/ 983152 h 1106905"/>
                <a:gd name="connsiteX7" fmla="*/ 1237534 w 3169461"/>
                <a:gd name="connsiteY7" fmla="*/ 1003778 h 1106905"/>
                <a:gd name="connsiteX8" fmla="*/ 1670670 w 3169461"/>
                <a:gd name="connsiteY8" fmla="*/ 1093155 h 1106905"/>
                <a:gd name="connsiteX9" fmla="*/ 1959428 w 3169461"/>
                <a:gd name="connsiteY9" fmla="*/ 1106905 h 1106905"/>
                <a:gd name="connsiteX10" fmla="*/ 2021305 w 3169461"/>
                <a:gd name="connsiteY10" fmla="*/ 1106905 h 1106905"/>
                <a:gd name="connsiteX11" fmla="*/ 2220686 w 3169461"/>
                <a:gd name="connsiteY11" fmla="*/ 990027 h 1106905"/>
                <a:gd name="connsiteX12" fmla="*/ 2440692 w 3169461"/>
                <a:gd name="connsiteY12" fmla="*/ 687519 h 1106905"/>
                <a:gd name="connsiteX13" fmla="*/ 2585070 w 3169461"/>
                <a:gd name="connsiteY13" fmla="*/ 440012 h 1106905"/>
                <a:gd name="connsiteX14" fmla="*/ 2653822 w 3169461"/>
                <a:gd name="connsiteY14" fmla="*/ 103128 h 1106905"/>
                <a:gd name="connsiteX15" fmla="*/ 2880704 w 3169461"/>
                <a:gd name="connsiteY15" fmla="*/ 34376 h 1106905"/>
                <a:gd name="connsiteX16" fmla="*/ 3169461 w 3169461"/>
                <a:gd name="connsiteY16" fmla="*/ 0 h 110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69461" h="1106905">
                  <a:moveTo>
                    <a:pt x="0" y="6875"/>
                  </a:moveTo>
                  <a:lnTo>
                    <a:pt x="385010" y="61877"/>
                  </a:lnTo>
                  <a:cubicBezTo>
                    <a:pt x="405636" y="73336"/>
                    <a:pt x="425783" y="85701"/>
                    <a:pt x="446887" y="96253"/>
                  </a:cubicBezTo>
                  <a:cubicBezTo>
                    <a:pt x="453369" y="99494"/>
                    <a:pt x="467513" y="103128"/>
                    <a:pt x="467513" y="103128"/>
                  </a:cubicBezTo>
                  <a:lnTo>
                    <a:pt x="673768" y="323134"/>
                  </a:lnTo>
                  <a:lnTo>
                    <a:pt x="873149" y="742520"/>
                  </a:lnTo>
                  <a:lnTo>
                    <a:pt x="1168782" y="983152"/>
                  </a:lnTo>
                  <a:cubicBezTo>
                    <a:pt x="1228075" y="1005387"/>
                    <a:pt x="1204203" y="1003778"/>
                    <a:pt x="1237534" y="1003778"/>
                  </a:cubicBezTo>
                  <a:lnTo>
                    <a:pt x="1670670" y="1093155"/>
                  </a:lnTo>
                  <a:lnTo>
                    <a:pt x="1959428" y="1106905"/>
                  </a:lnTo>
                  <a:lnTo>
                    <a:pt x="2021305" y="1106905"/>
                  </a:lnTo>
                  <a:lnTo>
                    <a:pt x="2220686" y="990027"/>
                  </a:lnTo>
                  <a:lnTo>
                    <a:pt x="2440692" y="687519"/>
                  </a:lnTo>
                  <a:lnTo>
                    <a:pt x="2585070" y="440012"/>
                  </a:lnTo>
                  <a:lnTo>
                    <a:pt x="2653822" y="103128"/>
                  </a:lnTo>
                  <a:lnTo>
                    <a:pt x="2880704" y="34376"/>
                  </a:lnTo>
                  <a:lnTo>
                    <a:pt x="3169461" y="0"/>
                  </a:lnTo>
                </a:path>
              </a:pathLst>
            </a:custGeom>
            <a:noFill/>
            <a:ln w="28575">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nvGrpSpPr>
            <p:cNvPr id="44" name="Group 43"/>
            <p:cNvGrpSpPr/>
            <p:nvPr/>
          </p:nvGrpSpPr>
          <p:grpSpPr>
            <a:xfrm rot="21540000">
              <a:off x="6809696" y="4560093"/>
              <a:ext cx="251729" cy="1323993"/>
              <a:chOff x="6809696" y="4541838"/>
              <a:chExt cx="251729" cy="1619247"/>
            </a:xfrm>
          </p:grpSpPr>
          <p:grpSp>
            <p:nvGrpSpPr>
              <p:cNvPr id="35" name="Group 34"/>
              <p:cNvGrpSpPr/>
              <p:nvPr/>
            </p:nvGrpSpPr>
            <p:grpSpPr>
              <a:xfrm>
                <a:off x="6809696" y="4617244"/>
                <a:ext cx="107835" cy="1483697"/>
                <a:chOff x="6809696" y="4462462"/>
                <a:chExt cx="107835" cy="1638479"/>
              </a:xfrm>
            </p:grpSpPr>
            <p:cxnSp>
              <p:nvCxnSpPr>
                <p:cNvPr id="21" name="Straight Connector 20"/>
                <p:cNvCxnSpPr/>
                <p:nvPr/>
              </p:nvCxnSpPr>
              <p:spPr bwMode="auto">
                <a:xfrm flipH="1">
                  <a:off x="6809696" y="4462462"/>
                  <a:ext cx="14968" cy="1638479"/>
                </a:xfrm>
                <a:prstGeom prst="line">
                  <a:avLst/>
                </a:prstGeom>
                <a:noFill/>
                <a:ln w="19050" cap="flat" cmpd="sng" algn="ctr">
                  <a:solidFill>
                    <a:schemeClr val="tx2"/>
                  </a:solidFill>
                  <a:prstDash val="solid"/>
                  <a:round/>
                  <a:headEnd type="none" w="med" len="med"/>
                  <a:tailEnd type="none" w="med" len="med"/>
                </a:ln>
                <a:effectLst/>
              </p:spPr>
            </p:cxnSp>
            <p:cxnSp>
              <p:nvCxnSpPr>
                <p:cNvPr id="23" name="Straight Connector 22"/>
                <p:cNvCxnSpPr/>
                <p:nvPr/>
              </p:nvCxnSpPr>
              <p:spPr bwMode="auto">
                <a:xfrm>
                  <a:off x="6809696" y="6093622"/>
                  <a:ext cx="103074" cy="2469"/>
                </a:xfrm>
                <a:prstGeom prst="line">
                  <a:avLst/>
                </a:prstGeom>
                <a:noFill/>
                <a:ln w="19050" cap="flat" cmpd="sng" algn="ctr">
                  <a:solidFill>
                    <a:schemeClr val="tx2"/>
                  </a:solidFill>
                  <a:prstDash val="solid"/>
                  <a:round/>
                  <a:headEnd type="none" w="med" len="med"/>
                  <a:tailEnd type="none" w="med" len="med"/>
                </a:ln>
                <a:effectLst/>
              </p:spPr>
            </p:cxnSp>
            <p:cxnSp>
              <p:nvCxnSpPr>
                <p:cNvPr id="29" name="Straight Connector 28"/>
                <p:cNvCxnSpPr/>
                <p:nvPr/>
              </p:nvCxnSpPr>
              <p:spPr bwMode="auto">
                <a:xfrm>
                  <a:off x="6814457" y="4469782"/>
                  <a:ext cx="103074" cy="2469"/>
                </a:xfrm>
                <a:prstGeom prst="line">
                  <a:avLst/>
                </a:prstGeom>
                <a:noFill/>
                <a:ln w="19050" cap="flat" cmpd="sng" algn="ctr">
                  <a:solidFill>
                    <a:schemeClr val="tx2"/>
                  </a:solidFill>
                  <a:prstDash val="solid"/>
                  <a:round/>
                  <a:headEnd type="none" w="med" len="med"/>
                  <a:tailEnd type="none" w="med" len="med"/>
                </a:ln>
                <a:effectLst/>
              </p:spPr>
            </p:cxnSp>
            <p:cxnSp>
              <p:nvCxnSpPr>
                <p:cNvPr id="30" name="Straight Connector 29"/>
                <p:cNvCxnSpPr/>
                <p:nvPr/>
              </p:nvCxnSpPr>
              <p:spPr bwMode="auto">
                <a:xfrm>
                  <a:off x="6814457" y="5261505"/>
                  <a:ext cx="103074" cy="2469"/>
                </a:xfrm>
                <a:prstGeom prst="line">
                  <a:avLst/>
                </a:prstGeom>
                <a:noFill/>
                <a:ln w="19050" cap="flat" cmpd="sng" algn="ctr">
                  <a:solidFill>
                    <a:schemeClr val="tx2"/>
                  </a:solidFill>
                  <a:prstDash val="solid"/>
                  <a:round/>
                  <a:headEnd type="none" w="med" len="med"/>
                  <a:tailEnd type="none" w="med" len="med"/>
                </a:ln>
                <a:effectLst/>
              </p:spPr>
            </p:cxnSp>
            <p:cxnSp>
              <p:nvCxnSpPr>
                <p:cNvPr id="31" name="Straight Connector 30"/>
                <p:cNvCxnSpPr/>
                <p:nvPr/>
              </p:nvCxnSpPr>
              <p:spPr bwMode="auto">
                <a:xfrm>
                  <a:off x="6814457" y="5550514"/>
                  <a:ext cx="103074" cy="2469"/>
                </a:xfrm>
                <a:prstGeom prst="line">
                  <a:avLst/>
                </a:prstGeom>
                <a:noFill/>
                <a:ln w="19050" cap="flat" cmpd="sng" algn="ctr">
                  <a:solidFill>
                    <a:schemeClr val="tx2"/>
                  </a:solidFill>
                  <a:prstDash val="solid"/>
                  <a:round/>
                  <a:headEnd type="none" w="med" len="med"/>
                  <a:tailEnd type="none" w="med" len="med"/>
                </a:ln>
                <a:effectLst/>
              </p:spPr>
            </p:cxnSp>
            <p:cxnSp>
              <p:nvCxnSpPr>
                <p:cNvPr id="32" name="Straight Connector 31"/>
                <p:cNvCxnSpPr/>
                <p:nvPr/>
              </p:nvCxnSpPr>
              <p:spPr bwMode="auto">
                <a:xfrm>
                  <a:off x="6814457" y="5819731"/>
                  <a:ext cx="103074" cy="2469"/>
                </a:xfrm>
                <a:prstGeom prst="line">
                  <a:avLst/>
                </a:prstGeom>
                <a:noFill/>
                <a:ln w="19050" cap="flat" cmpd="sng" algn="ctr">
                  <a:solidFill>
                    <a:schemeClr val="tx2"/>
                  </a:solidFill>
                  <a:prstDash val="solid"/>
                  <a:round/>
                  <a:headEnd type="none" w="med" len="med"/>
                  <a:tailEnd type="none" w="med" len="med"/>
                </a:ln>
                <a:effectLst/>
              </p:spPr>
            </p:cxnSp>
            <p:cxnSp>
              <p:nvCxnSpPr>
                <p:cNvPr id="33" name="Straight Connector 32"/>
                <p:cNvCxnSpPr/>
                <p:nvPr/>
              </p:nvCxnSpPr>
              <p:spPr bwMode="auto">
                <a:xfrm>
                  <a:off x="6814457" y="4990261"/>
                  <a:ext cx="103074" cy="2469"/>
                </a:xfrm>
                <a:prstGeom prst="line">
                  <a:avLst/>
                </a:prstGeom>
                <a:noFill/>
                <a:ln w="19050" cap="flat" cmpd="sng" algn="ctr">
                  <a:solidFill>
                    <a:schemeClr val="tx2"/>
                  </a:solidFill>
                  <a:prstDash val="solid"/>
                  <a:round/>
                  <a:headEnd type="none" w="med" len="med"/>
                  <a:tailEnd type="none" w="med" len="med"/>
                </a:ln>
                <a:effectLst/>
              </p:spPr>
            </p:cxnSp>
            <p:cxnSp>
              <p:nvCxnSpPr>
                <p:cNvPr id="34" name="Straight Connector 33"/>
                <p:cNvCxnSpPr/>
                <p:nvPr/>
              </p:nvCxnSpPr>
              <p:spPr bwMode="auto">
                <a:xfrm>
                  <a:off x="6814457" y="4722834"/>
                  <a:ext cx="103074" cy="2469"/>
                </a:xfrm>
                <a:prstGeom prst="line">
                  <a:avLst/>
                </a:prstGeom>
                <a:noFill/>
                <a:ln w="19050" cap="flat" cmpd="sng" algn="ctr">
                  <a:solidFill>
                    <a:schemeClr val="tx2"/>
                  </a:solidFill>
                  <a:prstDash val="solid"/>
                  <a:round/>
                  <a:headEnd type="none" w="med" len="med"/>
                  <a:tailEnd type="none" w="med" len="med"/>
                </a:ln>
                <a:effectLst/>
              </p:spPr>
            </p:cxnSp>
          </p:grpSp>
          <p:sp>
            <p:nvSpPr>
              <p:cNvPr id="37" name="TextBox 36"/>
              <p:cNvSpPr txBox="1"/>
              <p:nvPr/>
            </p:nvSpPr>
            <p:spPr>
              <a:xfrm>
                <a:off x="6932159" y="6010274"/>
                <a:ext cx="106816" cy="150811"/>
              </a:xfrm>
              <a:prstGeom prst="rect">
                <a:avLst/>
              </a:prstGeom>
              <a:noFill/>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a:ea typeface="ＭＳ Ｐゴシック"/>
                    <a:cs typeface="+mn-cs"/>
                  </a:rPr>
                  <a:t>0</a:t>
                </a:r>
              </a:p>
            </p:txBody>
          </p:sp>
          <p:sp>
            <p:nvSpPr>
              <p:cNvPr id="38" name="TextBox 37"/>
              <p:cNvSpPr txBox="1"/>
              <p:nvPr/>
            </p:nvSpPr>
            <p:spPr>
              <a:xfrm>
                <a:off x="6932159" y="5751542"/>
                <a:ext cx="106816" cy="150811"/>
              </a:xfrm>
              <a:prstGeom prst="rect">
                <a:avLst/>
              </a:prstGeom>
              <a:noFill/>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a:ea typeface="ＭＳ Ｐゴシック"/>
                    <a:cs typeface="+mn-cs"/>
                  </a:rPr>
                  <a:t>5</a:t>
                </a:r>
              </a:p>
            </p:txBody>
          </p:sp>
          <p:sp>
            <p:nvSpPr>
              <p:cNvPr id="39" name="TextBox 38"/>
              <p:cNvSpPr txBox="1"/>
              <p:nvPr/>
            </p:nvSpPr>
            <p:spPr>
              <a:xfrm>
                <a:off x="6954609" y="5504751"/>
                <a:ext cx="106816" cy="150811"/>
              </a:xfrm>
              <a:prstGeom prst="rect">
                <a:avLst/>
              </a:prstGeom>
              <a:noFill/>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a:ea typeface="ＭＳ Ｐゴシック"/>
                    <a:cs typeface="+mn-cs"/>
                  </a:rPr>
                  <a:t>10</a:t>
                </a:r>
              </a:p>
            </p:txBody>
          </p:sp>
          <p:sp>
            <p:nvSpPr>
              <p:cNvPr id="40" name="TextBox 39"/>
              <p:cNvSpPr txBox="1"/>
              <p:nvPr/>
            </p:nvSpPr>
            <p:spPr>
              <a:xfrm>
                <a:off x="6948319" y="5248493"/>
                <a:ext cx="106816" cy="150811"/>
              </a:xfrm>
              <a:prstGeom prst="rect">
                <a:avLst/>
              </a:prstGeom>
              <a:noFill/>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a:ea typeface="ＭＳ Ｐゴシック"/>
                    <a:cs typeface="+mn-cs"/>
                  </a:rPr>
                  <a:t>15</a:t>
                </a:r>
              </a:p>
            </p:txBody>
          </p:sp>
          <p:sp>
            <p:nvSpPr>
              <p:cNvPr id="41" name="TextBox 40"/>
              <p:cNvSpPr txBox="1"/>
              <p:nvPr/>
            </p:nvSpPr>
            <p:spPr>
              <a:xfrm>
                <a:off x="6948319" y="5011835"/>
                <a:ext cx="106816" cy="150811"/>
              </a:xfrm>
              <a:prstGeom prst="rect">
                <a:avLst/>
              </a:prstGeom>
              <a:noFill/>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a:ea typeface="ＭＳ Ｐゴシック"/>
                    <a:cs typeface="+mn-cs"/>
                  </a:rPr>
                  <a:t>20</a:t>
                </a:r>
              </a:p>
            </p:txBody>
          </p:sp>
          <p:sp>
            <p:nvSpPr>
              <p:cNvPr id="42" name="TextBox 41"/>
              <p:cNvSpPr txBox="1"/>
              <p:nvPr/>
            </p:nvSpPr>
            <p:spPr>
              <a:xfrm>
                <a:off x="6941344" y="4775496"/>
                <a:ext cx="106816" cy="150811"/>
              </a:xfrm>
              <a:prstGeom prst="rect">
                <a:avLst/>
              </a:prstGeom>
              <a:noFill/>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a:ea typeface="ＭＳ Ｐゴシック"/>
                    <a:cs typeface="+mn-cs"/>
                  </a:rPr>
                  <a:t>25</a:t>
                </a:r>
              </a:p>
            </p:txBody>
          </p:sp>
          <p:sp>
            <p:nvSpPr>
              <p:cNvPr id="43" name="TextBox 42"/>
              <p:cNvSpPr txBox="1"/>
              <p:nvPr/>
            </p:nvSpPr>
            <p:spPr>
              <a:xfrm>
                <a:off x="6945428" y="4541838"/>
                <a:ext cx="106816" cy="150811"/>
              </a:xfrm>
              <a:prstGeom prst="rect">
                <a:avLst/>
              </a:prstGeom>
              <a:noFill/>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a:ea typeface="ＭＳ Ｐゴシック"/>
                    <a:cs typeface="+mn-cs"/>
                  </a:rPr>
                  <a:t>30</a:t>
                </a:r>
              </a:p>
            </p:txBody>
          </p:sp>
        </p:grpSp>
      </p:grpSp>
      <p:pic>
        <p:nvPicPr>
          <p:cNvPr id="65" name="Picture 64"/>
          <p:cNvPicPr>
            <a:picLocks noChangeAspect="1"/>
          </p:cNvPicPr>
          <p:nvPr/>
        </p:nvPicPr>
        <p:blipFill>
          <a:blip r:embed="rId5"/>
          <a:stretch>
            <a:fillRect/>
          </a:stretch>
        </p:blipFill>
        <p:spPr>
          <a:xfrm>
            <a:off x="8123460" y="5787909"/>
            <a:ext cx="1125704" cy="246456"/>
          </a:xfrm>
          <a:prstGeom prst="rect">
            <a:avLst/>
          </a:prstGeom>
          <a:ln w="3175">
            <a:solidFill>
              <a:schemeClr val="bg1">
                <a:lumMod val="65000"/>
              </a:schemeClr>
            </a:solidFill>
          </a:ln>
        </p:spPr>
      </p:pic>
      <p:pic>
        <p:nvPicPr>
          <p:cNvPr id="66" name="Picture 65"/>
          <p:cNvPicPr>
            <a:picLocks noChangeAspect="1"/>
          </p:cNvPicPr>
          <p:nvPr/>
        </p:nvPicPr>
        <p:blipFill>
          <a:blip r:embed="rId6"/>
          <a:stretch>
            <a:fillRect/>
          </a:stretch>
        </p:blipFill>
        <p:spPr>
          <a:xfrm>
            <a:off x="9438369" y="5109072"/>
            <a:ext cx="1850690" cy="480042"/>
          </a:xfrm>
          <a:prstGeom prst="rect">
            <a:avLst/>
          </a:prstGeom>
          <a:ln w="3175">
            <a:solidFill>
              <a:schemeClr val="bg1">
                <a:lumMod val="65000"/>
              </a:schemeClr>
            </a:solidFill>
          </a:ln>
        </p:spPr>
      </p:pic>
      <p:pic>
        <p:nvPicPr>
          <p:cNvPr id="67" name="Picture 66"/>
          <p:cNvPicPr>
            <a:picLocks noChangeAspect="1"/>
          </p:cNvPicPr>
          <p:nvPr/>
        </p:nvPicPr>
        <p:blipFill>
          <a:blip r:embed="rId7"/>
          <a:stretch>
            <a:fillRect/>
          </a:stretch>
        </p:blipFill>
        <p:spPr>
          <a:xfrm>
            <a:off x="10143775" y="4646902"/>
            <a:ext cx="1141104" cy="412231"/>
          </a:xfrm>
          <a:prstGeom prst="rect">
            <a:avLst/>
          </a:prstGeom>
          <a:ln w="3175">
            <a:solidFill>
              <a:schemeClr val="bg1">
                <a:lumMod val="65000"/>
              </a:schemeClr>
            </a:solidFill>
          </a:ln>
        </p:spPr>
      </p:pic>
      <p:pic>
        <p:nvPicPr>
          <p:cNvPr id="68" name="Picture 67"/>
          <p:cNvPicPr>
            <a:picLocks noChangeAspect="1"/>
          </p:cNvPicPr>
          <p:nvPr/>
        </p:nvPicPr>
        <p:blipFill>
          <a:blip r:embed="rId8"/>
          <a:stretch>
            <a:fillRect/>
          </a:stretch>
        </p:blipFill>
        <p:spPr>
          <a:xfrm>
            <a:off x="10143775" y="4086125"/>
            <a:ext cx="1123038" cy="451797"/>
          </a:xfrm>
          <a:prstGeom prst="rect">
            <a:avLst/>
          </a:prstGeom>
          <a:ln w="3175">
            <a:solidFill>
              <a:schemeClr val="bg1">
                <a:lumMod val="65000"/>
              </a:schemeClr>
            </a:solidFill>
          </a:ln>
        </p:spPr>
      </p:pic>
      <p:sp>
        <p:nvSpPr>
          <p:cNvPr id="69" name="Isosceles Triangle 68"/>
          <p:cNvSpPr/>
          <p:nvPr/>
        </p:nvSpPr>
        <p:spPr bwMode="auto">
          <a:xfrm flipV="1">
            <a:off x="8490857" y="5381042"/>
            <a:ext cx="103128" cy="113660"/>
          </a:xfrm>
          <a:prstGeom prst="triangle">
            <a:avLst/>
          </a:prstGeom>
          <a:noFill/>
          <a:ln w="19050">
            <a:solidFill>
              <a:srgbClr val="0070C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70" name="TextBox 69"/>
          <p:cNvSpPr txBox="1"/>
          <p:nvPr/>
        </p:nvSpPr>
        <p:spPr>
          <a:xfrm rot="16200000">
            <a:off x="5895944" y="4964785"/>
            <a:ext cx="914400" cy="352769"/>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a:ea typeface="ＭＳ Ｐゴシック"/>
                <a:cs typeface="+mn-cs"/>
              </a:rPr>
              <a:t>Elevation (</a:t>
            </a:r>
            <a:r>
              <a:rPr kumimoji="0" lang="en-US" sz="1200" b="1" i="0" u="none" strike="noStrike" kern="1200" cap="none" spc="0" normalizeH="0" baseline="0" noProof="0" dirty="0" err="1" smtClean="0">
                <a:ln>
                  <a:noFill/>
                </a:ln>
                <a:solidFill>
                  <a:prstClr val="black"/>
                </a:solidFill>
                <a:effectLst/>
                <a:uLnTx/>
                <a:uFillTx/>
                <a:latin typeface="Arial"/>
                <a:ea typeface="ＭＳ Ｐゴシック"/>
                <a:cs typeface="+mn-cs"/>
              </a:rPr>
              <a:t>ft</a:t>
            </a:r>
            <a:r>
              <a:rPr kumimoji="0" lang="en-US" sz="1200" b="1" i="0" u="none" strike="noStrike" kern="1200" cap="none" spc="0" normalizeH="0" baseline="0" noProof="0" dirty="0" smtClean="0">
                <a:ln>
                  <a:noFill/>
                </a:ln>
                <a:solidFill>
                  <a:prstClr val="black"/>
                </a:solidFill>
                <a:effectLst/>
                <a:uLnTx/>
                <a:uFillTx/>
                <a:latin typeface="Arial"/>
                <a:ea typeface="ＭＳ Ｐゴシック"/>
                <a:cs typeface="+mn-cs"/>
              </a:rPr>
              <a:t>)</a:t>
            </a:r>
          </a:p>
        </p:txBody>
      </p:sp>
      <p:pic>
        <p:nvPicPr>
          <p:cNvPr id="1028" name="Picture 4" descr="See the source image"/>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665056" y="259848"/>
            <a:ext cx="1110796" cy="1110796"/>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1175656" y="6324487"/>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a:ea typeface="ＭＳ Ｐゴシック"/>
                <a:cs typeface="+mn-cs"/>
              </a:rPr>
              <a:t>Credit: Craig Cormier, Josh Broussard, Jefferson County DD6</a:t>
            </a:r>
          </a:p>
        </p:txBody>
      </p:sp>
      <p:sp>
        <p:nvSpPr>
          <p:cNvPr id="3" name="TextBox 2"/>
          <p:cNvSpPr txBox="1"/>
          <p:nvPr/>
        </p:nvSpPr>
        <p:spPr>
          <a:xfrm>
            <a:off x="9634115" y="5794717"/>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Surveyed Elevations</a:t>
            </a:r>
          </a:p>
        </p:txBody>
      </p:sp>
    </p:spTree>
    <p:extLst>
      <p:ext uri="{BB962C8B-B14F-4D97-AF65-F5344CB8AC3E}">
        <p14:creationId xmlns:p14="http://schemas.microsoft.com/office/powerpoint/2010/main" val="2027861935"/>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smtClean="0"/>
              <a:t>Datasphere</a:t>
            </a:r>
            <a:r>
              <a:rPr lang="en-US" sz="2800" dirty="0" smtClean="0"/>
              <a:t> </a:t>
            </a:r>
            <a:r>
              <a:rPr lang="en-US" sz="2800" dirty="0"/>
              <a:t>to </a:t>
            </a:r>
            <a:r>
              <a:rPr lang="en-US" sz="2800" dirty="0" err="1" smtClean="0"/>
              <a:t>TxERA</a:t>
            </a:r>
            <a:r>
              <a:rPr lang="en-US" sz="2800" dirty="0" smtClean="0"/>
              <a:t> and VEOCI integration</a:t>
            </a:r>
            <a:r>
              <a:rPr lang="en-US" sz="3600" dirty="0" smtClean="0"/>
              <a:t/>
            </a:r>
            <a:br>
              <a:rPr lang="en-US" sz="3600" dirty="0" smtClean="0"/>
            </a:br>
            <a:endParaRPr lang="en-US" sz="3600" dirty="0"/>
          </a:p>
        </p:txBody>
      </p:sp>
      <p:pic>
        <p:nvPicPr>
          <p:cNvPr id="6" name="Picture 5">
            <a:extLst>
              <a:ext uri="{FF2B5EF4-FFF2-40B4-BE49-F238E27FC236}">
                <a16:creationId xmlns:a16="http://schemas.microsoft.com/office/drawing/2014/main" id="{07A50006-3BB7-4B11-83E3-C39F383EC5C4}"/>
              </a:ext>
            </a:extLst>
          </p:cNvPr>
          <p:cNvPicPr>
            <a:picLocks noChangeAspect="1"/>
          </p:cNvPicPr>
          <p:nvPr/>
        </p:nvPicPr>
        <p:blipFill>
          <a:blip r:embed="rId2"/>
          <a:stretch>
            <a:fillRect/>
          </a:stretch>
        </p:blipFill>
        <p:spPr>
          <a:xfrm>
            <a:off x="5713475" y="1345740"/>
            <a:ext cx="6039972" cy="129255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283FD31-E66E-4908-8A79-85606B807A38}"/>
              </a:ext>
            </a:extLst>
          </p:cNvPr>
          <p:cNvPicPr>
            <a:picLocks noChangeAspect="1"/>
          </p:cNvPicPr>
          <p:nvPr/>
        </p:nvPicPr>
        <p:blipFill>
          <a:blip r:embed="rId3"/>
          <a:stretch>
            <a:fillRect/>
          </a:stretch>
        </p:blipFill>
        <p:spPr>
          <a:xfrm>
            <a:off x="180975" y="2439566"/>
            <a:ext cx="4646889" cy="303730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EBDCEE3-E8BC-4F2A-BE0D-020F4546F16D}"/>
              </a:ext>
            </a:extLst>
          </p:cNvPr>
          <p:cNvPicPr>
            <a:picLocks noChangeAspect="1"/>
          </p:cNvPicPr>
          <p:nvPr/>
        </p:nvPicPr>
        <p:blipFill>
          <a:blip r:embed="rId4"/>
          <a:stretch>
            <a:fillRect/>
          </a:stretch>
        </p:blipFill>
        <p:spPr>
          <a:xfrm>
            <a:off x="6200775" y="3225143"/>
            <a:ext cx="5016952" cy="3402301"/>
          </a:xfrm>
          <a:prstGeom prst="rect">
            <a:avLst/>
          </a:prstGeom>
          <a:ln>
            <a:noFill/>
          </a:ln>
          <a:effectLst>
            <a:outerShdw blurRad="292100" dist="139700" dir="2700000" algn="tl" rotWithShape="0">
              <a:srgbClr val="333333">
                <a:alpha val="65000"/>
              </a:srgbClr>
            </a:outerShdw>
          </a:effectLst>
        </p:spPr>
      </p:pic>
      <p:sp>
        <p:nvSpPr>
          <p:cNvPr id="9" name="Arrow: Right 8">
            <a:extLst>
              <a:ext uri="{FF2B5EF4-FFF2-40B4-BE49-F238E27FC236}">
                <a16:creationId xmlns:a16="http://schemas.microsoft.com/office/drawing/2014/main" id="{FD7E5D17-BD75-4CAE-9436-996BCB4DAD4E}"/>
              </a:ext>
            </a:extLst>
          </p:cNvPr>
          <p:cNvSpPr/>
          <p:nvPr/>
        </p:nvSpPr>
        <p:spPr bwMode="auto">
          <a:xfrm rot="20334069">
            <a:off x="4876581" y="2276433"/>
            <a:ext cx="897587" cy="701101"/>
          </a:xfrm>
          <a:prstGeom prst="rightArrow">
            <a:avLst/>
          </a:prstGeom>
          <a:solidFill>
            <a:schemeClr val="accent5">
              <a:lumMod val="50000"/>
            </a:schemeClr>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charset="0"/>
                <a:ea typeface="ＭＳ Ｐゴシック" pitchFamily="16" charset="-128"/>
                <a:cs typeface="ＭＳ Ｐゴシック" pitchFamily="-97" charset="-128"/>
              </a:rPr>
              <a:t>API Call</a:t>
            </a:r>
          </a:p>
        </p:txBody>
      </p:sp>
      <p:sp>
        <p:nvSpPr>
          <p:cNvPr id="11" name="TextBox 10">
            <a:extLst>
              <a:ext uri="{FF2B5EF4-FFF2-40B4-BE49-F238E27FC236}">
                <a16:creationId xmlns:a16="http://schemas.microsoft.com/office/drawing/2014/main" id="{4CD85E26-FC5B-4621-8861-283792A50CC0}"/>
              </a:ext>
            </a:extLst>
          </p:cNvPr>
          <p:cNvSpPr txBox="1"/>
          <p:nvPr/>
        </p:nvSpPr>
        <p:spPr>
          <a:xfrm>
            <a:off x="532743" y="5545520"/>
            <a:ext cx="3943351" cy="465087"/>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70C0"/>
                </a:solidFill>
                <a:effectLst/>
                <a:uLnTx/>
                <a:uFillTx/>
                <a:latin typeface="Arial"/>
                <a:ea typeface="ＭＳ Ｐゴシック"/>
                <a:cs typeface="+mn-cs"/>
              </a:rPr>
              <a:t>Datasphere</a:t>
            </a:r>
            <a:r>
              <a:rPr kumimoji="0" lang="en-US" sz="1400" b="1" i="0" u="none" strike="noStrike" kern="1200" cap="none" spc="0" normalizeH="0" baseline="0" noProof="0" dirty="0">
                <a:ln>
                  <a:noFill/>
                </a:ln>
                <a:solidFill>
                  <a:srgbClr val="0070C0"/>
                </a:solidFill>
                <a:effectLst/>
                <a:uLnTx/>
                <a:uFillTx/>
                <a:latin typeface="Arial"/>
                <a:ea typeface="ＭＳ Ｐゴシック"/>
                <a:cs typeface="+mn-cs"/>
              </a:rPr>
              <a:t> Channels allow the desired data</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a:ea typeface="ＭＳ Ｐゴシック"/>
                <a:cs typeface="+mn-cs"/>
              </a:rPr>
              <a:t> products to be published as a service</a:t>
            </a:r>
          </a:p>
        </p:txBody>
      </p:sp>
      <p:sp>
        <p:nvSpPr>
          <p:cNvPr id="12" name="TextBox 11">
            <a:extLst>
              <a:ext uri="{FF2B5EF4-FFF2-40B4-BE49-F238E27FC236}">
                <a16:creationId xmlns:a16="http://schemas.microsoft.com/office/drawing/2014/main" id="{952465E4-C7A0-44FB-92B7-15B714539A10}"/>
              </a:ext>
            </a:extLst>
          </p:cNvPr>
          <p:cNvSpPr txBox="1"/>
          <p:nvPr/>
        </p:nvSpPr>
        <p:spPr>
          <a:xfrm>
            <a:off x="7981293" y="1380569"/>
            <a:ext cx="3943351" cy="465087"/>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70C0"/>
                </a:solidFill>
                <a:effectLst/>
                <a:uLnTx/>
                <a:uFillTx/>
                <a:latin typeface="Arial"/>
                <a:ea typeface="ＭＳ Ｐゴシック"/>
                <a:cs typeface="+mn-cs"/>
              </a:rPr>
              <a:t>Datasphere</a:t>
            </a:r>
            <a:r>
              <a:rPr kumimoji="0" lang="en-US" sz="1400" b="1" i="0" u="none" strike="noStrike" kern="1200" cap="none" spc="0" normalizeH="0" baseline="0" noProof="0" dirty="0">
                <a:ln>
                  <a:noFill/>
                </a:ln>
                <a:solidFill>
                  <a:srgbClr val="0070C0"/>
                </a:solidFill>
                <a:effectLst/>
                <a:uLnTx/>
                <a:uFillTx/>
                <a:latin typeface="Arial"/>
                <a:ea typeface="ＭＳ Ｐゴシック"/>
                <a:cs typeface="+mn-cs"/>
              </a:rPr>
              <a:t> API can call each channel and</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a:ea typeface="ＭＳ Ｐゴシック"/>
                <a:cs typeface="+mn-cs"/>
              </a:rPr>
              <a:t> transform the data as needed</a:t>
            </a:r>
          </a:p>
        </p:txBody>
      </p:sp>
      <p:sp>
        <p:nvSpPr>
          <p:cNvPr id="10" name="Arrow: Right 9">
            <a:extLst>
              <a:ext uri="{FF2B5EF4-FFF2-40B4-BE49-F238E27FC236}">
                <a16:creationId xmlns:a16="http://schemas.microsoft.com/office/drawing/2014/main" id="{8745DD11-2302-4A77-B300-0DAC8FA7A8A4}"/>
              </a:ext>
            </a:extLst>
          </p:cNvPr>
          <p:cNvSpPr/>
          <p:nvPr/>
        </p:nvSpPr>
        <p:spPr bwMode="auto">
          <a:xfrm rot="5400000">
            <a:off x="8412327" y="2646063"/>
            <a:ext cx="642265" cy="626727"/>
          </a:xfrm>
          <a:prstGeom prst="rightArrow">
            <a:avLst/>
          </a:prstGeom>
          <a:solidFill>
            <a:schemeClr val="accent5">
              <a:lumMod val="50000"/>
            </a:schemeClr>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charset="0"/>
                <a:ea typeface="ＭＳ Ｐゴシック" pitchFamily="16" charset="-128"/>
                <a:cs typeface="ＭＳ Ｐゴシック" pitchFamily="-97" charset="-128"/>
              </a:rPr>
              <a:t>To Map</a:t>
            </a:r>
          </a:p>
        </p:txBody>
      </p:sp>
      <p:sp>
        <p:nvSpPr>
          <p:cNvPr id="4" name="Rectangle 3"/>
          <p:cNvSpPr/>
          <p:nvPr/>
        </p:nvSpPr>
        <p:spPr>
          <a:xfrm>
            <a:off x="914403" y="1761184"/>
            <a:ext cx="2820003" cy="461665"/>
          </a:xfrm>
          <a:prstGeom prst="rect">
            <a:avLst/>
          </a:prstGeom>
        </p:spPr>
        <p:txBody>
          <a:bodyPr wrap="none">
            <a:spAutoFit/>
          </a:bodyPr>
          <a:lstStyle/>
          <a:p>
            <a:r>
              <a:rPr lang="en-US" sz="2400" dirty="0">
                <a:solidFill>
                  <a:srgbClr val="0070C0"/>
                </a:solidFill>
              </a:rPr>
              <a:t>API Enhancements</a:t>
            </a:r>
          </a:p>
        </p:txBody>
      </p:sp>
    </p:spTree>
    <p:extLst>
      <p:ext uri="{BB962C8B-B14F-4D97-AF65-F5344CB8AC3E}">
        <p14:creationId xmlns:p14="http://schemas.microsoft.com/office/powerpoint/2010/main" val="142728663"/>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Task 5: Forecast Model Assessment</a:t>
            </a:r>
          </a:p>
        </p:txBody>
      </p:sp>
      <p:sp>
        <p:nvSpPr>
          <p:cNvPr id="5" name="TextBox 4"/>
          <p:cNvSpPr txBox="1"/>
          <p:nvPr/>
        </p:nvSpPr>
        <p:spPr>
          <a:xfrm>
            <a:off x="914403" y="1122219"/>
            <a:ext cx="914400" cy="914400"/>
          </a:xfrm>
          <a:prstGeom prst="rect">
            <a:avLst/>
          </a:prstGeom>
          <a:noFill/>
          <a:effectLst/>
        </p:spPr>
        <p:txBody>
          <a:bodyPr wrap="none" lIns="0" tIns="0" rIns="0" bIns="0" rtlCol="0">
            <a:noAutofit/>
          </a:bodyPr>
          <a:lstStyle/>
          <a:p>
            <a:pPr algn="l" eaLnBrk="0" hangingPunct="0">
              <a:lnSpc>
                <a:spcPts val="1800"/>
              </a:lnSpc>
            </a:pPr>
            <a:r>
              <a:rPr lang="en-US" sz="1600" b="1" i="1" dirty="0">
                <a:solidFill>
                  <a:srgbClr val="0070C0"/>
                </a:solidFill>
                <a:ea typeface="+mn-ea"/>
                <a:cs typeface="+mn-cs"/>
              </a:rPr>
              <a:t>Paola Passalacqua, UT Austin</a:t>
            </a:r>
          </a:p>
        </p:txBody>
      </p:sp>
      <p:sp>
        <p:nvSpPr>
          <p:cNvPr id="6" name="Content Placeholder 2">
            <a:extLst>
              <a:ext uri="{FF2B5EF4-FFF2-40B4-BE49-F238E27FC236}">
                <a16:creationId xmlns:a16="http://schemas.microsoft.com/office/drawing/2014/main" id="{1D40ECE9-8AFD-4CCA-887B-1D581CE4D292}"/>
              </a:ext>
            </a:extLst>
          </p:cNvPr>
          <p:cNvSpPr txBox="1">
            <a:spLocks/>
          </p:cNvSpPr>
          <p:nvPr/>
        </p:nvSpPr>
        <p:spPr>
          <a:xfrm>
            <a:off x="508663" y="1553680"/>
            <a:ext cx="5181600" cy="5304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0070C0"/>
                </a:solidFill>
              </a:rPr>
              <a:t> </a:t>
            </a:r>
            <a:r>
              <a:rPr lang="en-US" sz="2400" u="sng" dirty="0">
                <a:solidFill>
                  <a:srgbClr val="0070C0"/>
                </a:solidFill>
              </a:rPr>
              <a:t>Achievements during last Quarter</a:t>
            </a:r>
          </a:p>
          <a:p>
            <a:pPr marL="128588" lvl="2" indent="0">
              <a:buFont typeface="Arial" panose="020B0604020202020204" pitchFamily="34" charset="0"/>
              <a:buNone/>
            </a:pPr>
            <a:endParaRPr lang="en-US" sz="2287" dirty="0"/>
          </a:p>
          <a:p>
            <a:pPr lvl="2">
              <a:lnSpc>
                <a:spcPct val="100000"/>
              </a:lnSpc>
            </a:pPr>
            <a:r>
              <a:rPr lang="en-US" sz="2287" dirty="0"/>
              <a:t>Initiated analysis of stage-velocity relationship at sensors</a:t>
            </a:r>
          </a:p>
          <a:p>
            <a:pPr lvl="2">
              <a:lnSpc>
                <a:spcPct val="100000"/>
              </a:lnSpc>
            </a:pPr>
            <a:r>
              <a:rPr lang="en-US" sz="2287" dirty="0"/>
              <a:t>Getting familiar with ADCP data</a:t>
            </a:r>
          </a:p>
          <a:p>
            <a:pPr lvl="2">
              <a:lnSpc>
                <a:spcPct val="100000"/>
              </a:lnSpc>
            </a:pPr>
            <a:r>
              <a:rPr lang="en-US" sz="2287" dirty="0"/>
              <a:t>Developed HAND-based approach for storm surge inundation </a:t>
            </a:r>
          </a:p>
        </p:txBody>
      </p:sp>
      <p:sp>
        <p:nvSpPr>
          <p:cNvPr id="7" name="Content Placeholder 3">
            <a:extLst>
              <a:ext uri="{FF2B5EF4-FFF2-40B4-BE49-F238E27FC236}">
                <a16:creationId xmlns:a16="http://schemas.microsoft.com/office/drawing/2014/main" id="{77C71EA6-1414-4359-A397-2E401C333420}"/>
              </a:ext>
            </a:extLst>
          </p:cNvPr>
          <p:cNvSpPr txBox="1">
            <a:spLocks/>
          </p:cNvSpPr>
          <p:nvPr/>
        </p:nvSpPr>
        <p:spPr>
          <a:xfrm>
            <a:off x="6204574" y="1652641"/>
            <a:ext cx="5073023"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0070C0"/>
                </a:solidFill>
              </a:rPr>
              <a:t> </a:t>
            </a:r>
            <a:r>
              <a:rPr lang="en-US" sz="2400" u="sng" dirty="0">
                <a:solidFill>
                  <a:srgbClr val="0070C0"/>
                </a:solidFill>
              </a:rPr>
              <a:t>Challenges for Next Quarter</a:t>
            </a:r>
          </a:p>
          <a:p>
            <a:pPr marL="128588" lvl="2" indent="0">
              <a:buFont typeface="Arial" panose="020B0604020202020204" pitchFamily="34" charset="0"/>
              <a:buNone/>
            </a:pPr>
            <a:endParaRPr lang="en-US" sz="2287" dirty="0"/>
          </a:p>
          <a:p>
            <a:pPr lvl="2">
              <a:lnSpc>
                <a:spcPct val="100000"/>
              </a:lnSpc>
            </a:pPr>
            <a:r>
              <a:rPr lang="en-US" sz="2287" dirty="0"/>
              <a:t>Automate detection of storm and analysis of stage-velocity relationship at sensors</a:t>
            </a:r>
          </a:p>
          <a:p>
            <a:pPr lvl="2">
              <a:lnSpc>
                <a:spcPct val="100000"/>
              </a:lnSpc>
            </a:pPr>
            <a:r>
              <a:rPr lang="en-US" sz="2287" dirty="0"/>
              <a:t>Analysis of ADCP data</a:t>
            </a:r>
          </a:p>
          <a:p>
            <a:pPr lvl="2">
              <a:lnSpc>
                <a:spcPct val="100000"/>
              </a:lnSpc>
            </a:pPr>
            <a:r>
              <a:rPr lang="en-US" sz="2287" dirty="0"/>
              <a:t>Validation of coastal HAND approach and integration with fluvial inundation approach </a:t>
            </a:r>
            <a:r>
              <a:rPr lang="en-US" sz="2287" dirty="0" err="1"/>
              <a:t>GeoFlood</a:t>
            </a:r>
            <a:endParaRPr lang="en-US" sz="2287" dirty="0"/>
          </a:p>
          <a:p>
            <a:pPr lvl="2">
              <a:lnSpc>
                <a:spcPct val="100000"/>
              </a:lnSpc>
            </a:pPr>
            <a:r>
              <a:rPr lang="en-US" sz="2287" dirty="0"/>
              <a:t>Data Assimilation </a:t>
            </a:r>
          </a:p>
          <a:p>
            <a:pPr lvl="2">
              <a:lnSpc>
                <a:spcPct val="100000"/>
              </a:lnSpc>
            </a:pPr>
            <a:r>
              <a:rPr lang="en-US" sz="2400" dirty="0"/>
              <a:t>Building an Entwine point cloud at TACC to support 3D Bridges and Roads</a:t>
            </a:r>
          </a:p>
        </p:txBody>
      </p:sp>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604828" y="180610"/>
            <a:ext cx="1216183" cy="1373070"/>
          </a:xfrm>
          <a:prstGeom prst="rect">
            <a:avLst/>
          </a:prstGeom>
          <a:ln w="3175">
            <a:solidFill>
              <a:schemeClr val="bg1">
                <a:lumMod val="65000"/>
              </a:schemeClr>
            </a:solidFill>
          </a:ln>
        </p:spPr>
      </p:pic>
    </p:spTree>
    <p:extLst>
      <p:ext uri="{BB962C8B-B14F-4D97-AF65-F5344CB8AC3E}">
        <p14:creationId xmlns:p14="http://schemas.microsoft.com/office/powerpoint/2010/main" val="3214362041"/>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Investigating the stage-velocity relationship at radar stations</a:t>
            </a:r>
          </a:p>
        </p:txBody>
      </p:sp>
      <p:pic>
        <p:nvPicPr>
          <p:cNvPr id="6" name="Picture 5">
            <a:extLst>
              <a:ext uri="{FF2B5EF4-FFF2-40B4-BE49-F238E27FC236}">
                <a16:creationId xmlns:a16="http://schemas.microsoft.com/office/drawing/2014/main" id="{CC4E2CC6-CF44-4DE3-BD7F-869030BF67A1}"/>
              </a:ext>
            </a:extLst>
          </p:cNvPr>
          <p:cNvPicPr>
            <a:picLocks noChangeAspect="1"/>
          </p:cNvPicPr>
          <p:nvPr/>
        </p:nvPicPr>
        <p:blipFill>
          <a:blip r:embed="rId2"/>
          <a:stretch>
            <a:fillRect/>
          </a:stretch>
        </p:blipFill>
        <p:spPr>
          <a:xfrm>
            <a:off x="353654" y="1316609"/>
            <a:ext cx="4352925" cy="4743450"/>
          </a:xfrm>
          <a:prstGeom prst="rect">
            <a:avLst/>
          </a:prstGeom>
        </p:spPr>
      </p:pic>
      <p:pic>
        <p:nvPicPr>
          <p:cNvPr id="7" name="Picture 6">
            <a:extLst>
              <a:ext uri="{FF2B5EF4-FFF2-40B4-BE49-F238E27FC236}">
                <a16:creationId xmlns:a16="http://schemas.microsoft.com/office/drawing/2014/main" id="{1F4EF90F-00B2-4C13-9275-4F955E97CC0A}"/>
              </a:ext>
            </a:extLst>
          </p:cNvPr>
          <p:cNvPicPr>
            <a:picLocks noChangeAspect="1"/>
          </p:cNvPicPr>
          <p:nvPr/>
        </p:nvPicPr>
        <p:blipFill>
          <a:blip r:embed="rId3"/>
          <a:stretch>
            <a:fillRect/>
          </a:stretch>
        </p:blipFill>
        <p:spPr>
          <a:xfrm>
            <a:off x="4961296" y="1211834"/>
            <a:ext cx="6877050" cy="4848225"/>
          </a:xfrm>
          <a:prstGeom prst="rect">
            <a:avLst/>
          </a:prstGeom>
        </p:spPr>
      </p:pic>
    </p:spTree>
    <p:extLst>
      <p:ext uri="{BB962C8B-B14F-4D97-AF65-F5344CB8AC3E}">
        <p14:creationId xmlns:p14="http://schemas.microsoft.com/office/powerpoint/2010/main" val="1853916403"/>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D5DD-2C56-4C90-A469-6481453C9741}"/>
              </a:ext>
            </a:extLst>
          </p:cNvPr>
          <p:cNvSpPr>
            <a:spLocks noGrp="1"/>
          </p:cNvSpPr>
          <p:nvPr>
            <p:ph type="title"/>
          </p:nvPr>
        </p:nvSpPr>
        <p:spPr>
          <a:xfrm>
            <a:off x="634540" y="426522"/>
            <a:ext cx="9750655" cy="484632"/>
          </a:xfrm>
        </p:spPr>
        <p:txBody>
          <a:bodyPr/>
          <a:lstStyle/>
          <a:p>
            <a:r>
              <a:rPr lang="en-US" sz="2400" dirty="0"/>
              <a:t>Project Advisory Committee</a:t>
            </a:r>
          </a:p>
        </p:txBody>
      </p:sp>
      <p:sp>
        <p:nvSpPr>
          <p:cNvPr id="4" name="Right Brace 3">
            <a:extLst>
              <a:ext uri="{FF2B5EF4-FFF2-40B4-BE49-F238E27FC236}">
                <a16:creationId xmlns:a16="http://schemas.microsoft.com/office/drawing/2014/main" id="{10B7667A-D2E8-4216-BE8F-A2F59F92BA47}"/>
              </a:ext>
            </a:extLst>
          </p:cNvPr>
          <p:cNvSpPr/>
          <p:nvPr/>
        </p:nvSpPr>
        <p:spPr bwMode="auto">
          <a:xfrm>
            <a:off x="9777333" y="1018108"/>
            <a:ext cx="413468" cy="5313379"/>
          </a:xfrm>
          <a:prstGeom prst="rightBrace">
            <a:avLst/>
          </a:prstGeom>
          <a:noFill/>
          <a:ln w="19050" cap="flat" cmpd="sng" algn="ctr">
            <a:solidFill>
              <a:schemeClr val="tx2"/>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Arial"/>
              <a:ea typeface="ＭＳ Ｐゴシック"/>
            </a:endParaRPr>
          </a:p>
        </p:txBody>
      </p:sp>
      <p:sp>
        <p:nvSpPr>
          <p:cNvPr id="5" name="TextBox 4">
            <a:extLst>
              <a:ext uri="{FF2B5EF4-FFF2-40B4-BE49-F238E27FC236}">
                <a16:creationId xmlns:a16="http://schemas.microsoft.com/office/drawing/2014/main" id="{305F2038-DB63-4466-B075-D4D0755B23CF}"/>
              </a:ext>
            </a:extLst>
          </p:cNvPr>
          <p:cNvSpPr txBox="1"/>
          <p:nvPr/>
        </p:nvSpPr>
        <p:spPr>
          <a:xfrm>
            <a:off x="9777333" y="3440627"/>
            <a:ext cx="2317133" cy="379675"/>
          </a:xfrm>
          <a:prstGeom prst="rect">
            <a:avLst/>
          </a:prstGeom>
          <a:noFill/>
          <a:effectLst/>
        </p:spPr>
        <p:txBody>
          <a:bodyPr wrap="squar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mn-cs"/>
              </a:rPr>
              <a:t>Welcome to </a:t>
            </a:r>
          </a:p>
          <a:p>
            <a:pPr marL="0" marR="0" lvl="0" indent="0" algn="ctr" defTabSz="914400" rtl="0" eaLnBrk="0" fontAlgn="auto" latinLnBrk="0" hangingPunct="0">
              <a:lnSpc>
                <a:spcPts val="24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mn-cs"/>
              </a:rPr>
              <a:t>the Discussion!</a:t>
            </a:r>
          </a:p>
        </p:txBody>
      </p:sp>
      <p:graphicFrame>
        <p:nvGraphicFramePr>
          <p:cNvPr id="6" name="Table 5">
            <a:extLst>
              <a:ext uri="{FF2B5EF4-FFF2-40B4-BE49-F238E27FC236}">
                <a16:creationId xmlns:a16="http://schemas.microsoft.com/office/drawing/2014/main" id="{2547359C-C6E4-40B3-B837-19D67AFC7B98}"/>
              </a:ext>
            </a:extLst>
          </p:cNvPr>
          <p:cNvGraphicFramePr>
            <a:graphicFrameLocks noGrp="1"/>
          </p:cNvGraphicFramePr>
          <p:nvPr>
            <p:extLst>
              <p:ext uri="{D42A27DB-BD31-4B8C-83A1-F6EECF244321}">
                <p14:modId xmlns:p14="http://schemas.microsoft.com/office/powerpoint/2010/main" val="3445940906"/>
              </p:ext>
            </p:extLst>
          </p:nvPr>
        </p:nvGraphicFramePr>
        <p:xfrm>
          <a:off x="5665962" y="4392959"/>
          <a:ext cx="4004960" cy="1112520"/>
        </p:xfrm>
        <a:graphic>
          <a:graphicData uri="http://schemas.openxmlformats.org/drawingml/2006/table">
            <a:tbl>
              <a:tblPr firstRow="1" bandRow="1">
                <a:tableStyleId>{2D5ABB26-0587-4C30-8999-92F81FD0307C}</a:tableStyleId>
              </a:tblPr>
              <a:tblGrid>
                <a:gridCol w="1635853">
                  <a:extLst>
                    <a:ext uri="{9D8B030D-6E8A-4147-A177-3AD203B41FA5}">
                      <a16:colId xmlns:a16="http://schemas.microsoft.com/office/drawing/2014/main" val="3370805746"/>
                    </a:ext>
                  </a:extLst>
                </a:gridCol>
                <a:gridCol w="2369107">
                  <a:extLst>
                    <a:ext uri="{9D8B030D-6E8A-4147-A177-3AD203B41FA5}">
                      <a16:colId xmlns:a16="http://schemas.microsoft.com/office/drawing/2014/main" val="723018610"/>
                    </a:ext>
                  </a:extLst>
                </a:gridCol>
              </a:tblGrid>
              <a:tr h="37084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70C0"/>
                          </a:solidFill>
                          <a:effectLst/>
                          <a:uLnTx/>
                          <a:uFillTx/>
                          <a:latin typeface="Calibri" panose="020F0502020204030204" pitchFamily="34" charset="0"/>
                          <a:ea typeface="+mn-ea"/>
                        </a:rPr>
                        <a:t>Sauda</a:t>
                      </a: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mn-ea"/>
                        </a:rPr>
                        <a:t> Ahmed</a:t>
                      </a:r>
                      <a:endParaRPr kumimoji="0" lang="en-US" sz="1800" b="0" i="0" u="none" strike="noStrike" kern="1200" cap="none" spc="0" normalizeH="0" baseline="0" noProof="0" dirty="0">
                        <a:ln>
                          <a:noFill/>
                        </a:ln>
                        <a:solidFill>
                          <a:srgbClr val="0070C0"/>
                        </a:solidFill>
                        <a:effectLst/>
                        <a:uLnTx/>
                        <a:uFillTx/>
                        <a:latin typeface="Segoe UI" panose="020B0502040204020203" pitchFamily="34" charset="0"/>
                        <a:ea typeface="+mn-ea"/>
                      </a:endParaRP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mn-ea"/>
                        </a:rPr>
                        <a:t>Lucinda Soto</a:t>
                      </a:r>
                      <a:endParaRPr kumimoji="0" lang="en-US" sz="1800" b="0" i="0" u="none" strike="noStrike" kern="1200" cap="none" spc="0" normalizeH="0" baseline="0" noProof="0" dirty="0">
                        <a:ln>
                          <a:noFill/>
                        </a:ln>
                        <a:solidFill>
                          <a:srgbClr val="0070C0"/>
                        </a:solidFill>
                        <a:effectLst/>
                        <a:uLnTx/>
                        <a:uFillTx/>
                        <a:latin typeface="Segoe UI" panose="020B0502040204020203" pitchFamily="34" charset="0"/>
                        <a:ea typeface="+mn-ea"/>
                      </a:endParaRPr>
                    </a:p>
                  </a:txBody>
                  <a:tcPr/>
                </a:tc>
                <a:extLst>
                  <a:ext uri="{0D108BD9-81ED-4DB2-BD59-A6C34878D82A}">
                    <a16:rowId xmlns:a16="http://schemas.microsoft.com/office/drawing/2014/main" val="1275803993"/>
                  </a:ext>
                </a:extLst>
              </a:tr>
              <a:tr h="37084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70C0"/>
                          </a:solidFill>
                          <a:effectLst/>
                          <a:uLnTx/>
                          <a:uFillTx/>
                          <a:latin typeface="Calibri" panose="020F0502020204030204" pitchFamily="34" charset="0"/>
                          <a:ea typeface="+mn-ea"/>
                        </a:rPr>
                        <a:t>Hiruy</a:t>
                      </a: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mn-ea"/>
                        </a:rPr>
                        <a:t> </a:t>
                      </a:r>
                      <a:r>
                        <a:rPr kumimoji="0" lang="en-US" sz="1800" b="1" i="0" u="none" strike="noStrike" kern="1200" cap="none" spc="0" normalizeH="0" baseline="0" noProof="0" dirty="0" err="1">
                          <a:ln>
                            <a:noFill/>
                          </a:ln>
                          <a:solidFill>
                            <a:srgbClr val="0070C0"/>
                          </a:solidFill>
                          <a:effectLst/>
                          <a:uLnTx/>
                          <a:uFillTx/>
                          <a:latin typeface="Calibri" panose="020F0502020204030204" pitchFamily="34" charset="0"/>
                          <a:ea typeface="+mn-ea"/>
                        </a:rPr>
                        <a:t>Berhe</a:t>
                      </a:r>
                      <a:endParaRPr lang="en-US" sz="1800"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mn-ea"/>
                        </a:rPr>
                        <a:t>Jaime </a:t>
                      </a:r>
                      <a:r>
                        <a:rPr kumimoji="0" lang="en-US" sz="1800" b="1" i="0" u="none" strike="noStrike" kern="1200" cap="none" spc="0" normalizeH="0" baseline="0" noProof="0" dirty="0" err="1">
                          <a:ln>
                            <a:noFill/>
                          </a:ln>
                          <a:solidFill>
                            <a:srgbClr val="0070C0"/>
                          </a:solidFill>
                          <a:effectLst/>
                          <a:uLnTx/>
                          <a:uFillTx/>
                          <a:latin typeface="Calibri" panose="020F0502020204030204" pitchFamily="34" charset="0"/>
                          <a:ea typeface="+mn-ea"/>
                        </a:rPr>
                        <a:t>Villena</a:t>
                      </a: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mn-ea"/>
                        </a:rPr>
                        <a:t>-Morales</a:t>
                      </a:r>
                      <a:endParaRPr lang="en-US" sz="1800" dirty="0"/>
                    </a:p>
                  </a:txBody>
                  <a:tcPr/>
                </a:tc>
                <a:extLst>
                  <a:ext uri="{0D108BD9-81ED-4DB2-BD59-A6C34878D82A}">
                    <a16:rowId xmlns:a16="http://schemas.microsoft.com/office/drawing/2014/main" val="2864488279"/>
                  </a:ext>
                </a:extLst>
              </a:tr>
              <a:tr h="37084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mn-ea"/>
                        </a:rPr>
                        <a:t>Zenia De Leon</a:t>
                      </a:r>
                      <a:endParaRPr lang="en-US" sz="1800"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mn-ea"/>
                        </a:rPr>
                        <a:t>Marissa Williams</a:t>
                      </a:r>
                      <a:endParaRPr lang="en-US" sz="1800" dirty="0"/>
                    </a:p>
                  </a:txBody>
                  <a:tcPr/>
                </a:tc>
                <a:extLst>
                  <a:ext uri="{0D108BD9-81ED-4DB2-BD59-A6C34878D82A}">
                    <a16:rowId xmlns:a16="http://schemas.microsoft.com/office/drawing/2014/main" val="423820635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622376546"/>
              </p:ext>
            </p:extLst>
          </p:nvPr>
        </p:nvGraphicFramePr>
        <p:xfrm>
          <a:off x="447037" y="1120080"/>
          <a:ext cx="9178547" cy="2489200"/>
        </p:xfrm>
        <a:graphic>
          <a:graphicData uri="http://schemas.openxmlformats.org/drawingml/2006/table">
            <a:tbl>
              <a:tblPr firstRow="1" bandRow="1">
                <a:tableStyleId>{5C22544A-7EE6-4342-B048-85BDC9FD1C3A}</a:tableStyleId>
              </a:tblPr>
              <a:tblGrid>
                <a:gridCol w="5069843">
                  <a:extLst>
                    <a:ext uri="{9D8B030D-6E8A-4147-A177-3AD203B41FA5}">
                      <a16:colId xmlns:a16="http://schemas.microsoft.com/office/drawing/2014/main" val="2988823760"/>
                    </a:ext>
                  </a:extLst>
                </a:gridCol>
                <a:gridCol w="4108704">
                  <a:extLst>
                    <a:ext uri="{9D8B030D-6E8A-4147-A177-3AD203B41FA5}">
                      <a16:colId xmlns:a16="http://schemas.microsoft.com/office/drawing/2014/main" val="2816314810"/>
                    </a:ext>
                  </a:extLst>
                </a:gridCol>
              </a:tblGrid>
              <a:tr h="370840">
                <a:tc>
                  <a:txBody>
                    <a:bodyPr/>
                    <a:lstStyle/>
                    <a:p>
                      <a:r>
                        <a:rPr lang="en-US" dirty="0"/>
                        <a:t>NOAA National</a:t>
                      </a:r>
                      <a:r>
                        <a:rPr lang="en-US" baseline="0" dirty="0"/>
                        <a:t> Weather Service</a:t>
                      </a:r>
                      <a:endParaRPr lang="en-US" dirty="0"/>
                    </a:p>
                  </a:txBody>
                  <a:tcPr anchor="ctr"/>
                </a:tc>
                <a:tc>
                  <a:txBody>
                    <a:bodyPr/>
                    <a:lstStyle/>
                    <a:p>
                      <a:r>
                        <a:rPr lang="en-US" dirty="0"/>
                        <a:t>State</a:t>
                      </a:r>
                      <a:r>
                        <a:rPr lang="en-US" baseline="0" dirty="0"/>
                        <a:t> and Local Agencies</a:t>
                      </a:r>
                      <a:endParaRPr lang="en-US" dirty="0"/>
                    </a:p>
                  </a:txBody>
                  <a:tcPr anchor="ctr"/>
                </a:tc>
                <a:extLst>
                  <a:ext uri="{0D108BD9-81ED-4DB2-BD59-A6C34878D82A}">
                    <a16:rowId xmlns:a16="http://schemas.microsoft.com/office/drawing/2014/main" val="752834195"/>
                  </a:ext>
                </a:extLst>
              </a:tr>
              <a:tr h="370840">
                <a:tc>
                  <a:txBody>
                    <a:bodyPr/>
                    <a:lstStyle/>
                    <a:p>
                      <a:r>
                        <a:rPr lang="en-US" b="1" dirty="0"/>
                        <a:t>Jason Johnson</a:t>
                      </a:r>
                      <a:r>
                        <a:rPr lang="en-US" dirty="0"/>
                        <a:t>, West Gulf River Forecast Center</a:t>
                      </a:r>
                    </a:p>
                  </a:txBody>
                  <a:tcPr anchor="ctr"/>
                </a:tc>
                <a:tc>
                  <a:txBody>
                    <a:bodyPr/>
                    <a:lstStyle/>
                    <a:p>
                      <a:r>
                        <a:rPr lang="en-US" b="1" dirty="0"/>
                        <a:t>Sam Marie</a:t>
                      </a:r>
                      <a:r>
                        <a:rPr lang="en-US" b="1" baseline="0" dirty="0"/>
                        <a:t> Hermitte</a:t>
                      </a:r>
                      <a:r>
                        <a:rPr lang="en-US" baseline="0" dirty="0"/>
                        <a:t>, TWDB</a:t>
                      </a:r>
                      <a:endParaRPr lang="en-US" dirty="0"/>
                    </a:p>
                  </a:txBody>
                  <a:tcPr anchor="ctr"/>
                </a:tc>
                <a:extLst>
                  <a:ext uri="{0D108BD9-81ED-4DB2-BD59-A6C34878D82A}">
                    <a16:rowId xmlns:a16="http://schemas.microsoft.com/office/drawing/2014/main" val="2656164027"/>
                  </a:ext>
                </a:extLst>
              </a:tr>
              <a:tr h="370840">
                <a:tc>
                  <a:txBody>
                    <a:bodyPr/>
                    <a:lstStyle/>
                    <a:p>
                      <a:r>
                        <a:rPr lang="en-US" b="1" dirty="0"/>
                        <a:t>Paul</a:t>
                      </a:r>
                      <a:r>
                        <a:rPr lang="en-US" b="1" baseline="0" dirty="0"/>
                        <a:t> McKee</a:t>
                      </a:r>
                      <a:r>
                        <a:rPr lang="en-US" baseline="0" dirty="0"/>
                        <a:t>, Southern Region HQ</a:t>
                      </a:r>
                      <a:endParaRPr lang="en-US" dirty="0"/>
                    </a:p>
                  </a:txBody>
                  <a:tcPr anchor="ctr"/>
                </a:tc>
                <a:tc>
                  <a:txBody>
                    <a:bodyPr/>
                    <a:lstStyle/>
                    <a:p>
                      <a:r>
                        <a:rPr lang="en-US" b="1" dirty="0"/>
                        <a:t>Jorge Urquidi</a:t>
                      </a:r>
                      <a:r>
                        <a:rPr lang="en-US" dirty="0"/>
                        <a:t>,</a:t>
                      </a:r>
                      <a:r>
                        <a:rPr lang="en-US" baseline="0" dirty="0"/>
                        <a:t> City of Austin, Flood Early Warning System</a:t>
                      </a:r>
                      <a:endParaRPr lang="en-US" dirty="0"/>
                    </a:p>
                  </a:txBody>
                  <a:tcPr anchor="ctr"/>
                </a:tc>
                <a:extLst>
                  <a:ext uri="{0D108BD9-81ED-4DB2-BD59-A6C34878D82A}">
                    <a16:rowId xmlns:a16="http://schemas.microsoft.com/office/drawing/2014/main" val="1775440167"/>
                  </a:ext>
                </a:extLst>
              </a:tr>
              <a:tr h="37084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b="1" dirty="0"/>
                        <a:t>Paul Yura</a:t>
                      </a:r>
                      <a:r>
                        <a:rPr lang="en-US" dirty="0"/>
                        <a:t>,</a:t>
                      </a:r>
                      <a:r>
                        <a:rPr lang="en-US" baseline="0" dirty="0"/>
                        <a:t> Austin/San Antonio Weather Forecast </a:t>
                      </a:r>
                      <a:r>
                        <a:rPr lang="en-US" baseline="0" dirty="0" smtClean="0"/>
                        <a:t>Office (WFO)</a:t>
                      </a:r>
                      <a:endParaRPr lang="en-US" dirty="0"/>
                    </a:p>
                    <a:p>
                      <a:endParaRPr lang="en-US" dirty="0"/>
                    </a:p>
                  </a:txBody>
                  <a:tcPr anchor="ctr"/>
                </a:tc>
                <a:tc>
                  <a:txBody>
                    <a:bodyPr/>
                    <a:lstStyle/>
                    <a:p>
                      <a:r>
                        <a:rPr lang="en-US" b="1" dirty="0"/>
                        <a:t>Christina Bryant</a:t>
                      </a:r>
                      <a:r>
                        <a:rPr lang="en-US" dirty="0"/>
                        <a:t>,</a:t>
                      </a:r>
                      <a:r>
                        <a:rPr lang="en-US" baseline="0" dirty="0"/>
                        <a:t> City of Austin, Flood Early Warning System</a:t>
                      </a:r>
                      <a:endParaRPr lang="en-US" dirty="0"/>
                    </a:p>
                  </a:txBody>
                  <a:tcPr anchor="ctr"/>
                </a:tc>
                <a:extLst>
                  <a:ext uri="{0D108BD9-81ED-4DB2-BD59-A6C34878D82A}">
                    <a16:rowId xmlns:a16="http://schemas.microsoft.com/office/drawing/2014/main" val="1380316873"/>
                  </a:ext>
                </a:extLst>
              </a:tr>
              <a:tr h="37084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b="1" dirty="0"/>
                        <a:t>Katie Landry-Guyton</a:t>
                      </a:r>
                      <a:r>
                        <a:rPr lang="en-US" baseline="0" dirty="0"/>
                        <a:t>, </a:t>
                      </a:r>
                      <a:r>
                        <a:rPr lang="en-US" baseline="0" dirty="0" smtClean="0"/>
                        <a:t>Houston/Galveston WFO</a:t>
                      </a:r>
                      <a:endParaRPr lang="en-US" dirty="0"/>
                    </a:p>
                  </a:txBody>
                  <a:tcPr anchor="ctr"/>
                </a:tc>
                <a:tc>
                  <a:txBody>
                    <a:bodyPr/>
                    <a:lstStyle/>
                    <a:p>
                      <a:r>
                        <a:rPr lang="en-US" b="1" dirty="0"/>
                        <a:t>Justin</a:t>
                      </a:r>
                      <a:r>
                        <a:rPr lang="en-US" b="1" baseline="0" dirty="0"/>
                        <a:t> Terry</a:t>
                      </a:r>
                      <a:r>
                        <a:rPr lang="en-US" baseline="0" dirty="0"/>
                        <a:t>, Harris County Flood Control District</a:t>
                      </a:r>
                      <a:endParaRPr lang="en-US" dirty="0"/>
                    </a:p>
                  </a:txBody>
                  <a:tcPr anchor="ctr"/>
                </a:tc>
                <a:extLst>
                  <a:ext uri="{0D108BD9-81ED-4DB2-BD59-A6C34878D82A}">
                    <a16:rowId xmlns:a16="http://schemas.microsoft.com/office/drawing/2014/main" val="734418815"/>
                  </a:ext>
                </a:extLst>
              </a:tr>
              <a:tr h="370840">
                <a:tc>
                  <a:txBody>
                    <a:bodyPr/>
                    <a:lstStyle/>
                    <a:p>
                      <a:r>
                        <a:rPr lang="en-US" b="1" dirty="0"/>
                        <a:t>Amanda</a:t>
                      </a:r>
                      <a:r>
                        <a:rPr lang="en-US" b="1" baseline="0" dirty="0"/>
                        <a:t> Schroeder</a:t>
                      </a:r>
                      <a:r>
                        <a:rPr lang="en-US" baseline="0" dirty="0"/>
                        <a:t>, Dallas/Fort </a:t>
                      </a:r>
                      <a:r>
                        <a:rPr lang="en-US" baseline="0" dirty="0" smtClean="0"/>
                        <a:t>Worth WFO</a:t>
                      </a:r>
                      <a:endParaRPr lang="en-US" dirty="0"/>
                    </a:p>
                  </a:txBody>
                  <a:tcPr anchor="ctr"/>
                </a:tc>
                <a:tc>
                  <a:txBody>
                    <a:bodyPr/>
                    <a:lstStyle/>
                    <a:p>
                      <a:r>
                        <a:rPr lang="en-US" b="1" dirty="0"/>
                        <a:t>Peter Smith</a:t>
                      </a:r>
                      <a:r>
                        <a:rPr lang="en-US" dirty="0"/>
                        <a:t>, former TxDOT Director TPP</a:t>
                      </a:r>
                    </a:p>
                  </a:txBody>
                  <a:tcPr anchor="ctr"/>
                </a:tc>
                <a:extLst>
                  <a:ext uri="{0D108BD9-81ED-4DB2-BD59-A6C34878D82A}">
                    <a16:rowId xmlns:a16="http://schemas.microsoft.com/office/drawing/2014/main" val="2108826414"/>
                  </a:ext>
                </a:extLst>
              </a:tr>
            </a:tbl>
          </a:graphicData>
        </a:graphic>
      </p:graphicFrame>
      <p:sp>
        <p:nvSpPr>
          <p:cNvPr id="8" name="Rectangle 7"/>
          <p:cNvSpPr/>
          <p:nvPr/>
        </p:nvSpPr>
        <p:spPr>
          <a:xfrm>
            <a:off x="5620624" y="3746628"/>
            <a:ext cx="3776227" cy="646331"/>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 other members of the H&amp;H Section,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TxDOT Design Division:</a:t>
            </a:r>
          </a:p>
        </p:txBody>
      </p:sp>
      <p:graphicFrame>
        <p:nvGraphicFramePr>
          <p:cNvPr id="3" name="Table 2"/>
          <p:cNvGraphicFramePr>
            <a:graphicFrameLocks noGrp="1"/>
          </p:cNvGraphicFramePr>
          <p:nvPr>
            <p:extLst>
              <p:ext uri="{D42A27DB-BD31-4B8C-83A1-F6EECF244321}">
                <p14:modId xmlns:p14="http://schemas.microsoft.com/office/powerpoint/2010/main" val="255648909"/>
              </p:ext>
            </p:extLst>
          </p:nvPr>
        </p:nvGraphicFramePr>
        <p:xfrm>
          <a:off x="456734" y="3820302"/>
          <a:ext cx="5102817" cy="1112520"/>
        </p:xfrm>
        <a:graphic>
          <a:graphicData uri="http://schemas.openxmlformats.org/drawingml/2006/table">
            <a:tbl>
              <a:tblPr firstRow="1" bandRow="1">
                <a:tableStyleId>{5C22544A-7EE6-4342-B048-85BDC9FD1C3A}</a:tableStyleId>
              </a:tblPr>
              <a:tblGrid>
                <a:gridCol w="5102817">
                  <a:extLst>
                    <a:ext uri="{9D8B030D-6E8A-4147-A177-3AD203B41FA5}">
                      <a16:colId xmlns:a16="http://schemas.microsoft.com/office/drawing/2014/main" val="307197299"/>
                    </a:ext>
                  </a:extLst>
                </a:gridCol>
              </a:tblGrid>
              <a:tr h="370840">
                <a:tc>
                  <a:txBody>
                    <a:bodyPr/>
                    <a:lstStyle/>
                    <a:p>
                      <a:r>
                        <a:rPr lang="en-US" dirty="0"/>
                        <a:t>NOAA Weather Forecast Office Service Hydrologists*</a:t>
                      </a:r>
                    </a:p>
                  </a:txBody>
                  <a:tcPr anchor="ctr"/>
                </a:tc>
                <a:extLst>
                  <a:ext uri="{0D108BD9-81ED-4DB2-BD59-A6C34878D82A}">
                    <a16:rowId xmlns:a16="http://schemas.microsoft.com/office/drawing/2014/main" val="3287811844"/>
                  </a:ext>
                </a:extLst>
              </a:tr>
              <a:tr h="370840">
                <a:tc>
                  <a:txBody>
                    <a:bodyPr/>
                    <a:lstStyle/>
                    <a:p>
                      <a:r>
                        <a:rPr lang="en-US" b="1" dirty="0"/>
                        <a:t>Jonathan Brazzell</a:t>
                      </a:r>
                      <a:r>
                        <a:rPr lang="en-US" dirty="0"/>
                        <a:t>, Lake Charles, </a:t>
                      </a:r>
                      <a:r>
                        <a:rPr lang="en-US" dirty="0" smtClean="0"/>
                        <a:t>LA, WFO</a:t>
                      </a:r>
                      <a:endParaRPr lang="en-US" dirty="0"/>
                    </a:p>
                  </a:txBody>
                  <a:tcPr anchor="ctr"/>
                </a:tc>
                <a:extLst>
                  <a:ext uri="{0D108BD9-81ED-4DB2-BD59-A6C34878D82A}">
                    <a16:rowId xmlns:a16="http://schemas.microsoft.com/office/drawing/2014/main" val="1190219069"/>
                  </a:ext>
                </a:extLst>
              </a:tr>
              <a:tr h="370840">
                <a:tc>
                  <a:txBody>
                    <a:bodyPr/>
                    <a:lstStyle/>
                    <a:p>
                      <a:r>
                        <a:rPr lang="en-US" b="1" dirty="0"/>
                        <a:t>Melissa Huffman,</a:t>
                      </a:r>
                      <a:r>
                        <a:rPr lang="en-US" b="1" baseline="0" dirty="0"/>
                        <a:t> Christina Barron</a:t>
                      </a:r>
                      <a:r>
                        <a:rPr lang="en-US" baseline="0" dirty="0"/>
                        <a:t>, Corpus </a:t>
                      </a:r>
                      <a:r>
                        <a:rPr lang="en-US" baseline="0" dirty="0" smtClean="0"/>
                        <a:t>Christi WFO</a:t>
                      </a:r>
                      <a:endParaRPr lang="en-US" dirty="0"/>
                    </a:p>
                  </a:txBody>
                  <a:tcPr anchor="ctr"/>
                </a:tc>
                <a:extLst>
                  <a:ext uri="{0D108BD9-81ED-4DB2-BD59-A6C34878D82A}">
                    <a16:rowId xmlns:a16="http://schemas.microsoft.com/office/drawing/2014/main" val="3904589892"/>
                  </a:ext>
                </a:extLst>
              </a:tr>
            </a:tbl>
          </a:graphicData>
        </a:graphic>
      </p:graphicFrame>
      <p:sp>
        <p:nvSpPr>
          <p:cNvPr id="9" name="TextBox 8"/>
          <p:cNvSpPr txBox="1"/>
          <p:nvPr/>
        </p:nvSpPr>
        <p:spPr>
          <a:xfrm>
            <a:off x="1225296" y="5048279"/>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 To discuss gauges in their area</a:t>
            </a:r>
          </a:p>
        </p:txBody>
      </p:sp>
    </p:spTree>
    <p:extLst>
      <p:ext uri="{BB962C8B-B14F-4D97-AF65-F5344CB8AC3E}">
        <p14:creationId xmlns:p14="http://schemas.microsoft.com/office/powerpoint/2010/main" val="1154166239"/>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BFF78-E388-4973-ABDC-455870CACA5E}"/>
              </a:ext>
            </a:extLst>
          </p:cNvPr>
          <p:cNvSpPr>
            <a:spLocks noGrp="1"/>
          </p:cNvSpPr>
          <p:nvPr>
            <p:ph type="title"/>
          </p:nvPr>
        </p:nvSpPr>
        <p:spPr/>
        <p:txBody>
          <a:bodyPr/>
          <a:lstStyle/>
          <a:p>
            <a:r>
              <a:rPr lang="en-US" dirty="0"/>
              <a:t>Storm surge calculation</a:t>
            </a:r>
          </a:p>
        </p:txBody>
      </p:sp>
      <p:sp>
        <p:nvSpPr>
          <p:cNvPr id="3" name="Content Placeholder 2">
            <a:extLst>
              <a:ext uri="{FF2B5EF4-FFF2-40B4-BE49-F238E27FC236}">
                <a16:creationId xmlns:a16="http://schemas.microsoft.com/office/drawing/2014/main" id="{B5D999D3-3539-4E05-8C55-6EB8D6994519}"/>
              </a:ext>
            </a:extLst>
          </p:cNvPr>
          <p:cNvSpPr>
            <a:spLocks noGrp="1"/>
          </p:cNvSpPr>
          <p:nvPr>
            <p:ph sz="half" idx="4294967295"/>
          </p:nvPr>
        </p:nvSpPr>
        <p:spPr>
          <a:xfrm>
            <a:off x="404929" y="1911985"/>
            <a:ext cx="5384800" cy="4144963"/>
          </a:xfrm>
        </p:spPr>
        <p:txBody>
          <a:bodyPr>
            <a:normAutofit/>
          </a:bodyPr>
          <a:lstStyle/>
          <a:p>
            <a:r>
              <a:rPr lang="en-US" dirty="0"/>
              <a:t>Coastal HAND approach was used to calculated storm surge</a:t>
            </a:r>
          </a:p>
          <a:p>
            <a:r>
              <a:rPr lang="en-US" dirty="0"/>
              <a:t>Storm surge was applied to the unfiltered “raw” DEM</a:t>
            </a:r>
          </a:p>
          <a:p>
            <a:r>
              <a:rPr lang="en-US" dirty="0"/>
              <a:t>Currently implemented in a </a:t>
            </a:r>
            <a:r>
              <a:rPr lang="en-US" dirty="0" err="1"/>
              <a:t>Jupyter</a:t>
            </a:r>
            <a:r>
              <a:rPr lang="en-US" dirty="0"/>
              <a:t> notebook with the </a:t>
            </a:r>
            <a:r>
              <a:rPr lang="en-US" dirty="0" err="1"/>
              <a:t>rasterio</a:t>
            </a:r>
            <a:r>
              <a:rPr lang="en-US" dirty="0"/>
              <a:t> and </a:t>
            </a:r>
            <a:r>
              <a:rPr lang="en-US" dirty="0" err="1"/>
              <a:t>numpy</a:t>
            </a:r>
            <a:r>
              <a:rPr lang="en-US" dirty="0"/>
              <a:t> python libraries</a:t>
            </a:r>
          </a:p>
        </p:txBody>
      </p:sp>
      <p:pic>
        <p:nvPicPr>
          <p:cNvPr id="10" name="Content Placeholder 9">
            <a:extLst>
              <a:ext uri="{FF2B5EF4-FFF2-40B4-BE49-F238E27FC236}">
                <a16:creationId xmlns:a16="http://schemas.microsoft.com/office/drawing/2014/main" id="{FEE21013-9D8A-49BD-AF72-01A72B43D76B}"/>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5667375" y="2143125"/>
            <a:ext cx="6524625" cy="4349750"/>
          </a:xfrm>
        </p:spPr>
      </p:pic>
      <p:pic>
        <p:nvPicPr>
          <p:cNvPr id="11" name="Picture 10">
            <a:extLst>
              <a:ext uri="{FF2B5EF4-FFF2-40B4-BE49-F238E27FC236}">
                <a16:creationId xmlns:a16="http://schemas.microsoft.com/office/drawing/2014/main" id="{B6BE81BC-D0F5-4727-B814-E48FB5CF10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08" t="35465"/>
          <a:stretch/>
        </p:blipFill>
        <p:spPr>
          <a:xfrm>
            <a:off x="10214517" y="0"/>
            <a:ext cx="1977483" cy="2225998"/>
          </a:xfrm>
          <a:prstGeom prst="rect">
            <a:avLst/>
          </a:prstGeom>
        </p:spPr>
      </p:pic>
    </p:spTree>
    <p:extLst>
      <p:ext uri="{BB962C8B-B14F-4D97-AF65-F5344CB8AC3E}">
        <p14:creationId xmlns:p14="http://schemas.microsoft.com/office/powerpoint/2010/main" val="2993027774"/>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DC4FEB-3E3D-46A8-8278-9A853F2CA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2925" y="2352347"/>
            <a:ext cx="6667500" cy="4445000"/>
          </a:xfrm>
          <a:prstGeom prst="rect">
            <a:avLst/>
          </a:prstGeom>
        </p:spPr>
      </p:pic>
      <p:sp>
        <p:nvSpPr>
          <p:cNvPr id="2" name="Title 1">
            <a:extLst>
              <a:ext uri="{FF2B5EF4-FFF2-40B4-BE49-F238E27FC236}">
                <a16:creationId xmlns:a16="http://schemas.microsoft.com/office/drawing/2014/main" id="{AACF299C-FF14-4054-B146-5E153E0BE4B8}"/>
              </a:ext>
            </a:extLst>
          </p:cNvPr>
          <p:cNvSpPr>
            <a:spLocks noGrp="1"/>
          </p:cNvSpPr>
          <p:nvPr>
            <p:ph type="title"/>
          </p:nvPr>
        </p:nvSpPr>
        <p:spPr/>
        <p:txBody>
          <a:bodyPr>
            <a:normAutofit/>
          </a:bodyPr>
          <a:lstStyle/>
          <a:p>
            <a:r>
              <a:rPr lang="en-US" dirty="0"/>
              <a:t>Simulation of compound</a:t>
            </a:r>
            <a:br>
              <a:rPr lang="en-US" dirty="0"/>
            </a:br>
            <a:r>
              <a:rPr lang="en-US" dirty="0"/>
              <a:t>flooding</a:t>
            </a:r>
          </a:p>
        </p:txBody>
      </p:sp>
      <p:sp>
        <p:nvSpPr>
          <p:cNvPr id="3" name="Content Placeholder 2">
            <a:extLst>
              <a:ext uri="{FF2B5EF4-FFF2-40B4-BE49-F238E27FC236}">
                <a16:creationId xmlns:a16="http://schemas.microsoft.com/office/drawing/2014/main" id="{9C5BC31D-22CF-48EE-8EE1-82B740EC1BD6}"/>
              </a:ext>
            </a:extLst>
          </p:cNvPr>
          <p:cNvSpPr>
            <a:spLocks noGrp="1"/>
          </p:cNvSpPr>
          <p:nvPr>
            <p:ph sz="half" idx="4294967295"/>
          </p:nvPr>
        </p:nvSpPr>
        <p:spPr>
          <a:xfrm>
            <a:off x="608129" y="1853946"/>
            <a:ext cx="5181600" cy="4351338"/>
          </a:xfrm>
        </p:spPr>
        <p:txBody>
          <a:bodyPr>
            <a:normAutofit/>
          </a:bodyPr>
          <a:lstStyle/>
          <a:p>
            <a:r>
              <a:rPr lang="en-US" dirty="0"/>
              <a:t>Classic GeoFlood riverine inundation map is combined with storm surge inundation</a:t>
            </a:r>
          </a:p>
          <a:p>
            <a:r>
              <a:rPr lang="en-US" dirty="0"/>
              <a:t>If a cell experiences both riverine and storm surge inundation, the greater value is chosen</a:t>
            </a:r>
          </a:p>
        </p:txBody>
      </p:sp>
      <p:pic>
        <p:nvPicPr>
          <p:cNvPr id="7" name="Picture 6">
            <a:extLst>
              <a:ext uri="{FF2B5EF4-FFF2-40B4-BE49-F238E27FC236}">
                <a16:creationId xmlns:a16="http://schemas.microsoft.com/office/drawing/2014/main" id="{51D7356E-54F3-42FC-9095-6F1D86140A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08" t="35465"/>
          <a:stretch/>
        </p:blipFill>
        <p:spPr>
          <a:xfrm>
            <a:off x="10214517" y="0"/>
            <a:ext cx="1977483" cy="2225998"/>
          </a:xfrm>
          <a:prstGeom prst="rect">
            <a:avLst/>
          </a:prstGeom>
        </p:spPr>
      </p:pic>
    </p:spTree>
    <p:extLst>
      <p:ext uri="{BB962C8B-B14F-4D97-AF65-F5344CB8AC3E}">
        <p14:creationId xmlns:p14="http://schemas.microsoft.com/office/powerpoint/2010/main" val="1951824213"/>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EAC90-D882-4DE0-9935-3C9D619121F1}"/>
              </a:ext>
            </a:extLst>
          </p:cNvPr>
          <p:cNvSpPr>
            <a:spLocks noGrp="1"/>
          </p:cNvSpPr>
          <p:nvPr>
            <p:ph type="title"/>
          </p:nvPr>
        </p:nvSpPr>
        <p:spPr>
          <a:xfrm>
            <a:off x="852079" y="280936"/>
            <a:ext cx="9750655" cy="484632"/>
          </a:xfrm>
        </p:spPr>
        <p:txBody>
          <a:bodyPr/>
          <a:lstStyle/>
          <a:p>
            <a:r>
              <a:rPr lang="en-US" dirty="0" smtClean="0"/>
              <a:t>Bridge Characterization from a LIDAR Point Cloud </a:t>
            </a:r>
            <a:endParaRPr lang="en-US" dirty="0"/>
          </a:p>
        </p:txBody>
      </p:sp>
      <p:pic>
        <p:nvPicPr>
          <p:cNvPr id="4" name="Picture 3">
            <a:extLst>
              <a:ext uri="{FF2B5EF4-FFF2-40B4-BE49-F238E27FC236}">
                <a16:creationId xmlns:a16="http://schemas.microsoft.com/office/drawing/2014/main" id="{6E650FCD-E102-416E-8285-8D7F8441C16C}"/>
              </a:ext>
            </a:extLst>
          </p:cNvPr>
          <p:cNvPicPr>
            <a:picLocks noChangeAspect="1"/>
          </p:cNvPicPr>
          <p:nvPr/>
        </p:nvPicPr>
        <p:blipFill>
          <a:blip r:embed="rId2"/>
          <a:stretch>
            <a:fillRect/>
          </a:stretch>
        </p:blipFill>
        <p:spPr>
          <a:xfrm>
            <a:off x="433633" y="1045421"/>
            <a:ext cx="5137608" cy="1634845"/>
          </a:xfrm>
          <a:prstGeom prst="rect">
            <a:avLst/>
          </a:prstGeom>
          <a:ln w="28575">
            <a:solidFill>
              <a:schemeClr val="tx1"/>
            </a:solidFill>
          </a:ln>
        </p:spPr>
      </p:pic>
      <p:pic>
        <p:nvPicPr>
          <p:cNvPr id="6" name="Picture 5">
            <a:extLst>
              <a:ext uri="{FF2B5EF4-FFF2-40B4-BE49-F238E27FC236}">
                <a16:creationId xmlns:a16="http://schemas.microsoft.com/office/drawing/2014/main" id="{B6D91538-87AE-4CC1-ACC2-60FA3AA08A3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8000"/>
                    </a14:imgEffect>
                  </a14:imgLayer>
                </a14:imgProps>
              </a:ext>
            </a:extLst>
          </a:blip>
          <a:stretch>
            <a:fillRect/>
          </a:stretch>
        </p:blipFill>
        <p:spPr>
          <a:xfrm>
            <a:off x="489646" y="2948187"/>
            <a:ext cx="5022601" cy="1611248"/>
          </a:xfrm>
          <a:prstGeom prst="rect">
            <a:avLst/>
          </a:prstGeom>
        </p:spPr>
      </p:pic>
      <p:sp>
        <p:nvSpPr>
          <p:cNvPr id="7" name="Heptagon 6">
            <a:extLst>
              <a:ext uri="{FF2B5EF4-FFF2-40B4-BE49-F238E27FC236}">
                <a16:creationId xmlns:a16="http://schemas.microsoft.com/office/drawing/2014/main" id="{7087D4D3-4B96-4F51-A697-5BF00183E816}"/>
              </a:ext>
            </a:extLst>
          </p:cNvPr>
          <p:cNvSpPr/>
          <p:nvPr/>
        </p:nvSpPr>
        <p:spPr>
          <a:xfrm>
            <a:off x="711109" y="1508776"/>
            <a:ext cx="281940" cy="281940"/>
          </a:xfrm>
          <a:prstGeom prst="heptagon">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3</a:t>
            </a:r>
          </a:p>
        </p:txBody>
      </p:sp>
      <p:pic>
        <p:nvPicPr>
          <p:cNvPr id="9" name="Picture 8">
            <a:extLst>
              <a:ext uri="{FF2B5EF4-FFF2-40B4-BE49-F238E27FC236}">
                <a16:creationId xmlns:a16="http://schemas.microsoft.com/office/drawing/2014/main" id="{5ECA1A99-C3F3-48E4-BC62-1CAE2F1DB31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2000"/>
                    </a14:imgEffect>
                  </a14:imgLayer>
                </a14:imgProps>
              </a:ext>
            </a:extLst>
          </a:blip>
          <a:srcRect l="3021" r="2171"/>
          <a:stretch/>
        </p:blipFill>
        <p:spPr>
          <a:xfrm>
            <a:off x="489646" y="4827356"/>
            <a:ext cx="5022601" cy="1573443"/>
          </a:xfrm>
          <a:prstGeom prst="rect">
            <a:avLst/>
          </a:prstGeom>
        </p:spPr>
      </p:pic>
      <p:sp>
        <p:nvSpPr>
          <p:cNvPr id="10" name="TextBox 9">
            <a:extLst>
              <a:ext uri="{FF2B5EF4-FFF2-40B4-BE49-F238E27FC236}">
                <a16:creationId xmlns:a16="http://schemas.microsoft.com/office/drawing/2014/main" id="{7BFF98EC-9C01-4326-84A5-093352B9FABF}"/>
              </a:ext>
            </a:extLst>
          </p:cNvPr>
          <p:cNvSpPr txBox="1"/>
          <p:nvPr/>
        </p:nvSpPr>
        <p:spPr>
          <a:xfrm>
            <a:off x="613532" y="4093231"/>
            <a:ext cx="1607745" cy="400110"/>
          </a:xfrm>
          <a:prstGeom prst="rect">
            <a:avLst/>
          </a:prstGeom>
          <a:solidFill>
            <a:schemeClr val="accent4">
              <a:lumMod val="60000"/>
              <a:lumOff val="40000"/>
            </a:schemeClr>
          </a:solidFill>
          <a:ln w="28575">
            <a:solidFill>
              <a:schemeClr val="bg1">
                <a:lumMod val="9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ＭＳ Ｐゴシック"/>
              </a:rPr>
              <a:t>11,078 LiDAR points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ＭＳ Ｐゴシック"/>
                <a:cs typeface="+mn-cs"/>
              </a:rPr>
              <a:t>on bridge deck</a:t>
            </a:r>
          </a:p>
        </p:txBody>
      </p:sp>
      <p:sp>
        <p:nvSpPr>
          <p:cNvPr id="11" name="TextBox 10">
            <a:extLst>
              <a:ext uri="{FF2B5EF4-FFF2-40B4-BE49-F238E27FC236}">
                <a16:creationId xmlns:a16="http://schemas.microsoft.com/office/drawing/2014/main" id="{1024822C-5F8E-4F73-ADDA-9B72B9C9D0A0}"/>
              </a:ext>
            </a:extLst>
          </p:cNvPr>
          <p:cNvSpPr txBox="1"/>
          <p:nvPr/>
        </p:nvSpPr>
        <p:spPr>
          <a:xfrm>
            <a:off x="4931861" y="4247120"/>
            <a:ext cx="468185" cy="246221"/>
          </a:xfrm>
          <a:prstGeom prst="rect">
            <a:avLst/>
          </a:prstGeom>
          <a:solidFill>
            <a:schemeClr val="accent4">
              <a:lumMod val="60000"/>
              <a:lumOff val="40000"/>
            </a:schemeClr>
          </a:solidFill>
          <a:ln w="28575">
            <a:solidFill>
              <a:schemeClr val="bg1">
                <a:lumMod val="9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ＭＳ Ｐゴシック"/>
              </a:rPr>
              <a:t>Plan</a:t>
            </a:r>
            <a:endParaRPr kumimoji="0" lang="en-US" sz="10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3" name="TextBox 12">
            <a:extLst>
              <a:ext uri="{FF2B5EF4-FFF2-40B4-BE49-F238E27FC236}">
                <a16:creationId xmlns:a16="http://schemas.microsoft.com/office/drawing/2014/main" id="{5B5FD3BC-B852-4ADF-92FD-8FF1B668CAB4}"/>
              </a:ext>
            </a:extLst>
          </p:cNvPr>
          <p:cNvSpPr txBox="1"/>
          <p:nvPr/>
        </p:nvSpPr>
        <p:spPr>
          <a:xfrm>
            <a:off x="4823536" y="6086736"/>
            <a:ext cx="576510" cy="246221"/>
          </a:xfrm>
          <a:prstGeom prst="rect">
            <a:avLst/>
          </a:prstGeom>
          <a:solidFill>
            <a:schemeClr val="accent4">
              <a:lumMod val="60000"/>
              <a:lumOff val="40000"/>
            </a:schemeClr>
          </a:solidFill>
          <a:ln w="28575">
            <a:solidFill>
              <a:schemeClr val="bg1">
                <a:lumMod val="9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ＭＳ Ｐゴシック"/>
              </a:rPr>
              <a:t>Profile</a:t>
            </a:r>
            <a:endParaRPr kumimoji="0" lang="en-US" sz="1000" b="0"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15" name="Picture 14">
            <a:extLst>
              <a:ext uri="{FF2B5EF4-FFF2-40B4-BE49-F238E27FC236}">
                <a16:creationId xmlns:a16="http://schemas.microsoft.com/office/drawing/2014/main" id="{BD1AEAD2-6FAB-46AC-B2AA-0B37585B9F33}"/>
              </a:ext>
            </a:extLst>
          </p:cNvPr>
          <p:cNvPicPr>
            <a:picLocks noChangeAspect="1"/>
          </p:cNvPicPr>
          <p:nvPr/>
        </p:nvPicPr>
        <p:blipFill>
          <a:blip r:embed="rId7"/>
          <a:stretch>
            <a:fillRect/>
          </a:stretch>
        </p:blipFill>
        <p:spPr>
          <a:xfrm>
            <a:off x="6267364" y="1066831"/>
            <a:ext cx="4705436" cy="1613435"/>
          </a:xfrm>
          <a:prstGeom prst="rect">
            <a:avLst/>
          </a:prstGeom>
          <a:ln w="28575">
            <a:solidFill>
              <a:schemeClr val="tx1"/>
            </a:solidFill>
          </a:ln>
        </p:spPr>
      </p:pic>
      <p:sp>
        <p:nvSpPr>
          <p:cNvPr id="18" name="TextBox 17">
            <a:extLst>
              <a:ext uri="{FF2B5EF4-FFF2-40B4-BE49-F238E27FC236}">
                <a16:creationId xmlns:a16="http://schemas.microsoft.com/office/drawing/2014/main" id="{55925FDB-51E9-476E-8C8D-E80E5270F801}"/>
              </a:ext>
            </a:extLst>
          </p:cNvPr>
          <p:cNvSpPr txBox="1"/>
          <p:nvPr/>
        </p:nvSpPr>
        <p:spPr>
          <a:xfrm>
            <a:off x="10430964" y="2364366"/>
            <a:ext cx="468185" cy="246221"/>
          </a:xfrm>
          <a:prstGeom prst="rect">
            <a:avLst/>
          </a:prstGeom>
          <a:solidFill>
            <a:schemeClr val="accent4">
              <a:lumMod val="60000"/>
              <a:lumOff val="40000"/>
            </a:schemeClr>
          </a:solidFill>
          <a:ln w="28575">
            <a:solidFill>
              <a:schemeClr val="bg1">
                <a:lumMod val="9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ＭＳ Ｐゴシック"/>
              </a:rPr>
              <a:t>Plan</a:t>
            </a:r>
            <a:endParaRPr kumimoji="0" lang="en-US" sz="1000" b="0"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20" name="Picture 19">
            <a:extLst>
              <a:ext uri="{FF2B5EF4-FFF2-40B4-BE49-F238E27FC236}">
                <a16:creationId xmlns:a16="http://schemas.microsoft.com/office/drawing/2014/main" id="{5D6887B1-6D4E-486D-AA84-9838E359F186}"/>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7000"/>
                    </a14:imgEffect>
                  </a14:imgLayer>
                </a14:imgProps>
              </a:ext>
            </a:extLst>
          </a:blip>
          <a:stretch>
            <a:fillRect/>
          </a:stretch>
        </p:blipFill>
        <p:spPr>
          <a:xfrm>
            <a:off x="5963998" y="3287399"/>
            <a:ext cx="5312168" cy="3045558"/>
          </a:xfrm>
          <a:prstGeom prst="rect">
            <a:avLst/>
          </a:prstGeom>
        </p:spPr>
      </p:pic>
      <p:sp>
        <p:nvSpPr>
          <p:cNvPr id="21" name="TextBox 20">
            <a:extLst>
              <a:ext uri="{FF2B5EF4-FFF2-40B4-BE49-F238E27FC236}">
                <a16:creationId xmlns:a16="http://schemas.microsoft.com/office/drawing/2014/main" id="{FC81570D-E844-41F2-A478-2CA22D6D832A}"/>
              </a:ext>
            </a:extLst>
          </p:cNvPr>
          <p:cNvSpPr txBox="1"/>
          <p:nvPr/>
        </p:nvSpPr>
        <p:spPr>
          <a:xfrm>
            <a:off x="6096001" y="3429000"/>
            <a:ext cx="1407978" cy="338554"/>
          </a:xfrm>
          <a:prstGeom prst="rect">
            <a:avLst/>
          </a:prstGeom>
          <a:solidFill>
            <a:schemeClr val="accent4">
              <a:lumMod val="60000"/>
              <a:lumOff val="40000"/>
            </a:schemeClr>
          </a:solidFill>
          <a:ln w="28575">
            <a:solidFill>
              <a:schemeClr val="bg1">
                <a:lumMod val="9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a:rPr>
              <a:t>Deck point density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a:rPr>
              <a:t>1 point per 2.6 sq feet</a:t>
            </a:r>
            <a:endParaRPr kumimoji="0" lang="en-US" sz="8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2" name="TextBox 21">
            <a:extLst>
              <a:ext uri="{FF2B5EF4-FFF2-40B4-BE49-F238E27FC236}">
                <a16:creationId xmlns:a16="http://schemas.microsoft.com/office/drawing/2014/main" id="{A1A43063-4EEE-4F65-B369-C809A1D9956D}"/>
              </a:ext>
            </a:extLst>
          </p:cNvPr>
          <p:cNvSpPr txBox="1"/>
          <p:nvPr/>
        </p:nvSpPr>
        <p:spPr>
          <a:xfrm>
            <a:off x="10151235" y="5963625"/>
            <a:ext cx="1027641" cy="246221"/>
          </a:xfrm>
          <a:prstGeom prst="rect">
            <a:avLst/>
          </a:prstGeom>
          <a:solidFill>
            <a:schemeClr val="accent4">
              <a:lumMod val="60000"/>
              <a:lumOff val="40000"/>
            </a:schemeClr>
          </a:solidFill>
          <a:ln w="28575">
            <a:solidFill>
              <a:schemeClr val="bg1">
                <a:lumMod val="9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ＭＳ Ｐゴシック"/>
              </a:rPr>
              <a:t>Perspective</a:t>
            </a:r>
            <a:endParaRPr kumimoji="0" lang="en-US" sz="10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3" name="TextBox 2"/>
          <p:cNvSpPr txBox="1"/>
          <p:nvPr/>
        </p:nvSpPr>
        <p:spPr>
          <a:xfrm>
            <a:off x="6342790" y="2853154"/>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Bridge over Shoal Creek at 15</a:t>
            </a:r>
            <a:r>
              <a:rPr lang="en-US" sz="1400" b="1" baseline="30000" dirty="0" smtClean="0">
                <a:ea typeface="+mn-ea"/>
                <a:cs typeface="+mn-cs"/>
              </a:rPr>
              <a:t>th</a:t>
            </a:r>
            <a:r>
              <a:rPr lang="en-US" sz="1400" b="1" dirty="0" smtClean="0">
                <a:ea typeface="+mn-ea"/>
                <a:cs typeface="+mn-cs"/>
              </a:rPr>
              <a:t> St in Austin, Texas</a:t>
            </a:r>
          </a:p>
        </p:txBody>
      </p:sp>
      <p:pic>
        <p:nvPicPr>
          <p:cNvPr id="5" name="Picture 4"/>
          <p:cNvPicPr>
            <a:picLocks noChangeAspect="1"/>
          </p:cNvPicPr>
          <p:nvPr/>
        </p:nvPicPr>
        <p:blipFill>
          <a:blip r:embed="rId10"/>
          <a:stretch>
            <a:fillRect/>
          </a:stretch>
        </p:blipFill>
        <p:spPr>
          <a:xfrm>
            <a:off x="10485390" y="225226"/>
            <a:ext cx="1386972" cy="1248965"/>
          </a:xfrm>
          <a:prstGeom prst="rect">
            <a:avLst/>
          </a:prstGeom>
          <a:ln w="3175">
            <a:solidFill>
              <a:schemeClr val="bg1">
                <a:lumMod val="65000"/>
              </a:schemeClr>
            </a:solidFill>
          </a:ln>
        </p:spPr>
      </p:pic>
      <p:sp>
        <p:nvSpPr>
          <p:cNvPr id="17" name="TextBox 16"/>
          <p:cNvSpPr txBox="1"/>
          <p:nvPr/>
        </p:nvSpPr>
        <p:spPr>
          <a:xfrm>
            <a:off x="852079" y="669935"/>
            <a:ext cx="2142824" cy="309392"/>
          </a:xfrm>
          <a:prstGeom prst="rect">
            <a:avLst/>
          </a:prstGeom>
          <a:noFill/>
          <a:effectLst/>
        </p:spPr>
        <p:txBody>
          <a:bodyPr wrap="none" lIns="0" tIns="0" rIns="0" bIns="0" rtlCol="0">
            <a:noAutofit/>
          </a:bodyPr>
          <a:lstStyle/>
          <a:p>
            <a:pPr algn="l" eaLnBrk="0" hangingPunct="0">
              <a:lnSpc>
                <a:spcPts val="1800"/>
              </a:lnSpc>
            </a:pPr>
            <a:r>
              <a:rPr lang="en-US" sz="1600" b="1" i="1" dirty="0" smtClean="0">
                <a:solidFill>
                  <a:srgbClr val="0070C0"/>
                </a:solidFill>
                <a:ea typeface="+mn-ea"/>
                <a:cs typeface="+mn-cs"/>
              </a:rPr>
              <a:t>Andy Carter, </a:t>
            </a:r>
            <a:r>
              <a:rPr lang="en-US" sz="1600" b="1" i="1" dirty="0">
                <a:solidFill>
                  <a:srgbClr val="0070C0"/>
                </a:solidFill>
                <a:ea typeface="+mn-ea"/>
                <a:cs typeface="+mn-cs"/>
              </a:rPr>
              <a:t>UT Austin</a:t>
            </a:r>
          </a:p>
        </p:txBody>
      </p:sp>
    </p:spTree>
    <p:extLst>
      <p:ext uri="{BB962C8B-B14F-4D97-AF65-F5344CB8AC3E}">
        <p14:creationId xmlns:p14="http://schemas.microsoft.com/office/powerpoint/2010/main" val="3017939849"/>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3" y="457200"/>
            <a:ext cx="10863139" cy="484632"/>
          </a:xfrm>
        </p:spPr>
        <p:txBody>
          <a:bodyPr/>
          <a:lstStyle/>
          <a:p>
            <a:r>
              <a:rPr lang="en-US" dirty="0" smtClean="0"/>
              <a:t>Texas LIDAR Point Cloud Data                                        Seamless point cloud service with consistent classification</a:t>
            </a:r>
            <a:endParaRPr lang="en-US" dirty="0"/>
          </a:p>
        </p:txBody>
      </p:sp>
      <p:pic>
        <p:nvPicPr>
          <p:cNvPr id="3" name="Picture 2"/>
          <p:cNvPicPr>
            <a:picLocks noChangeAspect="1"/>
          </p:cNvPicPr>
          <p:nvPr/>
        </p:nvPicPr>
        <p:blipFill>
          <a:blip r:embed="rId2"/>
          <a:stretch>
            <a:fillRect/>
          </a:stretch>
        </p:blipFill>
        <p:spPr>
          <a:xfrm>
            <a:off x="938101" y="2230279"/>
            <a:ext cx="4190858" cy="3324305"/>
          </a:xfrm>
          <a:prstGeom prst="rect">
            <a:avLst/>
          </a:prstGeom>
          <a:ln w="3175">
            <a:solidFill>
              <a:schemeClr val="bg1">
                <a:lumMod val="65000"/>
              </a:schemeClr>
            </a:solidFill>
          </a:ln>
        </p:spPr>
      </p:pic>
      <p:sp>
        <p:nvSpPr>
          <p:cNvPr id="4" name="TextBox 3"/>
          <p:cNvSpPr txBox="1"/>
          <p:nvPr/>
        </p:nvSpPr>
        <p:spPr>
          <a:xfrm>
            <a:off x="1059122" y="5683421"/>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325,000 tiles in 70 data collections</a:t>
            </a:r>
          </a:p>
          <a:p>
            <a:pPr algn="l" eaLnBrk="0" hangingPunct="0">
              <a:lnSpc>
                <a:spcPts val="1800"/>
              </a:lnSpc>
            </a:pPr>
            <a:r>
              <a:rPr lang="en-US" sz="1400" b="1" dirty="0" smtClean="0"/>
              <a:t>Some inconsistencies in classification </a:t>
            </a:r>
          </a:p>
          <a:p>
            <a:pPr algn="l" eaLnBrk="0" hangingPunct="0">
              <a:lnSpc>
                <a:spcPts val="1800"/>
              </a:lnSpc>
            </a:pPr>
            <a:r>
              <a:rPr lang="en-US" sz="1400" b="1" dirty="0" smtClean="0"/>
              <a:t>of types of points</a:t>
            </a:r>
            <a:endParaRPr lang="en-US" sz="1400" b="1" dirty="0" smtClean="0">
              <a:ea typeface="+mn-ea"/>
              <a:cs typeface="+mn-cs"/>
            </a:endParaRPr>
          </a:p>
        </p:txBody>
      </p:sp>
      <p:sp>
        <p:nvSpPr>
          <p:cNvPr id="5" name="Right Arrow 4"/>
          <p:cNvSpPr/>
          <p:nvPr/>
        </p:nvSpPr>
        <p:spPr bwMode="auto">
          <a:xfrm>
            <a:off x="5729027" y="3265204"/>
            <a:ext cx="1006609" cy="461521"/>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6" name="Picture 5">
            <a:extLst>
              <a:ext uri="{FF2B5EF4-FFF2-40B4-BE49-F238E27FC236}">
                <a16:creationId xmlns:a16="http://schemas.microsoft.com/office/drawing/2014/main" id="{7DE5890B-C68D-4C8F-8F9E-9590FD627657}"/>
              </a:ext>
            </a:extLst>
          </p:cNvPr>
          <p:cNvPicPr>
            <a:picLocks noChangeAspect="1"/>
          </p:cNvPicPr>
          <p:nvPr/>
        </p:nvPicPr>
        <p:blipFill>
          <a:blip r:embed="rId3"/>
          <a:stretch>
            <a:fillRect/>
          </a:stretch>
        </p:blipFill>
        <p:spPr>
          <a:xfrm>
            <a:off x="6966938" y="1065918"/>
            <a:ext cx="3076094" cy="1486735"/>
          </a:xfrm>
          <a:prstGeom prst="rect">
            <a:avLst/>
          </a:prstGeom>
          <a:ln w="28575">
            <a:solidFill>
              <a:schemeClr val="tx1"/>
            </a:solidFill>
          </a:ln>
        </p:spPr>
      </p:pic>
      <p:sp>
        <p:nvSpPr>
          <p:cNvPr id="7" name="Speech Bubble: Rectangle with Corners Rounded 5">
            <a:extLst>
              <a:ext uri="{FF2B5EF4-FFF2-40B4-BE49-F238E27FC236}">
                <a16:creationId xmlns:a16="http://schemas.microsoft.com/office/drawing/2014/main" id="{FCAA9EFA-9FA2-4BA3-86CF-B2D23ED39D27}"/>
              </a:ext>
            </a:extLst>
          </p:cNvPr>
          <p:cNvSpPr/>
          <p:nvPr/>
        </p:nvSpPr>
        <p:spPr bwMode="auto">
          <a:xfrm>
            <a:off x="8366012" y="2934760"/>
            <a:ext cx="3290666" cy="1122410"/>
          </a:xfrm>
          <a:prstGeom prst="wedgeRoundRectCallout">
            <a:avLst>
              <a:gd name="adj1" fmla="val -53968"/>
              <a:gd name="adj2" fmla="val -83734"/>
              <a:gd name="adj3" fmla="val 16667"/>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8" name="TextBox 7">
            <a:extLst>
              <a:ext uri="{FF2B5EF4-FFF2-40B4-BE49-F238E27FC236}">
                <a16:creationId xmlns:a16="http://schemas.microsoft.com/office/drawing/2014/main" id="{AB00F890-FC3D-4AF2-986F-13C71DF5BE6A}"/>
              </a:ext>
            </a:extLst>
          </p:cNvPr>
          <p:cNvSpPr txBox="1"/>
          <p:nvPr/>
        </p:nvSpPr>
        <p:spPr>
          <a:xfrm>
            <a:off x="8506581" y="3036133"/>
            <a:ext cx="3270961" cy="1021037"/>
          </a:xfrm>
          <a:prstGeom prst="rect">
            <a:avLst/>
          </a:prstGeom>
          <a:noFill/>
          <a:effectLst/>
        </p:spPr>
        <p:txBody>
          <a:bodyPr wrap="square" lIns="0" tIns="0" rIns="0" bIns="0" rtlCol="0">
            <a:noAutofit/>
          </a:bodyPr>
          <a:lstStyle/>
          <a:p>
            <a:pPr eaLnBrk="0" hangingPunct="0">
              <a:lnSpc>
                <a:spcPts val="1800"/>
              </a:lnSpc>
            </a:pPr>
            <a:r>
              <a:rPr lang="en-US" sz="1200" b="1" dirty="0" smtClean="0">
                <a:solidFill>
                  <a:srgbClr val="000000"/>
                </a:solidFill>
                <a:latin typeface="Courier New" panose="02070309020205020404" pitchFamily="49" charset="0"/>
                <a:ea typeface="ＭＳ Ｐゴシック" pitchFamily="16" charset="-128"/>
                <a:cs typeface="Courier New" panose="02070309020205020404" pitchFamily="49" charset="0"/>
              </a:rPr>
              <a:t>Entwine </a:t>
            </a:r>
            <a:r>
              <a:rPr lang="en-US" sz="1200" b="1" dirty="0">
                <a:solidFill>
                  <a:srgbClr val="000000"/>
                </a:solidFill>
                <a:latin typeface="Courier New" panose="02070309020205020404" pitchFamily="49" charset="0"/>
                <a:ea typeface="ＭＳ Ｐゴシック" pitchFamily="16" charset="-128"/>
                <a:cs typeface="Courier New" panose="02070309020205020404" pitchFamily="49" charset="0"/>
              </a:rPr>
              <a:t>is a data organization library for massive point clouds, designed to conquer datasets of trillions of </a:t>
            </a:r>
            <a:r>
              <a:rPr lang="en-US" sz="1200" b="1" dirty="0" smtClean="0">
                <a:solidFill>
                  <a:srgbClr val="000000"/>
                </a:solidFill>
                <a:latin typeface="Courier New" panose="02070309020205020404" pitchFamily="49" charset="0"/>
                <a:ea typeface="ＭＳ Ｐゴシック" pitchFamily="16" charset="-128"/>
                <a:cs typeface="Courier New" panose="02070309020205020404" pitchFamily="49" charset="0"/>
              </a:rPr>
              <a:t>points. </a:t>
            </a:r>
            <a:endParaRPr lang="en-US" sz="1400" b="1" dirty="0">
              <a:ea typeface="+mn-ea"/>
              <a:cs typeface="+mn-cs"/>
            </a:endParaRPr>
          </a:p>
        </p:txBody>
      </p:sp>
      <p:pic>
        <p:nvPicPr>
          <p:cNvPr id="9" name="Picture 2" descr="TACC remains among the world leaders in academic supercomputing - Latest  News - Texas Advanced Computing Center">
            <a:extLst>
              <a:ext uri="{FF2B5EF4-FFF2-40B4-BE49-F238E27FC236}">
                <a16:creationId xmlns:a16="http://schemas.microsoft.com/office/drawing/2014/main" id="{84F6069F-9320-4AF4-98AF-236D8348C6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6938" y="4195409"/>
            <a:ext cx="4026433" cy="226486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 name="Picture 4" descr="TACC (@TACC_Hedda) | Twitter">
            <a:extLst>
              <a:ext uri="{FF2B5EF4-FFF2-40B4-BE49-F238E27FC236}">
                <a16:creationId xmlns:a16="http://schemas.microsoft.com/office/drawing/2014/main" id="{6B430E09-221D-4FB7-B004-34789466EF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934" b="19333"/>
          <a:stretch/>
        </p:blipFill>
        <p:spPr bwMode="auto">
          <a:xfrm>
            <a:off x="9395333" y="5487355"/>
            <a:ext cx="1628774" cy="9729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a:stretch>
            <a:fillRect/>
          </a:stretch>
        </p:blipFill>
        <p:spPr>
          <a:xfrm>
            <a:off x="938101" y="1177460"/>
            <a:ext cx="2765315" cy="1052819"/>
          </a:xfrm>
          <a:prstGeom prst="rect">
            <a:avLst/>
          </a:prstGeom>
        </p:spPr>
      </p:pic>
    </p:spTree>
    <p:extLst>
      <p:ext uri="{BB962C8B-B14F-4D97-AF65-F5344CB8AC3E}">
        <p14:creationId xmlns:p14="http://schemas.microsoft.com/office/powerpoint/2010/main" val="3561840966"/>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Task 6: Flood Manual and Training</a:t>
            </a:r>
          </a:p>
        </p:txBody>
      </p:sp>
      <p:sp>
        <p:nvSpPr>
          <p:cNvPr id="5" name="Content Placeholder 2"/>
          <p:cNvSpPr txBox="1">
            <a:spLocks/>
          </p:cNvSpPr>
          <p:nvPr/>
        </p:nvSpPr>
        <p:spPr>
          <a:xfrm>
            <a:off x="0" y="1347958"/>
            <a:ext cx="6008912" cy="3841232"/>
          </a:xfrm>
          <a:prstGeom prst="rect">
            <a:avLst/>
          </a:prstGeom>
        </p:spPr>
        <p:txBody>
          <a:bodyPr vert="horz" lIns="0" tIns="0" rIns="0" bIns="0" rtlCol="0">
            <a:noAutofit/>
          </a:bodyPr>
          <a:lstStyle>
            <a:lvl1pPr marL="97727" marR="0" indent="-97727" algn="l" defTabSz="257175" rtl="0" eaLnBrk="1" fontAlgn="auto" latinLnBrk="0" hangingPunct="1">
              <a:lnSpc>
                <a:spcPct val="100000"/>
              </a:lnSpc>
              <a:spcBef>
                <a:spcPts val="169"/>
              </a:spcBef>
              <a:spcAft>
                <a:spcPts val="675"/>
              </a:spcAft>
              <a:buClrTx/>
              <a:buSzPct val="80000"/>
              <a:buFont typeface="Arial"/>
              <a:buChar char="•"/>
              <a:tabLst/>
              <a:defRPr lang="en-US" sz="1463" b="0" i="0" kern="1200">
                <a:solidFill>
                  <a:schemeClr val="tx1"/>
                </a:solidFill>
                <a:latin typeface="+mn-lt"/>
                <a:ea typeface="+mn-ea"/>
                <a:cs typeface="Avenir LT Std 55 Roman"/>
              </a:defRPr>
            </a:lvl1pPr>
            <a:lvl2pPr marL="97334" indent="-97334" algn="l" defTabSz="257175" rtl="0" eaLnBrk="1" latinLnBrk="0" hangingPunct="1">
              <a:lnSpc>
                <a:spcPts val="1238"/>
              </a:lnSpc>
              <a:spcBef>
                <a:spcPts val="0"/>
              </a:spcBef>
              <a:spcAft>
                <a:spcPts val="338"/>
              </a:spcAft>
              <a:buClr>
                <a:schemeClr val="tx1">
                  <a:lumMod val="65000"/>
                </a:schemeClr>
              </a:buClr>
              <a:buSzPct val="80000"/>
              <a:buFont typeface="Lucida Grande"/>
              <a:buChar char="-"/>
              <a:defRPr sz="1238" b="0" i="0" kern="1200">
                <a:solidFill>
                  <a:schemeClr val="tx1"/>
                </a:solidFill>
                <a:latin typeface="Avenir LT Std 55 Roman"/>
                <a:ea typeface="+mn-ea"/>
                <a:cs typeface="Avenir LT Std 55 Roman"/>
              </a:defRPr>
            </a:lvl2pPr>
            <a:lvl3pPr marL="225922" indent="-97334" algn="l" defTabSz="257175" rtl="0" eaLnBrk="1" latinLnBrk="0" hangingPunct="1">
              <a:lnSpc>
                <a:spcPts val="1519"/>
              </a:lnSpc>
              <a:spcBef>
                <a:spcPts val="0"/>
              </a:spcBef>
              <a:spcAft>
                <a:spcPts val="675"/>
              </a:spcAft>
              <a:buClr>
                <a:schemeClr val="tx1">
                  <a:lumMod val="65000"/>
                </a:schemeClr>
              </a:buClr>
              <a:buSzPct val="80000"/>
              <a:buFont typeface="Lucida Grande"/>
              <a:buChar char="-"/>
              <a:defRPr sz="1350" b="0" i="0" kern="1200">
                <a:solidFill>
                  <a:schemeClr val="tx1"/>
                </a:solidFill>
                <a:latin typeface="+mn-lt"/>
                <a:ea typeface="+mn-ea"/>
                <a:cs typeface="Avenir LT Std 65 Medium"/>
              </a:defRPr>
            </a:lvl3pPr>
            <a:lvl4pPr marL="417910" indent="-97334" algn="l" defTabSz="257175" rtl="0" eaLnBrk="1" latinLnBrk="0" hangingPunct="1">
              <a:lnSpc>
                <a:spcPts val="1013"/>
              </a:lnSpc>
              <a:spcBef>
                <a:spcPts val="0"/>
              </a:spcBef>
              <a:spcAft>
                <a:spcPts val="338"/>
              </a:spcAft>
              <a:buClr>
                <a:schemeClr val="tx1">
                  <a:lumMod val="65000"/>
                </a:schemeClr>
              </a:buClr>
              <a:buSzPct val="80000"/>
              <a:buFont typeface="Lucida Grande"/>
              <a:buChar char="-"/>
              <a:defRPr sz="1013" b="0" i="0" kern="1200">
                <a:solidFill>
                  <a:schemeClr val="tx1"/>
                </a:solidFill>
                <a:latin typeface="Avenir LT Std 55 Roman"/>
                <a:ea typeface="+mn-ea"/>
                <a:cs typeface="Avenir LT Std 55 Roman"/>
              </a:defRPr>
            </a:lvl4pPr>
            <a:lvl5pPr marL="609005" indent="-99120" algn="l" defTabSz="257175" rtl="0" eaLnBrk="1" latinLnBrk="0" hangingPunct="1">
              <a:lnSpc>
                <a:spcPts val="1069"/>
              </a:lnSpc>
              <a:spcBef>
                <a:spcPts val="0"/>
              </a:spcBef>
              <a:spcAft>
                <a:spcPts val="338"/>
              </a:spcAft>
              <a:buClr>
                <a:schemeClr val="tx1">
                  <a:lumMod val="65000"/>
                </a:schemeClr>
              </a:buClr>
              <a:buSzPct val="80000"/>
              <a:buFont typeface="Lucida Grande"/>
              <a:buChar char="-"/>
              <a:defRPr sz="900" b="0" i="0" kern="1200">
                <a:solidFill>
                  <a:schemeClr val="tx1"/>
                </a:solidFill>
                <a:latin typeface="Avenir LT Std 55 Roman"/>
                <a:ea typeface="+mn-ea"/>
                <a:cs typeface="Avenir LT Std 55 Roman"/>
              </a:defRPr>
            </a:lvl5pPr>
            <a:lvl6pPr marL="997447" indent="-100013" algn="l" defTabSz="225922" rtl="0" eaLnBrk="1" latinLnBrk="0" hangingPunct="1">
              <a:lnSpc>
                <a:spcPts val="956"/>
              </a:lnSpc>
              <a:spcBef>
                <a:spcPts val="169"/>
              </a:spcBef>
              <a:spcAft>
                <a:spcPts val="169"/>
              </a:spcAft>
              <a:buSzPct val="80000"/>
              <a:buFont typeface="Lucida Grande"/>
              <a:buChar char="-"/>
              <a:tabLst>
                <a:tab pos="834926" algn="l"/>
              </a:tabLst>
              <a:defRPr sz="788" b="1" kern="1200">
                <a:solidFill>
                  <a:schemeClr val="tx1"/>
                </a:solidFill>
                <a:latin typeface="Arial"/>
                <a:ea typeface="+mn-ea"/>
                <a:cs typeface="Arial"/>
              </a:defRPr>
            </a:lvl6pPr>
            <a:lvl7pPr marL="1159967" indent="-99120"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7pPr>
            <a:lvl8pPr marL="1285875" indent="-97334"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8pPr>
            <a:lvl9pPr marL="1379637" indent="-91976"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9pPr>
          </a:lstStyle>
          <a:p>
            <a:pPr marL="0" marR="0" lvl="0" indent="0" algn="ctr" defTabSz="257175" rtl="0" eaLnBrk="1" fontAlgn="auto" latinLnBrk="0" hangingPunct="1">
              <a:lnSpc>
                <a:spcPct val="100000"/>
              </a:lnSpc>
              <a:spcBef>
                <a:spcPts val="0"/>
              </a:spcBef>
              <a:spcAft>
                <a:spcPts val="0"/>
              </a:spcAft>
              <a:buClrTx/>
              <a:buSzPct val="80000"/>
              <a:buFont typeface="Arial"/>
              <a:buNone/>
              <a:tabLst/>
              <a:defRPr/>
            </a:pPr>
            <a:r>
              <a:rPr kumimoji="0" lang="en-US" sz="2400" b="1" i="0" u="sng" strike="noStrike" kern="1200" cap="none" spc="0" normalizeH="0" baseline="0" noProof="0" dirty="0">
                <a:ln>
                  <a:noFill/>
                </a:ln>
                <a:solidFill>
                  <a:prstClr val="black"/>
                </a:solidFill>
                <a:effectLst/>
                <a:uLnTx/>
                <a:uFillTx/>
                <a:latin typeface="Arial"/>
                <a:ea typeface="ＭＳ Ｐゴシック"/>
              </a:rPr>
              <a:t>Achievements during last Quarter</a:t>
            </a:r>
          </a:p>
          <a:p>
            <a:pPr marL="128588" marR="0" lvl="2" indent="0" algn="l" defTabSz="257175" rtl="0" eaLnBrk="1" fontAlgn="auto" latinLnBrk="0" hangingPunct="1">
              <a:lnSpc>
                <a:spcPct val="100000"/>
              </a:lnSpc>
              <a:spcBef>
                <a:spcPts val="0"/>
              </a:spcBef>
              <a:spcAft>
                <a:spcPts val="0"/>
              </a:spcAft>
              <a:buClr>
                <a:prstClr val="black">
                  <a:lumMod val="65000"/>
                </a:prstClr>
              </a:buClr>
              <a:buSzPct val="80000"/>
              <a:buFont typeface="Lucida Grande"/>
              <a:buNone/>
              <a:tabLst/>
              <a:defRPr/>
            </a:pPr>
            <a:endParaRPr kumimoji="0" lang="en-US" sz="1200" b="0" i="0" u="none" strike="noStrike" kern="1200" cap="none" spc="0" normalizeH="0" baseline="0" noProof="0" dirty="0">
              <a:ln>
                <a:noFill/>
              </a:ln>
              <a:solidFill>
                <a:prstClr val="black"/>
              </a:solidFill>
              <a:effectLst/>
              <a:uLnTx/>
              <a:uFillTx/>
              <a:latin typeface="Avenir LT Std 55 Roman"/>
              <a:ea typeface="ＭＳ Ｐゴシック"/>
            </a:endParaRPr>
          </a:p>
        </p:txBody>
      </p:sp>
      <p:sp>
        <p:nvSpPr>
          <p:cNvPr id="6" name="Content Placeholder 3"/>
          <p:cNvSpPr txBox="1">
            <a:spLocks/>
          </p:cNvSpPr>
          <p:nvPr/>
        </p:nvSpPr>
        <p:spPr>
          <a:xfrm>
            <a:off x="6446067" y="1347958"/>
            <a:ext cx="5422796" cy="434716"/>
          </a:xfrm>
          <a:prstGeom prst="rect">
            <a:avLst/>
          </a:prstGeom>
        </p:spPr>
        <p:txBody>
          <a:bodyPr vert="horz" lIns="0" tIns="0" rIns="0" bIns="0" rtlCol="0">
            <a:noAutofit/>
          </a:bodyPr>
          <a:lstStyle>
            <a:lvl1pPr marL="97727" marR="0" indent="-97727" algn="l" defTabSz="257175" rtl="0" eaLnBrk="1" fontAlgn="auto" latinLnBrk="0" hangingPunct="1">
              <a:lnSpc>
                <a:spcPct val="100000"/>
              </a:lnSpc>
              <a:spcBef>
                <a:spcPts val="169"/>
              </a:spcBef>
              <a:spcAft>
                <a:spcPts val="675"/>
              </a:spcAft>
              <a:buClrTx/>
              <a:buSzPct val="80000"/>
              <a:buFont typeface="Arial"/>
              <a:buChar char="•"/>
              <a:tabLst/>
              <a:defRPr lang="en-US" sz="1463" b="0" i="0" kern="1200">
                <a:solidFill>
                  <a:schemeClr val="tx1"/>
                </a:solidFill>
                <a:latin typeface="+mn-lt"/>
                <a:ea typeface="+mn-ea"/>
                <a:cs typeface="Avenir LT Std 55 Roman"/>
              </a:defRPr>
            </a:lvl1pPr>
            <a:lvl2pPr marL="97334" indent="-97334" algn="l" defTabSz="257175" rtl="0" eaLnBrk="1" latinLnBrk="0" hangingPunct="1">
              <a:lnSpc>
                <a:spcPts val="1238"/>
              </a:lnSpc>
              <a:spcBef>
                <a:spcPts val="0"/>
              </a:spcBef>
              <a:spcAft>
                <a:spcPts val="338"/>
              </a:spcAft>
              <a:buClr>
                <a:schemeClr val="tx1">
                  <a:lumMod val="65000"/>
                </a:schemeClr>
              </a:buClr>
              <a:buSzPct val="80000"/>
              <a:buFont typeface="Lucida Grande"/>
              <a:buChar char="-"/>
              <a:defRPr sz="1238" b="0" i="0" kern="1200">
                <a:solidFill>
                  <a:schemeClr val="tx1"/>
                </a:solidFill>
                <a:latin typeface="Avenir LT Std 55 Roman"/>
                <a:ea typeface="+mn-ea"/>
                <a:cs typeface="Avenir LT Std 55 Roman"/>
              </a:defRPr>
            </a:lvl2pPr>
            <a:lvl3pPr marL="225922" indent="-97334" algn="l" defTabSz="257175" rtl="0" eaLnBrk="1" latinLnBrk="0" hangingPunct="1">
              <a:lnSpc>
                <a:spcPts val="1519"/>
              </a:lnSpc>
              <a:spcBef>
                <a:spcPts val="0"/>
              </a:spcBef>
              <a:spcAft>
                <a:spcPts val="675"/>
              </a:spcAft>
              <a:buClr>
                <a:schemeClr val="tx1">
                  <a:lumMod val="65000"/>
                </a:schemeClr>
              </a:buClr>
              <a:buSzPct val="80000"/>
              <a:buFont typeface="Lucida Grande"/>
              <a:buChar char="-"/>
              <a:defRPr sz="1350" b="0" i="0" kern="1200">
                <a:solidFill>
                  <a:schemeClr val="tx1"/>
                </a:solidFill>
                <a:latin typeface="+mn-lt"/>
                <a:ea typeface="+mn-ea"/>
                <a:cs typeface="Avenir LT Std 65 Medium"/>
              </a:defRPr>
            </a:lvl3pPr>
            <a:lvl4pPr marL="417910" indent="-97334" algn="l" defTabSz="257175" rtl="0" eaLnBrk="1" latinLnBrk="0" hangingPunct="1">
              <a:lnSpc>
                <a:spcPts val="1013"/>
              </a:lnSpc>
              <a:spcBef>
                <a:spcPts val="0"/>
              </a:spcBef>
              <a:spcAft>
                <a:spcPts val="338"/>
              </a:spcAft>
              <a:buClr>
                <a:schemeClr val="tx1">
                  <a:lumMod val="65000"/>
                </a:schemeClr>
              </a:buClr>
              <a:buSzPct val="80000"/>
              <a:buFont typeface="Lucida Grande"/>
              <a:buChar char="-"/>
              <a:defRPr sz="1013" b="0" i="0" kern="1200">
                <a:solidFill>
                  <a:schemeClr val="tx1"/>
                </a:solidFill>
                <a:latin typeface="Avenir LT Std 55 Roman"/>
                <a:ea typeface="+mn-ea"/>
                <a:cs typeface="Avenir LT Std 55 Roman"/>
              </a:defRPr>
            </a:lvl4pPr>
            <a:lvl5pPr marL="609005" indent="-99120" algn="l" defTabSz="257175" rtl="0" eaLnBrk="1" latinLnBrk="0" hangingPunct="1">
              <a:lnSpc>
                <a:spcPts val="1069"/>
              </a:lnSpc>
              <a:spcBef>
                <a:spcPts val="0"/>
              </a:spcBef>
              <a:spcAft>
                <a:spcPts val="338"/>
              </a:spcAft>
              <a:buClr>
                <a:schemeClr val="tx1">
                  <a:lumMod val="65000"/>
                </a:schemeClr>
              </a:buClr>
              <a:buSzPct val="80000"/>
              <a:buFont typeface="Lucida Grande"/>
              <a:buChar char="-"/>
              <a:defRPr sz="900" b="0" i="0" kern="1200">
                <a:solidFill>
                  <a:schemeClr val="tx1"/>
                </a:solidFill>
                <a:latin typeface="Avenir LT Std 55 Roman"/>
                <a:ea typeface="+mn-ea"/>
                <a:cs typeface="Avenir LT Std 55 Roman"/>
              </a:defRPr>
            </a:lvl5pPr>
            <a:lvl6pPr marL="997447" indent="-100013" algn="l" defTabSz="225922" rtl="0" eaLnBrk="1" latinLnBrk="0" hangingPunct="1">
              <a:lnSpc>
                <a:spcPts val="956"/>
              </a:lnSpc>
              <a:spcBef>
                <a:spcPts val="169"/>
              </a:spcBef>
              <a:spcAft>
                <a:spcPts val="169"/>
              </a:spcAft>
              <a:buSzPct val="80000"/>
              <a:buFont typeface="Lucida Grande"/>
              <a:buChar char="-"/>
              <a:tabLst>
                <a:tab pos="834926" algn="l"/>
              </a:tabLst>
              <a:defRPr sz="788" b="1" kern="1200">
                <a:solidFill>
                  <a:schemeClr val="tx1"/>
                </a:solidFill>
                <a:latin typeface="Arial"/>
                <a:ea typeface="+mn-ea"/>
                <a:cs typeface="Arial"/>
              </a:defRPr>
            </a:lvl6pPr>
            <a:lvl7pPr marL="1159967" indent="-99120"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7pPr>
            <a:lvl8pPr marL="1285875" indent="-97334"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8pPr>
            <a:lvl9pPr marL="1379637" indent="-91976"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9pPr>
          </a:lstStyle>
          <a:p>
            <a:pPr marL="0" marR="0" lvl="0" indent="0" defTabSz="257175" rtl="0" eaLnBrk="1" fontAlgn="auto" latinLnBrk="0" hangingPunct="1">
              <a:lnSpc>
                <a:spcPct val="100000"/>
              </a:lnSpc>
              <a:spcBef>
                <a:spcPts val="169"/>
              </a:spcBef>
              <a:spcAft>
                <a:spcPts val="675"/>
              </a:spcAft>
              <a:buClrTx/>
              <a:buSzPct val="80000"/>
              <a:buFont typeface="Arial"/>
              <a:buNone/>
              <a:tabLst/>
              <a:defRPr/>
            </a:pPr>
            <a:r>
              <a:rPr kumimoji="0" lang="en-US" sz="2400" b="1" i="0" u="sng" strike="noStrike" kern="1200" cap="none" spc="0" normalizeH="0" baseline="0" noProof="0" dirty="0">
                <a:ln>
                  <a:noFill/>
                </a:ln>
                <a:solidFill>
                  <a:prstClr val="black"/>
                </a:solidFill>
                <a:effectLst/>
                <a:uLnTx/>
                <a:uFillTx/>
                <a:latin typeface="Arial"/>
                <a:ea typeface="ＭＳ Ｐゴシック"/>
              </a:rPr>
              <a:t>Challenges for Next Quarter</a:t>
            </a:r>
          </a:p>
          <a:p>
            <a:pPr marL="225922" marR="0" lvl="2" indent="-97334" algn="l" defTabSz="257175" rtl="0" eaLnBrk="1" fontAlgn="auto" latinLnBrk="0" hangingPunct="1">
              <a:lnSpc>
                <a:spcPts val="1519"/>
              </a:lnSpc>
              <a:spcBef>
                <a:spcPts val="0"/>
              </a:spcBef>
              <a:spcAft>
                <a:spcPts val="675"/>
              </a:spcAft>
              <a:buClr>
                <a:prstClr val="black">
                  <a:lumMod val="65000"/>
                </a:prstClr>
              </a:buClr>
              <a:buSzPct val="80000"/>
              <a:buFont typeface="Lucida Grande"/>
              <a:buChar char="-"/>
              <a:tabLst/>
              <a:defRPr/>
            </a:pPr>
            <a:endParaRPr kumimoji="0" lang="en-US" sz="1400" b="0" i="0" u="none" strike="noStrike" kern="1200" cap="none" spc="0" normalizeH="0" baseline="0" noProof="0" dirty="0">
              <a:ln>
                <a:noFill/>
              </a:ln>
              <a:solidFill>
                <a:prstClr val="black"/>
              </a:solidFill>
              <a:effectLst/>
              <a:uLnTx/>
              <a:uFillTx/>
              <a:latin typeface="Arial"/>
              <a:ea typeface="ＭＳ Ｐゴシック"/>
            </a:endParaRPr>
          </a:p>
          <a:p>
            <a:pPr lvl="5" indent="-99120" defTabSz="257175">
              <a:lnSpc>
                <a:spcPct val="100000"/>
              </a:lnSpc>
              <a:spcBef>
                <a:spcPts val="0"/>
              </a:spcBef>
              <a:spcAft>
                <a:spcPts val="0"/>
              </a:spcAft>
              <a:buClr>
                <a:prstClr val="black">
                  <a:lumMod val="65000"/>
                </a:prstClr>
              </a:buClr>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venir LT Std 55 Roman"/>
              <a:ea typeface="ＭＳ Ｐゴシック"/>
            </a:endParaRPr>
          </a:p>
          <a:p>
            <a:pPr marL="225922" marR="0" lvl="2" indent="-97334" algn="l" defTabSz="257175"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endParaRPr kumimoji="0" lang="en-US" sz="2000" b="0" i="0" u="none" strike="noStrike" kern="1200" cap="none" spc="0" normalizeH="0" baseline="0" noProof="0" dirty="0">
              <a:ln>
                <a:noFill/>
              </a:ln>
              <a:solidFill>
                <a:prstClr val="black"/>
              </a:solidFill>
              <a:effectLst/>
              <a:uLnTx/>
              <a:uFillTx/>
              <a:latin typeface="Arial"/>
              <a:ea typeface="ＭＳ Ｐゴシック"/>
            </a:endParaRPr>
          </a:p>
          <a:p>
            <a:pPr marL="320576" marR="0" lvl="3" indent="0" algn="l" defTabSz="257175" rtl="0" eaLnBrk="1" fontAlgn="auto" latinLnBrk="0" hangingPunct="1">
              <a:lnSpc>
                <a:spcPct val="100000"/>
              </a:lnSpc>
              <a:spcBef>
                <a:spcPts val="0"/>
              </a:spcBef>
              <a:spcAft>
                <a:spcPts val="0"/>
              </a:spcAft>
              <a:buClr>
                <a:prstClr val="black">
                  <a:lumMod val="65000"/>
                </a:prstClr>
              </a:buClr>
              <a:buSzPct val="80000"/>
              <a:buFont typeface="Lucida Grande"/>
              <a:buNone/>
              <a:tabLst/>
              <a:defRPr/>
            </a:pPr>
            <a:endParaRPr kumimoji="0" lang="en-US" sz="1950" b="0" i="0" u="none" strike="noStrike" kern="1200" cap="none" spc="0" normalizeH="0" baseline="0" noProof="0" dirty="0">
              <a:ln>
                <a:noFill/>
              </a:ln>
              <a:solidFill>
                <a:prstClr val="black"/>
              </a:solidFill>
              <a:effectLst/>
              <a:uLnTx/>
              <a:uFillTx/>
              <a:latin typeface="Avenir LT Std 55 Roman"/>
              <a:ea typeface="ＭＳ Ｐゴシック"/>
            </a:endParaRPr>
          </a:p>
        </p:txBody>
      </p:sp>
      <p:sp>
        <p:nvSpPr>
          <p:cNvPr id="7" name="TextBox 6">
            <a:extLst>
              <a:ext uri="{FF2B5EF4-FFF2-40B4-BE49-F238E27FC236}">
                <a16:creationId xmlns:a16="http://schemas.microsoft.com/office/drawing/2014/main" id="{E4D159EC-6489-4AD6-947C-57007FE34F05}"/>
              </a:ext>
            </a:extLst>
          </p:cNvPr>
          <p:cNvSpPr txBox="1"/>
          <p:nvPr/>
        </p:nvSpPr>
        <p:spPr>
          <a:xfrm>
            <a:off x="469840" y="1782674"/>
            <a:ext cx="5975291" cy="5262979"/>
          </a:xfrm>
          <a:prstGeom prst="rect">
            <a:avLst/>
          </a:prstGeom>
          <a:noFill/>
          <a:effectLst/>
        </p:spPr>
        <p:txBody>
          <a:bodyPr wrap="square">
            <a:spAutoFit/>
          </a:bodyPr>
          <a:lstStyle/>
          <a:p>
            <a:pPr marL="0" marR="0" lvl="2" algn="l" defTabSz="257175" rtl="0" eaLnBrk="1" fontAlgn="auto" latinLnBrk="0" hangingPunct="1">
              <a:lnSpc>
                <a:spcPct val="100000"/>
              </a:lnSpc>
              <a:spcBef>
                <a:spcPts val="0"/>
              </a:spcBef>
              <a:spcAft>
                <a:spcPts val="0"/>
              </a:spcAft>
              <a:buClr>
                <a:prstClr val="black">
                  <a:lumMod val="65000"/>
                </a:prstClr>
              </a:buClr>
              <a:buSzPct val="80000"/>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rPr>
              <a:t>Interactions with the </a:t>
            </a:r>
            <a:r>
              <a:rPr lang="en-US" sz="1600" b="1" dirty="0">
                <a:solidFill>
                  <a:prstClr val="black"/>
                </a:solidFill>
                <a:latin typeface="Arial"/>
                <a:ea typeface="ＭＳ Ｐゴシック"/>
              </a:rPr>
              <a:t>Beaumont</a:t>
            </a:r>
            <a:r>
              <a:rPr kumimoji="0" lang="en-US" sz="1600" b="1" i="0" u="none" strike="noStrike" kern="1200" cap="none" spc="0" normalizeH="0" baseline="0" noProof="0" dirty="0">
                <a:ln>
                  <a:noFill/>
                </a:ln>
                <a:solidFill>
                  <a:prstClr val="black"/>
                </a:solidFill>
                <a:effectLst/>
                <a:uLnTx/>
                <a:uFillTx/>
                <a:latin typeface="Arial"/>
                <a:ea typeface="ＭＳ Ｐゴシック"/>
              </a:rPr>
              <a:t> District</a:t>
            </a:r>
          </a:p>
          <a:p>
            <a:pPr marL="338435" lvl="3" indent="-285750" defTabSz="257175">
              <a:buClr>
                <a:prstClr val="black">
                  <a:lumMod val="65000"/>
                </a:prstClr>
              </a:buClr>
              <a:buSzPct val="80000"/>
              <a:buFont typeface="Wingdings" panose="05000000000000000000" pitchFamily="2" charset="2"/>
              <a:buChar char="ü"/>
              <a:defRPr/>
            </a:pPr>
            <a:r>
              <a:rPr lang="en-US" sz="1600" noProof="0" dirty="0">
                <a:solidFill>
                  <a:prstClr val="black"/>
                </a:solidFill>
                <a:ea typeface="ＭＳ Ｐゴシック"/>
              </a:rPr>
              <a:t>Continued HSEEP Exercise Planning</a:t>
            </a:r>
          </a:p>
          <a:p>
            <a:pPr marL="52685" lvl="3" defTabSz="257175">
              <a:buClr>
                <a:prstClr val="black">
                  <a:lumMod val="65000"/>
                </a:prstClr>
              </a:buClr>
              <a:buSzPct val="80000"/>
              <a:defRPr/>
            </a:pPr>
            <a:endParaRPr lang="en-US" sz="1600" noProof="0" dirty="0">
              <a:solidFill>
                <a:prstClr val="black"/>
              </a:solidFill>
              <a:ea typeface="ＭＳ Ｐゴシック"/>
            </a:endParaRPr>
          </a:p>
          <a:p>
            <a:pPr marL="338435" lvl="3" indent="-285750" defTabSz="257175">
              <a:buClr>
                <a:prstClr val="black">
                  <a:lumMod val="65000"/>
                </a:prstClr>
              </a:buClr>
              <a:buSzPct val="80000"/>
              <a:buFont typeface="Wingdings" panose="05000000000000000000" pitchFamily="2" charset="2"/>
              <a:buChar char="ü"/>
              <a:defRPr/>
            </a:pPr>
            <a:r>
              <a:rPr lang="en-US" sz="1600" dirty="0">
                <a:solidFill>
                  <a:prstClr val="black"/>
                </a:solidFill>
                <a:ea typeface="ＭＳ Ｐゴシック"/>
              </a:rPr>
              <a:t>Nov 16-17 In-Person Meeting</a:t>
            </a:r>
          </a:p>
          <a:p>
            <a:pPr marL="609005" lvl="4" indent="-99120" defTabSz="257175">
              <a:buClr>
                <a:prstClr val="black">
                  <a:lumMod val="65000"/>
                </a:prstClr>
              </a:buClr>
              <a:buSzPct val="80000"/>
              <a:buFont typeface="Arial" panose="020B0604020202020204" pitchFamily="34" charset="0"/>
              <a:buChar char="•"/>
              <a:defRPr/>
            </a:pPr>
            <a:r>
              <a:rPr lang="en-US" sz="1600" i="1" dirty="0">
                <a:solidFill>
                  <a:prstClr val="black"/>
                </a:solidFill>
                <a:ea typeface="ＭＳ Ｐゴシック"/>
              </a:rPr>
              <a:t>Discussed logistics for Feb HSEEP</a:t>
            </a:r>
          </a:p>
          <a:p>
            <a:pPr marL="609005" lvl="4" indent="-99120" defTabSz="257175">
              <a:buClr>
                <a:prstClr val="black">
                  <a:lumMod val="65000"/>
                </a:prstClr>
              </a:buClr>
              <a:buSzPct val="80000"/>
              <a:buFont typeface="Arial" panose="020B0604020202020204" pitchFamily="34" charset="0"/>
              <a:buChar char="•"/>
              <a:defRPr/>
            </a:pPr>
            <a:r>
              <a:rPr lang="en-US" sz="1600" i="1" dirty="0">
                <a:solidFill>
                  <a:prstClr val="black"/>
                </a:solidFill>
                <a:ea typeface="ＭＳ Ｐゴシック"/>
              </a:rPr>
              <a:t>Reviewed Hydrology Base Map for useability</a:t>
            </a:r>
          </a:p>
          <a:p>
            <a:pPr marL="609005" lvl="4" indent="-99120" defTabSz="257175">
              <a:buClr>
                <a:prstClr val="black">
                  <a:lumMod val="65000"/>
                </a:prstClr>
              </a:buClr>
              <a:buSzPct val="80000"/>
              <a:buFont typeface="Arial" panose="020B0604020202020204" pitchFamily="34" charset="0"/>
              <a:buChar char="•"/>
              <a:defRPr/>
            </a:pPr>
            <a:r>
              <a:rPr lang="en-US" sz="1600" i="1" dirty="0">
                <a:solidFill>
                  <a:prstClr val="black"/>
                </a:solidFill>
                <a:ea typeface="ＭＳ Ｐゴシック"/>
              </a:rPr>
              <a:t>Presented new optional datasets (</a:t>
            </a:r>
            <a:r>
              <a:rPr lang="en-US" sz="1600" i="1" dirty="0" smtClean="0">
                <a:solidFill>
                  <a:prstClr val="black"/>
                </a:solidFill>
                <a:ea typeface="ＭＳ Ｐゴシック"/>
              </a:rPr>
              <a:t>HCRS)</a:t>
            </a:r>
            <a:endParaRPr lang="en-US" sz="1600" i="1" dirty="0">
              <a:solidFill>
                <a:prstClr val="black"/>
              </a:solidFill>
              <a:ea typeface="ＭＳ Ｐゴシック"/>
            </a:endParaRPr>
          </a:p>
          <a:p>
            <a:pPr marL="509885" marR="0" lvl="4" indent="0" algn="l" defTabSz="257175" rtl="0" eaLnBrk="1" fontAlgn="auto" latinLnBrk="0" hangingPunct="1">
              <a:lnSpc>
                <a:spcPct val="100000"/>
              </a:lnSpc>
              <a:spcBef>
                <a:spcPts val="0"/>
              </a:spcBef>
              <a:spcAft>
                <a:spcPts val="0"/>
              </a:spcAft>
              <a:buClr>
                <a:prstClr val="black">
                  <a:lumMod val="65000"/>
                </a:prstClr>
              </a:buClr>
              <a:buSzPct val="80000"/>
              <a:buNone/>
              <a:tabLst/>
              <a:defRPr/>
            </a:pPr>
            <a:endParaRPr lang="en-US" sz="1600" b="1" dirty="0">
              <a:solidFill>
                <a:prstClr val="black"/>
              </a:solidFill>
              <a:latin typeface="Arial"/>
              <a:ea typeface="ＭＳ Ｐゴシック"/>
            </a:endParaRPr>
          </a:p>
          <a:p>
            <a:pPr>
              <a:buClr>
                <a:prstClr val="black">
                  <a:lumMod val="65000"/>
                </a:prstClr>
              </a:buClr>
              <a:defRPr/>
            </a:pPr>
            <a:r>
              <a:rPr lang="en-US" sz="1600" b="1" dirty="0">
                <a:solidFill>
                  <a:prstClr val="black"/>
                </a:solidFill>
                <a:latin typeface="Arial"/>
                <a:ea typeface="ＭＳ Ｐゴシック"/>
              </a:rPr>
              <a:t>Interactions with TxDOT Statewide Emergency Management</a:t>
            </a:r>
          </a:p>
          <a:p>
            <a:pPr marL="338435" lvl="3" indent="-285750" defTabSz="257175">
              <a:buClr>
                <a:prstClr val="black">
                  <a:lumMod val="65000"/>
                </a:prstClr>
              </a:buClr>
              <a:buSzPct val="80000"/>
              <a:buFont typeface="Wingdings" panose="05000000000000000000" pitchFamily="2" charset="2"/>
              <a:buChar char="ü"/>
              <a:defRPr/>
            </a:pPr>
            <a:r>
              <a:rPr lang="en-US" sz="1600" dirty="0">
                <a:solidFill>
                  <a:prstClr val="black"/>
                </a:solidFill>
                <a:ea typeface="ＭＳ Ｐゴシック"/>
              </a:rPr>
              <a:t>Discussions with TxDOT Statewide Emergency Management regarding needs and requirements for Hydrology Base Map</a:t>
            </a:r>
          </a:p>
          <a:p>
            <a:pPr marL="52685" lvl="3" defTabSz="257175">
              <a:buClr>
                <a:prstClr val="black">
                  <a:lumMod val="65000"/>
                </a:prstClr>
              </a:buClr>
              <a:buSzPct val="80000"/>
              <a:defRPr/>
            </a:pPr>
            <a:endParaRPr lang="en-US" sz="1600" dirty="0">
              <a:solidFill>
                <a:prstClr val="black"/>
              </a:solidFill>
              <a:ea typeface="ＭＳ Ｐゴシック"/>
            </a:endParaRPr>
          </a:p>
          <a:p>
            <a:pPr marL="338435" lvl="3" indent="-285750" defTabSz="257175">
              <a:buClr>
                <a:prstClr val="black">
                  <a:lumMod val="65000"/>
                </a:prstClr>
              </a:buClr>
              <a:buSzPct val="80000"/>
              <a:buFont typeface="Wingdings" panose="05000000000000000000" pitchFamily="2" charset="2"/>
              <a:buChar char="ü"/>
              <a:defRPr/>
            </a:pPr>
            <a:r>
              <a:rPr lang="en-US" sz="1600" dirty="0">
                <a:solidFill>
                  <a:prstClr val="black"/>
                </a:solidFill>
                <a:ea typeface="ＭＳ Ｐゴシック"/>
              </a:rPr>
              <a:t>Nov 30</a:t>
            </a:r>
            <a:r>
              <a:rPr lang="en-US" sz="1600" baseline="30000" dirty="0">
                <a:solidFill>
                  <a:prstClr val="black"/>
                </a:solidFill>
                <a:ea typeface="ＭＳ Ｐゴシック"/>
              </a:rPr>
              <a:t>th</a:t>
            </a:r>
            <a:r>
              <a:rPr lang="en-US" sz="1600" dirty="0">
                <a:solidFill>
                  <a:prstClr val="black"/>
                </a:solidFill>
                <a:ea typeface="ＭＳ Ｐゴシック"/>
              </a:rPr>
              <a:t> In-Person Meeting</a:t>
            </a:r>
          </a:p>
          <a:p>
            <a:pPr marL="609005" lvl="4" indent="-99120" defTabSz="257175">
              <a:buClr>
                <a:prstClr val="black">
                  <a:lumMod val="65000"/>
                </a:prstClr>
              </a:buClr>
              <a:buSzPct val="80000"/>
              <a:buFont typeface="Arial" panose="020B0604020202020204" pitchFamily="34" charset="0"/>
              <a:buChar char="•"/>
              <a:defRPr/>
            </a:pPr>
            <a:r>
              <a:rPr lang="en-US" sz="1600" i="1" dirty="0">
                <a:solidFill>
                  <a:prstClr val="black"/>
                </a:solidFill>
                <a:ea typeface="ＭＳ Ｐゴシック"/>
              </a:rPr>
              <a:t>Brief on Feb HSEEP Exercise</a:t>
            </a:r>
          </a:p>
          <a:p>
            <a:pPr marL="609005" lvl="4" indent="-99120" defTabSz="257175">
              <a:buClr>
                <a:prstClr val="black">
                  <a:lumMod val="65000"/>
                </a:prstClr>
              </a:buClr>
              <a:buSzPct val="80000"/>
              <a:buFont typeface="Arial" panose="020B0604020202020204" pitchFamily="34" charset="0"/>
              <a:buChar char="•"/>
              <a:defRPr/>
            </a:pPr>
            <a:r>
              <a:rPr lang="en-US" sz="1600" i="1" dirty="0">
                <a:solidFill>
                  <a:prstClr val="black"/>
                </a:solidFill>
                <a:ea typeface="ＭＳ Ｐゴシック"/>
              </a:rPr>
              <a:t>Brief on what we are developing for Beaumont to make sure it is useful to the State (goal is to create something useful to entire State, not only Beaumont)</a:t>
            </a:r>
          </a:p>
          <a:p>
            <a:pPr marL="1066205" lvl="5" indent="-99120" defTabSz="257175">
              <a:buClr>
                <a:prstClr val="black">
                  <a:lumMod val="65000"/>
                </a:prstClr>
              </a:buClr>
              <a:buSzPct val="80000"/>
              <a:buFont typeface="Arial" panose="020B0604020202020204" pitchFamily="34" charset="0"/>
              <a:buChar char="•"/>
              <a:defRPr/>
            </a:pPr>
            <a:endParaRPr lang="en-US" sz="1600" dirty="0">
              <a:solidFill>
                <a:prstClr val="black"/>
              </a:solidFill>
              <a:ea typeface="ＭＳ Ｐゴシック"/>
            </a:endParaRPr>
          </a:p>
          <a:p>
            <a:pPr marL="509885" lvl="4" defTabSz="257175">
              <a:buClr>
                <a:prstClr val="black">
                  <a:lumMod val="65000"/>
                </a:prstClr>
              </a:buClr>
              <a:buSzPct val="80000"/>
              <a:defRPr/>
            </a:pPr>
            <a:endParaRPr lang="en-US" sz="1600" b="1" dirty="0">
              <a:solidFill>
                <a:prstClr val="black"/>
              </a:solidFill>
              <a:latin typeface="Arial"/>
              <a:ea typeface="ＭＳ Ｐゴシック"/>
            </a:endParaRPr>
          </a:p>
        </p:txBody>
      </p:sp>
      <p:sp>
        <p:nvSpPr>
          <p:cNvPr id="8" name="TextBox 7"/>
          <p:cNvSpPr txBox="1"/>
          <p:nvPr/>
        </p:nvSpPr>
        <p:spPr>
          <a:xfrm>
            <a:off x="607550" y="990199"/>
            <a:ext cx="2142824" cy="309392"/>
          </a:xfrm>
          <a:prstGeom prst="rect">
            <a:avLst/>
          </a:prstGeom>
          <a:noFill/>
          <a:effectLst/>
        </p:spPr>
        <p:txBody>
          <a:bodyPr wrap="none" lIns="0" tIns="0" rIns="0" bIns="0" rtlCol="0">
            <a:noAutofit/>
          </a:bodyPr>
          <a:lstStyle/>
          <a:p>
            <a:pPr algn="l" eaLnBrk="0" hangingPunct="0">
              <a:lnSpc>
                <a:spcPts val="1800"/>
              </a:lnSpc>
            </a:pPr>
            <a:r>
              <a:rPr lang="en-US" sz="1600" b="1" i="1" dirty="0">
                <a:solidFill>
                  <a:srgbClr val="0070C0"/>
                </a:solidFill>
                <a:ea typeface="+mn-ea"/>
                <a:cs typeface="+mn-cs"/>
              </a:rPr>
              <a:t>Harry Evans, UT Austin</a:t>
            </a:r>
          </a:p>
        </p:txBody>
      </p:sp>
      <p:sp>
        <p:nvSpPr>
          <p:cNvPr id="9" name="TextBox 8">
            <a:extLst>
              <a:ext uri="{FF2B5EF4-FFF2-40B4-BE49-F238E27FC236}">
                <a16:creationId xmlns:a16="http://schemas.microsoft.com/office/drawing/2014/main" id="{8F8B2267-10D7-4E3B-8C98-1262AD5ACA73}"/>
              </a:ext>
            </a:extLst>
          </p:cNvPr>
          <p:cNvSpPr txBox="1"/>
          <p:nvPr/>
        </p:nvSpPr>
        <p:spPr>
          <a:xfrm>
            <a:off x="6367394" y="1782674"/>
            <a:ext cx="5501469" cy="1046440"/>
          </a:xfrm>
          <a:prstGeom prst="rect">
            <a:avLst/>
          </a:prstGeom>
          <a:noFill/>
        </p:spPr>
        <p:txBody>
          <a:bodyPr wrap="square">
            <a:spAutoFit/>
          </a:bodyPr>
          <a:lstStyle/>
          <a:p>
            <a:pPr indent="-785812" defTabSz="257175">
              <a:buClr>
                <a:prstClr val="black">
                  <a:lumMod val="65000"/>
                </a:prstClr>
              </a:buClr>
              <a:buSzPct val="80000"/>
              <a:defRPr/>
            </a:pPr>
            <a:r>
              <a:rPr kumimoji="0" lang="en-US" sz="1600" b="1" i="0" u="none" strike="noStrike" kern="1200" cap="none" spc="0" normalizeH="0" baseline="0" noProof="0" dirty="0">
                <a:ln>
                  <a:noFill/>
                </a:ln>
                <a:solidFill>
                  <a:prstClr val="black"/>
                </a:solidFill>
                <a:effectLst/>
                <a:uLnTx/>
                <a:uFillTx/>
                <a:latin typeface="Arial"/>
                <a:ea typeface="ＭＳ Ｐゴシック"/>
              </a:rPr>
              <a:t>Conduct a successful HSEEP Exercise in Beaumont</a:t>
            </a:r>
          </a:p>
          <a:p>
            <a:pPr marL="285750" indent="-285750">
              <a:buClr>
                <a:prstClr val="black">
                  <a:lumMod val="65000"/>
                </a:prstClr>
              </a:buClr>
              <a:buFont typeface="Arial" panose="020B0604020202020204" pitchFamily="34" charset="0"/>
              <a:buChar char="•"/>
              <a:defRPr/>
            </a:pPr>
            <a:r>
              <a:rPr kumimoji="0" lang="en-US" sz="160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Objective of exercise is clear and concise </a:t>
            </a: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a:cs typeface="Arial" panose="020B0604020202020204" pitchFamily="34" charset="0"/>
              </a:rPr>
              <a:t>Improvement Plan</a:t>
            </a:r>
          </a:p>
          <a:p>
            <a:pPr marL="285750" indent="-285750">
              <a:buClr>
                <a:prstClr val="black">
                  <a:lumMod val="65000"/>
                </a:prstClr>
              </a:buClr>
              <a:buFont typeface="Arial" panose="020B0604020202020204" pitchFamily="34" charset="0"/>
              <a:buChar char="•"/>
              <a:defRPr/>
            </a:pPr>
            <a:endPar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p:txBody>
      </p:sp>
      <p:grpSp>
        <p:nvGrpSpPr>
          <p:cNvPr id="16" name="Group 15"/>
          <p:cNvGrpSpPr/>
          <p:nvPr/>
        </p:nvGrpSpPr>
        <p:grpSpPr>
          <a:xfrm>
            <a:off x="6175188" y="3121722"/>
            <a:ext cx="5579336" cy="3354324"/>
            <a:chOff x="6156900" y="2883978"/>
            <a:chExt cx="5579336" cy="3354324"/>
          </a:xfrm>
        </p:grpSpPr>
        <p:pic>
          <p:nvPicPr>
            <p:cNvPr id="10" name="Picture 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56900" y="2883978"/>
              <a:ext cx="1573911" cy="20985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3264" y="2883978"/>
              <a:ext cx="1622972" cy="2095482"/>
            </a:xfrm>
            <a:prstGeom prst="rect">
              <a:avLst/>
            </a:prstGeom>
          </p:spPr>
        </p:pic>
        <p:pic>
          <p:nvPicPr>
            <p:cNvPr id="4" name="Picture 3"/>
            <p:cNvPicPr>
              <a:picLocks noChangeAspect="1"/>
            </p:cNvPicPr>
            <p:nvPr/>
          </p:nvPicPr>
          <p:blipFill>
            <a:blip r:embed="rId4"/>
            <a:stretch>
              <a:fillRect/>
            </a:stretch>
          </p:blipFill>
          <p:spPr>
            <a:xfrm>
              <a:off x="8018214" y="2883978"/>
              <a:ext cx="1762780" cy="2098548"/>
            </a:xfrm>
            <a:prstGeom prst="rect">
              <a:avLst/>
            </a:prstGeom>
          </p:spPr>
        </p:pic>
        <p:sp>
          <p:nvSpPr>
            <p:cNvPr id="12" name="TextBox 11"/>
            <p:cNvSpPr txBox="1"/>
            <p:nvPr/>
          </p:nvSpPr>
          <p:spPr>
            <a:xfrm>
              <a:off x="6478752" y="5037390"/>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Harry Evans</a:t>
              </a:r>
            </a:p>
          </p:txBody>
        </p:sp>
        <p:sp>
          <p:nvSpPr>
            <p:cNvPr id="13" name="TextBox 12"/>
            <p:cNvSpPr txBox="1"/>
            <p:nvPr/>
          </p:nvSpPr>
          <p:spPr>
            <a:xfrm>
              <a:off x="8279085" y="5034324"/>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Christine Thies</a:t>
              </a:r>
            </a:p>
          </p:txBody>
        </p:sp>
        <p:sp>
          <p:nvSpPr>
            <p:cNvPr id="14" name="TextBox 13"/>
            <p:cNvSpPr txBox="1"/>
            <p:nvPr/>
          </p:nvSpPr>
          <p:spPr>
            <a:xfrm>
              <a:off x="10289492" y="5034324"/>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Larry Jantzen</a:t>
              </a:r>
            </a:p>
          </p:txBody>
        </p:sp>
        <p:sp>
          <p:nvSpPr>
            <p:cNvPr id="15" name="TextBox 14"/>
            <p:cNvSpPr txBox="1"/>
            <p:nvPr/>
          </p:nvSpPr>
          <p:spPr>
            <a:xfrm>
              <a:off x="7629768" y="5323902"/>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solidFill>
                    <a:srgbClr val="0070C0"/>
                  </a:solidFill>
                  <a:ea typeface="+mn-ea"/>
                  <a:cs typeface="+mn-cs"/>
                </a:rPr>
                <a:t>Flood Emergency Response Team</a:t>
              </a:r>
            </a:p>
          </p:txBody>
        </p:sp>
      </p:grpSp>
    </p:spTree>
    <p:extLst>
      <p:ext uri="{BB962C8B-B14F-4D97-AF65-F5344CB8AC3E}">
        <p14:creationId xmlns:p14="http://schemas.microsoft.com/office/powerpoint/2010/main" val="253773247"/>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TxDOT Priorities </a:t>
            </a:r>
            <a:endParaRPr lang="en-US" sz="2800" dirty="0"/>
          </a:p>
        </p:txBody>
      </p:sp>
      <p:sp>
        <p:nvSpPr>
          <p:cNvPr id="3" name="Content Placeholder 2">
            <a:extLst>
              <a:ext uri="{FF2B5EF4-FFF2-40B4-BE49-F238E27FC236}">
                <a16:creationId xmlns:a16="http://schemas.microsoft.com/office/drawing/2014/main" id="{B7891724-59BD-48C4-8EBF-36171E4F336F}"/>
              </a:ext>
            </a:extLst>
          </p:cNvPr>
          <p:cNvSpPr txBox="1">
            <a:spLocks/>
          </p:cNvSpPr>
          <p:nvPr/>
        </p:nvSpPr>
        <p:spPr>
          <a:xfrm>
            <a:off x="620785" y="1512277"/>
            <a:ext cx="10813409" cy="4754300"/>
          </a:xfrm>
          <a:prstGeom prst="rect">
            <a:avLst/>
          </a:prstGeom>
        </p:spPr>
        <p:txBody>
          <a:bodyPr vert="horz" lIns="51435" tIns="25718" rIns="51435" bIns="25718" rtlCol="0" anchor="t">
            <a:noAutofit/>
          </a:bodyPr>
          <a:lstStyle>
            <a:lvl1pPr marL="97727" marR="0" indent="-97727" algn="l" defTabSz="257175" rtl="0" eaLnBrk="1" fontAlgn="auto" latinLnBrk="0" hangingPunct="1">
              <a:lnSpc>
                <a:spcPct val="100000"/>
              </a:lnSpc>
              <a:spcBef>
                <a:spcPts val="169"/>
              </a:spcBef>
              <a:spcAft>
                <a:spcPts val="675"/>
              </a:spcAft>
              <a:buClrTx/>
              <a:buSzPct val="80000"/>
              <a:buFont typeface="Arial"/>
              <a:buChar char="•"/>
              <a:tabLst/>
              <a:defRPr lang="en-US" sz="1463" b="0" i="0" kern="1200">
                <a:solidFill>
                  <a:schemeClr val="tx1"/>
                </a:solidFill>
                <a:latin typeface="+mn-lt"/>
                <a:ea typeface="+mn-ea"/>
                <a:cs typeface="Avenir LT Std 55 Roman"/>
              </a:defRPr>
            </a:lvl1pPr>
            <a:lvl2pPr marL="97334" indent="-97334" algn="l" defTabSz="257175" rtl="0" eaLnBrk="1" latinLnBrk="0" hangingPunct="1">
              <a:lnSpc>
                <a:spcPts val="1238"/>
              </a:lnSpc>
              <a:spcBef>
                <a:spcPts val="0"/>
              </a:spcBef>
              <a:spcAft>
                <a:spcPts val="338"/>
              </a:spcAft>
              <a:buClr>
                <a:schemeClr val="tx1">
                  <a:lumMod val="65000"/>
                </a:schemeClr>
              </a:buClr>
              <a:buSzPct val="80000"/>
              <a:buFont typeface="Lucida Grande"/>
              <a:buChar char="-"/>
              <a:defRPr sz="1238" b="0" i="0" kern="1200">
                <a:solidFill>
                  <a:schemeClr val="tx1"/>
                </a:solidFill>
                <a:latin typeface="Avenir LT Std 55 Roman"/>
                <a:ea typeface="+mn-ea"/>
                <a:cs typeface="Avenir LT Std 55 Roman"/>
              </a:defRPr>
            </a:lvl2pPr>
            <a:lvl3pPr marL="225922" indent="-97334" algn="l" defTabSz="257175" rtl="0" eaLnBrk="1" latinLnBrk="0" hangingPunct="1">
              <a:lnSpc>
                <a:spcPts val="1519"/>
              </a:lnSpc>
              <a:spcBef>
                <a:spcPts val="0"/>
              </a:spcBef>
              <a:spcAft>
                <a:spcPts val="675"/>
              </a:spcAft>
              <a:buClr>
                <a:schemeClr val="tx1">
                  <a:lumMod val="65000"/>
                </a:schemeClr>
              </a:buClr>
              <a:buSzPct val="80000"/>
              <a:buFont typeface="Lucida Grande"/>
              <a:buChar char="-"/>
              <a:defRPr sz="1350" b="0" i="0" kern="1200">
                <a:solidFill>
                  <a:schemeClr val="tx1"/>
                </a:solidFill>
                <a:latin typeface="+mn-lt"/>
                <a:ea typeface="+mn-ea"/>
                <a:cs typeface="Avenir LT Std 65 Medium"/>
              </a:defRPr>
            </a:lvl3pPr>
            <a:lvl4pPr marL="417910" indent="-97334" algn="l" defTabSz="257175" rtl="0" eaLnBrk="1" latinLnBrk="0" hangingPunct="1">
              <a:lnSpc>
                <a:spcPts val="1013"/>
              </a:lnSpc>
              <a:spcBef>
                <a:spcPts val="0"/>
              </a:spcBef>
              <a:spcAft>
                <a:spcPts val="338"/>
              </a:spcAft>
              <a:buClr>
                <a:schemeClr val="tx1">
                  <a:lumMod val="65000"/>
                </a:schemeClr>
              </a:buClr>
              <a:buSzPct val="80000"/>
              <a:buFont typeface="Lucida Grande"/>
              <a:buChar char="-"/>
              <a:defRPr sz="1013" b="0" i="0" kern="1200">
                <a:solidFill>
                  <a:schemeClr val="tx1"/>
                </a:solidFill>
                <a:latin typeface="Avenir LT Std 55 Roman"/>
                <a:ea typeface="+mn-ea"/>
                <a:cs typeface="Avenir LT Std 55 Roman"/>
              </a:defRPr>
            </a:lvl4pPr>
            <a:lvl5pPr marL="609005" indent="-99120" algn="l" defTabSz="257175" rtl="0" eaLnBrk="1" latinLnBrk="0" hangingPunct="1">
              <a:lnSpc>
                <a:spcPts val="1069"/>
              </a:lnSpc>
              <a:spcBef>
                <a:spcPts val="0"/>
              </a:spcBef>
              <a:spcAft>
                <a:spcPts val="338"/>
              </a:spcAft>
              <a:buClr>
                <a:schemeClr val="tx1">
                  <a:lumMod val="65000"/>
                </a:schemeClr>
              </a:buClr>
              <a:buSzPct val="80000"/>
              <a:buFont typeface="Lucida Grande"/>
              <a:buChar char="-"/>
              <a:defRPr sz="900" b="0" i="0" kern="1200">
                <a:solidFill>
                  <a:schemeClr val="tx1"/>
                </a:solidFill>
                <a:latin typeface="Avenir LT Std 55 Roman"/>
                <a:ea typeface="+mn-ea"/>
                <a:cs typeface="Avenir LT Std 55 Roman"/>
              </a:defRPr>
            </a:lvl5pPr>
            <a:lvl6pPr marL="997447" indent="-100013" algn="l" defTabSz="225922" rtl="0" eaLnBrk="1" latinLnBrk="0" hangingPunct="1">
              <a:lnSpc>
                <a:spcPts val="956"/>
              </a:lnSpc>
              <a:spcBef>
                <a:spcPts val="169"/>
              </a:spcBef>
              <a:spcAft>
                <a:spcPts val="169"/>
              </a:spcAft>
              <a:buSzPct val="80000"/>
              <a:buFont typeface="Lucida Grande"/>
              <a:buChar char="-"/>
              <a:tabLst>
                <a:tab pos="834926" algn="l"/>
              </a:tabLst>
              <a:defRPr sz="788" b="1" kern="1200">
                <a:solidFill>
                  <a:schemeClr val="tx1"/>
                </a:solidFill>
                <a:latin typeface="Arial"/>
                <a:ea typeface="+mn-ea"/>
                <a:cs typeface="Arial"/>
              </a:defRPr>
            </a:lvl6pPr>
            <a:lvl7pPr marL="1159967" indent="-99120"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7pPr>
            <a:lvl8pPr marL="1285875" indent="-97334"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8pPr>
            <a:lvl9pPr marL="1379637" indent="-91976"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9pPr>
          </a:lstStyle>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SAFETY</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Our staff, our community</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Emergency response</a:t>
            </a:r>
          </a:p>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CONNECTIVITY</a:t>
            </a:r>
          </a:p>
          <a:p>
            <a:pPr marL="968478" marR="0" lvl="4" indent="-457200" algn="l" defTabSz="257175" rtl="0" eaLnBrk="1" fontAlgn="auto" latinLnBrk="0" hangingPunct="1">
              <a:lnSpc>
                <a:spcPct val="100000"/>
              </a:lnSpc>
              <a:spcBef>
                <a:spcPts val="0"/>
              </a:spcBef>
              <a:spcAft>
                <a:spcPts val="338"/>
              </a:spcAft>
              <a:buClr>
                <a:prstClr val="black">
                  <a:lumMod val="65000"/>
                </a:prstClr>
              </a:buClr>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Reliability of the transportation network</a:t>
            </a:r>
          </a:p>
          <a:p>
            <a:pPr marL="456807" marR="0" lvl="1" indent="-457200" algn="l" defTabSz="257175" rtl="0" eaLnBrk="1" fontAlgn="auto" latinLnBrk="0" hangingPunct="1">
              <a:lnSpc>
                <a:spcPct val="100000"/>
              </a:lnSpc>
              <a:spcBef>
                <a:spcPts val="169"/>
              </a:spcBef>
              <a:spcAft>
                <a:spcPts val="338"/>
              </a:spcAft>
              <a:buClrTx/>
              <a:buSzPct val="80000"/>
              <a:buFont typeface="Wingdings" panose="05000000000000000000" pitchFamily="2" charset="2"/>
              <a:buChar char="ü"/>
              <a:tabLst/>
              <a:defRPr/>
            </a:pPr>
            <a:r>
              <a:rPr kumimoji="0" lang="en-US" sz="2575"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Asset management</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*BRIDGES*</a:t>
            </a:r>
          </a:p>
          <a:p>
            <a:pPr marL="456807" marR="0" lvl="1" indent="-457200" algn="l" defTabSz="257175" rtl="0" eaLnBrk="1" fontAlgn="auto" latinLnBrk="0" hangingPunct="1">
              <a:lnSpc>
                <a:spcPct val="100000"/>
              </a:lnSpc>
              <a:spcBef>
                <a:spcPts val="169"/>
              </a:spcBef>
              <a:spcAft>
                <a:spcPts val="338"/>
              </a:spcAft>
              <a:buClrTx/>
              <a:buSzPct val="80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E</a:t>
            </a:r>
            <a:r>
              <a:rPr kumimoji="0" lang="en-US" sz="2575"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fficiency and efficacy</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For TxDOT</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For other/all jurisdictions</a:t>
            </a:r>
          </a:p>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endParaRPr>
          </a:p>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endParaRPr>
          </a:p>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endParaRPr>
          </a:p>
          <a:p>
            <a:pPr marL="0" marR="0" lvl="0" indent="0" algn="l" defTabSz="257175" rtl="0" eaLnBrk="1" fontAlgn="auto" latinLnBrk="0" hangingPunct="1">
              <a:lnSpc>
                <a:spcPct val="100000"/>
              </a:lnSpc>
              <a:spcBef>
                <a:spcPts val="169"/>
              </a:spcBef>
              <a:spcAft>
                <a:spcPts val="675"/>
              </a:spcAft>
              <a:buClrTx/>
              <a:buSzPct val="80000"/>
              <a:buFont typeface="Arial"/>
              <a:buNone/>
              <a:tabLst/>
              <a:defRPr/>
            </a:pP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endParaRPr>
          </a:p>
          <a:p>
            <a:pPr marL="0" marR="0" lvl="0" indent="0" algn="l" defTabSz="257175" rtl="0" eaLnBrk="1" fontAlgn="auto" latinLnBrk="0" hangingPunct="1">
              <a:lnSpc>
                <a:spcPct val="100000"/>
              </a:lnSpc>
              <a:spcBef>
                <a:spcPts val="169"/>
              </a:spcBef>
              <a:spcAft>
                <a:spcPts val="675"/>
              </a:spcAft>
              <a:buClrTx/>
              <a:buSzPct val="80000"/>
              <a:buFont typeface="Arial"/>
              <a:buNone/>
              <a:tabLst/>
              <a:defRPr/>
            </a:pPr>
            <a:endParaRPr kumimoji="0" lang="en-US" sz="3200" b="0" i="0" u="none" strike="noStrike" kern="1200" cap="none" spc="0" normalizeH="0" baseline="0" noProof="0" dirty="0">
              <a:ln>
                <a:noFill/>
              </a:ln>
              <a:solidFill>
                <a:prstClr val="black"/>
              </a:solidFill>
              <a:effectLst/>
              <a:uLnTx/>
              <a:uFillTx/>
              <a:latin typeface="Arial"/>
              <a:ea typeface="ＭＳ Ｐゴシック"/>
            </a:endParaRPr>
          </a:p>
          <a:p>
            <a:pPr marL="97727" marR="0" lvl="0" indent="-97727" algn="l" defTabSz="257175" rtl="0" eaLnBrk="1" fontAlgn="auto" latinLnBrk="0" hangingPunct="1">
              <a:lnSpc>
                <a:spcPct val="100000"/>
              </a:lnSpc>
              <a:spcBef>
                <a:spcPts val="169"/>
              </a:spcBef>
              <a:spcAft>
                <a:spcPts val="675"/>
              </a:spcAft>
              <a:buClrTx/>
              <a:buSzPct val="80000"/>
              <a:buFont typeface="Arial"/>
              <a:buChar char="•"/>
              <a:tabLst/>
              <a:defRPr/>
            </a:pPr>
            <a:endParaRPr kumimoji="0" lang="en-US" sz="1900" b="0" i="0" u="none" strike="noStrike" kern="1200" cap="none" spc="0" normalizeH="0" baseline="0" noProof="0" dirty="0">
              <a:ln>
                <a:noFill/>
              </a:ln>
              <a:solidFill>
                <a:prstClr val="black"/>
              </a:solidFill>
              <a:effectLst/>
              <a:uLnTx/>
              <a:uFillTx/>
              <a:latin typeface="Arial"/>
              <a:ea typeface="ＭＳ Ｐゴシック"/>
            </a:endParaRPr>
          </a:p>
        </p:txBody>
      </p:sp>
      <p:pic>
        <p:nvPicPr>
          <p:cNvPr id="5" name="Picture 4">
            <a:extLst>
              <a:ext uri="{FF2B5EF4-FFF2-40B4-BE49-F238E27FC236}">
                <a16:creationId xmlns:a16="http://schemas.microsoft.com/office/drawing/2014/main" id="{943A5964-8D60-4CDB-9C72-EE2EFA004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6125" y="281512"/>
            <a:ext cx="5215876" cy="4616049"/>
          </a:xfrm>
          <a:prstGeom prst="rect">
            <a:avLst/>
          </a:prstGeom>
        </p:spPr>
      </p:pic>
      <p:pic>
        <p:nvPicPr>
          <p:cNvPr id="9" name="Picture 8">
            <a:extLst>
              <a:ext uri="{FF2B5EF4-FFF2-40B4-BE49-F238E27FC236}">
                <a16:creationId xmlns:a16="http://schemas.microsoft.com/office/drawing/2014/main" id="{00218E4E-A33A-4A84-8659-59B4AE685635}"/>
              </a:ext>
            </a:extLst>
          </p:cNvPr>
          <p:cNvPicPr>
            <a:picLocks noChangeAspect="1"/>
          </p:cNvPicPr>
          <p:nvPr/>
        </p:nvPicPr>
        <p:blipFill rotWithShape="1">
          <a:blip r:embed="rId3">
            <a:extLst>
              <a:ext uri="{28A0092B-C50C-407E-A947-70E740481C1C}">
                <a14:useLocalDpi xmlns:a14="http://schemas.microsoft.com/office/drawing/2010/main" val="0"/>
              </a:ext>
            </a:extLst>
          </a:blip>
          <a:srcRect t="24487" b="27512"/>
          <a:stretch/>
        </p:blipFill>
        <p:spPr>
          <a:xfrm>
            <a:off x="5394378" y="4897561"/>
            <a:ext cx="6797622" cy="1960439"/>
          </a:xfrm>
          <a:prstGeom prst="rect">
            <a:avLst/>
          </a:prstGeom>
        </p:spPr>
      </p:pic>
      <p:pic>
        <p:nvPicPr>
          <p:cNvPr id="11" name="Picture 10">
            <a:extLst>
              <a:ext uri="{FF2B5EF4-FFF2-40B4-BE49-F238E27FC236}">
                <a16:creationId xmlns:a16="http://schemas.microsoft.com/office/drawing/2014/main" id="{AA79B391-8986-49FA-80AA-77C80C7EDF3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93088" y="99427"/>
            <a:ext cx="2198912" cy="499886"/>
          </a:xfrm>
          <a:prstGeom prst="rect">
            <a:avLst/>
          </a:prstGeom>
        </p:spPr>
      </p:pic>
      <p:pic>
        <p:nvPicPr>
          <p:cNvPr id="13" name="Picture 12">
            <a:extLst>
              <a:ext uri="{FF2B5EF4-FFF2-40B4-BE49-F238E27FC236}">
                <a16:creationId xmlns:a16="http://schemas.microsoft.com/office/drawing/2014/main" id="{773E7D8E-A7A2-48C1-A458-87682D28D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125" y="3955874"/>
            <a:ext cx="1905846" cy="700527"/>
          </a:xfrm>
          <a:prstGeom prst="rect">
            <a:avLst/>
          </a:prstGeom>
        </p:spPr>
      </p:pic>
      <p:sp>
        <p:nvSpPr>
          <p:cNvPr id="4" name="TextBox 3">
            <a:extLst>
              <a:ext uri="{FF2B5EF4-FFF2-40B4-BE49-F238E27FC236}">
                <a16:creationId xmlns:a16="http://schemas.microsoft.com/office/drawing/2014/main" id="{D4A859C3-1186-42FA-8F8B-79D778FB1E61}"/>
              </a:ext>
            </a:extLst>
          </p:cNvPr>
          <p:cNvSpPr txBox="1"/>
          <p:nvPr/>
        </p:nvSpPr>
        <p:spPr>
          <a:xfrm>
            <a:off x="834890" y="626514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B4E6">
                    <a:lumMod val="75000"/>
                  </a:srgbClr>
                </a:solidFill>
                <a:effectLst/>
                <a:uLnTx/>
                <a:uFillTx/>
                <a:latin typeface="Arial"/>
                <a:ea typeface="ＭＳ Ｐゴシック"/>
                <a:cs typeface="+mn-cs"/>
              </a:rPr>
              <a:t>Slide: Rose Marie Klee, TxDOT</a:t>
            </a:r>
          </a:p>
        </p:txBody>
      </p:sp>
      <p:sp>
        <p:nvSpPr>
          <p:cNvPr id="6" name="TextBox 5"/>
          <p:cNvSpPr txBox="1"/>
          <p:nvPr/>
        </p:nvSpPr>
        <p:spPr>
          <a:xfrm>
            <a:off x="3052583" y="1055077"/>
            <a:ext cx="4221366" cy="914400"/>
          </a:xfrm>
          <a:prstGeom prst="rect">
            <a:avLst/>
          </a:prstGeom>
          <a:solidFill>
            <a:schemeClr val="accent2">
              <a:lumMod val="20000"/>
              <a:lumOff val="80000"/>
            </a:schemeClr>
          </a:solidFill>
          <a:ln w="28575">
            <a:solidFill>
              <a:srgbClr val="FF0000"/>
            </a:solidFill>
          </a:ln>
          <a:effectLst/>
        </p:spPr>
        <p:txBody>
          <a:bodyPr wrap="none" lIns="0" tIns="0" rIns="0" bIns="0" rtlCol="0" anchor="ctr">
            <a:noAutofit/>
          </a:bodyPr>
          <a:lstStyle/>
          <a:p>
            <a:pPr algn="ctr" eaLnBrk="0" hangingPunct="0">
              <a:lnSpc>
                <a:spcPts val="1800"/>
              </a:lnSpc>
            </a:pPr>
            <a:r>
              <a:rPr lang="en-US" b="1" dirty="0" smtClean="0">
                <a:ea typeface="+mn-ea"/>
                <a:cs typeface="+mn-cs"/>
              </a:rPr>
              <a:t>How to implement these goals </a:t>
            </a:r>
          </a:p>
          <a:p>
            <a:pPr algn="ctr" eaLnBrk="0" hangingPunct="0">
              <a:lnSpc>
                <a:spcPts val="1800"/>
              </a:lnSpc>
            </a:pPr>
            <a:r>
              <a:rPr lang="en-US" b="1" dirty="0" smtClean="0">
                <a:ea typeface="+mn-ea"/>
                <a:cs typeface="+mn-cs"/>
              </a:rPr>
              <a:t>during flood emergency response?</a:t>
            </a:r>
          </a:p>
        </p:txBody>
      </p:sp>
    </p:spTree>
    <p:extLst>
      <p:ext uri="{BB962C8B-B14F-4D97-AF65-F5344CB8AC3E}">
        <p14:creationId xmlns:p14="http://schemas.microsoft.com/office/powerpoint/2010/main" val="619541245"/>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Beaumont District Emergency Response Organization</a:t>
            </a:r>
            <a:endParaRPr lang="en-US" sz="2800" dirty="0"/>
          </a:p>
        </p:txBody>
      </p:sp>
      <p:grpSp>
        <p:nvGrpSpPr>
          <p:cNvPr id="5" name="Group 4"/>
          <p:cNvGrpSpPr/>
          <p:nvPr/>
        </p:nvGrpSpPr>
        <p:grpSpPr>
          <a:xfrm>
            <a:off x="8406210" y="1838932"/>
            <a:ext cx="3387874" cy="4013769"/>
            <a:chOff x="8734110" y="1566507"/>
            <a:chExt cx="3387874" cy="4013769"/>
          </a:xfrm>
        </p:grpSpPr>
        <p:pic>
          <p:nvPicPr>
            <p:cNvPr id="47" name="Picture 46"/>
            <p:cNvPicPr>
              <a:picLocks noChangeAspect="1"/>
            </p:cNvPicPr>
            <p:nvPr/>
          </p:nvPicPr>
          <p:blipFill>
            <a:blip r:embed="rId2"/>
            <a:stretch>
              <a:fillRect/>
            </a:stretch>
          </p:blipFill>
          <p:spPr>
            <a:xfrm>
              <a:off x="8741695" y="1566507"/>
              <a:ext cx="3380289" cy="4013769"/>
            </a:xfrm>
            <a:prstGeom prst="rect">
              <a:avLst/>
            </a:prstGeom>
            <a:ln w="3175">
              <a:solidFill>
                <a:schemeClr val="bg1">
                  <a:lumMod val="65000"/>
                </a:schemeClr>
              </a:solidFill>
            </a:ln>
          </p:spPr>
        </p:pic>
        <p:sp>
          <p:nvSpPr>
            <p:cNvPr id="51" name="TextBox 50"/>
            <p:cNvSpPr txBox="1"/>
            <p:nvPr/>
          </p:nvSpPr>
          <p:spPr>
            <a:xfrm>
              <a:off x="10135439" y="4035096"/>
              <a:ext cx="1043876"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AC15A">
                      <a:lumMod val="75000"/>
                    </a:srgbClr>
                  </a:solidFill>
                  <a:effectLst/>
                  <a:uLnTx/>
                  <a:uFillTx/>
                  <a:latin typeface="Arial"/>
                  <a:ea typeface="ＭＳ Ｐゴシック"/>
                </a:rPr>
                <a:t>Beaumont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Arial"/>
                  <a:ea typeface="ＭＳ Ｐゴシック"/>
                </a:rPr>
                <a:t>(Kevin Emerson)</a:t>
              </a:r>
              <a:endParaRPr kumimoji="0" lang="en-US" sz="900" b="0" i="0" u="none" strike="noStrike" kern="1200" cap="none" spc="0" normalizeH="0" baseline="0" noProof="0" dirty="0">
                <a:ln>
                  <a:noFill/>
                </a:ln>
                <a:solidFill>
                  <a:prstClr val="black"/>
                </a:solidFill>
                <a:effectLst/>
                <a:uLnTx/>
                <a:uFillTx/>
                <a:latin typeface="Arial"/>
                <a:ea typeface="ＭＳ Ｐゴシック"/>
              </a:endParaRPr>
            </a:p>
          </p:txBody>
        </p:sp>
        <p:sp>
          <p:nvSpPr>
            <p:cNvPr id="52" name="TextBox 51"/>
            <p:cNvSpPr txBox="1"/>
            <p:nvPr/>
          </p:nvSpPr>
          <p:spPr>
            <a:xfrm>
              <a:off x="9865018" y="3320913"/>
              <a:ext cx="1133644"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AC15A">
                      <a:lumMod val="75000"/>
                    </a:srgbClr>
                  </a:solidFill>
                  <a:effectLst/>
                  <a:uLnTx/>
                  <a:uFillTx/>
                  <a:latin typeface="Arial"/>
                  <a:ea typeface="ＭＳ Ｐゴシック"/>
                </a:rPr>
                <a:t>Kountze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Arial"/>
                  <a:ea typeface="ＭＳ Ｐゴシック"/>
                </a:rPr>
                <a:t>(Steven Singleton)</a:t>
              </a:r>
              <a:endParaRPr kumimoji="0" lang="en-US" sz="900" b="0" i="0" u="none" strike="noStrike" kern="1200" cap="none" spc="0" normalizeH="0" baseline="0" noProof="0" dirty="0">
                <a:ln>
                  <a:noFill/>
                </a:ln>
                <a:solidFill>
                  <a:prstClr val="black"/>
                </a:solidFill>
                <a:effectLst/>
                <a:uLnTx/>
                <a:uFillTx/>
                <a:latin typeface="Arial"/>
                <a:ea typeface="ＭＳ Ｐゴシック"/>
              </a:endParaRPr>
            </a:p>
          </p:txBody>
        </p:sp>
        <p:sp>
          <p:nvSpPr>
            <p:cNvPr id="59" name="TextBox 58"/>
            <p:cNvSpPr txBox="1"/>
            <p:nvPr/>
          </p:nvSpPr>
          <p:spPr>
            <a:xfrm>
              <a:off x="8734110" y="1571067"/>
              <a:ext cx="2467366" cy="553998"/>
            </a:xfrm>
            <a:prstGeom prst="rect">
              <a:avLst/>
            </a:prstGeom>
            <a:solidFill>
              <a:schemeClr val="bg1"/>
            </a:solidFill>
            <a:ln w="3175">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AC15A">
                      <a:lumMod val="75000"/>
                    </a:srgbClr>
                  </a:solidFill>
                  <a:effectLst/>
                  <a:uLnTx/>
                  <a:uFillTx/>
                  <a:latin typeface="Arial"/>
                  <a:ea typeface="ＭＳ Ｐゴシック"/>
                </a:rPr>
                <a:t>Maintenance Sections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a:ea typeface="ＭＳ Ｐゴシック"/>
                </a:rPr>
                <a:t>(Maintenance Supervisor)</a:t>
              </a:r>
              <a:endParaRPr kumimoji="0" lang="en-US" sz="1200" b="0" i="0" u="none" strike="noStrike" kern="1200" cap="none" spc="0" normalizeH="0" baseline="0" noProof="0" dirty="0">
                <a:ln>
                  <a:noFill/>
                </a:ln>
                <a:solidFill>
                  <a:prstClr val="black"/>
                </a:solidFill>
                <a:effectLst/>
                <a:uLnTx/>
                <a:uFillTx/>
                <a:latin typeface="Arial"/>
                <a:ea typeface="ＭＳ Ｐゴシック"/>
              </a:endParaRPr>
            </a:p>
          </p:txBody>
        </p:sp>
        <p:sp>
          <p:nvSpPr>
            <p:cNvPr id="56" name="TextBox 55"/>
            <p:cNvSpPr txBox="1"/>
            <p:nvPr/>
          </p:nvSpPr>
          <p:spPr>
            <a:xfrm>
              <a:off x="10933746" y="3729409"/>
              <a:ext cx="813043"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AC15A">
                      <a:lumMod val="75000"/>
                    </a:srgbClr>
                  </a:solidFill>
                  <a:effectLst/>
                  <a:uLnTx/>
                  <a:uFillTx/>
                  <a:latin typeface="Arial"/>
                  <a:ea typeface="ＭＳ Ｐゴシック"/>
                </a:rPr>
                <a:t>Orange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Arial"/>
                  <a:ea typeface="ＭＳ Ｐゴシック"/>
                </a:rPr>
                <a:t>(Jody Hand)</a:t>
              </a:r>
              <a:endParaRPr kumimoji="0" lang="en-US" sz="900" b="0" i="0" u="none" strike="noStrike" kern="1200" cap="none" spc="0" normalizeH="0" baseline="0" noProof="0" dirty="0">
                <a:ln>
                  <a:noFill/>
                </a:ln>
                <a:solidFill>
                  <a:prstClr val="black"/>
                </a:solidFill>
                <a:effectLst/>
                <a:uLnTx/>
                <a:uFillTx/>
                <a:latin typeface="Arial"/>
                <a:ea typeface="ＭＳ Ｐゴシック"/>
              </a:endParaRPr>
            </a:p>
          </p:txBody>
        </p:sp>
        <p:sp>
          <p:nvSpPr>
            <p:cNvPr id="57" name="TextBox 56"/>
            <p:cNvSpPr txBox="1"/>
            <p:nvPr/>
          </p:nvSpPr>
          <p:spPr>
            <a:xfrm>
              <a:off x="10441151" y="4433147"/>
              <a:ext cx="919995"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AC15A">
                      <a:lumMod val="75000"/>
                    </a:srgbClr>
                  </a:solidFill>
                  <a:effectLst/>
                  <a:uLnTx/>
                  <a:uFillTx/>
                  <a:latin typeface="Arial"/>
                  <a:ea typeface="ＭＳ Ｐゴシック"/>
                </a:rPr>
                <a:t>Port Arthur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Arial"/>
                  <a:ea typeface="ＭＳ Ｐゴシック"/>
                </a:rPr>
                <a:t>(Carl Ray)</a:t>
              </a:r>
              <a:endParaRPr kumimoji="0" lang="en-US" sz="900" b="0" i="0" u="none" strike="noStrike" kern="1200" cap="none" spc="0" normalizeH="0" baseline="0" noProof="0" dirty="0">
                <a:ln>
                  <a:noFill/>
                </a:ln>
                <a:solidFill>
                  <a:prstClr val="black"/>
                </a:solidFill>
                <a:effectLst/>
                <a:uLnTx/>
                <a:uFillTx/>
                <a:latin typeface="Arial"/>
                <a:ea typeface="ＭＳ Ｐゴシック"/>
              </a:endParaRPr>
            </a:p>
          </p:txBody>
        </p:sp>
        <p:sp>
          <p:nvSpPr>
            <p:cNvPr id="58" name="TextBox 57"/>
            <p:cNvSpPr txBox="1"/>
            <p:nvPr/>
          </p:nvSpPr>
          <p:spPr>
            <a:xfrm>
              <a:off x="9421140" y="4663103"/>
              <a:ext cx="857927"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AC15A">
                      <a:lumMod val="75000"/>
                    </a:srgbClr>
                  </a:solidFill>
                  <a:effectLst/>
                  <a:uLnTx/>
                  <a:uFillTx/>
                  <a:latin typeface="Arial"/>
                  <a:ea typeface="ＭＳ Ｐゴシック"/>
                </a:rPr>
                <a:t>Anahuac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Arial"/>
                  <a:ea typeface="ＭＳ Ｐゴシック"/>
                </a:rPr>
                <a:t>(Jake Taylor)</a:t>
              </a:r>
              <a:endParaRPr kumimoji="0" lang="en-US" sz="900" b="0" i="0" u="none" strike="noStrike" kern="1200" cap="none" spc="0" normalizeH="0" baseline="0" noProof="0" dirty="0">
                <a:ln>
                  <a:noFill/>
                </a:ln>
                <a:solidFill>
                  <a:prstClr val="black"/>
                </a:solidFill>
                <a:effectLst/>
                <a:uLnTx/>
                <a:uFillTx/>
                <a:latin typeface="Arial"/>
                <a:ea typeface="ＭＳ Ｐゴシック"/>
              </a:endParaRPr>
            </a:p>
          </p:txBody>
        </p:sp>
        <p:sp>
          <p:nvSpPr>
            <p:cNvPr id="63" name="TextBox 62"/>
            <p:cNvSpPr txBox="1"/>
            <p:nvPr/>
          </p:nvSpPr>
          <p:spPr>
            <a:xfrm>
              <a:off x="9138741" y="3878923"/>
              <a:ext cx="1172117"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AC15A">
                      <a:lumMod val="75000"/>
                    </a:srgbClr>
                  </a:solidFill>
                  <a:effectLst/>
                  <a:uLnTx/>
                  <a:uFillTx/>
                  <a:latin typeface="Arial"/>
                  <a:ea typeface="ＭＳ Ｐゴシック"/>
                </a:rPr>
                <a:t>Liberty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Arial"/>
                  <a:ea typeface="ＭＳ Ｐゴシック"/>
                </a:rPr>
                <a:t>(Tyrone Alexander)</a:t>
              </a:r>
              <a:endParaRPr kumimoji="0" lang="en-US" sz="900" b="0" i="0" u="none" strike="noStrike" kern="1200" cap="none" spc="0" normalizeH="0" baseline="0" noProof="0" dirty="0">
                <a:ln>
                  <a:noFill/>
                </a:ln>
                <a:solidFill>
                  <a:prstClr val="black"/>
                </a:solidFill>
                <a:effectLst/>
                <a:uLnTx/>
                <a:uFillTx/>
                <a:latin typeface="Arial"/>
                <a:ea typeface="ＭＳ Ｐゴシック"/>
              </a:endParaRPr>
            </a:p>
          </p:txBody>
        </p:sp>
        <p:sp>
          <p:nvSpPr>
            <p:cNvPr id="64" name="TextBox 63"/>
            <p:cNvSpPr txBox="1"/>
            <p:nvPr/>
          </p:nvSpPr>
          <p:spPr>
            <a:xfrm>
              <a:off x="10025049" y="2568131"/>
              <a:ext cx="1063113"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AC15A">
                      <a:lumMod val="75000"/>
                    </a:srgbClr>
                  </a:solidFill>
                  <a:effectLst/>
                  <a:uLnTx/>
                  <a:uFillTx/>
                  <a:latin typeface="Arial"/>
                  <a:ea typeface="ＭＳ Ｐゴシック"/>
                </a:rPr>
                <a:t>Woodville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Arial"/>
                  <a:ea typeface="ＭＳ Ｐゴシック"/>
                </a:rPr>
                <a:t>(Jay Castleberry)</a:t>
              </a:r>
              <a:endParaRPr kumimoji="0" lang="en-US" sz="900" b="0" i="0" u="none" strike="noStrike" kern="1200" cap="none" spc="0" normalizeH="0" baseline="0" noProof="0" dirty="0">
                <a:ln>
                  <a:noFill/>
                </a:ln>
                <a:solidFill>
                  <a:prstClr val="black"/>
                </a:solidFill>
                <a:effectLst/>
                <a:uLnTx/>
                <a:uFillTx/>
                <a:latin typeface="Arial"/>
                <a:ea typeface="ＭＳ Ｐゴシック"/>
              </a:endParaRPr>
            </a:p>
          </p:txBody>
        </p:sp>
        <p:sp>
          <p:nvSpPr>
            <p:cNvPr id="65" name="TextBox 64"/>
            <p:cNvSpPr txBox="1"/>
            <p:nvPr/>
          </p:nvSpPr>
          <p:spPr>
            <a:xfrm>
              <a:off x="10679631" y="2156134"/>
              <a:ext cx="947696"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AC15A">
                      <a:lumMod val="75000"/>
                    </a:srgbClr>
                  </a:solidFill>
                  <a:effectLst/>
                  <a:uLnTx/>
                  <a:uFillTx/>
                  <a:latin typeface="Arial"/>
                  <a:ea typeface="ＭＳ Ｐゴシック"/>
                </a:rPr>
                <a:t>Jasper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Arial"/>
                  <a:ea typeface="ＭＳ Ｐゴシック"/>
                </a:rPr>
                <a:t>(</a:t>
              </a:r>
              <a:r>
                <a:rPr kumimoji="0" lang="en-US" sz="900" b="0" i="0" u="none" strike="noStrike" kern="1200" cap="none" spc="0" normalizeH="0" baseline="0" noProof="0" dirty="0" err="1" smtClean="0">
                  <a:ln>
                    <a:noFill/>
                  </a:ln>
                  <a:solidFill>
                    <a:prstClr val="black"/>
                  </a:solidFill>
                  <a:effectLst/>
                  <a:uLnTx/>
                  <a:uFillTx/>
                  <a:latin typeface="Arial"/>
                  <a:ea typeface="ＭＳ Ｐゴシック"/>
                </a:rPr>
                <a:t>JoEllen</a:t>
              </a:r>
              <a:r>
                <a:rPr kumimoji="0" lang="en-US" sz="900" b="0" i="0" u="none" strike="noStrike" kern="1200" cap="none" spc="0" normalizeH="0" baseline="0" noProof="0" dirty="0" smtClean="0">
                  <a:ln>
                    <a:noFill/>
                  </a:ln>
                  <a:solidFill>
                    <a:prstClr val="black"/>
                  </a:solidFill>
                  <a:effectLst/>
                  <a:uLnTx/>
                  <a:uFillTx/>
                  <a:latin typeface="Arial"/>
                  <a:ea typeface="ＭＳ Ｐゴシック"/>
                </a:rPr>
                <a:t> Miller)</a:t>
              </a:r>
              <a:endParaRPr kumimoji="0" lang="en-US" sz="900" b="0" i="0" u="none" strike="noStrike" kern="1200" cap="none" spc="0" normalizeH="0" baseline="0" noProof="0" dirty="0">
                <a:ln>
                  <a:noFill/>
                </a:ln>
                <a:solidFill>
                  <a:prstClr val="black"/>
                </a:solidFill>
                <a:effectLst/>
                <a:uLnTx/>
                <a:uFillTx/>
                <a:latin typeface="Arial"/>
                <a:ea typeface="ＭＳ Ｐゴシック"/>
              </a:endParaRPr>
            </a:p>
          </p:txBody>
        </p:sp>
        <p:sp>
          <p:nvSpPr>
            <p:cNvPr id="66" name="TextBox 65"/>
            <p:cNvSpPr txBox="1"/>
            <p:nvPr/>
          </p:nvSpPr>
          <p:spPr>
            <a:xfrm>
              <a:off x="11270469" y="1691735"/>
              <a:ext cx="851515"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AC15A">
                      <a:lumMod val="75000"/>
                    </a:srgbClr>
                  </a:solidFill>
                  <a:effectLst/>
                  <a:uLnTx/>
                  <a:uFillTx/>
                  <a:latin typeface="Arial"/>
                  <a:ea typeface="ＭＳ Ｐゴシック"/>
                </a:rPr>
                <a:t>Newton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Arial"/>
                  <a:ea typeface="ＭＳ Ｐゴシック"/>
                </a:rPr>
                <a:t>(Cecil Wade)</a:t>
              </a:r>
              <a:endParaRPr kumimoji="0" lang="en-US" sz="900" b="0" i="0" u="none" strike="noStrike" kern="1200" cap="none" spc="0" normalizeH="0" baseline="0" noProof="0" dirty="0">
                <a:ln>
                  <a:noFill/>
                </a:ln>
                <a:solidFill>
                  <a:prstClr val="black"/>
                </a:solidFill>
                <a:effectLst/>
                <a:uLnTx/>
                <a:uFillTx/>
                <a:latin typeface="Arial"/>
                <a:ea typeface="ＭＳ Ｐゴシック"/>
              </a:endParaRPr>
            </a:p>
          </p:txBody>
        </p:sp>
      </p:grpSp>
      <p:sp>
        <p:nvSpPr>
          <p:cNvPr id="32" name="Rectangle 31"/>
          <p:cNvSpPr/>
          <p:nvPr/>
        </p:nvSpPr>
        <p:spPr bwMode="auto">
          <a:xfrm>
            <a:off x="8287405" y="1705049"/>
            <a:ext cx="3632738" cy="4280114"/>
          </a:xfrm>
          <a:prstGeom prst="rect">
            <a:avLst/>
          </a:prstGeom>
          <a:noFill/>
          <a:ln w="19050">
            <a:solidFill>
              <a:srgbClr val="0070C0"/>
            </a:solidFill>
            <a:prstDash val="dash"/>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cxnSp>
        <p:nvCxnSpPr>
          <p:cNvPr id="4" name="Straight Connector 3"/>
          <p:cNvCxnSpPr/>
          <p:nvPr/>
        </p:nvCxnSpPr>
        <p:spPr>
          <a:xfrm>
            <a:off x="4086399" y="3209497"/>
            <a:ext cx="275253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450401" y="3214590"/>
            <a:ext cx="0" cy="43344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097534" y="3204188"/>
            <a:ext cx="0" cy="43344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827571" y="3209496"/>
            <a:ext cx="0" cy="43344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50159" y="2962894"/>
            <a:ext cx="484" cy="22879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26860" y="3609254"/>
            <a:ext cx="104708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Arial"/>
                <a:ea typeface="ＭＳ Ｐゴシック"/>
              </a:rPr>
              <a:t>Logistics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a:ea typeface="ＭＳ Ｐゴシック"/>
              </a:rPr>
              <a:t>(Keith Horn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a:ea typeface="ＭＳ Ｐゴシック"/>
              </a:rPr>
              <a:t>Scott Estes)</a:t>
            </a:r>
            <a:endParaRPr kumimoji="0" lang="en-US" sz="1200" b="0" i="0" u="none" strike="noStrike" kern="1200" cap="none" spc="0" normalizeH="0" baseline="0" noProof="0" dirty="0">
              <a:ln>
                <a:noFill/>
              </a:ln>
              <a:solidFill>
                <a:prstClr val="black"/>
              </a:solidFill>
              <a:effectLst/>
              <a:uLnTx/>
              <a:uFillTx/>
              <a:latin typeface="Arial"/>
              <a:ea typeface="ＭＳ Ｐゴシック"/>
            </a:endParaRPr>
          </a:p>
        </p:txBody>
      </p:sp>
      <p:sp>
        <p:nvSpPr>
          <p:cNvPr id="13" name="TextBox 12"/>
          <p:cNvSpPr txBox="1"/>
          <p:nvPr/>
        </p:nvSpPr>
        <p:spPr>
          <a:xfrm>
            <a:off x="4866748" y="4680604"/>
            <a:ext cx="116730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Arial"/>
                <a:ea typeface="ＭＳ Ｐゴシック"/>
              </a:rPr>
              <a:t>Operations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a:ea typeface="ＭＳ Ｐゴシック"/>
              </a:rPr>
              <a:t>(Brad Murray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a:ea typeface="ＭＳ Ｐゴシック"/>
              </a:rPr>
              <a:t>John </a:t>
            </a:r>
            <a:r>
              <a:rPr kumimoji="0" lang="en-US" sz="1200" b="0" i="0" u="none" strike="noStrike" kern="1200" cap="none" spc="0" normalizeH="0" baseline="0" noProof="0" dirty="0" err="1" smtClean="0">
                <a:ln>
                  <a:noFill/>
                </a:ln>
                <a:solidFill>
                  <a:prstClr val="black"/>
                </a:solidFill>
                <a:effectLst/>
                <a:uLnTx/>
                <a:uFillTx/>
                <a:latin typeface="Arial"/>
                <a:ea typeface="ＭＳ Ｐゴシック"/>
              </a:rPr>
              <a:t>Sudela</a:t>
            </a:r>
            <a:r>
              <a:rPr kumimoji="0" lang="en-US" sz="1200" b="0" i="0" u="none" strike="noStrike" kern="1200" cap="none" spc="0" normalizeH="0" baseline="0" noProof="0" dirty="0" smtClean="0">
                <a:ln>
                  <a:noFill/>
                </a:ln>
                <a:solidFill>
                  <a:prstClr val="black"/>
                </a:solidFill>
                <a:effectLst/>
                <a:uLnTx/>
                <a:uFillTx/>
                <a:latin typeface="Arial"/>
                <a:ea typeface="ＭＳ Ｐゴシック"/>
              </a:rPr>
              <a:t>)</a:t>
            </a:r>
            <a:endParaRPr kumimoji="0" lang="en-US" sz="1200" b="0" i="0" u="none" strike="noStrike" kern="1200" cap="none" spc="0" normalizeH="0" baseline="0" noProof="0" dirty="0">
              <a:ln>
                <a:noFill/>
              </a:ln>
              <a:solidFill>
                <a:prstClr val="black"/>
              </a:solidFill>
              <a:effectLst/>
              <a:uLnTx/>
              <a:uFillTx/>
              <a:latin typeface="Arial"/>
              <a:ea typeface="ＭＳ Ｐゴシック"/>
            </a:endParaRPr>
          </a:p>
        </p:txBody>
      </p:sp>
      <p:sp>
        <p:nvSpPr>
          <p:cNvPr id="14" name="TextBox 13"/>
          <p:cNvSpPr txBox="1"/>
          <p:nvPr/>
        </p:nvSpPr>
        <p:spPr>
          <a:xfrm>
            <a:off x="3401719" y="3609254"/>
            <a:ext cx="13097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Arial"/>
                <a:ea typeface="ＭＳ Ｐゴシック"/>
              </a:rPr>
              <a:t>Planning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a:ea typeface="ＭＳ Ｐゴシック"/>
              </a:rPr>
              <a:t>(Adam Jack)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ＭＳ Ｐゴシック"/>
            </a:endParaRPr>
          </a:p>
        </p:txBody>
      </p:sp>
      <p:sp>
        <p:nvSpPr>
          <p:cNvPr id="15" name="TextBox 14"/>
          <p:cNvSpPr txBox="1"/>
          <p:nvPr/>
        </p:nvSpPr>
        <p:spPr>
          <a:xfrm>
            <a:off x="6215236" y="3609254"/>
            <a:ext cx="134248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Arial"/>
                <a:ea typeface="ＭＳ Ｐゴシック"/>
              </a:rPr>
              <a:t>Administrative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a:ea typeface="ＭＳ Ｐゴシック"/>
              </a:rPr>
              <a:t>(Heather Weeks)</a:t>
            </a:r>
            <a:endParaRPr kumimoji="0" lang="en-US" sz="1200" b="0" i="0" u="none" strike="noStrike" kern="1200" cap="none" spc="0" normalizeH="0" baseline="0" noProof="0" dirty="0">
              <a:ln>
                <a:noFill/>
              </a:ln>
              <a:solidFill>
                <a:prstClr val="black"/>
              </a:solidFill>
              <a:effectLst/>
              <a:uLnTx/>
              <a:uFillTx/>
              <a:latin typeface="Arial"/>
              <a:ea typeface="ＭＳ Ｐゴシック"/>
            </a:endParaRPr>
          </a:p>
        </p:txBody>
      </p:sp>
      <p:sp>
        <p:nvSpPr>
          <p:cNvPr id="16" name="TextBox 15"/>
          <p:cNvSpPr txBox="1"/>
          <p:nvPr/>
        </p:nvSpPr>
        <p:spPr>
          <a:xfrm>
            <a:off x="4714462" y="2257616"/>
            <a:ext cx="147187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Arial"/>
                <a:ea typeface="ＭＳ Ｐゴシック"/>
              </a:rPr>
              <a:t>Incident Command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(Chris </a:t>
            </a:r>
            <a:r>
              <a:rPr kumimoji="0" lang="en-US" sz="1200" b="0" i="0" u="none" strike="noStrike" kern="1200" cap="none" spc="0" normalizeH="0" baseline="0" noProof="0" dirty="0" smtClean="0">
                <a:ln>
                  <a:noFill/>
                </a:ln>
                <a:solidFill>
                  <a:prstClr val="black"/>
                </a:solidFill>
                <a:effectLst/>
                <a:uLnTx/>
                <a:uFillTx/>
                <a:latin typeface="Arial"/>
                <a:ea typeface="ＭＳ Ｐゴシック"/>
              </a:rPr>
              <a:t>Henry / </a:t>
            </a:r>
            <a:endParaRPr kumimoji="0" lang="en-US" sz="12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Kenneth </a:t>
            </a:r>
            <a:r>
              <a:rPr kumimoji="0" lang="en-US" sz="1200" b="0" i="0" u="none" strike="noStrike" kern="1200" cap="none" spc="0" normalizeH="0" baseline="0" noProof="0" dirty="0" err="1">
                <a:ln>
                  <a:noFill/>
                </a:ln>
                <a:solidFill>
                  <a:prstClr val="black"/>
                </a:solidFill>
                <a:effectLst/>
                <a:uLnTx/>
                <a:uFillTx/>
                <a:latin typeface="Arial"/>
                <a:ea typeface="ＭＳ Ｐゴシック"/>
              </a:rPr>
              <a:t>Wiemers</a:t>
            </a:r>
            <a:r>
              <a:rPr kumimoji="0" lang="en-US" sz="1200" b="0" i="0" u="none" strike="noStrike" kern="1200" cap="none" spc="0" normalizeH="0" baseline="0" noProof="0" dirty="0">
                <a:ln>
                  <a:noFill/>
                </a:ln>
                <a:solidFill>
                  <a:prstClr val="black"/>
                </a:solidFill>
                <a:effectLst/>
                <a:uLnTx/>
                <a:uFillTx/>
                <a:latin typeface="Arial"/>
                <a:ea typeface="ＭＳ Ｐゴシック"/>
              </a:rPr>
              <a:t>)</a:t>
            </a:r>
          </a:p>
        </p:txBody>
      </p:sp>
      <p:sp>
        <p:nvSpPr>
          <p:cNvPr id="62" name="TextBox 61"/>
          <p:cNvSpPr txBox="1"/>
          <p:nvPr/>
        </p:nvSpPr>
        <p:spPr>
          <a:xfrm>
            <a:off x="4234933" y="1918727"/>
            <a:ext cx="25731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Arial"/>
                <a:ea typeface="ＭＳ Ｐゴシック"/>
              </a:rPr>
              <a:t>District Engineer </a:t>
            </a:r>
            <a:r>
              <a:rPr kumimoji="0" lang="en-US" sz="1200" b="0" i="0" u="none" strike="noStrike" kern="1200" cap="none" spc="0" normalizeH="0" baseline="0" noProof="0" dirty="0" smtClean="0">
                <a:ln>
                  <a:noFill/>
                </a:ln>
                <a:solidFill>
                  <a:prstClr val="black"/>
                </a:solidFill>
                <a:effectLst/>
                <a:uLnTx/>
                <a:uFillTx/>
                <a:latin typeface="Arial"/>
                <a:ea typeface="ＭＳ Ｐゴシック"/>
              </a:rPr>
              <a:t>(Martin Gonzalez)</a:t>
            </a:r>
            <a:endParaRPr kumimoji="0" lang="en-US" sz="1200" b="0" i="0" u="none" strike="noStrike" kern="1200" cap="none" spc="0" normalizeH="0" baseline="0" noProof="0" dirty="0">
              <a:ln>
                <a:noFill/>
              </a:ln>
              <a:solidFill>
                <a:prstClr val="black"/>
              </a:solidFill>
              <a:effectLst/>
              <a:uLnTx/>
              <a:uFillTx/>
              <a:latin typeface="Arial"/>
              <a:ea typeface="ＭＳ Ｐゴシック"/>
            </a:endParaRPr>
          </a:p>
        </p:txBody>
      </p:sp>
      <p:cxnSp>
        <p:nvCxnSpPr>
          <p:cNvPr id="69" name="Straight Connector 68"/>
          <p:cNvCxnSpPr/>
          <p:nvPr/>
        </p:nvCxnSpPr>
        <p:spPr>
          <a:xfrm>
            <a:off x="5450401" y="4276773"/>
            <a:ext cx="0" cy="43344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132103" y="2441141"/>
            <a:ext cx="100973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a:ea typeface="ＭＳ Ｐゴシック"/>
              </a:rPr>
              <a:t>(Day / </a:t>
            </a:r>
            <a:endParaRPr kumimoji="0" lang="en-US" sz="12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a:ea typeface="ＭＳ Ｐゴシック"/>
              </a:rPr>
              <a:t>Night)</a:t>
            </a:r>
            <a:endParaRPr kumimoji="0" lang="en-US" sz="1200" b="0" i="0" u="none" strike="noStrike" kern="1200" cap="none" spc="0" normalizeH="0" baseline="0" noProof="0" dirty="0">
              <a:ln>
                <a:noFill/>
              </a:ln>
              <a:solidFill>
                <a:prstClr val="black"/>
              </a:solidFill>
              <a:effectLst/>
              <a:uLnTx/>
              <a:uFillTx/>
              <a:latin typeface="Arial"/>
              <a:ea typeface="ＭＳ Ｐゴシック"/>
            </a:endParaRPr>
          </a:p>
        </p:txBody>
      </p:sp>
      <p:sp>
        <p:nvSpPr>
          <p:cNvPr id="26" name="Rectangle 25"/>
          <p:cNvSpPr/>
          <p:nvPr/>
        </p:nvSpPr>
        <p:spPr bwMode="auto">
          <a:xfrm>
            <a:off x="2724933" y="1702976"/>
            <a:ext cx="5389036" cy="3831679"/>
          </a:xfrm>
          <a:prstGeom prst="rect">
            <a:avLst/>
          </a:prstGeom>
          <a:noFill/>
          <a:ln w="19050">
            <a:solidFill>
              <a:srgbClr val="0070C0"/>
            </a:solidFill>
            <a:prstDash val="dash"/>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71" name="TextBox 70"/>
          <p:cNvSpPr txBox="1"/>
          <p:nvPr/>
        </p:nvSpPr>
        <p:spPr>
          <a:xfrm>
            <a:off x="2896745" y="2356462"/>
            <a:ext cx="1745991"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A3CA4B">
                    <a:lumMod val="75000"/>
                  </a:srgbClr>
                </a:solidFill>
                <a:effectLst/>
                <a:uLnTx/>
                <a:uFillTx/>
                <a:latin typeface="Arial"/>
                <a:ea typeface="ＭＳ Ｐゴシック"/>
              </a:rPr>
              <a:t>TxDOT Beaumont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A3CA4B">
                    <a:lumMod val="75000"/>
                  </a:srgbClr>
                </a:solidFill>
                <a:effectLst/>
                <a:uLnTx/>
                <a:uFillTx/>
                <a:latin typeface="Arial"/>
                <a:ea typeface="ＭＳ Ｐゴシック"/>
              </a:rPr>
              <a:t>Emergency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A3CA4B">
                    <a:lumMod val="75000"/>
                  </a:srgbClr>
                </a:solidFill>
                <a:effectLst/>
                <a:uLnTx/>
                <a:uFillTx/>
                <a:latin typeface="Arial"/>
                <a:ea typeface="ＭＳ Ｐゴシック"/>
              </a:rPr>
              <a:t>Operations Center</a:t>
            </a:r>
          </a:p>
        </p:txBody>
      </p:sp>
      <p:sp>
        <p:nvSpPr>
          <p:cNvPr id="38" name="TextBox 37"/>
          <p:cNvSpPr txBox="1"/>
          <p:nvPr/>
        </p:nvSpPr>
        <p:spPr>
          <a:xfrm>
            <a:off x="6750413" y="2428559"/>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grpSp>
        <p:nvGrpSpPr>
          <p:cNvPr id="41" name="Group 40"/>
          <p:cNvGrpSpPr/>
          <p:nvPr/>
        </p:nvGrpSpPr>
        <p:grpSpPr>
          <a:xfrm>
            <a:off x="3439362" y="5328131"/>
            <a:ext cx="3960178" cy="1048443"/>
            <a:chOff x="2104637" y="5351026"/>
            <a:chExt cx="3960178" cy="1048443"/>
          </a:xfrm>
        </p:grpSpPr>
        <p:sp>
          <p:nvSpPr>
            <p:cNvPr id="60" name="TextBox 59"/>
            <p:cNvSpPr txBox="1"/>
            <p:nvPr/>
          </p:nvSpPr>
          <p:spPr>
            <a:xfrm>
              <a:off x="3332603" y="6122470"/>
              <a:ext cx="1699070" cy="276999"/>
            </a:xfrm>
            <a:prstGeom prst="rect">
              <a:avLst/>
            </a:prstGeom>
            <a:solidFill>
              <a:schemeClr val="bg1"/>
            </a:solidFill>
            <a:ln w="3175">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AC15A">
                      <a:lumMod val="75000"/>
                    </a:srgbClr>
                  </a:solidFill>
                  <a:effectLst/>
                  <a:uLnTx/>
                  <a:uFillTx/>
                  <a:latin typeface="Arial"/>
                  <a:ea typeface="ＭＳ Ｐゴシック"/>
                </a:rPr>
                <a:t>Maintenance Sections</a:t>
              </a:r>
              <a:endParaRPr kumimoji="0" lang="en-US" sz="1200" b="0" i="0" u="none" strike="noStrike" kern="1200" cap="none" spc="0" normalizeH="0" baseline="0" noProof="0" dirty="0">
                <a:ln>
                  <a:noFill/>
                </a:ln>
                <a:solidFill>
                  <a:srgbClr val="FAC15A">
                    <a:lumMod val="75000"/>
                  </a:srgbClr>
                </a:solidFill>
                <a:effectLst/>
                <a:uLnTx/>
                <a:uFillTx/>
                <a:latin typeface="Arial"/>
                <a:ea typeface="ＭＳ Ｐゴシック"/>
              </a:endParaRPr>
            </a:p>
          </p:txBody>
        </p:sp>
        <p:grpSp>
          <p:nvGrpSpPr>
            <p:cNvPr id="3" name="Group 2"/>
            <p:cNvGrpSpPr/>
            <p:nvPr/>
          </p:nvGrpSpPr>
          <p:grpSpPr>
            <a:xfrm>
              <a:off x="2104637" y="5785449"/>
              <a:ext cx="3960178" cy="233937"/>
              <a:chOff x="2455156" y="4417335"/>
              <a:chExt cx="3960178" cy="233937"/>
            </a:xfrm>
          </p:grpSpPr>
          <p:cxnSp>
            <p:nvCxnSpPr>
              <p:cNvPr id="19" name="Straight Connector 18"/>
              <p:cNvCxnSpPr/>
              <p:nvPr/>
            </p:nvCxnSpPr>
            <p:spPr>
              <a:xfrm>
                <a:off x="2455156" y="4417335"/>
                <a:ext cx="3960178" cy="1600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550796" y="4433443"/>
                <a:ext cx="0" cy="2178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404792" y="4433443"/>
                <a:ext cx="0" cy="2178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045657" y="4433443"/>
                <a:ext cx="0" cy="2178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019443" y="4433443"/>
                <a:ext cx="0" cy="2178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963735" y="4433443"/>
                <a:ext cx="0" cy="2178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438658" y="4433443"/>
                <a:ext cx="0" cy="2178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476950" y="4433443"/>
                <a:ext cx="0" cy="2178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20774" y="4433443"/>
                <a:ext cx="0" cy="2178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472581" y="4433443"/>
                <a:ext cx="0" cy="217829"/>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73" name="Straight Connector 72"/>
            <p:cNvCxnSpPr/>
            <p:nvPr/>
          </p:nvCxnSpPr>
          <p:spPr>
            <a:xfrm>
              <a:off x="4127594" y="5351026"/>
              <a:ext cx="0" cy="433449"/>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224413" y="1374416"/>
            <a:ext cx="2317327" cy="1332188"/>
            <a:chOff x="184369" y="1374416"/>
            <a:chExt cx="2317327" cy="1332188"/>
          </a:xfrm>
        </p:grpSpPr>
        <p:sp>
          <p:nvSpPr>
            <p:cNvPr id="17" name="TextBox 16"/>
            <p:cNvSpPr txBox="1"/>
            <p:nvPr/>
          </p:nvSpPr>
          <p:spPr>
            <a:xfrm>
              <a:off x="457970" y="1770285"/>
              <a:ext cx="1745991"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A3CA4B">
                      <a:lumMod val="75000"/>
                    </a:srgbClr>
                  </a:solidFill>
                  <a:effectLst/>
                  <a:uLnTx/>
                  <a:uFillTx/>
                  <a:latin typeface="Arial"/>
                  <a:ea typeface="ＭＳ Ｐゴシック"/>
                </a:rPr>
                <a:t>TxDOT Austin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A3CA4B">
                      <a:lumMod val="75000"/>
                    </a:srgbClr>
                  </a:solidFill>
                  <a:effectLst/>
                  <a:uLnTx/>
                  <a:uFillTx/>
                  <a:latin typeface="Arial"/>
                  <a:ea typeface="ＭＳ Ｐゴシック"/>
                </a:rPr>
                <a:t>Emergency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srgbClr val="A3CA4B">
                      <a:lumMod val="75000"/>
                    </a:srgbClr>
                  </a:solidFill>
                  <a:effectLst/>
                  <a:uLnTx/>
                  <a:uFillTx/>
                  <a:latin typeface="Arial"/>
                  <a:ea typeface="ＭＳ Ｐゴシック"/>
                </a:rPr>
                <a:t>Operations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a:ea typeface="ＭＳ Ｐゴシック"/>
                </a:rPr>
                <a:t>(Matthew </a:t>
              </a:r>
              <a:r>
                <a:rPr kumimoji="0" lang="en-US" sz="1200" b="0" i="0" u="none" strike="noStrike" kern="1200" cap="none" spc="0" normalizeH="0" baseline="0" noProof="0" dirty="0" err="1" smtClean="0">
                  <a:ln>
                    <a:noFill/>
                  </a:ln>
                  <a:solidFill>
                    <a:prstClr val="black"/>
                  </a:solidFill>
                  <a:effectLst/>
                  <a:uLnTx/>
                  <a:uFillTx/>
                  <a:latin typeface="Arial"/>
                  <a:ea typeface="ＭＳ Ｐゴシック"/>
                </a:rPr>
                <a:t>Heinze</a:t>
              </a:r>
              <a:r>
                <a:rPr kumimoji="0" lang="en-US" sz="1200" b="0" i="0" u="none" strike="noStrike" kern="1200" cap="none" spc="0" normalizeH="0" baseline="0" noProof="0" dirty="0" smtClean="0">
                  <a:ln>
                    <a:noFill/>
                  </a:ln>
                  <a:solidFill>
                    <a:prstClr val="black"/>
                  </a:solidFill>
                  <a:effectLst/>
                  <a:uLnTx/>
                  <a:uFillTx/>
                  <a:latin typeface="Arial"/>
                  <a:ea typeface="ＭＳ Ｐゴシック"/>
                </a:rPr>
                <a:t>)</a:t>
              </a:r>
              <a:endParaRPr kumimoji="0" lang="en-US" sz="1200" b="0" i="0" u="none" strike="noStrike" kern="1200" cap="none" spc="0" normalizeH="0" baseline="0" noProof="0" dirty="0">
                <a:ln>
                  <a:noFill/>
                </a:ln>
                <a:solidFill>
                  <a:prstClr val="black"/>
                </a:solidFill>
                <a:effectLst/>
                <a:uLnTx/>
                <a:uFillTx/>
                <a:latin typeface="Arial"/>
                <a:ea typeface="ＭＳ Ｐゴシック"/>
              </a:endParaRPr>
            </a:p>
          </p:txBody>
        </p:sp>
        <p:sp>
          <p:nvSpPr>
            <p:cNvPr id="70" name="Rectangle 69"/>
            <p:cNvSpPr/>
            <p:nvPr/>
          </p:nvSpPr>
          <p:spPr bwMode="auto">
            <a:xfrm>
              <a:off x="184369" y="1705049"/>
              <a:ext cx="2317327" cy="1001555"/>
            </a:xfrm>
            <a:prstGeom prst="rect">
              <a:avLst/>
            </a:prstGeom>
            <a:noFill/>
            <a:ln w="19050">
              <a:solidFill>
                <a:srgbClr val="0070C0"/>
              </a:solidFill>
              <a:prstDash val="dash"/>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70C0"/>
                </a:solidFill>
                <a:effectLst/>
                <a:uLnTx/>
                <a:uFillTx/>
                <a:latin typeface="Arial" charset="0"/>
                <a:ea typeface="ＭＳ Ｐゴシック" pitchFamily="16" charset="-128"/>
                <a:cs typeface="ＭＳ Ｐゴシック" pitchFamily="-97" charset="-128"/>
              </a:endParaRPr>
            </a:p>
          </p:txBody>
        </p:sp>
        <p:sp>
          <p:nvSpPr>
            <p:cNvPr id="74" name="TextBox 73"/>
            <p:cNvSpPr txBox="1"/>
            <p:nvPr/>
          </p:nvSpPr>
          <p:spPr>
            <a:xfrm>
              <a:off x="1158699" y="1374416"/>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State</a:t>
              </a:r>
            </a:p>
          </p:txBody>
        </p:sp>
      </p:grpSp>
      <p:sp>
        <p:nvSpPr>
          <p:cNvPr id="75" name="TextBox 74"/>
          <p:cNvSpPr txBox="1"/>
          <p:nvPr/>
        </p:nvSpPr>
        <p:spPr>
          <a:xfrm>
            <a:off x="4993201" y="136006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District</a:t>
            </a:r>
          </a:p>
        </p:txBody>
      </p:sp>
      <p:sp>
        <p:nvSpPr>
          <p:cNvPr id="76" name="TextBox 75"/>
          <p:cNvSpPr txBox="1"/>
          <p:nvPr/>
        </p:nvSpPr>
        <p:spPr>
          <a:xfrm>
            <a:off x="9771505" y="1405187"/>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Local</a:t>
            </a:r>
          </a:p>
        </p:txBody>
      </p:sp>
      <p:sp>
        <p:nvSpPr>
          <p:cNvPr id="77" name="TextBox 76"/>
          <p:cNvSpPr txBox="1"/>
          <p:nvPr/>
        </p:nvSpPr>
        <p:spPr>
          <a:xfrm>
            <a:off x="7672162" y="1233606"/>
            <a:ext cx="914400" cy="268286"/>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Arial"/>
                <a:ea typeface="ＭＳ Ｐゴシック"/>
              </a:rPr>
              <a:t>Daytime Duty</a:t>
            </a:r>
          </a:p>
        </p:txBody>
      </p:sp>
      <p:sp>
        <p:nvSpPr>
          <p:cNvPr id="78" name="Rectangle 77"/>
          <p:cNvSpPr/>
          <p:nvPr/>
        </p:nvSpPr>
        <p:spPr>
          <a:xfrm>
            <a:off x="6838937" y="1360062"/>
            <a:ext cx="912429" cy="300531"/>
          </a:xfrm>
          <a:prstGeom prst="rect">
            <a:avLst/>
          </a:prstGeom>
        </p:spPr>
        <p:txBody>
          <a:bodyPr wrap="none">
            <a:sp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3CA4B">
                    <a:lumMod val="75000"/>
                  </a:srgbClr>
                </a:solidFill>
                <a:effectLst/>
                <a:uLnTx/>
                <a:uFillTx/>
                <a:latin typeface="Arial"/>
                <a:ea typeface="ＭＳ Ｐゴシック"/>
              </a:rPr>
              <a:t>(</a:t>
            </a:r>
            <a:r>
              <a:rPr kumimoji="0" lang="en-US" sz="1200" b="1" i="0" u="none" strike="noStrike" kern="1200" cap="none" spc="0" normalizeH="0" baseline="0" noProof="0" dirty="0" smtClean="0">
                <a:ln>
                  <a:noFill/>
                </a:ln>
                <a:solidFill>
                  <a:srgbClr val="A3CA4B">
                    <a:lumMod val="75000"/>
                  </a:srgbClr>
                </a:solidFill>
                <a:effectLst/>
                <a:uLnTx/>
                <a:uFillTx/>
                <a:latin typeface="Arial"/>
                <a:ea typeface="ＭＳ Ｐゴシック"/>
              </a:rPr>
              <a:t>6 people)</a:t>
            </a:r>
            <a:endParaRPr kumimoji="0" lang="en-US" sz="1200" b="1" i="0" u="none" strike="noStrike" kern="1200" cap="none" spc="0" normalizeH="0" baseline="0" noProof="0" dirty="0">
              <a:ln>
                <a:noFill/>
              </a:ln>
              <a:solidFill>
                <a:srgbClr val="A3CA4B">
                  <a:lumMod val="75000"/>
                </a:srgbClr>
              </a:solidFill>
              <a:effectLst/>
              <a:uLnTx/>
              <a:uFillTx/>
              <a:latin typeface="Arial"/>
              <a:ea typeface="ＭＳ Ｐゴシック"/>
            </a:endParaRPr>
          </a:p>
        </p:txBody>
      </p:sp>
      <p:sp>
        <p:nvSpPr>
          <p:cNvPr id="79" name="Rectangle 78"/>
          <p:cNvSpPr/>
          <p:nvPr/>
        </p:nvSpPr>
        <p:spPr>
          <a:xfrm>
            <a:off x="8511577" y="1384039"/>
            <a:ext cx="997389" cy="300531"/>
          </a:xfrm>
          <a:prstGeom prst="rect">
            <a:avLst/>
          </a:prstGeom>
        </p:spPr>
        <p:txBody>
          <a:bodyPr wrap="none">
            <a:sp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AC15A">
                    <a:lumMod val="75000"/>
                  </a:srgbClr>
                </a:solidFill>
                <a:effectLst/>
                <a:uLnTx/>
                <a:uFillTx/>
                <a:latin typeface="Arial"/>
                <a:ea typeface="ＭＳ Ｐゴシック"/>
              </a:rPr>
              <a:t>(</a:t>
            </a:r>
            <a:r>
              <a:rPr kumimoji="0" lang="en-US" sz="1200" b="1" i="0" u="none" strike="noStrike" kern="1200" cap="none" spc="0" normalizeH="0" baseline="0" noProof="0" dirty="0" smtClean="0">
                <a:ln>
                  <a:noFill/>
                </a:ln>
                <a:solidFill>
                  <a:srgbClr val="FAC15A">
                    <a:lumMod val="75000"/>
                  </a:srgbClr>
                </a:solidFill>
                <a:effectLst/>
                <a:uLnTx/>
                <a:uFillTx/>
                <a:latin typeface="Arial"/>
                <a:ea typeface="ＭＳ Ｐゴシック"/>
              </a:rPr>
              <a:t>60 </a:t>
            </a:r>
            <a:r>
              <a:rPr kumimoji="0" lang="en-US" sz="1200" b="1" i="0" u="none" strike="noStrike" kern="1200" cap="none" spc="0" normalizeH="0" baseline="0" noProof="0" dirty="0">
                <a:ln>
                  <a:noFill/>
                </a:ln>
                <a:solidFill>
                  <a:srgbClr val="FAC15A">
                    <a:lumMod val="75000"/>
                  </a:srgbClr>
                </a:solidFill>
                <a:effectLst/>
                <a:uLnTx/>
                <a:uFillTx/>
                <a:latin typeface="Arial"/>
                <a:ea typeface="ＭＳ Ｐゴシック"/>
              </a:rPr>
              <a:t>people)</a:t>
            </a:r>
          </a:p>
        </p:txBody>
      </p:sp>
      <p:sp>
        <p:nvSpPr>
          <p:cNvPr id="61" name="TextBox 60"/>
          <p:cNvSpPr txBox="1"/>
          <p:nvPr/>
        </p:nvSpPr>
        <p:spPr>
          <a:xfrm>
            <a:off x="1446473" y="4198562"/>
            <a:ext cx="3436454" cy="830997"/>
          </a:xfrm>
          <a:prstGeom prst="rect">
            <a:avLst/>
          </a:prstGeom>
          <a:solidFill>
            <a:schemeClr val="bg1"/>
          </a:solidFill>
          <a:ln>
            <a:solidFill>
              <a:srgbClr val="0070C0"/>
            </a:solidFill>
          </a:ln>
        </p:spPr>
        <p:txBody>
          <a:bodyPr wrap="non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a:ea typeface="ＭＳ Ｐゴシック"/>
              </a:rPr>
              <a:t>12 hour shifts 7AM – 7PM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a:ea typeface="ＭＳ Ｐゴシック"/>
              </a:rPr>
              <a:t>Operational briefings 6AM, 6PM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a:ea typeface="ＭＳ Ｐゴシック"/>
              </a:rPr>
              <a:t>TxDOT Statewide Event (Weather) Call, 8AM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a:ea typeface="ＭＳ Ｐゴシック"/>
              </a:rPr>
              <a:t>NWS BMT Weather briefings 10AM, 4PM</a:t>
            </a:r>
            <a:endParaRPr kumimoji="0" lang="en-US" sz="1200" b="0" i="0" u="none" strike="noStrike" kern="1200" cap="none" spc="0" normalizeH="0" baseline="0" noProof="0" dirty="0">
              <a:ln>
                <a:noFill/>
              </a:ln>
              <a:solidFill>
                <a:prstClr val="black"/>
              </a:solidFill>
              <a:effectLst/>
              <a:uLnTx/>
              <a:uFillTx/>
              <a:latin typeface="Arial"/>
              <a:ea typeface="ＭＳ Ｐゴシック"/>
            </a:endParaRPr>
          </a:p>
        </p:txBody>
      </p:sp>
      <p:sp>
        <p:nvSpPr>
          <p:cNvPr id="6" name="Left-Right Arrow 5"/>
          <p:cNvSpPr/>
          <p:nvPr/>
        </p:nvSpPr>
        <p:spPr bwMode="auto">
          <a:xfrm rot="1380000">
            <a:off x="2275001" y="2367966"/>
            <a:ext cx="731626" cy="174048"/>
          </a:xfrm>
          <a:prstGeom prst="lef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3" name="TextBox 32"/>
          <p:cNvSpPr txBox="1"/>
          <p:nvPr/>
        </p:nvSpPr>
        <p:spPr>
          <a:xfrm>
            <a:off x="2110002" y="1780426"/>
            <a:ext cx="1091875" cy="461665"/>
          </a:xfrm>
          <a:prstGeom prst="rect">
            <a:avLst/>
          </a:prstGeom>
          <a:solidFill>
            <a:schemeClr val="bg1"/>
          </a:solidFill>
          <a:ln w="9525">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Arial"/>
                <a:ea typeface="ＭＳ Ｐゴシック"/>
              </a:rPr>
              <a:t>Requests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Arial"/>
                <a:ea typeface="ＭＳ Ｐゴシック"/>
              </a:rPr>
              <a:t>assistance</a:t>
            </a:r>
            <a:endParaRPr kumimoji="0" lang="en-US" sz="1200" b="0" i="0" u="none" strike="noStrike" kern="1200" cap="none" spc="0" normalizeH="0" baseline="0" noProof="0" dirty="0">
              <a:ln>
                <a:noFill/>
              </a:ln>
              <a:solidFill>
                <a:srgbClr val="0070C0"/>
              </a:solidFill>
              <a:effectLst/>
              <a:uLnTx/>
              <a:uFillTx/>
              <a:latin typeface="Arial"/>
              <a:ea typeface="ＭＳ Ｐゴシック"/>
            </a:endParaRPr>
          </a:p>
        </p:txBody>
      </p:sp>
      <p:grpSp>
        <p:nvGrpSpPr>
          <p:cNvPr id="20" name="Group 19"/>
          <p:cNvGrpSpPr/>
          <p:nvPr/>
        </p:nvGrpSpPr>
        <p:grpSpPr>
          <a:xfrm>
            <a:off x="304920" y="5678195"/>
            <a:ext cx="1811054" cy="899854"/>
            <a:chOff x="263967" y="5659318"/>
            <a:chExt cx="1811054" cy="899854"/>
          </a:xfrm>
        </p:grpSpPr>
        <p:pic>
          <p:nvPicPr>
            <p:cNvPr id="11" name="Picture 10"/>
            <p:cNvPicPr>
              <a:picLocks noChangeAspect="1"/>
            </p:cNvPicPr>
            <p:nvPr/>
          </p:nvPicPr>
          <p:blipFill>
            <a:blip r:embed="rId3"/>
            <a:stretch>
              <a:fillRect/>
            </a:stretch>
          </p:blipFill>
          <p:spPr>
            <a:xfrm>
              <a:off x="263967" y="5659318"/>
              <a:ext cx="1811054" cy="500351"/>
            </a:xfrm>
            <a:prstGeom prst="rect">
              <a:avLst/>
            </a:prstGeom>
          </p:spPr>
        </p:pic>
        <p:pic>
          <p:nvPicPr>
            <p:cNvPr id="18" name="Picture 17"/>
            <p:cNvPicPr>
              <a:picLocks noChangeAspect="1"/>
            </p:cNvPicPr>
            <p:nvPr/>
          </p:nvPicPr>
          <p:blipFill>
            <a:blip r:embed="rId4"/>
            <a:stretch>
              <a:fillRect/>
            </a:stretch>
          </p:blipFill>
          <p:spPr>
            <a:xfrm>
              <a:off x="694944" y="6159669"/>
              <a:ext cx="901848" cy="399503"/>
            </a:xfrm>
            <a:prstGeom prst="rect">
              <a:avLst/>
            </a:prstGeom>
          </p:spPr>
        </p:pic>
      </p:grpSp>
      <p:sp>
        <p:nvSpPr>
          <p:cNvPr id="21" name="TextBox 20"/>
          <p:cNvSpPr txBox="1"/>
          <p:nvPr/>
        </p:nvSpPr>
        <p:spPr>
          <a:xfrm>
            <a:off x="550977" y="5425541"/>
            <a:ext cx="914400" cy="914400"/>
          </a:xfrm>
          <a:prstGeom prst="rect">
            <a:avLst/>
          </a:prstGeom>
          <a:noFill/>
          <a:effectLst/>
        </p:spPr>
        <p:txBody>
          <a:bodyPr wrap="none" lIns="0" tIns="0" rIns="0" bIns="0" rtlCol="0">
            <a:noAutofit/>
          </a:bodyPr>
          <a:lstStyle/>
          <a:p>
            <a:pPr algn="l" eaLnBrk="0" hangingPunct="0">
              <a:lnSpc>
                <a:spcPts val="1800"/>
              </a:lnSpc>
            </a:pPr>
            <a:r>
              <a:rPr lang="en-US" sz="1200" b="1" dirty="0" smtClean="0">
                <a:ea typeface="+mn-ea"/>
                <a:cs typeface="+mn-cs"/>
              </a:rPr>
              <a:t>Organized within</a:t>
            </a:r>
          </a:p>
        </p:txBody>
      </p:sp>
    </p:spTree>
    <p:extLst>
      <p:ext uri="{BB962C8B-B14F-4D97-AF65-F5344CB8AC3E}">
        <p14:creationId xmlns:p14="http://schemas.microsoft.com/office/powerpoint/2010/main" val="3747337709"/>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349B2126-A376-4B6B-BE48-481EB4988638}"/>
              </a:ext>
            </a:extLst>
          </p:cNvPr>
          <p:cNvSpPr>
            <a:spLocks noGrp="1"/>
          </p:cNvSpPr>
          <p:nvPr>
            <p:ph type="title"/>
          </p:nvPr>
        </p:nvSpPr>
        <p:spPr/>
        <p:txBody>
          <a:bodyPr>
            <a:normAutofit fontScale="90000"/>
          </a:bodyPr>
          <a:lstStyle/>
          <a:p>
            <a:pPr algn="ctr"/>
            <a:r>
              <a:rPr lang="en-US" sz="3600" b="1" dirty="0">
                <a:latin typeface="Georgia" panose="02040502050405020303" pitchFamily="18" charset="0"/>
              </a:rPr>
              <a:t>HSEEP Exercise</a:t>
            </a:r>
            <a:r>
              <a:rPr lang="en-US" sz="3600" dirty="0">
                <a:latin typeface="Georgia" panose="02040502050405020303" pitchFamily="18" charset="0"/>
              </a:rPr>
              <a:t/>
            </a:r>
            <a:br>
              <a:rPr lang="en-US" sz="3600" dirty="0">
                <a:latin typeface="Georgia" panose="02040502050405020303" pitchFamily="18" charset="0"/>
              </a:rPr>
            </a:br>
            <a:r>
              <a:rPr lang="en-US" sz="3600" dirty="0"/>
              <a:t>Homeland Security Exercise Evaluation Program </a:t>
            </a:r>
            <a:br>
              <a:rPr lang="en-US" sz="3600" dirty="0"/>
            </a:br>
            <a:endParaRPr lang="en-US" sz="3600" dirty="0">
              <a:latin typeface="Georgia" panose="02040502050405020303" pitchFamily="18" charset="0"/>
            </a:endParaRPr>
          </a:p>
        </p:txBody>
      </p:sp>
      <p:sp>
        <p:nvSpPr>
          <p:cNvPr id="3" name="TextBox 2">
            <a:extLst>
              <a:ext uri="{FF2B5EF4-FFF2-40B4-BE49-F238E27FC236}">
                <a16:creationId xmlns:a16="http://schemas.microsoft.com/office/drawing/2014/main" id="{6D54D1C1-3A17-4AFA-82BC-A36B1E5F45E9}"/>
              </a:ext>
            </a:extLst>
          </p:cNvPr>
          <p:cNvSpPr txBox="1"/>
          <p:nvPr/>
        </p:nvSpPr>
        <p:spPr>
          <a:xfrm>
            <a:off x="502661" y="1642453"/>
            <a:ext cx="10966679" cy="2862322"/>
          </a:xfrm>
          <a:prstGeom prst="rect">
            <a:avLst/>
          </a:prstGeom>
          <a:noFill/>
        </p:spPr>
        <p:txBody>
          <a:bodyPr wrap="square" rtlCol="0">
            <a:spAutoFit/>
          </a:bodyPr>
          <a:lstStyle/>
          <a:p>
            <a:pPr lvl="1"/>
            <a:r>
              <a:rPr lang="en-US" sz="2000" dirty="0"/>
              <a:t>HSEEP uses “best practices” to provide guiding principles for a common and professional approach to exercise design and development. This approach provides a format for product evaluation and improvement planning. </a:t>
            </a:r>
          </a:p>
          <a:p>
            <a:pPr lvl="1"/>
            <a:endParaRPr lang="en-US" sz="2000" dirty="0"/>
          </a:p>
          <a:p>
            <a:pPr lvl="1"/>
            <a:r>
              <a:rPr lang="en-US" sz="2000" dirty="0"/>
              <a:t>These exercises will be the component to evaluate the usefulness of Streamflow II’s gauge data and the presentation of that data. </a:t>
            </a:r>
          </a:p>
          <a:p>
            <a:pPr lvl="1"/>
            <a:endParaRPr lang="en-US" sz="2000" dirty="0"/>
          </a:p>
          <a:p>
            <a:pPr lvl="1"/>
            <a:r>
              <a:rPr lang="en-US" sz="2000" dirty="0"/>
              <a:t>The HSEEP exercise provides the opportunity to assess and validate the efficacy of the data and address areas for improvement in accessibility and presentation of the data.</a:t>
            </a:r>
          </a:p>
        </p:txBody>
      </p:sp>
      <p:sp>
        <p:nvSpPr>
          <p:cNvPr id="27" name="TextBox 26">
            <a:extLst>
              <a:ext uri="{FF2B5EF4-FFF2-40B4-BE49-F238E27FC236}">
                <a16:creationId xmlns:a16="http://schemas.microsoft.com/office/drawing/2014/main" id="{57C5CFF0-41BE-454D-BBD4-FAB2DF51B6A1}"/>
              </a:ext>
            </a:extLst>
          </p:cNvPr>
          <p:cNvSpPr txBox="1"/>
          <p:nvPr/>
        </p:nvSpPr>
        <p:spPr>
          <a:xfrm>
            <a:off x="2902529" y="4893537"/>
            <a:ext cx="7316188" cy="1569660"/>
          </a:xfrm>
          <a:prstGeom prst="rect">
            <a:avLst/>
          </a:prstGeom>
          <a:solidFill>
            <a:schemeClr val="accent4">
              <a:lumMod val="60000"/>
              <a:lumOff val="40000"/>
            </a:schemeClr>
          </a:solidFill>
        </p:spPr>
        <p:txBody>
          <a:bodyPr wrap="square" rtlCol="0">
            <a:spAutoFit/>
          </a:bodyPr>
          <a:lstStyle/>
          <a:p>
            <a:r>
              <a:rPr lang="en-US" sz="2400" b="1" i="1" dirty="0"/>
              <a:t>Outcome: </a:t>
            </a:r>
            <a:r>
              <a:rPr lang="en-US" sz="2400" b="1" dirty="0">
                <a:solidFill>
                  <a:srgbClr val="C00000"/>
                </a:solidFill>
              </a:rPr>
              <a:t>Improvement Plan</a:t>
            </a:r>
          </a:p>
          <a:p>
            <a:pPr marL="285750" indent="-285750">
              <a:buFont typeface="Arial" panose="020B0604020202020204" pitchFamily="34" charset="0"/>
              <a:buChar char="•"/>
            </a:pPr>
            <a:r>
              <a:rPr lang="en-US" sz="2400" dirty="0"/>
              <a:t>Lists corrective actions based on exercise findings</a:t>
            </a:r>
          </a:p>
          <a:p>
            <a:pPr marL="285750" indent="-285750">
              <a:buFont typeface="Arial" panose="020B0604020202020204" pitchFamily="34" charset="0"/>
              <a:buChar char="•"/>
            </a:pPr>
            <a:r>
              <a:rPr lang="en-US" sz="2400" dirty="0"/>
              <a:t>Lists responsible owner for corrective actions</a:t>
            </a:r>
          </a:p>
          <a:p>
            <a:pPr marL="285750" indent="-285750">
              <a:buFont typeface="Arial" panose="020B0604020202020204" pitchFamily="34" charset="0"/>
              <a:buChar char="•"/>
            </a:pPr>
            <a:r>
              <a:rPr lang="en-US" sz="2400" dirty="0"/>
              <a:t>Provides timeline for completion</a:t>
            </a:r>
          </a:p>
        </p:txBody>
      </p:sp>
      <p:grpSp>
        <p:nvGrpSpPr>
          <p:cNvPr id="5" name="Group 4"/>
          <p:cNvGrpSpPr/>
          <p:nvPr/>
        </p:nvGrpSpPr>
        <p:grpSpPr>
          <a:xfrm>
            <a:off x="304920" y="5678195"/>
            <a:ext cx="1811054" cy="899854"/>
            <a:chOff x="263967" y="5659318"/>
            <a:chExt cx="1811054" cy="899854"/>
          </a:xfrm>
        </p:grpSpPr>
        <p:pic>
          <p:nvPicPr>
            <p:cNvPr id="6" name="Picture 5"/>
            <p:cNvPicPr>
              <a:picLocks noChangeAspect="1"/>
            </p:cNvPicPr>
            <p:nvPr/>
          </p:nvPicPr>
          <p:blipFill>
            <a:blip r:embed="rId2"/>
            <a:stretch>
              <a:fillRect/>
            </a:stretch>
          </p:blipFill>
          <p:spPr>
            <a:xfrm>
              <a:off x="263967" y="5659318"/>
              <a:ext cx="1811054" cy="500351"/>
            </a:xfrm>
            <a:prstGeom prst="rect">
              <a:avLst/>
            </a:prstGeom>
          </p:spPr>
        </p:pic>
        <p:pic>
          <p:nvPicPr>
            <p:cNvPr id="7" name="Picture 6"/>
            <p:cNvPicPr>
              <a:picLocks noChangeAspect="1"/>
            </p:cNvPicPr>
            <p:nvPr/>
          </p:nvPicPr>
          <p:blipFill>
            <a:blip r:embed="rId3"/>
            <a:stretch>
              <a:fillRect/>
            </a:stretch>
          </p:blipFill>
          <p:spPr>
            <a:xfrm>
              <a:off x="694944" y="6159669"/>
              <a:ext cx="901848" cy="399503"/>
            </a:xfrm>
            <a:prstGeom prst="rect">
              <a:avLst/>
            </a:prstGeom>
          </p:spPr>
        </p:pic>
      </p:grpSp>
    </p:spTree>
    <p:extLst>
      <p:ext uri="{BB962C8B-B14F-4D97-AF65-F5344CB8AC3E}">
        <p14:creationId xmlns:p14="http://schemas.microsoft.com/office/powerpoint/2010/main" val="3587081683"/>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349B2126-A376-4B6B-BE48-481EB4988638}"/>
              </a:ext>
            </a:extLst>
          </p:cNvPr>
          <p:cNvSpPr>
            <a:spLocks noGrp="1"/>
          </p:cNvSpPr>
          <p:nvPr>
            <p:ph type="title"/>
          </p:nvPr>
        </p:nvSpPr>
        <p:spPr/>
        <p:txBody>
          <a:bodyPr>
            <a:normAutofit fontScale="90000"/>
          </a:bodyPr>
          <a:lstStyle/>
          <a:p>
            <a:pPr algn="ctr"/>
            <a:r>
              <a:rPr lang="en-US" sz="3600" b="1" dirty="0">
                <a:latin typeface="Georgia" panose="02040502050405020303" pitchFamily="18" charset="0"/>
              </a:rPr>
              <a:t>February HSEEP Exercise</a:t>
            </a:r>
          </a:p>
        </p:txBody>
      </p:sp>
      <p:sp>
        <p:nvSpPr>
          <p:cNvPr id="3" name="TextBox 2">
            <a:extLst>
              <a:ext uri="{FF2B5EF4-FFF2-40B4-BE49-F238E27FC236}">
                <a16:creationId xmlns:a16="http://schemas.microsoft.com/office/drawing/2014/main" id="{6D54D1C1-3A17-4AFA-82BC-A36B1E5F45E9}"/>
              </a:ext>
            </a:extLst>
          </p:cNvPr>
          <p:cNvSpPr txBox="1"/>
          <p:nvPr/>
        </p:nvSpPr>
        <p:spPr>
          <a:xfrm>
            <a:off x="661945" y="948690"/>
            <a:ext cx="10966679" cy="5909310"/>
          </a:xfrm>
          <a:prstGeom prst="rect">
            <a:avLst/>
          </a:prstGeom>
          <a:noFill/>
        </p:spPr>
        <p:txBody>
          <a:bodyPr wrap="square" rtlCol="0">
            <a:spAutoFit/>
          </a:bodyPr>
          <a:lstStyle/>
          <a:p>
            <a:r>
              <a:rPr lang="en-US" b="1" dirty="0"/>
              <a:t>Date: </a:t>
            </a:r>
            <a:r>
              <a:rPr lang="en-US" b="1" dirty="0">
                <a:solidFill>
                  <a:srgbClr val="C00000"/>
                </a:solidFill>
              </a:rPr>
              <a:t>February 22, 2022</a:t>
            </a:r>
          </a:p>
          <a:p>
            <a:pPr marL="742950" lvl="1" indent="-285750">
              <a:buFont typeface="Arial" panose="020B0604020202020204" pitchFamily="34" charset="0"/>
              <a:buChar char="•"/>
            </a:pPr>
            <a:r>
              <a:rPr lang="en-US" dirty="0"/>
              <a:t>4 hours</a:t>
            </a:r>
          </a:p>
          <a:p>
            <a:pPr marL="742950" lvl="1" indent="-285750">
              <a:buFont typeface="Arial" panose="020B0604020202020204" pitchFamily="34" charset="0"/>
              <a:buChar char="•"/>
            </a:pPr>
            <a:r>
              <a:rPr lang="en-US" dirty="0"/>
              <a:t>Starting at 1:00pm</a:t>
            </a:r>
          </a:p>
          <a:p>
            <a:pPr lvl="1"/>
            <a:endParaRPr lang="en-US" dirty="0"/>
          </a:p>
          <a:p>
            <a:r>
              <a:rPr lang="en-US" b="1" dirty="0"/>
              <a:t>Storm: </a:t>
            </a:r>
            <a:r>
              <a:rPr lang="en-US" b="1" dirty="0">
                <a:solidFill>
                  <a:srgbClr val="C00000"/>
                </a:solidFill>
              </a:rPr>
              <a:t>TS Imelda</a:t>
            </a:r>
          </a:p>
          <a:p>
            <a:endParaRPr lang="en-US" b="1" dirty="0"/>
          </a:p>
          <a:p>
            <a:r>
              <a:rPr lang="en-US" b="1" dirty="0"/>
              <a:t>Focus: </a:t>
            </a:r>
            <a:r>
              <a:rPr lang="en-US" b="1" dirty="0">
                <a:solidFill>
                  <a:srgbClr val="C00000"/>
                </a:solidFill>
              </a:rPr>
              <a:t>Maintenance Sections’ data needs during event</a:t>
            </a:r>
          </a:p>
          <a:p>
            <a:endParaRPr lang="en-US" b="1" dirty="0">
              <a:solidFill>
                <a:srgbClr val="C00000"/>
              </a:solidFill>
            </a:endParaRPr>
          </a:p>
          <a:p>
            <a:r>
              <a:rPr lang="en-US" b="1" dirty="0"/>
              <a:t>Exercise Planning Team: </a:t>
            </a:r>
            <a:r>
              <a:rPr lang="en-US" b="1" dirty="0">
                <a:solidFill>
                  <a:srgbClr val="C00000"/>
                </a:solidFill>
              </a:rPr>
              <a:t>Harry Evans, Larry Jantzen, Christine Thies</a:t>
            </a:r>
          </a:p>
          <a:p>
            <a:endParaRPr lang="en-US" b="1" dirty="0"/>
          </a:p>
          <a:p>
            <a:r>
              <a:rPr lang="en-US" b="1" dirty="0"/>
              <a:t>Exercise Roles:</a:t>
            </a:r>
          </a:p>
          <a:p>
            <a:pPr lvl="1"/>
            <a:r>
              <a:rPr lang="en-US" b="1" dirty="0">
                <a:solidFill>
                  <a:srgbClr val="C00000"/>
                </a:solidFill>
              </a:rPr>
              <a:t>Facilitators </a:t>
            </a:r>
            <a:r>
              <a:rPr lang="en-US" dirty="0"/>
              <a:t>– Provide exercise facilitation, situation updates, and moderate discussion. Runs the exercise. </a:t>
            </a:r>
            <a:r>
              <a:rPr lang="en-US" i="1" dirty="0"/>
              <a:t>(Exercise Planning Team)</a:t>
            </a:r>
            <a:endParaRPr lang="en-US" b="1" i="1" dirty="0">
              <a:solidFill>
                <a:srgbClr val="C00000"/>
              </a:solidFill>
            </a:endParaRPr>
          </a:p>
          <a:p>
            <a:pPr lvl="1"/>
            <a:endParaRPr lang="en-US" b="1" dirty="0">
              <a:solidFill>
                <a:srgbClr val="C00000"/>
              </a:solidFill>
            </a:endParaRPr>
          </a:p>
          <a:p>
            <a:pPr lvl="1"/>
            <a:r>
              <a:rPr lang="en-US" b="1" dirty="0">
                <a:solidFill>
                  <a:srgbClr val="C00000"/>
                </a:solidFill>
              </a:rPr>
              <a:t>Observers</a:t>
            </a:r>
            <a:r>
              <a:rPr lang="en-US" dirty="0"/>
              <a:t> – Provides support during the exercise. They are TxDOT subject-matter experts and provide insight or questions to support players responses</a:t>
            </a:r>
          </a:p>
          <a:p>
            <a:pPr lvl="1"/>
            <a:endParaRPr lang="en-US" b="1" dirty="0">
              <a:solidFill>
                <a:srgbClr val="C00000"/>
              </a:solidFill>
            </a:endParaRPr>
          </a:p>
          <a:p>
            <a:pPr lvl="1"/>
            <a:r>
              <a:rPr lang="en-US" b="1" dirty="0">
                <a:solidFill>
                  <a:srgbClr val="C00000"/>
                </a:solidFill>
              </a:rPr>
              <a:t>Players</a:t>
            </a:r>
            <a:r>
              <a:rPr lang="en-US" dirty="0"/>
              <a:t> – Role is to use and evaluate product. Active role doing their “Regular Job” (BMT, NWS)</a:t>
            </a:r>
          </a:p>
          <a:p>
            <a:pPr lvl="1"/>
            <a:endParaRPr lang="en-US" dirty="0"/>
          </a:p>
          <a:p>
            <a:pPr lvl="1"/>
            <a:r>
              <a:rPr lang="en-US" b="1" dirty="0">
                <a:solidFill>
                  <a:srgbClr val="C00000"/>
                </a:solidFill>
              </a:rPr>
              <a:t>Evaluators</a:t>
            </a:r>
            <a:r>
              <a:rPr lang="en-US" dirty="0"/>
              <a:t> – Observe and document the exercise objectives</a:t>
            </a:r>
          </a:p>
          <a:p>
            <a:pPr lvl="1"/>
            <a:endParaRPr lang="en-US" dirty="0"/>
          </a:p>
        </p:txBody>
      </p:sp>
      <p:pic>
        <p:nvPicPr>
          <p:cNvPr id="4" name="Picture 3">
            <a:extLst>
              <a:ext uri="{FF2B5EF4-FFF2-40B4-BE49-F238E27FC236}">
                <a16:creationId xmlns:a16="http://schemas.microsoft.com/office/drawing/2014/main" id="{55084D36-FEF1-4D1F-A136-BD78839C06EE}"/>
              </a:ext>
            </a:extLst>
          </p:cNvPr>
          <p:cNvPicPr>
            <a:picLocks noChangeAspect="1"/>
          </p:cNvPicPr>
          <p:nvPr/>
        </p:nvPicPr>
        <p:blipFill>
          <a:blip r:embed="rId2"/>
          <a:stretch>
            <a:fillRect/>
          </a:stretch>
        </p:blipFill>
        <p:spPr>
          <a:xfrm>
            <a:off x="6998207" y="1106416"/>
            <a:ext cx="4956295" cy="1660060"/>
          </a:xfrm>
          <a:prstGeom prst="rect">
            <a:avLst/>
          </a:prstGeom>
        </p:spPr>
      </p:pic>
      <p:sp>
        <p:nvSpPr>
          <p:cNvPr id="2" name="TextBox 1"/>
          <p:cNvSpPr txBox="1"/>
          <p:nvPr/>
        </p:nvSpPr>
        <p:spPr>
          <a:xfrm>
            <a:off x="8016240" y="2773334"/>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Computer screens in TxDOT BMT EOC</a:t>
            </a:r>
          </a:p>
        </p:txBody>
      </p:sp>
    </p:spTree>
    <p:extLst>
      <p:ext uri="{BB962C8B-B14F-4D97-AF65-F5344CB8AC3E}">
        <p14:creationId xmlns:p14="http://schemas.microsoft.com/office/powerpoint/2010/main" val="3996634815"/>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 of Flood Map Overlays by Christine Thies</a:t>
            </a:r>
            <a:endParaRPr lang="en-US" dirty="0"/>
          </a:p>
        </p:txBody>
      </p:sp>
      <p:pic>
        <p:nvPicPr>
          <p:cNvPr id="3" name="Picture 2"/>
          <p:cNvPicPr>
            <a:picLocks noChangeAspect="1"/>
          </p:cNvPicPr>
          <p:nvPr/>
        </p:nvPicPr>
        <p:blipFill>
          <a:blip r:embed="rId2"/>
          <a:stretch>
            <a:fillRect/>
          </a:stretch>
        </p:blipFill>
        <p:spPr>
          <a:xfrm>
            <a:off x="770020" y="1038085"/>
            <a:ext cx="8131357" cy="5514369"/>
          </a:xfrm>
          <a:prstGeom prst="rect">
            <a:avLst/>
          </a:prstGeom>
          <a:ln w="3175">
            <a:solidFill>
              <a:schemeClr val="bg1">
                <a:lumMod val="65000"/>
              </a:schemeClr>
            </a:solidFill>
          </a:ln>
        </p:spPr>
      </p:pic>
      <p:sp>
        <p:nvSpPr>
          <p:cNvPr id="4" name="Rectangle 3"/>
          <p:cNvSpPr/>
          <p:nvPr/>
        </p:nvSpPr>
        <p:spPr>
          <a:xfrm>
            <a:off x="8284855" y="457200"/>
            <a:ext cx="2621230" cy="369332"/>
          </a:xfrm>
          <a:prstGeom prst="rect">
            <a:avLst/>
          </a:prstGeom>
        </p:spPr>
        <p:txBody>
          <a:bodyPr wrap="none">
            <a:spAutoFit/>
          </a:bodyPr>
          <a:lstStyle/>
          <a:p>
            <a:pPr lvl="0">
              <a:defRPr/>
            </a:pPr>
            <a:r>
              <a:rPr lang="en-US" b="1" dirty="0">
                <a:solidFill>
                  <a:prstClr val="black"/>
                </a:solidFill>
                <a:hlinkClick r:id="rId3"/>
              </a:rPr>
              <a:t>https://arcg.is/5zX0m0</a:t>
            </a:r>
            <a:endParaRPr lang="en-US" b="1" dirty="0">
              <a:solidFill>
                <a:prstClr val="black"/>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9177" y="2623516"/>
            <a:ext cx="2423295" cy="2167570"/>
          </a:xfrm>
          <a:prstGeom prst="rect">
            <a:avLst/>
          </a:prstGeom>
        </p:spPr>
      </p:pic>
    </p:spTree>
    <p:extLst>
      <p:ext uri="{BB962C8B-B14F-4D97-AF65-F5344CB8AC3E}">
        <p14:creationId xmlns:p14="http://schemas.microsoft.com/office/powerpoint/2010/main" val="395953474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Streamflow II Overview Meeting Agenda</a:t>
            </a:r>
          </a:p>
        </p:txBody>
      </p:sp>
      <p:sp>
        <p:nvSpPr>
          <p:cNvPr id="4" name="TextBox 3">
            <a:extLst>
              <a:ext uri="{FF2B5EF4-FFF2-40B4-BE49-F238E27FC236}">
                <a16:creationId xmlns:a16="http://schemas.microsoft.com/office/drawing/2014/main" id="{82D4C53E-BAC4-495A-B666-EE1DC98C0A33}"/>
              </a:ext>
            </a:extLst>
          </p:cNvPr>
          <p:cNvSpPr txBox="1"/>
          <p:nvPr/>
        </p:nvSpPr>
        <p:spPr>
          <a:xfrm>
            <a:off x="4605381" y="1660170"/>
            <a:ext cx="906308" cy="906308"/>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Task 1: Project Management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Task 2: Watershed Selection and Site Evaluation</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Task 3: Gauge Installation, Operation and Maintenance</a:t>
            </a:r>
            <a:br>
              <a:rPr kumimoji="0" lang="en-US" sz="2000" b="1" i="0" u="none" strike="noStrike" kern="1200" cap="none" spc="0" normalizeH="0" baseline="0" noProof="0" dirty="0">
                <a:ln>
                  <a:noFill/>
                </a:ln>
                <a:solidFill>
                  <a:prstClr val="black"/>
                </a:solidFill>
                <a:effectLst/>
                <a:uLnTx/>
                <a:uFillTx/>
                <a:latin typeface="Arial"/>
                <a:ea typeface="ＭＳ Ｐゴシック"/>
              </a:rPr>
            </a:br>
            <a:endParaRPr kumimoji="0" lang="en-US" sz="2000" b="1"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Task 4: Flood Forecast System Operation</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Task 5: Forecast Model Assessment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Task 6: Flood Manual and Training</a:t>
            </a:r>
          </a:p>
        </p:txBody>
      </p:sp>
      <p:sp>
        <p:nvSpPr>
          <p:cNvPr id="3" name="Left Brace 2"/>
          <p:cNvSpPr/>
          <p:nvPr/>
        </p:nvSpPr>
        <p:spPr bwMode="auto">
          <a:xfrm>
            <a:off x="4117493" y="1617498"/>
            <a:ext cx="253339" cy="1168374"/>
          </a:xfrm>
          <a:prstGeom prst="leftBrace">
            <a:avLst/>
          </a:prstGeom>
          <a:noFill/>
          <a:ln w="19050" cap="flat" cmpd="sng" algn="ctr">
            <a:solidFill>
              <a:schemeClr val="tx2"/>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10" name="TextBox 9"/>
          <p:cNvSpPr txBox="1"/>
          <p:nvPr/>
        </p:nvSpPr>
        <p:spPr>
          <a:xfrm>
            <a:off x="726693" y="205134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24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Part </a:t>
            </a: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1 </a:t>
            </a: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 </a:t>
            </a: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TxDOT-USGS</a:t>
            </a:r>
          </a:p>
          <a:p>
            <a:pPr marL="0" marR="0" lvl="0" indent="0" algn="l" defTabSz="914400" rtl="0" eaLnBrk="0" fontAlgn="auto" latinLnBrk="0" hangingPunct="0">
              <a:lnSpc>
                <a:spcPts val="24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 </a:t>
            </a:r>
            <a:r>
              <a:rPr kumimoji="0" lang="en-US" sz="2000" b="1" i="0" u="none" strike="noStrike" kern="1200" cap="none" spc="0" normalizeH="0" baseline="0" noProof="0" dirty="0" smtClean="0">
                <a:ln>
                  <a:noFill/>
                </a:ln>
                <a:solidFill>
                  <a:prstClr val="black"/>
                </a:solidFill>
                <a:effectLst/>
                <a:uLnTx/>
                <a:uFillTx/>
                <a:latin typeface="Arial"/>
                <a:ea typeface="ＭＳ Ｐゴシック"/>
              </a:rPr>
              <a:t>               </a:t>
            </a: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Flood Data</a:t>
            </a:r>
            <a:endParaRPr kumimoji="0" lang="en-US" sz="20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8" name="Left Brace 7"/>
          <p:cNvSpPr/>
          <p:nvPr/>
        </p:nvSpPr>
        <p:spPr bwMode="auto">
          <a:xfrm>
            <a:off x="4160165" y="3677946"/>
            <a:ext cx="253339" cy="1168374"/>
          </a:xfrm>
          <a:prstGeom prst="leftBrace">
            <a:avLst/>
          </a:prstGeom>
          <a:noFill/>
          <a:ln w="19050" cap="flat" cmpd="sng" algn="ctr">
            <a:solidFill>
              <a:schemeClr val="tx2"/>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12" name="TextBox 11"/>
          <p:cNvSpPr txBox="1"/>
          <p:nvPr/>
        </p:nvSpPr>
        <p:spPr>
          <a:xfrm>
            <a:off x="726693" y="404980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24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Part </a:t>
            </a: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2 </a:t>
            </a: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 </a:t>
            </a: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TxDOT Flood </a:t>
            </a:r>
          </a:p>
          <a:p>
            <a:pPr marL="0" marR="0" lvl="0" indent="0" algn="l" defTabSz="914400" rtl="0" eaLnBrk="0" fontAlgn="auto" latinLnBrk="0" hangingPunct="0">
              <a:lnSpc>
                <a:spcPts val="24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 </a:t>
            </a:r>
            <a:r>
              <a:rPr kumimoji="0" lang="en-US" sz="2000" b="1" i="0" u="none" strike="noStrike" kern="1200" cap="none" spc="0" normalizeH="0" baseline="0" noProof="0" dirty="0" smtClean="0">
                <a:ln>
                  <a:noFill/>
                </a:ln>
                <a:solidFill>
                  <a:prstClr val="black"/>
                </a:solidFill>
                <a:effectLst/>
                <a:uLnTx/>
                <a:uFillTx/>
                <a:latin typeface="Arial"/>
                <a:ea typeface="ＭＳ Ｐゴシック"/>
              </a:rPr>
              <a:t>               </a:t>
            </a: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Information</a:t>
            </a:r>
            <a:endParaRPr kumimoji="0" lang="en-US" sz="2000" b="1" i="0" u="none" strike="noStrike" kern="1200" cap="none" spc="0" normalizeH="0" baseline="0" noProof="0" dirty="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1934209750"/>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349B2126-A376-4B6B-BE48-481EB4988638}"/>
              </a:ext>
            </a:extLst>
          </p:cNvPr>
          <p:cNvSpPr>
            <a:spLocks noGrp="1"/>
          </p:cNvSpPr>
          <p:nvPr>
            <p:ph type="title"/>
          </p:nvPr>
        </p:nvSpPr>
        <p:spPr>
          <a:xfrm>
            <a:off x="879233" y="300961"/>
            <a:ext cx="9750655" cy="484632"/>
          </a:xfrm>
        </p:spPr>
        <p:txBody>
          <a:bodyPr>
            <a:normAutofit fontScale="90000"/>
          </a:bodyPr>
          <a:lstStyle/>
          <a:p>
            <a:pPr algn="ctr"/>
            <a:r>
              <a:rPr lang="en-US" sz="3600" b="1" dirty="0">
                <a:latin typeface="Georgia" panose="02040502050405020303" pitchFamily="18" charset="0"/>
              </a:rPr>
              <a:t>Exercise Maps</a:t>
            </a:r>
          </a:p>
        </p:txBody>
      </p:sp>
      <p:sp>
        <p:nvSpPr>
          <p:cNvPr id="3" name="TextBox 2">
            <a:extLst>
              <a:ext uri="{FF2B5EF4-FFF2-40B4-BE49-F238E27FC236}">
                <a16:creationId xmlns:a16="http://schemas.microsoft.com/office/drawing/2014/main" id="{6D54D1C1-3A17-4AFA-82BC-A36B1E5F45E9}"/>
              </a:ext>
            </a:extLst>
          </p:cNvPr>
          <p:cNvSpPr txBox="1"/>
          <p:nvPr/>
        </p:nvSpPr>
        <p:spPr>
          <a:xfrm>
            <a:off x="327665" y="1163661"/>
            <a:ext cx="599122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ＭＳ Ｐゴシック"/>
              </a:rPr>
              <a:t>Hydrology Basemap: </a:t>
            </a:r>
            <a:r>
              <a:rPr kumimoji="0" lang="en-US" sz="1600" b="1" i="0" u="none" strike="noStrike" kern="1200" cap="none" spc="0" normalizeH="0" baseline="0" noProof="0" dirty="0">
                <a:ln>
                  <a:noFill/>
                </a:ln>
                <a:solidFill>
                  <a:prstClr val="black"/>
                </a:solidFill>
                <a:effectLst/>
                <a:uLnTx/>
                <a:uFillTx/>
                <a:latin typeface="Arial"/>
                <a:ea typeface="ＭＳ Ｐゴシック"/>
                <a:hlinkClick r:id="rId2"/>
              </a:rPr>
              <a:t>https://arcg.is/5zX0m0</a:t>
            </a:r>
            <a:endParaRPr kumimoji="0" lang="en-US" sz="16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ＭＳ Ｐゴシック"/>
            </a:endParaRPr>
          </a:p>
        </p:txBody>
      </p:sp>
      <p:sp>
        <p:nvSpPr>
          <p:cNvPr id="5" name="TextBox 4">
            <a:extLst>
              <a:ext uri="{FF2B5EF4-FFF2-40B4-BE49-F238E27FC236}">
                <a16:creationId xmlns:a16="http://schemas.microsoft.com/office/drawing/2014/main" id="{833321E1-1D69-405B-98AE-5DA4C968176F}"/>
              </a:ext>
            </a:extLst>
          </p:cNvPr>
          <p:cNvSpPr txBox="1"/>
          <p:nvPr/>
        </p:nvSpPr>
        <p:spPr>
          <a:xfrm>
            <a:off x="7545290" y="1150543"/>
            <a:ext cx="451945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ＭＳ Ｐゴシック"/>
              </a:rPr>
              <a:t>Paper Maps:</a:t>
            </a:r>
            <a:endParaRPr kumimoji="0" lang="en-US" sz="2400" b="0" i="0" u="none" strike="noStrike" kern="1200" cap="none" spc="0" normalizeH="0" baseline="0" noProof="0" dirty="0">
              <a:ln>
                <a:noFill/>
              </a:ln>
              <a:solidFill>
                <a:prstClr val="black"/>
              </a:solidFill>
              <a:effectLst/>
              <a:uLnTx/>
              <a:uFillTx/>
              <a:latin typeface="Arial"/>
              <a:ea typeface="ＭＳ Ｐゴシック"/>
            </a:endParaRPr>
          </a:p>
        </p:txBody>
      </p:sp>
      <p:pic>
        <p:nvPicPr>
          <p:cNvPr id="6" name="Picture 5">
            <a:extLst>
              <a:ext uri="{FF2B5EF4-FFF2-40B4-BE49-F238E27FC236}">
                <a16:creationId xmlns:a16="http://schemas.microsoft.com/office/drawing/2014/main" id="{3B31BC8A-D1F0-425A-AFEA-FB36C73B7338}"/>
              </a:ext>
            </a:extLst>
          </p:cNvPr>
          <p:cNvPicPr>
            <a:picLocks noChangeAspect="1"/>
          </p:cNvPicPr>
          <p:nvPr/>
        </p:nvPicPr>
        <p:blipFill>
          <a:blip r:embed="rId3"/>
          <a:stretch>
            <a:fillRect/>
          </a:stretch>
        </p:blipFill>
        <p:spPr>
          <a:xfrm>
            <a:off x="276226" y="2037555"/>
            <a:ext cx="5748141" cy="4072446"/>
          </a:xfrm>
          <a:prstGeom prst="rect">
            <a:avLst/>
          </a:prstGeom>
          <a:ln>
            <a:solidFill>
              <a:schemeClr val="tx1"/>
            </a:solidFill>
          </a:ln>
        </p:spPr>
      </p:pic>
      <p:pic>
        <p:nvPicPr>
          <p:cNvPr id="8" name="Picture 7">
            <a:extLst>
              <a:ext uri="{FF2B5EF4-FFF2-40B4-BE49-F238E27FC236}">
                <a16:creationId xmlns:a16="http://schemas.microsoft.com/office/drawing/2014/main" id="{2B24B470-1851-4288-AAF4-8D033D84860E}"/>
              </a:ext>
            </a:extLst>
          </p:cNvPr>
          <p:cNvPicPr>
            <a:picLocks noChangeAspect="1"/>
          </p:cNvPicPr>
          <p:nvPr/>
        </p:nvPicPr>
        <p:blipFill>
          <a:blip r:embed="rId4"/>
          <a:stretch>
            <a:fillRect/>
          </a:stretch>
        </p:blipFill>
        <p:spPr>
          <a:xfrm>
            <a:off x="4339461" y="2831122"/>
            <a:ext cx="2416424" cy="3850210"/>
          </a:xfrm>
          <a:prstGeom prst="rect">
            <a:avLst/>
          </a:prstGeom>
          <a:ln>
            <a:solidFill>
              <a:schemeClr val="tx1"/>
            </a:solidFill>
          </a:ln>
        </p:spPr>
      </p:pic>
      <p:pic>
        <p:nvPicPr>
          <p:cNvPr id="10" name="Picture 9">
            <a:extLst>
              <a:ext uri="{FF2B5EF4-FFF2-40B4-BE49-F238E27FC236}">
                <a16:creationId xmlns:a16="http://schemas.microsoft.com/office/drawing/2014/main" id="{D1171721-6435-4C91-999F-92C92F6E0F7A}"/>
              </a:ext>
            </a:extLst>
          </p:cNvPr>
          <p:cNvPicPr>
            <a:picLocks noChangeAspect="1"/>
          </p:cNvPicPr>
          <p:nvPr/>
        </p:nvPicPr>
        <p:blipFill>
          <a:blip r:embed="rId5"/>
          <a:stretch>
            <a:fillRect/>
          </a:stretch>
        </p:blipFill>
        <p:spPr>
          <a:xfrm>
            <a:off x="7614114" y="1612208"/>
            <a:ext cx="3818296" cy="4923140"/>
          </a:xfrm>
          <a:prstGeom prst="rect">
            <a:avLst/>
          </a:prstGeom>
        </p:spPr>
      </p:pic>
      <p:cxnSp>
        <p:nvCxnSpPr>
          <p:cNvPr id="12" name="Straight Connector 11">
            <a:extLst>
              <a:ext uri="{FF2B5EF4-FFF2-40B4-BE49-F238E27FC236}">
                <a16:creationId xmlns:a16="http://schemas.microsoft.com/office/drawing/2014/main" id="{D6A6CF9E-8953-47E7-8595-6A6E468646C1}"/>
              </a:ext>
            </a:extLst>
          </p:cNvPr>
          <p:cNvCxnSpPr/>
          <p:nvPr/>
        </p:nvCxnSpPr>
        <p:spPr>
          <a:xfrm>
            <a:off x="7138219" y="885073"/>
            <a:ext cx="0" cy="570745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83B44F-26B6-4FBA-B8D1-0AF69100D8AB}"/>
              </a:ext>
            </a:extLst>
          </p:cNvPr>
          <p:cNvCxnSpPr>
            <a:cxnSpLocks/>
          </p:cNvCxnSpPr>
          <p:nvPr/>
        </p:nvCxnSpPr>
        <p:spPr>
          <a:xfrm>
            <a:off x="276226" y="875068"/>
            <a:ext cx="11639548"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925816"/>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94F7C6E-285A-41F9-82BB-E57351492F0D}"/>
              </a:ext>
            </a:extLst>
          </p:cNvPr>
          <p:cNvSpPr txBox="1"/>
          <p:nvPr/>
        </p:nvSpPr>
        <p:spPr>
          <a:xfrm>
            <a:off x="0" y="213800"/>
            <a:ext cx="3050416" cy="1200329"/>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ea typeface="ＭＳ Ｐゴシック"/>
              </a:rPr>
              <a:t>9/19/19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ea typeface="ＭＳ Ｐゴシック"/>
              </a:rPr>
              <a:t>12:00 AM </a:t>
            </a:r>
          </a:p>
        </p:txBody>
      </p:sp>
      <p:sp>
        <p:nvSpPr>
          <p:cNvPr id="15" name="TextBox 14">
            <a:extLst>
              <a:ext uri="{FF2B5EF4-FFF2-40B4-BE49-F238E27FC236}">
                <a16:creationId xmlns:a16="http://schemas.microsoft.com/office/drawing/2014/main" id="{4A1E5FBA-243E-4FE2-BF84-90D1A6C012EE}"/>
              </a:ext>
            </a:extLst>
          </p:cNvPr>
          <p:cNvSpPr txBox="1"/>
          <p:nvPr/>
        </p:nvSpPr>
        <p:spPr>
          <a:xfrm>
            <a:off x="626565" y="2531604"/>
            <a:ext cx="179728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ea typeface="ＭＳ Ｐゴシック"/>
              </a:rPr>
              <a:t>Minor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ea typeface="ＭＳ Ｐゴシック"/>
              </a:rPr>
              <a:t>Flooding</a:t>
            </a:r>
          </a:p>
        </p:txBody>
      </p:sp>
      <p:pic>
        <p:nvPicPr>
          <p:cNvPr id="10" name="Picture 9">
            <a:extLst>
              <a:ext uri="{FF2B5EF4-FFF2-40B4-BE49-F238E27FC236}">
                <a16:creationId xmlns:a16="http://schemas.microsoft.com/office/drawing/2014/main" id="{53D3E080-0780-41C8-A0A7-7BD5FD74D4F1}"/>
              </a:ext>
            </a:extLst>
          </p:cNvPr>
          <p:cNvPicPr>
            <a:picLocks noChangeAspect="1"/>
          </p:cNvPicPr>
          <p:nvPr/>
        </p:nvPicPr>
        <p:blipFill>
          <a:blip r:embed="rId2"/>
          <a:stretch>
            <a:fillRect/>
          </a:stretch>
        </p:blipFill>
        <p:spPr>
          <a:xfrm>
            <a:off x="3050416" y="-588962"/>
            <a:ext cx="9141584" cy="7453757"/>
          </a:xfrm>
          <a:prstGeom prst="rect">
            <a:avLst/>
          </a:prstGeo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407348428"/>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3C4BD2-13D0-4686-B975-1A3698BEBEDE}"/>
              </a:ext>
            </a:extLst>
          </p:cNvPr>
          <p:cNvSpPr txBox="1"/>
          <p:nvPr/>
        </p:nvSpPr>
        <p:spPr>
          <a:xfrm>
            <a:off x="0" y="213800"/>
            <a:ext cx="3050416" cy="1200329"/>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ea typeface="ＭＳ Ｐゴシック"/>
              </a:rPr>
              <a:t>9/19/19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ea typeface="ＭＳ Ｐゴシック"/>
              </a:rPr>
              <a:t>6:00 PM </a:t>
            </a:r>
          </a:p>
        </p:txBody>
      </p:sp>
      <p:sp>
        <p:nvSpPr>
          <p:cNvPr id="8" name="TextBox 7">
            <a:extLst>
              <a:ext uri="{FF2B5EF4-FFF2-40B4-BE49-F238E27FC236}">
                <a16:creationId xmlns:a16="http://schemas.microsoft.com/office/drawing/2014/main" id="{71CA31D7-33A3-4FB8-A4D7-ACDDEC820890}"/>
              </a:ext>
            </a:extLst>
          </p:cNvPr>
          <p:cNvSpPr txBox="1"/>
          <p:nvPr/>
        </p:nvSpPr>
        <p:spPr>
          <a:xfrm>
            <a:off x="626565" y="2531604"/>
            <a:ext cx="179728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ea typeface="ＭＳ Ｐゴシック"/>
              </a:rPr>
              <a:t>Max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ea typeface="ＭＳ Ｐゴシック"/>
              </a:rPr>
              <a:t>Flooding</a:t>
            </a:r>
          </a:p>
        </p:txBody>
      </p:sp>
      <p:pic>
        <p:nvPicPr>
          <p:cNvPr id="17" name="Picture 16">
            <a:extLst>
              <a:ext uri="{FF2B5EF4-FFF2-40B4-BE49-F238E27FC236}">
                <a16:creationId xmlns:a16="http://schemas.microsoft.com/office/drawing/2014/main" id="{AFB7D0B4-24E9-48C9-ABA2-689AE9492DBC}"/>
              </a:ext>
            </a:extLst>
          </p:cNvPr>
          <p:cNvPicPr>
            <a:picLocks noChangeAspect="1"/>
          </p:cNvPicPr>
          <p:nvPr/>
        </p:nvPicPr>
        <p:blipFill>
          <a:blip r:embed="rId2">
            <a:alphaModFix/>
          </a:blip>
          <a:stretch>
            <a:fillRect/>
          </a:stretch>
        </p:blipFill>
        <p:spPr>
          <a:xfrm>
            <a:off x="3107637" y="213800"/>
            <a:ext cx="8025928" cy="6567444"/>
          </a:xfrm>
          <a:prstGeom prst="rect">
            <a:avLst/>
          </a:prstGeom>
        </p:spPr>
      </p:pic>
    </p:spTree>
    <p:extLst>
      <p:ext uri="{BB962C8B-B14F-4D97-AF65-F5344CB8AC3E}">
        <p14:creationId xmlns:p14="http://schemas.microsoft.com/office/powerpoint/2010/main" val="2952825789"/>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D6835B6-5C93-4849-8DFF-C2B1C31A575B}"/>
              </a:ext>
            </a:extLst>
          </p:cNvPr>
          <p:cNvSpPr txBox="1"/>
          <p:nvPr/>
        </p:nvSpPr>
        <p:spPr>
          <a:xfrm>
            <a:off x="0" y="213800"/>
            <a:ext cx="3050416" cy="1200329"/>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ea typeface="ＭＳ Ｐゴシック"/>
              </a:rPr>
              <a:t>9/22/19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ea typeface="ＭＳ Ｐゴシック"/>
              </a:rPr>
              <a:t>6:00 PM</a:t>
            </a:r>
          </a:p>
        </p:txBody>
      </p:sp>
      <p:sp>
        <p:nvSpPr>
          <p:cNvPr id="12" name="TextBox 11">
            <a:extLst>
              <a:ext uri="{FF2B5EF4-FFF2-40B4-BE49-F238E27FC236}">
                <a16:creationId xmlns:a16="http://schemas.microsoft.com/office/drawing/2014/main" id="{0B0CEACF-E58D-4F0C-9425-EF472E0DC8A7}"/>
              </a:ext>
            </a:extLst>
          </p:cNvPr>
          <p:cNvSpPr txBox="1"/>
          <p:nvPr/>
        </p:nvSpPr>
        <p:spPr>
          <a:xfrm>
            <a:off x="749263" y="2531604"/>
            <a:ext cx="155189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ea typeface="ＭＳ Ｐゴシック"/>
              </a:rPr>
              <a:t>Recede</a:t>
            </a:r>
          </a:p>
        </p:txBody>
      </p:sp>
      <p:pic>
        <p:nvPicPr>
          <p:cNvPr id="8" name="Picture 7">
            <a:extLst>
              <a:ext uri="{FF2B5EF4-FFF2-40B4-BE49-F238E27FC236}">
                <a16:creationId xmlns:a16="http://schemas.microsoft.com/office/drawing/2014/main" id="{B4072EAA-8FCC-40EA-A349-E381ABA1BC78}"/>
              </a:ext>
            </a:extLst>
          </p:cNvPr>
          <p:cNvPicPr>
            <a:picLocks noChangeAspect="1"/>
          </p:cNvPicPr>
          <p:nvPr/>
        </p:nvPicPr>
        <p:blipFill>
          <a:blip r:embed="rId2"/>
          <a:stretch>
            <a:fillRect/>
          </a:stretch>
        </p:blipFill>
        <p:spPr>
          <a:xfrm>
            <a:off x="3059941" y="-595301"/>
            <a:ext cx="9141584" cy="7522050"/>
          </a:xfrm>
          <a:prstGeom prst="rect">
            <a:avLst/>
          </a:prstGeo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969301922"/>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 Closure due to Flooding  -- Visualized in DriveTexas.org</a:t>
            </a:r>
            <a:endParaRPr lang="en-US" u="sng" dirty="0"/>
          </a:p>
        </p:txBody>
      </p:sp>
      <p:pic>
        <p:nvPicPr>
          <p:cNvPr id="3" name="Picture 2"/>
          <p:cNvPicPr>
            <a:picLocks noChangeAspect="1"/>
          </p:cNvPicPr>
          <p:nvPr/>
        </p:nvPicPr>
        <p:blipFill>
          <a:blip r:embed="rId2"/>
          <a:stretch>
            <a:fillRect/>
          </a:stretch>
        </p:blipFill>
        <p:spPr>
          <a:xfrm>
            <a:off x="3651071" y="1420719"/>
            <a:ext cx="3743325" cy="4695825"/>
          </a:xfrm>
          <a:prstGeom prst="rect">
            <a:avLst/>
          </a:prstGeom>
          <a:ln w="3175">
            <a:solidFill>
              <a:schemeClr val="bg1">
                <a:lumMod val="65000"/>
              </a:schemeClr>
            </a:solidFill>
          </a:ln>
        </p:spPr>
      </p:pic>
      <p:sp>
        <p:nvSpPr>
          <p:cNvPr id="5" name="TextBox 4"/>
          <p:cNvSpPr txBox="1"/>
          <p:nvPr/>
        </p:nvSpPr>
        <p:spPr>
          <a:xfrm>
            <a:off x="7626474" y="4064926"/>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Duration = </a:t>
            </a:r>
            <a:r>
              <a:rPr kumimoji="0" lang="en-US" sz="1400" b="1" i="0" u="none" strike="noStrike" kern="1200" cap="none" spc="0" normalizeH="0" baseline="0" noProof="0" dirty="0" smtClean="0">
                <a:ln>
                  <a:noFill/>
                </a:ln>
                <a:solidFill>
                  <a:prstClr val="black"/>
                </a:solidFill>
                <a:effectLst/>
                <a:uLnTx/>
                <a:uFillTx/>
                <a:latin typeface="Arial"/>
                <a:ea typeface="ＭＳ Ｐゴシック"/>
              </a:rPr>
              <a:t>7.83 </a:t>
            </a:r>
            <a:r>
              <a:rPr kumimoji="0" lang="en-US" sz="1400" b="1" i="0" u="none" strike="noStrike" kern="1200" cap="none" spc="0" normalizeH="0" baseline="0" noProof="0" dirty="0">
                <a:ln>
                  <a:noFill/>
                </a:ln>
                <a:solidFill>
                  <a:prstClr val="black"/>
                </a:solidFill>
                <a:effectLst/>
                <a:uLnTx/>
                <a:uFillTx/>
                <a:latin typeface="Arial"/>
                <a:ea typeface="ＭＳ Ｐゴシック"/>
              </a:rPr>
              <a:t>hours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Length = 9.74 miles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Impact = 7.83 * 9.74 = </a:t>
            </a:r>
            <a:r>
              <a:rPr kumimoji="0" lang="en-US" sz="1400" b="1" i="0" u="sng" strike="noStrike" kern="1200" cap="none" spc="0" normalizeH="0" baseline="0" noProof="0" dirty="0" smtClean="0">
                <a:ln>
                  <a:noFill/>
                </a:ln>
                <a:solidFill>
                  <a:prstClr val="black"/>
                </a:solidFill>
                <a:effectLst/>
                <a:uLnTx/>
                <a:uFillTx/>
                <a:latin typeface="Arial"/>
                <a:ea typeface="ＭＳ Ｐゴシック"/>
                <a:cs typeface="+mn-cs"/>
              </a:rPr>
              <a:t>76.3 day- miles </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pic>
        <p:nvPicPr>
          <p:cNvPr id="6" name="Picture 5"/>
          <p:cNvPicPr>
            <a:picLocks noChangeAspect="1"/>
          </p:cNvPicPr>
          <p:nvPr/>
        </p:nvPicPr>
        <p:blipFill>
          <a:blip r:embed="rId3"/>
          <a:stretch>
            <a:fillRect/>
          </a:stretch>
        </p:blipFill>
        <p:spPr>
          <a:xfrm>
            <a:off x="7901165" y="1217652"/>
            <a:ext cx="2962275" cy="2724150"/>
          </a:xfrm>
          <a:prstGeom prst="rect">
            <a:avLst/>
          </a:prstGeom>
        </p:spPr>
      </p:pic>
      <p:sp>
        <p:nvSpPr>
          <p:cNvPr id="7" name="TextBox 6"/>
          <p:cNvSpPr txBox="1"/>
          <p:nvPr/>
        </p:nvSpPr>
        <p:spPr>
          <a:xfrm rot="-2820000">
            <a:off x="8420235" y="2406262"/>
            <a:ext cx="16081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ED982D">
                    <a:lumMod val="50000"/>
                  </a:srgbClr>
                </a:solidFill>
                <a:effectLst/>
                <a:uLnTx/>
                <a:uFillTx/>
                <a:latin typeface="Arial"/>
                <a:ea typeface="ＭＳ Ｐゴシック"/>
              </a:rPr>
              <a:t>IH-10 Closure</a:t>
            </a:r>
            <a:endParaRPr kumimoji="0" lang="en-US" sz="1800" b="0" i="0" u="none" strike="noStrike" kern="1200" cap="none" spc="0" normalizeH="0" baseline="0" noProof="0" dirty="0">
              <a:ln>
                <a:noFill/>
              </a:ln>
              <a:solidFill>
                <a:srgbClr val="ED982D">
                  <a:lumMod val="50000"/>
                </a:srgbClr>
              </a:solidFill>
              <a:effectLst/>
              <a:uLnTx/>
              <a:uFillTx/>
              <a:latin typeface="Arial"/>
              <a:ea typeface="ＭＳ Ｐゴシック"/>
            </a:endParaRPr>
          </a:p>
        </p:txBody>
      </p:sp>
      <p:sp>
        <p:nvSpPr>
          <p:cNvPr id="8" name="Rectangle 7"/>
          <p:cNvSpPr/>
          <p:nvPr/>
        </p:nvSpPr>
        <p:spPr>
          <a:xfrm>
            <a:off x="3735531" y="3484969"/>
            <a:ext cx="2534640" cy="4338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9" name="Rectangle 8"/>
          <p:cNvSpPr/>
          <p:nvPr/>
        </p:nvSpPr>
        <p:spPr>
          <a:xfrm>
            <a:off x="3709593" y="4931951"/>
            <a:ext cx="1809464" cy="89408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pic>
        <p:nvPicPr>
          <p:cNvPr id="4" name="Picture 3"/>
          <p:cNvPicPr>
            <a:picLocks noChangeAspect="1"/>
          </p:cNvPicPr>
          <p:nvPr/>
        </p:nvPicPr>
        <p:blipFill>
          <a:blip r:embed="rId4"/>
          <a:stretch>
            <a:fillRect/>
          </a:stretch>
        </p:blipFill>
        <p:spPr>
          <a:xfrm>
            <a:off x="315455" y="1420719"/>
            <a:ext cx="3166691" cy="2083818"/>
          </a:xfrm>
          <a:prstGeom prst="rect">
            <a:avLst/>
          </a:prstGeom>
          <a:ln w="3175">
            <a:solidFill>
              <a:schemeClr val="bg1">
                <a:lumMod val="65000"/>
              </a:schemeClr>
            </a:solidFill>
          </a:ln>
        </p:spPr>
      </p:pic>
      <p:sp>
        <p:nvSpPr>
          <p:cNvPr id="11" name="TextBox 10"/>
          <p:cNvSpPr txBox="1"/>
          <p:nvPr/>
        </p:nvSpPr>
        <p:spPr>
          <a:xfrm>
            <a:off x="315455" y="3762784"/>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Road closure data in DriveTexas.org</a:t>
            </a:r>
          </a:p>
          <a:p>
            <a:pPr algn="l" eaLnBrk="0" hangingPunct="0">
              <a:lnSpc>
                <a:spcPts val="1800"/>
              </a:lnSpc>
            </a:pPr>
            <a:r>
              <a:rPr lang="en-US" sz="1400" b="1" dirty="0" smtClean="0"/>
              <a:t>are stored in the </a:t>
            </a:r>
            <a:r>
              <a:rPr lang="en-US" sz="1400" b="1" dirty="0" smtClean="0">
                <a:solidFill>
                  <a:srgbClr val="0070C0"/>
                </a:solidFill>
              </a:rPr>
              <a:t>TxDOT Highway </a:t>
            </a:r>
          </a:p>
          <a:p>
            <a:pPr algn="l" eaLnBrk="0" hangingPunct="0">
              <a:lnSpc>
                <a:spcPts val="1800"/>
              </a:lnSpc>
            </a:pPr>
            <a:r>
              <a:rPr lang="en-US" sz="1400" b="1" dirty="0" smtClean="0">
                <a:solidFill>
                  <a:srgbClr val="0070C0"/>
                </a:solidFill>
              </a:rPr>
              <a:t>Conditions Reporting System</a:t>
            </a:r>
          </a:p>
        </p:txBody>
      </p:sp>
      <p:cxnSp>
        <p:nvCxnSpPr>
          <p:cNvPr id="13" name="Straight Arrow Connector 12"/>
          <p:cNvCxnSpPr/>
          <p:nvPr/>
        </p:nvCxnSpPr>
        <p:spPr bwMode="auto">
          <a:xfrm flipH="1" flipV="1">
            <a:off x="6270173" y="3701912"/>
            <a:ext cx="1293148" cy="472702"/>
          </a:xfrm>
          <a:prstGeom prst="straightConnector1">
            <a:avLst/>
          </a:prstGeom>
          <a:noFill/>
          <a:ln w="19050" cap="flat" cmpd="sng" algn="ctr">
            <a:solidFill>
              <a:schemeClr val="tx2"/>
            </a:solidFill>
            <a:prstDash val="solid"/>
            <a:round/>
            <a:headEnd type="none" w="med" len="med"/>
            <a:tailEnd type="triangle"/>
          </a:ln>
          <a:effectLst/>
        </p:spPr>
      </p:cxnSp>
      <p:cxnSp>
        <p:nvCxnSpPr>
          <p:cNvPr id="16" name="Straight Arrow Connector 15"/>
          <p:cNvCxnSpPr>
            <a:endCxn id="9" idx="3"/>
          </p:cNvCxnSpPr>
          <p:nvPr/>
        </p:nvCxnSpPr>
        <p:spPr bwMode="auto">
          <a:xfrm flipH="1">
            <a:off x="5519057" y="4627908"/>
            <a:ext cx="2075841" cy="751085"/>
          </a:xfrm>
          <a:prstGeom prst="straightConnector1">
            <a:avLst/>
          </a:prstGeom>
          <a:noFill/>
          <a:ln w="19050" cap="flat" cmpd="sng" algn="ctr">
            <a:solidFill>
              <a:schemeClr val="tx2"/>
            </a:solidFill>
            <a:prstDash val="solid"/>
            <a:round/>
            <a:headEnd type="none" w="med" len="med"/>
            <a:tailEnd type="triangle"/>
          </a:ln>
          <a:effectLst/>
        </p:spPr>
      </p:cxnSp>
      <p:sp>
        <p:nvSpPr>
          <p:cNvPr id="18" name="Rectangle 17"/>
          <p:cNvSpPr/>
          <p:nvPr/>
        </p:nvSpPr>
        <p:spPr>
          <a:xfrm>
            <a:off x="3709593" y="1420719"/>
            <a:ext cx="1694305" cy="21694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9" name="TextBox 18"/>
          <p:cNvSpPr txBox="1"/>
          <p:nvPr/>
        </p:nvSpPr>
        <p:spPr>
          <a:xfrm>
            <a:off x="4020195" y="1180462"/>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Flood Closure</a:t>
            </a:r>
          </a:p>
        </p:txBody>
      </p:sp>
      <p:sp>
        <p:nvSpPr>
          <p:cNvPr id="20" name="Rectangle 19"/>
          <p:cNvSpPr/>
          <p:nvPr/>
        </p:nvSpPr>
        <p:spPr>
          <a:xfrm>
            <a:off x="3709592" y="1883716"/>
            <a:ext cx="1809465" cy="21694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Tree>
    <p:extLst>
      <p:ext uri="{BB962C8B-B14F-4D97-AF65-F5344CB8AC3E}">
        <p14:creationId xmlns:p14="http://schemas.microsoft.com/office/powerpoint/2010/main" val="931256486"/>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62703" y="838774"/>
            <a:ext cx="5562600" cy="2838450"/>
          </a:xfrm>
          <a:prstGeom prst="rect">
            <a:avLst/>
          </a:prstGeom>
        </p:spPr>
      </p:pic>
      <p:sp>
        <p:nvSpPr>
          <p:cNvPr id="2" name="Title 1"/>
          <p:cNvSpPr>
            <a:spLocks noGrp="1"/>
          </p:cNvSpPr>
          <p:nvPr>
            <p:ph type="title"/>
          </p:nvPr>
        </p:nvSpPr>
        <p:spPr/>
        <p:txBody>
          <a:bodyPr/>
          <a:lstStyle/>
          <a:p>
            <a:r>
              <a:rPr lang="en-US" dirty="0" smtClean="0"/>
              <a:t>Closure of IH-10 during TS Imelda</a:t>
            </a:r>
            <a:endParaRPr lang="en-US" dirty="0"/>
          </a:p>
        </p:txBody>
      </p:sp>
      <p:pic>
        <p:nvPicPr>
          <p:cNvPr id="5" name="Picture 4"/>
          <p:cNvPicPr>
            <a:picLocks noChangeAspect="1"/>
          </p:cNvPicPr>
          <p:nvPr/>
        </p:nvPicPr>
        <p:blipFill>
          <a:blip r:embed="rId3"/>
          <a:stretch>
            <a:fillRect/>
          </a:stretch>
        </p:blipFill>
        <p:spPr>
          <a:xfrm>
            <a:off x="1216274" y="1976968"/>
            <a:ext cx="4819650" cy="3781425"/>
          </a:xfrm>
          <a:prstGeom prst="rect">
            <a:avLst/>
          </a:prstGeom>
          <a:ln w="3175">
            <a:solidFill>
              <a:schemeClr val="bg1">
                <a:lumMod val="65000"/>
              </a:schemeClr>
            </a:solidFill>
          </a:ln>
        </p:spPr>
      </p:pic>
      <p:pic>
        <p:nvPicPr>
          <p:cNvPr id="6" name="Picture 5"/>
          <p:cNvPicPr>
            <a:picLocks noChangeAspect="1"/>
          </p:cNvPicPr>
          <p:nvPr/>
        </p:nvPicPr>
        <p:blipFill>
          <a:blip r:embed="rId4"/>
          <a:stretch>
            <a:fillRect/>
          </a:stretch>
        </p:blipFill>
        <p:spPr>
          <a:xfrm>
            <a:off x="6341571" y="3905275"/>
            <a:ext cx="3021071" cy="2650486"/>
          </a:xfrm>
          <a:prstGeom prst="rect">
            <a:avLst/>
          </a:prstGeom>
          <a:ln w="3175">
            <a:solidFill>
              <a:schemeClr val="bg1">
                <a:lumMod val="65000"/>
              </a:schemeClr>
            </a:solidFill>
          </a:ln>
        </p:spPr>
      </p:pic>
      <p:cxnSp>
        <p:nvCxnSpPr>
          <p:cNvPr id="8" name="Straight Arrow Connector 7"/>
          <p:cNvCxnSpPr>
            <a:stCxn id="6" idx="1"/>
          </p:cNvCxnSpPr>
          <p:nvPr/>
        </p:nvCxnSpPr>
        <p:spPr>
          <a:xfrm flipH="1" flipV="1">
            <a:off x="3703090" y="4153961"/>
            <a:ext cx="2638481" cy="107655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46989" y="396096"/>
            <a:ext cx="5010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70C0"/>
                </a:solidFill>
                <a:effectLst/>
                <a:uLnTx/>
                <a:uFillTx/>
                <a:latin typeface="Arial"/>
                <a:ea typeface="ＭＳ Ｐゴシック"/>
              </a:rPr>
              <a:t>National Water Model Retrospective Simulation</a:t>
            </a:r>
            <a:endParaRPr kumimoji="0" lang="en-US" sz="1800" b="0" i="0" u="none" strike="noStrike" kern="1200" cap="none" spc="0" normalizeH="0" baseline="0" noProof="0" dirty="0">
              <a:ln>
                <a:noFill/>
              </a:ln>
              <a:solidFill>
                <a:srgbClr val="0070C0"/>
              </a:solidFill>
              <a:effectLst/>
              <a:uLnTx/>
              <a:uFillTx/>
              <a:latin typeface="Arial"/>
              <a:ea typeface="ＭＳ Ｐゴシック"/>
            </a:endParaRPr>
          </a:p>
        </p:txBody>
      </p:sp>
      <p:sp>
        <p:nvSpPr>
          <p:cNvPr id="10" name="Rectangle 9"/>
          <p:cNvSpPr/>
          <p:nvPr/>
        </p:nvSpPr>
        <p:spPr>
          <a:xfrm>
            <a:off x="6341571" y="5659936"/>
            <a:ext cx="2255124" cy="38711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cxnSp>
        <p:nvCxnSpPr>
          <p:cNvPr id="12" name="Straight Arrow Connector 11"/>
          <p:cNvCxnSpPr>
            <a:stCxn id="10" idx="0"/>
          </p:cNvCxnSpPr>
          <p:nvPr/>
        </p:nvCxnSpPr>
        <p:spPr>
          <a:xfrm flipV="1">
            <a:off x="7469133" y="3055863"/>
            <a:ext cx="1039204" cy="2604073"/>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388197" y="2962602"/>
            <a:ext cx="240280" cy="0"/>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510674" y="4353355"/>
            <a:ext cx="2599238"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IH-10 was closed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From 4:13 AM to 12 noon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on 19 September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National Water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retrospective simulation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peaks then.</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
        <p:nvSpPr>
          <p:cNvPr id="18" name="TextBox 17"/>
          <p:cNvSpPr txBox="1"/>
          <p:nvPr/>
        </p:nvSpPr>
        <p:spPr>
          <a:xfrm>
            <a:off x="864342" y="901219"/>
            <a:ext cx="49253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effectLst/>
                <a:uLnTx/>
                <a:uFillTx/>
                <a:latin typeface="Arial"/>
                <a:ea typeface="ＭＳ Ｐゴシック"/>
              </a:rPr>
              <a:t>Road closure data from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effectLst/>
                <a:uLnTx/>
                <a:uFillTx/>
                <a:latin typeface="Arial"/>
                <a:ea typeface="ＭＳ Ｐゴシック"/>
              </a:rPr>
              <a:t>TxDOT Highway Conditions Reporting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a:ea typeface="ＭＳ Ｐゴシック"/>
              </a:rPr>
              <a:t>which underlies </a:t>
            </a:r>
            <a:r>
              <a:rPr lang="en-US" dirty="0" smtClean="0">
                <a:solidFill>
                  <a:srgbClr val="0070C0"/>
                </a:solidFill>
                <a:latin typeface="Arial"/>
                <a:ea typeface="ＭＳ Ｐゴシック"/>
              </a:rPr>
              <a:t>“DriveTexas.org”</a:t>
            </a:r>
            <a:endParaRPr kumimoji="0" lang="en-US" sz="1800" b="0" i="0" u="none" strike="noStrike" kern="1200" cap="none" spc="0" normalizeH="0" baseline="0" noProof="0" dirty="0">
              <a:ln>
                <a:noFill/>
              </a:ln>
              <a:solidFill>
                <a:srgbClr val="0070C0"/>
              </a:solidFill>
              <a:effectLst/>
              <a:uLnTx/>
              <a:uFillTx/>
              <a:latin typeface="Arial"/>
              <a:ea typeface="ＭＳ Ｐゴシック"/>
            </a:endParaRPr>
          </a:p>
        </p:txBody>
      </p:sp>
      <p:sp>
        <p:nvSpPr>
          <p:cNvPr id="19" name="TextBox 18"/>
          <p:cNvSpPr txBox="1"/>
          <p:nvPr/>
        </p:nvSpPr>
        <p:spPr>
          <a:xfrm rot="-2820000">
            <a:off x="2408293" y="4194742"/>
            <a:ext cx="16081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ED982D">
                    <a:lumMod val="50000"/>
                  </a:srgbClr>
                </a:solidFill>
                <a:effectLst/>
                <a:uLnTx/>
                <a:uFillTx/>
                <a:latin typeface="Arial"/>
                <a:ea typeface="ＭＳ Ｐゴシック"/>
              </a:rPr>
              <a:t>IH-10 Closure</a:t>
            </a:r>
            <a:endParaRPr kumimoji="0" lang="en-US" sz="1800" b="0" i="0" u="none" strike="noStrike" kern="1200" cap="none" spc="0" normalizeH="0" baseline="0" noProof="0" dirty="0">
              <a:ln>
                <a:noFill/>
              </a:ln>
              <a:solidFill>
                <a:srgbClr val="ED982D">
                  <a:lumMod val="50000"/>
                </a:srgbClr>
              </a:solidFill>
              <a:effectLst/>
              <a:uLnTx/>
              <a:uFillTx/>
              <a:latin typeface="Arial"/>
              <a:ea typeface="ＭＳ Ｐゴシック"/>
            </a:endParaRPr>
          </a:p>
        </p:txBody>
      </p:sp>
      <p:sp>
        <p:nvSpPr>
          <p:cNvPr id="4" name="TextBox 3"/>
          <p:cNvSpPr txBox="1"/>
          <p:nvPr/>
        </p:nvSpPr>
        <p:spPr>
          <a:xfrm>
            <a:off x="8735116" y="2257999"/>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solidFill>
                  <a:srgbClr val="0070C0"/>
                </a:solidFill>
                <a:ea typeface="+mn-ea"/>
                <a:cs typeface="+mn-cs"/>
              </a:rPr>
              <a:t>Streamflow Hydrograph</a:t>
            </a:r>
          </a:p>
        </p:txBody>
      </p:sp>
    </p:spTree>
    <p:extLst>
      <p:ext uri="{BB962C8B-B14F-4D97-AF65-F5344CB8AC3E}">
        <p14:creationId xmlns:p14="http://schemas.microsoft.com/office/powerpoint/2010/main" val="1518805797"/>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bwMode="auto">
          <a:xfrm>
            <a:off x="2227217" y="2808514"/>
            <a:ext cx="8621486" cy="2945675"/>
          </a:xfrm>
          <a:custGeom>
            <a:avLst/>
            <a:gdLst>
              <a:gd name="connsiteX0" fmla="*/ 0 w 8621486"/>
              <a:gd name="connsiteY0" fmla="*/ 2945675 h 2945675"/>
              <a:gd name="connsiteX1" fmla="*/ 130629 w 8621486"/>
              <a:gd name="connsiteY1" fmla="*/ 2932612 h 2945675"/>
              <a:gd name="connsiteX2" fmla="*/ 235132 w 8621486"/>
              <a:gd name="connsiteY2" fmla="*/ 2906486 h 2945675"/>
              <a:gd name="connsiteX3" fmla="*/ 352697 w 8621486"/>
              <a:gd name="connsiteY3" fmla="*/ 2867297 h 2945675"/>
              <a:gd name="connsiteX4" fmla="*/ 457200 w 8621486"/>
              <a:gd name="connsiteY4" fmla="*/ 2808515 h 2945675"/>
              <a:gd name="connsiteX5" fmla="*/ 574766 w 8621486"/>
              <a:gd name="connsiteY5" fmla="*/ 2769326 h 2945675"/>
              <a:gd name="connsiteX6" fmla="*/ 698863 w 8621486"/>
              <a:gd name="connsiteY6" fmla="*/ 2743200 h 2945675"/>
              <a:gd name="connsiteX7" fmla="*/ 796834 w 8621486"/>
              <a:gd name="connsiteY7" fmla="*/ 2749732 h 2945675"/>
              <a:gd name="connsiteX8" fmla="*/ 920932 w 8621486"/>
              <a:gd name="connsiteY8" fmla="*/ 2723606 h 2945675"/>
              <a:gd name="connsiteX9" fmla="*/ 1025434 w 8621486"/>
              <a:gd name="connsiteY9" fmla="*/ 2449286 h 2945675"/>
              <a:gd name="connsiteX10" fmla="*/ 1143000 w 8621486"/>
              <a:gd name="connsiteY10" fmla="*/ 2057400 h 2945675"/>
              <a:gd name="connsiteX11" fmla="*/ 1254034 w 8621486"/>
              <a:gd name="connsiteY11" fmla="*/ 1495697 h 2945675"/>
              <a:gd name="connsiteX12" fmla="*/ 1371600 w 8621486"/>
              <a:gd name="connsiteY12" fmla="*/ 731520 h 2945675"/>
              <a:gd name="connsiteX13" fmla="*/ 1476103 w 8621486"/>
              <a:gd name="connsiteY13" fmla="*/ 241663 h 2945675"/>
              <a:gd name="connsiteX14" fmla="*/ 1593669 w 8621486"/>
              <a:gd name="connsiteY14" fmla="*/ 0 h 2945675"/>
              <a:gd name="connsiteX15" fmla="*/ 1704703 w 8621486"/>
              <a:gd name="connsiteY15" fmla="*/ 19595 h 2945675"/>
              <a:gd name="connsiteX16" fmla="*/ 1828800 w 8621486"/>
              <a:gd name="connsiteY16" fmla="*/ 52252 h 2945675"/>
              <a:gd name="connsiteX17" fmla="*/ 1946366 w 8621486"/>
              <a:gd name="connsiteY17" fmla="*/ 189412 h 2945675"/>
              <a:gd name="connsiteX18" fmla="*/ 2050869 w 8621486"/>
              <a:gd name="connsiteY18" fmla="*/ 280852 h 2945675"/>
              <a:gd name="connsiteX19" fmla="*/ 2161903 w 8621486"/>
              <a:gd name="connsiteY19" fmla="*/ 496389 h 2945675"/>
              <a:gd name="connsiteX20" fmla="*/ 2266406 w 8621486"/>
              <a:gd name="connsiteY20" fmla="*/ 365760 h 2945675"/>
              <a:gd name="connsiteX21" fmla="*/ 2377440 w 8621486"/>
              <a:gd name="connsiteY21" fmla="*/ 542109 h 2945675"/>
              <a:gd name="connsiteX22" fmla="*/ 2508069 w 8621486"/>
              <a:gd name="connsiteY22" fmla="*/ 842555 h 2945675"/>
              <a:gd name="connsiteX23" fmla="*/ 2606040 w 8621486"/>
              <a:gd name="connsiteY23" fmla="*/ 940526 h 2945675"/>
              <a:gd name="connsiteX24" fmla="*/ 2730137 w 8621486"/>
              <a:gd name="connsiteY24" fmla="*/ 901337 h 2945675"/>
              <a:gd name="connsiteX25" fmla="*/ 2841172 w 8621486"/>
              <a:gd name="connsiteY25" fmla="*/ 1182189 h 2945675"/>
              <a:gd name="connsiteX26" fmla="*/ 2952206 w 8621486"/>
              <a:gd name="connsiteY26" fmla="*/ 1234440 h 2945675"/>
              <a:gd name="connsiteX27" fmla="*/ 3056709 w 8621486"/>
              <a:gd name="connsiteY27" fmla="*/ 1391195 h 2945675"/>
              <a:gd name="connsiteX28" fmla="*/ 3187337 w 8621486"/>
              <a:gd name="connsiteY28" fmla="*/ 1502229 h 2945675"/>
              <a:gd name="connsiteX29" fmla="*/ 3298372 w 8621486"/>
              <a:gd name="connsiteY29" fmla="*/ 1678577 h 2945675"/>
              <a:gd name="connsiteX30" fmla="*/ 3409406 w 8621486"/>
              <a:gd name="connsiteY30" fmla="*/ 1606732 h 2945675"/>
              <a:gd name="connsiteX31" fmla="*/ 3533503 w 8621486"/>
              <a:gd name="connsiteY31" fmla="*/ 1606732 h 2945675"/>
              <a:gd name="connsiteX32" fmla="*/ 3631474 w 8621486"/>
              <a:gd name="connsiteY32" fmla="*/ 1502229 h 2945675"/>
              <a:gd name="connsiteX33" fmla="*/ 3749040 w 8621486"/>
              <a:gd name="connsiteY33" fmla="*/ 1547949 h 2945675"/>
              <a:gd name="connsiteX34" fmla="*/ 3860074 w 8621486"/>
              <a:gd name="connsiteY34" fmla="*/ 1534886 h 2945675"/>
              <a:gd name="connsiteX35" fmla="*/ 3971109 w 8621486"/>
              <a:gd name="connsiteY35" fmla="*/ 1704703 h 2945675"/>
              <a:gd name="connsiteX36" fmla="*/ 4088674 w 8621486"/>
              <a:gd name="connsiteY36" fmla="*/ 1848395 h 2945675"/>
              <a:gd name="connsiteX37" fmla="*/ 4199709 w 8621486"/>
              <a:gd name="connsiteY37" fmla="*/ 2076995 h 2945675"/>
              <a:gd name="connsiteX38" fmla="*/ 4310743 w 8621486"/>
              <a:gd name="connsiteY38" fmla="*/ 2181497 h 2945675"/>
              <a:gd name="connsiteX39" fmla="*/ 4421777 w 8621486"/>
              <a:gd name="connsiteY39" fmla="*/ 2325189 h 2945675"/>
              <a:gd name="connsiteX40" fmla="*/ 4539343 w 8621486"/>
              <a:gd name="connsiteY40" fmla="*/ 2436223 h 2945675"/>
              <a:gd name="connsiteX41" fmla="*/ 4650377 w 8621486"/>
              <a:gd name="connsiteY41" fmla="*/ 2495006 h 2945675"/>
              <a:gd name="connsiteX42" fmla="*/ 4761412 w 8621486"/>
              <a:gd name="connsiteY42" fmla="*/ 2481943 h 2945675"/>
              <a:gd name="connsiteX43" fmla="*/ 4885509 w 8621486"/>
              <a:gd name="connsiteY43" fmla="*/ 2481943 h 2945675"/>
              <a:gd name="connsiteX44" fmla="*/ 4990012 w 8621486"/>
              <a:gd name="connsiteY44" fmla="*/ 2442755 h 2945675"/>
              <a:gd name="connsiteX45" fmla="*/ 5107577 w 8621486"/>
              <a:gd name="connsiteY45" fmla="*/ 2403566 h 2945675"/>
              <a:gd name="connsiteX46" fmla="*/ 5225143 w 8621486"/>
              <a:gd name="connsiteY46" fmla="*/ 2423160 h 2945675"/>
              <a:gd name="connsiteX47" fmla="*/ 5336177 w 8621486"/>
              <a:gd name="connsiteY47" fmla="*/ 2462349 h 2945675"/>
              <a:gd name="connsiteX48" fmla="*/ 5440680 w 8621486"/>
              <a:gd name="connsiteY48" fmla="*/ 2495006 h 2945675"/>
              <a:gd name="connsiteX49" fmla="*/ 5564777 w 8621486"/>
              <a:gd name="connsiteY49" fmla="*/ 2540726 h 2945675"/>
              <a:gd name="connsiteX50" fmla="*/ 5669280 w 8621486"/>
              <a:gd name="connsiteY50" fmla="*/ 2566852 h 2945675"/>
              <a:gd name="connsiteX51" fmla="*/ 5786846 w 8621486"/>
              <a:gd name="connsiteY51" fmla="*/ 2612572 h 2945675"/>
              <a:gd name="connsiteX52" fmla="*/ 5897880 w 8621486"/>
              <a:gd name="connsiteY52" fmla="*/ 2619103 h 2945675"/>
              <a:gd name="connsiteX53" fmla="*/ 6008914 w 8621486"/>
              <a:gd name="connsiteY53" fmla="*/ 2651760 h 2945675"/>
              <a:gd name="connsiteX54" fmla="*/ 6139543 w 8621486"/>
              <a:gd name="connsiteY54" fmla="*/ 2704012 h 2945675"/>
              <a:gd name="connsiteX55" fmla="*/ 6244046 w 8621486"/>
              <a:gd name="connsiteY55" fmla="*/ 2756263 h 2945675"/>
              <a:gd name="connsiteX56" fmla="*/ 6355080 w 8621486"/>
              <a:gd name="connsiteY56" fmla="*/ 2808515 h 2945675"/>
              <a:gd name="connsiteX57" fmla="*/ 6459583 w 8621486"/>
              <a:gd name="connsiteY57" fmla="*/ 2854235 h 2945675"/>
              <a:gd name="connsiteX58" fmla="*/ 6577149 w 8621486"/>
              <a:gd name="connsiteY58" fmla="*/ 2860766 h 2945675"/>
              <a:gd name="connsiteX59" fmla="*/ 6688183 w 8621486"/>
              <a:gd name="connsiteY59" fmla="*/ 2847703 h 2945675"/>
              <a:gd name="connsiteX60" fmla="*/ 6825343 w 8621486"/>
              <a:gd name="connsiteY60" fmla="*/ 2847703 h 2945675"/>
              <a:gd name="connsiteX61" fmla="*/ 6916783 w 8621486"/>
              <a:gd name="connsiteY61" fmla="*/ 2847703 h 2945675"/>
              <a:gd name="connsiteX62" fmla="*/ 7034349 w 8621486"/>
              <a:gd name="connsiteY62" fmla="*/ 2841172 h 2945675"/>
              <a:gd name="connsiteX63" fmla="*/ 7158446 w 8621486"/>
              <a:gd name="connsiteY63" fmla="*/ 2841172 h 2945675"/>
              <a:gd name="connsiteX64" fmla="*/ 7262949 w 8621486"/>
              <a:gd name="connsiteY64" fmla="*/ 2854235 h 2945675"/>
              <a:gd name="connsiteX65" fmla="*/ 7373983 w 8621486"/>
              <a:gd name="connsiteY65" fmla="*/ 2867297 h 2945675"/>
              <a:gd name="connsiteX66" fmla="*/ 7498080 w 8621486"/>
              <a:gd name="connsiteY66" fmla="*/ 2873829 h 2945675"/>
              <a:gd name="connsiteX67" fmla="*/ 7602583 w 8621486"/>
              <a:gd name="connsiteY67" fmla="*/ 2880360 h 2945675"/>
              <a:gd name="connsiteX68" fmla="*/ 7726680 w 8621486"/>
              <a:gd name="connsiteY68" fmla="*/ 2873829 h 2945675"/>
              <a:gd name="connsiteX69" fmla="*/ 7824652 w 8621486"/>
              <a:gd name="connsiteY69" fmla="*/ 2873829 h 2945675"/>
              <a:gd name="connsiteX70" fmla="*/ 7935686 w 8621486"/>
              <a:gd name="connsiteY70" fmla="*/ 2873829 h 2945675"/>
              <a:gd name="connsiteX71" fmla="*/ 8053252 w 8621486"/>
              <a:gd name="connsiteY71" fmla="*/ 2886892 h 2945675"/>
              <a:gd name="connsiteX72" fmla="*/ 8164286 w 8621486"/>
              <a:gd name="connsiteY72" fmla="*/ 2899955 h 2945675"/>
              <a:gd name="connsiteX73" fmla="*/ 8281852 w 8621486"/>
              <a:gd name="connsiteY73" fmla="*/ 2906486 h 2945675"/>
              <a:gd name="connsiteX74" fmla="*/ 8386354 w 8621486"/>
              <a:gd name="connsiteY74" fmla="*/ 2919549 h 2945675"/>
              <a:gd name="connsiteX75" fmla="*/ 8516983 w 8621486"/>
              <a:gd name="connsiteY75" fmla="*/ 2939143 h 2945675"/>
              <a:gd name="connsiteX76" fmla="*/ 8621486 w 8621486"/>
              <a:gd name="connsiteY76" fmla="*/ 2939143 h 2945675"/>
              <a:gd name="connsiteX77" fmla="*/ 0 w 8621486"/>
              <a:gd name="connsiteY77" fmla="*/ 2945675 h 294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621486" h="2945675">
                <a:moveTo>
                  <a:pt x="0" y="2945675"/>
                </a:moveTo>
                <a:lnTo>
                  <a:pt x="130629" y="2932612"/>
                </a:lnTo>
                <a:lnTo>
                  <a:pt x="235132" y="2906486"/>
                </a:lnTo>
                <a:lnTo>
                  <a:pt x="352697" y="2867297"/>
                </a:lnTo>
                <a:lnTo>
                  <a:pt x="457200" y="2808515"/>
                </a:lnTo>
                <a:lnTo>
                  <a:pt x="574766" y="2769326"/>
                </a:lnTo>
                <a:lnTo>
                  <a:pt x="698863" y="2743200"/>
                </a:lnTo>
                <a:lnTo>
                  <a:pt x="796834" y="2749732"/>
                </a:lnTo>
                <a:lnTo>
                  <a:pt x="920932" y="2723606"/>
                </a:lnTo>
                <a:lnTo>
                  <a:pt x="1025434" y="2449286"/>
                </a:lnTo>
                <a:lnTo>
                  <a:pt x="1143000" y="2057400"/>
                </a:lnTo>
                <a:lnTo>
                  <a:pt x="1254034" y="1495697"/>
                </a:lnTo>
                <a:lnTo>
                  <a:pt x="1371600" y="731520"/>
                </a:lnTo>
                <a:lnTo>
                  <a:pt x="1476103" y="241663"/>
                </a:lnTo>
                <a:lnTo>
                  <a:pt x="1593669" y="0"/>
                </a:lnTo>
                <a:lnTo>
                  <a:pt x="1704703" y="19595"/>
                </a:lnTo>
                <a:lnTo>
                  <a:pt x="1828800" y="52252"/>
                </a:lnTo>
                <a:lnTo>
                  <a:pt x="1946366" y="189412"/>
                </a:lnTo>
                <a:lnTo>
                  <a:pt x="2050869" y="280852"/>
                </a:lnTo>
                <a:lnTo>
                  <a:pt x="2161903" y="496389"/>
                </a:lnTo>
                <a:lnTo>
                  <a:pt x="2266406" y="365760"/>
                </a:lnTo>
                <a:lnTo>
                  <a:pt x="2377440" y="542109"/>
                </a:lnTo>
                <a:lnTo>
                  <a:pt x="2508069" y="842555"/>
                </a:lnTo>
                <a:lnTo>
                  <a:pt x="2606040" y="940526"/>
                </a:lnTo>
                <a:lnTo>
                  <a:pt x="2730137" y="901337"/>
                </a:lnTo>
                <a:lnTo>
                  <a:pt x="2841172" y="1182189"/>
                </a:lnTo>
                <a:lnTo>
                  <a:pt x="2952206" y="1234440"/>
                </a:lnTo>
                <a:lnTo>
                  <a:pt x="3056709" y="1391195"/>
                </a:lnTo>
                <a:lnTo>
                  <a:pt x="3187337" y="1502229"/>
                </a:lnTo>
                <a:lnTo>
                  <a:pt x="3298372" y="1678577"/>
                </a:lnTo>
                <a:lnTo>
                  <a:pt x="3409406" y="1606732"/>
                </a:lnTo>
                <a:lnTo>
                  <a:pt x="3533503" y="1606732"/>
                </a:lnTo>
                <a:lnTo>
                  <a:pt x="3631474" y="1502229"/>
                </a:lnTo>
                <a:lnTo>
                  <a:pt x="3749040" y="1547949"/>
                </a:lnTo>
                <a:lnTo>
                  <a:pt x="3860074" y="1534886"/>
                </a:lnTo>
                <a:lnTo>
                  <a:pt x="3971109" y="1704703"/>
                </a:lnTo>
                <a:lnTo>
                  <a:pt x="4088674" y="1848395"/>
                </a:lnTo>
                <a:lnTo>
                  <a:pt x="4199709" y="2076995"/>
                </a:lnTo>
                <a:lnTo>
                  <a:pt x="4310743" y="2181497"/>
                </a:lnTo>
                <a:lnTo>
                  <a:pt x="4421777" y="2325189"/>
                </a:lnTo>
                <a:lnTo>
                  <a:pt x="4539343" y="2436223"/>
                </a:lnTo>
                <a:lnTo>
                  <a:pt x="4650377" y="2495006"/>
                </a:lnTo>
                <a:lnTo>
                  <a:pt x="4761412" y="2481943"/>
                </a:lnTo>
                <a:lnTo>
                  <a:pt x="4885509" y="2481943"/>
                </a:lnTo>
                <a:lnTo>
                  <a:pt x="4990012" y="2442755"/>
                </a:lnTo>
                <a:lnTo>
                  <a:pt x="5107577" y="2403566"/>
                </a:lnTo>
                <a:lnTo>
                  <a:pt x="5225143" y="2423160"/>
                </a:lnTo>
                <a:lnTo>
                  <a:pt x="5336177" y="2462349"/>
                </a:lnTo>
                <a:lnTo>
                  <a:pt x="5440680" y="2495006"/>
                </a:lnTo>
                <a:lnTo>
                  <a:pt x="5564777" y="2540726"/>
                </a:lnTo>
                <a:lnTo>
                  <a:pt x="5669280" y="2566852"/>
                </a:lnTo>
                <a:lnTo>
                  <a:pt x="5786846" y="2612572"/>
                </a:lnTo>
                <a:lnTo>
                  <a:pt x="5897880" y="2619103"/>
                </a:lnTo>
                <a:lnTo>
                  <a:pt x="6008914" y="2651760"/>
                </a:lnTo>
                <a:lnTo>
                  <a:pt x="6139543" y="2704012"/>
                </a:lnTo>
                <a:lnTo>
                  <a:pt x="6244046" y="2756263"/>
                </a:lnTo>
                <a:lnTo>
                  <a:pt x="6355080" y="2808515"/>
                </a:lnTo>
                <a:lnTo>
                  <a:pt x="6459583" y="2854235"/>
                </a:lnTo>
                <a:lnTo>
                  <a:pt x="6577149" y="2860766"/>
                </a:lnTo>
                <a:lnTo>
                  <a:pt x="6688183" y="2847703"/>
                </a:lnTo>
                <a:lnTo>
                  <a:pt x="6825343" y="2847703"/>
                </a:lnTo>
                <a:lnTo>
                  <a:pt x="6916783" y="2847703"/>
                </a:lnTo>
                <a:lnTo>
                  <a:pt x="7034349" y="2841172"/>
                </a:lnTo>
                <a:lnTo>
                  <a:pt x="7158446" y="2841172"/>
                </a:lnTo>
                <a:lnTo>
                  <a:pt x="7262949" y="2854235"/>
                </a:lnTo>
                <a:lnTo>
                  <a:pt x="7373983" y="2867297"/>
                </a:lnTo>
                <a:lnTo>
                  <a:pt x="7498080" y="2873829"/>
                </a:lnTo>
                <a:lnTo>
                  <a:pt x="7602583" y="2880360"/>
                </a:lnTo>
                <a:lnTo>
                  <a:pt x="7726680" y="2873829"/>
                </a:lnTo>
                <a:lnTo>
                  <a:pt x="7824652" y="2873829"/>
                </a:lnTo>
                <a:lnTo>
                  <a:pt x="7935686" y="2873829"/>
                </a:lnTo>
                <a:lnTo>
                  <a:pt x="8053252" y="2886892"/>
                </a:lnTo>
                <a:lnTo>
                  <a:pt x="8164286" y="2899955"/>
                </a:lnTo>
                <a:lnTo>
                  <a:pt x="8281852" y="2906486"/>
                </a:lnTo>
                <a:lnTo>
                  <a:pt x="8386354" y="2919549"/>
                </a:lnTo>
                <a:lnTo>
                  <a:pt x="8516983" y="2939143"/>
                </a:lnTo>
                <a:lnTo>
                  <a:pt x="8621486" y="2939143"/>
                </a:lnTo>
                <a:lnTo>
                  <a:pt x="0" y="2945675"/>
                </a:lnTo>
                <a:close/>
              </a:path>
            </a:pathLst>
          </a:custGeom>
          <a:gradFill>
            <a:gsLst>
              <a:gs pos="0">
                <a:schemeClr val="accent1">
                  <a:lumMod val="20000"/>
                  <a:lumOff val="80000"/>
                </a:schemeClr>
              </a:gs>
              <a:gs pos="100000">
                <a:schemeClr val="accent1">
                  <a:lumMod val="20000"/>
                  <a:lumOff val="80000"/>
                </a:schemeClr>
              </a:gs>
            </a:gsLs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noAutofit/>
          </a:bodyPr>
          <a:lstStyle/>
          <a:p>
            <a:r>
              <a:rPr lang="en-US" sz="2800" dirty="0" smtClean="0"/>
              <a:t>Flooded Roads “Hydrograph”</a:t>
            </a:r>
            <a:endParaRPr lang="en-US" sz="2800" b="1" dirty="0"/>
          </a:p>
        </p:txBody>
      </p:sp>
      <p:graphicFrame>
        <p:nvGraphicFramePr>
          <p:cNvPr id="4" name="Chart 3"/>
          <p:cNvGraphicFramePr>
            <a:graphicFrameLocks/>
          </p:cNvGraphicFramePr>
          <p:nvPr/>
        </p:nvGraphicFramePr>
        <p:xfrm>
          <a:off x="385081" y="1721249"/>
          <a:ext cx="5737126" cy="34578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3675936441"/>
              </p:ext>
            </p:extLst>
          </p:nvPr>
        </p:nvGraphicFramePr>
        <p:xfrm>
          <a:off x="591991" y="1644665"/>
          <a:ext cx="11134631" cy="4504926"/>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12">
            <a:extLst>
              <a:ext uri="{FF2B5EF4-FFF2-40B4-BE49-F238E27FC236}">
                <a16:creationId xmlns:a16="http://schemas.microsoft.com/office/drawing/2014/main" id="{AFB7D0B4-24E9-48C9-ABA2-689AE9492DBC}"/>
              </a:ext>
            </a:extLst>
          </p:cNvPr>
          <p:cNvPicPr>
            <a:picLocks noChangeAspect="1"/>
          </p:cNvPicPr>
          <p:nvPr/>
        </p:nvPicPr>
        <p:blipFill>
          <a:blip r:embed="rId4">
            <a:alphaModFix/>
          </a:blip>
          <a:stretch>
            <a:fillRect/>
          </a:stretch>
        </p:blipFill>
        <p:spPr>
          <a:xfrm>
            <a:off x="8048422" y="1219061"/>
            <a:ext cx="3885110" cy="3179102"/>
          </a:xfrm>
          <a:prstGeom prst="rect">
            <a:avLst/>
          </a:prstGeom>
          <a:ln w="3175">
            <a:solidFill>
              <a:schemeClr val="bg1">
                <a:lumMod val="65000"/>
              </a:schemeClr>
            </a:solidFill>
          </a:ln>
        </p:spPr>
      </p:pic>
      <p:sp>
        <p:nvSpPr>
          <p:cNvPr id="17" name="TextBox 16"/>
          <p:cNvSpPr txBox="1"/>
          <p:nvPr/>
        </p:nvSpPr>
        <p:spPr>
          <a:xfrm>
            <a:off x="1728088" y="1674307"/>
            <a:ext cx="5933049" cy="386607"/>
          </a:xfrm>
          <a:prstGeom prst="rect">
            <a:avLst/>
          </a:prstGeom>
          <a:solidFill>
            <a:schemeClr val="bg1"/>
          </a:solidFill>
          <a:ln>
            <a:solidFill>
              <a:srgbClr val="0070C0"/>
            </a:solidFill>
          </a:ln>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70C0"/>
                </a:solidFill>
                <a:effectLst/>
                <a:uLnTx/>
                <a:uFillTx/>
                <a:latin typeface="Arial"/>
                <a:ea typeface="ＭＳ Ｐゴシック"/>
                <a:cs typeface="+mn-cs"/>
              </a:rPr>
              <a:t>Quantifies the flood threat: </a:t>
            </a:r>
            <a:r>
              <a:rPr kumimoji="0" lang="en-US" sz="1400" b="1" i="1" u="sng" strike="noStrike" kern="1200" cap="none" spc="0" normalizeH="0" baseline="0" noProof="0" dirty="0" smtClean="0">
                <a:ln>
                  <a:noFill/>
                </a:ln>
                <a:solidFill>
                  <a:srgbClr val="0070C0"/>
                </a:solidFill>
                <a:effectLst/>
                <a:uLnTx/>
                <a:uFillTx/>
                <a:latin typeface="Arial"/>
                <a:ea typeface="ＭＳ Ｐゴシック"/>
                <a:cs typeface="+mn-cs"/>
              </a:rPr>
              <a:t>How Large </a:t>
            </a:r>
            <a:r>
              <a:rPr kumimoji="0" lang="en-US" sz="1400" b="1" i="0" u="none" strike="noStrike" kern="1200" cap="none" spc="0" normalizeH="0" baseline="0" noProof="0" dirty="0" smtClean="0">
                <a:ln>
                  <a:noFill/>
                </a:ln>
                <a:solidFill>
                  <a:srgbClr val="0070C0"/>
                </a:solidFill>
                <a:effectLst/>
                <a:uLnTx/>
                <a:uFillTx/>
                <a:latin typeface="Arial"/>
                <a:ea typeface="ＭＳ Ｐゴシック"/>
                <a:cs typeface="+mn-cs"/>
              </a:rPr>
              <a:t>is it? </a:t>
            </a:r>
            <a:r>
              <a:rPr kumimoji="0" lang="en-US" sz="1400" b="1" i="1" u="sng" strike="noStrike" kern="1200" cap="none" spc="0" normalizeH="0" baseline="0" noProof="0" dirty="0" smtClean="0">
                <a:ln>
                  <a:noFill/>
                </a:ln>
                <a:solidFill>
                  <a:srgbClr val="0070C0"/>
                </a:solidFill>
                <a:effectLst/>
                <a:uLnTx/>
                <a:uFillTx/>
                <a:latin typeface="Arial"/>
                <a:ea typeface="ＭＳ Ｐゴシック"/>
                <a:cs typeface="+mn-cs"/>
              </a:rPr>
              <a:t>Where</a:t>
            </a:r>
            <a:r>
              <a:rPr kumimoji="0" lang="en-US" sz="1400" b="1" i="0" u="none" strike="noStrike" kern="1200" cap="none" spc="0" normalizeH="0" baseline="0" noProof="0" dirty="0" smtClean="0">
                <a:ln>
                  <a:noFill/>
                </a:ln>
                <a:solidFill>
                  <a:srgbClr val="0070C0"/>
                </a:solidFill>
                <a:effectLst/>
                <a:uLnTx/>
                <a:uFillTx/>
                <a:latin typeface="Arial"/>
                <a:ea typeface="ＭＳ Ｐゴシック"/>
                <a:cs typeface="+mn-cs"/>
              </a:rPr>
              <a:t> is</a:t>
            </a:r>
            <a:r>
              <a:rPr kumimoji="0" lang="en-US" sz="1400" b="1" i="0" u="none" strike="noStrike" kern="1200" cap="none" spc="0" normalizeH="0" noProof="0" dirty="0" smtClean="0">
                <a:ln>
                  <a:noFill/>
                </a:ln>
                <a:solidFill>
                  <a:srgbClr val="0070C0"/>
                </a:solidFill>
                <a:effectLst/>
                <a:uLnTx/>
                <a:uFillTx/>
                <a:latin typeface="Arial"/>
                <a:ea typeface="ＭＳ Ｐゴシック"/>
                <a:cs typeface="+mn-cs"/>
              </a:rPr>
              <a:t> it? </a:t>
            </a:r>
            <a:r>
              <a:rPr kumimoji="0" lang="en-US" sz="1400" b="1" i="1" u="sng" strike="noStrike" kern="1200" cap="none" spc="0" normalizeH="0" noProof="0" dirty="0" smtClean="0">
                <a:ln>
                  <a:noFill/>
                </a:ln>
                <a:solidFill>
                  <a:srgbClr val="0070C0"/>
                </a:solidFill>
                <a:effectLst/>
                <a:uLnTx/>
                <a:uFillTx/>
                <a:latin typeface="Arial"/>
                <a:ea typeface="ＭＳ Ｐゴシック"/>
                <a:cs typeface="+mn-cs"/>
              </a:rPr>
              <a:t>When</a:t>
            </a:r>
            <a:r>
              <a:rPr kumimoji="0" lang="en-US" sz="1400" b="1" i="0" u="none" strike="noStrike" kern="1200" cap="none" spc="0" normalizeH="0" noProof="0" dirty="0" smtClean="0">
                <a:ln>
                  <a:noFill/>
                </a:ln>
                <a:solidFill>
                  <a:srgbClr val="0070C0"/>
                </a:solidFill>
                <a:effectLst/>
                <a:uLnTx/>
                <a:uFillTx/>
                <a:latin typeface="Arial"/>
                <a:ea typeface="ＭＳ Ｐゴシック"/>
                <a:cs typeface="+mn-cs"/>
              </a:rPr>
              <a:t> is it?</a:t>
            </a:r>
            <a:endParaRPr kumimoji="0" lang="en-US" sz="1400" b="1" i="0" u="none" strike="noStrike" kern="1200" cap="none" spc="0" normalizeH="0" baseline="0" noProof="0" dirty="0">
              <a:ln>
                <a:noFill/>
              </a:ln>
              <a:solidFill>
                <a:srgbClr val="0070C0"/>
              </a:solidFill>
              <a:effectLst/>
              <a:uLnTx/>
              <a:uFillTx/>
              <a:latin typeface="Arial"/>
              <a:ea typeface="ＭＳ Ｐゴシック"/>
              <a:cs typeface="+mn-cs"/>
            </a:endParaRPr>
          </a:p>
        </p:txBody>
      </p:sp>
      <p:sp>
        <p:nvSpPr>
          <p:cNvPr id="18" name="TextBox 17"/>
          <p:cNvSpPr txBox="1"/>
          <p:nvPr/>
        </p:nvSpPr>
        <p:spPr>
          <a:xfrm>
            <a:off x="4336726" y="4690321"/>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A3CA4B">
                    <a:lumMod val="75000"/>
                  </a:srgbClr>
                </a:solidFill>
                <a:effectLst/>
                <a:uLnTx/>
                <a:uFillTx/>
                <a:latin typeface="Arial"/>
                <a:ea typeface="ＭＳ Ｐゴシック"/>
              </a:rPr>
              <a:t>TS Imelda</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A3CA4B">
                    <a:lumMod val="75000"/>
                  </a:srgbClr>
                </a:solidFill>
                <a:effectLst/>
                <a:uLnTx/>
                <a:uFillTx/>
                <a:latin typeface="Arial"/>
                <a:ea typeface="ＭＳ Ｐゴシック"/>
              </a:rPr>
              <a:t>total </a:t>
            </a:r>
            <a:r>
              <a:rPr kumimoji="0" lang="en-US" sz="1400" b="0" i="0" u="none" strike="noStrike" kern="1200" cap="none" spc="0" normalizeH="0" baseline="0" noProof="0" dirty="0">
                <a:ln>
                  <a:noFill/>
                </a:ln>
                <a:solidFill>
                  <a:srgbClr val="A3CA4B">
                    <a:lumMod val="75000"/>
                  </a:srgbClr>
                </a:solidFill>
                <a:effectLst/>
                <a:uLnTx/>
                <a:uFillTx/>
                <a:latin typeface="Arial"/>
                <a:ea typeface="ＭＳ Ｐゴシック"/>
              </a:rPr>
              <a:t>impact = 1576 day-miles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A3CA4B">
                    <a:lumMod val="75000"/>
                  </a:srgbClr>
                </a:solidFill>
                <a:effectLst/>
                <a:uLnTx/>
                <a:uFillTx/>
                <a:latin typeface="Arial"/>
                <a:ea typeface="ＭＳ Ｐゴシック"/>
              </a:rPr>
              <a:t>of flooding on TxDOT roads</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A3CA4B">
                    <a:lumMod val="75000"/>
                  </a:srgbClr>
                </a:solidFill>
                <a:effectLst/>
                <a:uLnTx/>
                <a:uFillTx/>
                <a:latin typeface="Arial"/>
                <a:ea typeface="ＭＳ Ｐゴシック"/>
              </a:rPr>
              <a:t>(area under curve)</a:t>
            </a:r>
            <a:endParaRPr kumimoji="0" lang="en-US" sz="1400" b="0" i="0" u="none" strike="noStrike" kern="1200" cap="none" spc="0" normalizeH="0" baseline="0" noProof="0" dirty="0">
              <a:ln>
                <a:noFill/>
              </a:ln>
              <a:solidFill>
                <a:srgbClr val="A3CA4B">
                  <a:lumMod val="75000"/>
                </a:srgbClr>
              </a:solidFill>
              <a:effectLst/>
              <a:uLnTx/>
              <a:uFillTx/>
              <a:latin typeface="Arial"/>
              <a:ea typeface="ＭＳ Ｐゴシック"/>
            </a:endParaRPr>
          </a:p>
        </p:txBody>
      </p:sp>
      <p:sp>
        <p:nvSpPr>
          <p:cNvPr id="3" name="TextBox 2"/>
          <p:cNvSpPr txBox="1"/>
          <p:nvPr/>
        </p:nvSpPr>
        <p:spPr>
          <a:xfrm>
            <a:off x="1441739" y="1030016"/>
            <a:ext cx="4500497" cy="378090"/>
          </a:xfrm>
          <a:prstGeom prst="rect">
            <a:avLst/>
          </a:prstGeom>
          <a:solidFill>
            <a:schemeClr val="bg1"/>
          </a:solidFill>
          <a:ln>
            <a:solidFill>
              <a:schemeClr val="bg1">
                <a:lumMod val="65000"/>
              </a:schemeClr>
            </a:solidFill>
          </a:ln>
          <a:effectLst/>
        </p:spPr>
        <p:txBody>
          <a:bodyPr wrap="none" lIns="0" tIns="0" rIns="0" bIns="0" rtlCol="0" anchor="ctr">
            <a:noAutofit/>
          </a:bodyPr>
          <a:lstStyle/>
          <a:p>
            <a:pPr algn="ctr" eaLnBrk="0" hangingPunct="0">
              <a:lnSpc>
                <a:spcPts val="1800"/>
              </a:lnSpc>
            </a:pPr>
            <a:r>
              <a:rPr lang="en-US" sz="1400" b="1" dirty="0" smtClean="0">
                <a:ea typeface="+mn-ea"/>
                <a:cs typeface="+mn-cs"/>
              </a:rPr>
              <a:t>Sum the length of road closures at each time point</a:t>
            </a:r>
          </a:p>
        </p:txBody>
      </p:sp>
    </p:spTree>
    <p:extLst>
      <p:ext uri="{BB962C8B-B14F-4D97-AF65-F5344CB8AC3E}">
        <p14:creationId xmlns:p14="http://schemas.microsoft.com/office/powerpoint/2010/main" val="806103050"/>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987" y="240632"/>
            <a:ext cx="9750655" cy="484632"/>
          </a:xfrm>
        </p:spPr>
        <p:txBody>
          <a:bodyPr/>
          <a:lstStyle/>
          <a:p>
            <a:r>
              <a:rPr lang="en-US" dirty="0"/>
              <a:t>Cumulative </a:t>
            </a:r>
            <a:r>
              <a:rPr lang="en-US" dirty="0" smtClean="0"/>
              <a:t>Road Closures due to </a:t>
            </a:r>
            <a:r>
              <a:rPr lang="en-US" dirty="0"/>
              <a:t>Flooding in Texas </a:t>
            </a:r>
            <a:br>
              <a:rPr lang="en-US" dirty="0"/>
            </a:br>
            <a:r>
              <a:rPr lang="en-US" sz="1200" dirty="0"/>
              <a:t>March 2014 to </a:t>
            </a:r>
            <a:r>
              <a:rPr lang="en-US" sz="1200" dirty="0" smtClean="0"/>
              <a:t>November 2021.  Data </a:t>
            </a:r>
            <a:r>
              <a:rPr lang="en-US" sz="1200" dirty="0"/>
              <a:t>from TxDOT Highway Conditions Reporting System (HCRS)</a:t>
            </a:r>
          </a:p>
        </p:txBody>
      </p:sp>
      <p:grpSp>
        <p:nvGrpSpPr>
          <p:cNvPr id="3" name="Group 2"/>
          <p:cNvGrpSpPr/>
          <p:nvPr/>
        </p:nvGrpSpPr>
        <p:grpSpPr>
          <a:xfrm>
            <a:off x="407997" y="1017224"/>
            <a:ext cx="10832636" cy="5562330"/>
            <a:chOff x="607376" y="1367859"/>
            <a:chExt cx="10832636" cy="5562330"/>
          </a:xfrm>
        </p:grpSpPr>
        <p:graphicFrame>
          <p:nvGraphicFramePr>
            <p:cNvPr id="22" name="Chart 21"/>
            <p:cNvGraphicFramePr>
              <a:graphicFrameLocks/>
            </p:cNvGraphicFramePr>
            <p:nvPr>
              <p:extLst>
                <p:ext uri="{D42A27DB-BD31-4B8C-83A1-F6EECF244321}">
                  <p14:modId xmlns:p14="http://schemas.microsoft.com/office/powerpoint/2010/main" val="684721251"/>
                </p:ext>
              </p:extLst>
            </p:nvPr>
          </p:nvGraphicFramePr>
          <p:xfrm>
            <a:off x="607376" y="1367859"/>
            <a:ext cx="10832636" cy="556233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6352511" y="3341434"/>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Aug 2017 Hurricane Harvey</a:t>
              </a:r>
            </a:p>
          </p:txBody>
        </p:sp>
        <p:cxnSp>
          <p:nvCxnSpPr>
            <p:cNvPr id="6" name="Straight Arrow Connector 5"/>
            <p:cNvCxnSpPr/>
            <p:nvPr/>
          </p:nvCxnSpPr>
          <p:spPr bwMode="auto">
            <a:xfrm flipH="1" flipV="1">
              <a:off x="6067503" y="3335497"/>
              <a:ext cx="243444" cy="100940"/>
            </a:xfrm>
            <a:prstGeom prst="straightConnector1">
              <a:avLst/>
            </a:prstGeom>
            <a:noFill/>
            <a:ln w="19050" cap="flat" cmpd="sng" algn="ctr">
              <a:solidFill>
                <a:schemeClr val="tx2"/>
              </a:solidFill>
              <a:prstDash val="solid"/>
              <a:round/>
              <a:headEnd type="none" w="med" len="med"/>
              <a:tailEnd type="triangle"/>
            </a:ln>
            <a:effectLst/>
          </p:spPr>
        </p:cxnSp>
        <p:sp>
          <p:nvSpPr>
            <p:cNvPr id="7" name="TextBox 6"/>
            <p:cNvSpPr txBox="1"/>
            <p:nvPr/>
          </p:nvSpPr>
          <p:spPr>
            <a:xfrm>
              <a:off x="8545085" y="2554134"/>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Sept 2019 TS Imelda</a:t>
              </a:r>
            </a:p>
          </p:txBody>
        </p:sp>
        <p:sp>
          <p:nvSpPr>
            <p:cNvPr id="10" name="TextBox 9"/>
            <p:cNvSpPr txBox="1"/>
            <p:nvPr/>
          </p:nvSpPr>
          <p:spPr>
            <a:xfrm>
              <a:off x="3762400" y="5381496"/>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May 2015 (Blanco and Regional Flood)</a:t>
              </a:r>
            </a:p>
          </p:txBody>
        </p:sp>
        <p:sp>
          <p:nvSpPr>
            <p:cNvPr id="13" name="TextBox 12"/>
            <p:cNvSpPr txBox="1"/>
            <p:nvPr/>
          </p:nvSpPr>
          <p:spPr>
            <a:xfrm>
              <a:off x="7470736" y="2778826"/>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Oct 2018 Colorado Flood</a:t>
              </a:r>
            </a:p>
          </p:txBody>
        </p:sp>
        <p:sp>
          <p:nvSpPr>
            <p:cNvPr id="16" name="TextBox 15"/>
            <p:cNvSpPr txBox="1"/>
            <p:nvPr/>
          </p:nvSpPr>
          <p:spPr>
            <a:xfrm>
              <a:off x="4808915" y="399507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May 2016 Brazos Flood</a:t>
              </a:r>
            </a:p>
          </p:txBody>
        </p:sp>
        <p:cxnSp>
          <p:nvCxnSpPr>
            <p:cNvPr id="17" name="Straight Arrow Connector 16"/>
            <p:cNvCxnSpPr/>
            <p:nvPr/>
          </p:nvCxnSpPr>
          <p:spPr bwMode="auto">
            <a:xfrm flipH="1" flipV="1">
              <a:off x="4485957" y="3995073"/>
              <a:ext cx="243444" cy="100940"/>
            </a:xfrm>
            <a:prstGeom prst="straightConnector1">
              <a:avLst/>
            </a:prstGeom>
            <a:noFill/>
            <a:ln w="19050" cap="flat" cmpd="sng" algn="ctr">
              <a:solidFill>
                <a:schemeClr val="tx2"/>
              </a:solidFill>
              <a:prstDash val="solid"/>
              <a:round/>
              <a:headEnd type="none" w="med" len="med"/>
              <a:tailEnd type="triangle"/>
            </a:ln>
            <a:effectLst/>
          </p:spPr>
        </p:cxnSp>
        <p:sp>
          <p:nvSpPr>
            <p:cNvPr id="18" name="TextBox 17"/>
            <p:cNvSpPr txBox="1"/>
            <p:nvPr/>
          </p:nvSpPr>
          <p:spPr>
            <a:xfrm>
              <a:off x="2830284" y="5772305"/>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rPr>
                <a:t>Sept</a:t>
              </a: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 2014 (Hill Country Flood)</a:t>
              </a:r>
            </a:p>
          </p:txBody>
        </p:sp>
        <p:sp>
          <p:nvSpPr>
            <p:cNvPr id="20" name="TextBox 19"/>
            <p:cNvSpPr txBox="1"/>
            <p:nvPr/>
          </p:nvSpPr>
          <p:spPr>
            <a:xfrm>
              <a:off x="4179719" y="456490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Oct 2015 Halloween Flood</a:t>
              </a:r>
            </a:p>
          </p:txBody>
        </p:sp>
        <p:cxnSp>
          <p:nvCxnSpPr>
            <p:cNvPr id="21" name="Straight Arrow Connector 20"/>
            <p:cNvCxnSpPr/>
            <p:nvPr/>
          </p:nvCxnSpPr>
          <p:spPr bwMode="auto">
            <a:xfrm flipH="1" flipV="1">
              <a:off x="3840876" y="4548206"/>
              <a:ext cx="243444" cy="100940"/>
            </a:xfrm>
            <a:prstGeom prst="straightConnector1">
              <a:avLst/>
            </a:prstGeom>
            <a:noFill/>
            <a:ln w="19050" cap="flat" cmpd="sng" algn="ctr">
              <a:solidFill>
                <a:schemeClr val="tx2"/>
              </a:solidFill>
              <a:prstDash val="solid"/>
              <a:round/>
              <a:headEnd type="none" w="med" len="med"/>
              <a:tailEnd type="triangle"/>
            </a:ln>
            <a:effectLst/>
          </p:spPr>
        </p:cxnSp>
        <p:cxnSp>
          <p:nvCxnSpPr>
            <p:cNvPr id="23" name="Straight Arrow Connector 22"/>
            <p:cNvCxnSpPr/>
            <p:nvPr/>
          </p:nvCxnSpPr>
          <p:spPr bwMode="auto">
            <a:xfrm flipH="1" flipV="1">
              <a:off x="3495793" y="5373687"/>
              <a:ext cx="243444" cy="100940"/>
            </a:xfrm>
            <a:prstGeom prst="straightConnector1">
              <a:avLst/>
            </a:prstGeom>
            <a:noFill/>
            <a:ln w="19050" cap="flat" cmpd="sng" algn="ctr">
              <a:solidFill>
                <a:schemeClr val="tx2"/>
              </a:solidFill>
              <a:prstDash val="solid"/>
              <a:round/>
              <a:headEnd type="none" w="med" len="med"/>
              <a:tailEnd type="triangle"/>
            </a:ln>
            <a:effectLst/>
          </p:spPr>
        </p:cxnSp>
        <p:cxnSp>
          <p:nvCxnSpPr>
            <p:cNvPr id="24" name="Straight Arrow Connector 23"/>
            <p:cNvCxnSpPr/>
            <p:nvPr/>
          </p:nvCxnSpPr>
          <p:spPr bwMode="auto">
            <a:xfrm flipH="1" flipV="1">
              <a:off x="2575259" y="5737756"/>
              <a:ext cx="243444" cy="100940"/>
            </a:xfrm>
            <a:prstGeom prst="straightConnector1">
              <a:avLst/>
            </a:prstGeom>
            <a:noFill/>
            <a:ln w="19050" cap="flat" cmpd="sng" algn="ctr">
              <a:solidFill>
                <a:schemeClr val="tx2"/>
              </a:solidFill>
              <a:prstDash val="solid"/>
              <a:round/>
              <a:headEnd type="none" w="med" len="med"/>
              <a:tailEnd type="triangle"/>
            </a:ln>
            <a:effectLst/>
          </p:spPr>
        </p:cxnSp>
        <p:cxnSp>
          <p:nvCxnSpPr>
            <p:cNvPr id="25" name="Straight Arrow Connector 24"/>
            <p:cNvCxnSpPr/>
            <p:nvPr/>
          </p:nvCxnSpPr>
          <p:spPr bwMode="auto">
            <a:xfrm flipH="1" flipV="1">
              <a:off x="7205354" y="2778826"/>
              <a:ext cx="243444" cy="100940"/>
            </a:xfrm>
            <a:prstGeom prst="straightConnector1">
              <a:avLst/>
            </a:prstGeom>
            <a:noFill/>
            <a:ln w="19050" cap="flat" cmpd="sng" algn="ctr">
              <a:solidFill>
                <a:schemeClr val="tx2"/>
              </a:solidFill>
              <a:prstDash val="solid"/>
              <a:round/>
              <a:headEnd type="none" w="med" len="med"/>
              <a:tailEnd type="triangle"/>
            </a:ln>
            <a:effectLst/>
          </p:spPr>
        </p:cxnSp>
        <p:cxnSp>
          <p:nvCxnSpPr>
            <p:cNvPr id="26" name="Straight Arrow Connector 25"/>
            <p:cNvCxnSpPr/>
            <p:nvPr/>
          </p:nvCxnSpPr>
          <p:spPr bwMode="auto">
            <a:xfrm flipH="1" flipV="1">
              <a:off x="8279703" y="2503664"/>
              <a:ext cx="243444" cy="100940"/>
            </a:xfrm>
            <a:prstGeom prst="straightConnector1">
              <a:avLst/>
            </a:prstGeom>
            <a:noFill/>
            <a:ln w="19050" cap="flat" cmpd="sng" algn="ctr">
              <a:solidFill>
                <a:schemeClr val="tx2"/>
              </a:solidFill>
              <a:prstDash val="solid"/>
              <a:round/>
              <a:headEnd type="none" w="med" len="med"/>
              <a:tailEnd type="triangle"/>
            </a:ln>
            <a:effectLst/>
          </p:spPr>
        </p:cxnSp>
        <p:sp>
          <p:nvSpPr>
            <p:cNvPr id="27" name="TextBox 26"/>
            <p:cNvSpPr txBox="1"/>
            <p:nvPr/>
          </p:nvSpPr>
          <p:spPr>
            <a:xfrm>
              <a:off x="10498622" y="219705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cs typeface="+mn-cs"/>
                </a:rPr>
                <a:t>May, July 2021</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cs typeface="+mn-cs"/>
                </a:rPr>
                <a:t>South, North Texas</a:t>
              </a:r>
              <a:endParaRPr kumimoji="0" lang="en-US" sz="1400" b="0" i="0" u="none" strike="noStrike" kern="1200" cap="none" spc="0" normalizeH="0" baseline="0" noProof="0" dirty="0">
                <a:ln>
                  <a:noFill/>
                </a:ln>
                <a:solidFill>
                  <a:prstClr val="black"/>
                </a:solidFill>
                <a:effectLst/>
                <a:uLnTx/>
                <a:uFillTx/>
                <a:latin typeface="Arial"/>
                <a:ea typeface="ＭＳ Ｐゴシック"/>
                <a:cs typeface="+mn-cs"/>
              </a:endParaRPr>
            </a:p>
          </p:txBody>
        </p:sp>
        <p:cxnSp>
          <p:nvCxnSpPr>
            <p:cNvPr id="28" name="Straight Arrow Connector 27"/>
            <p:cNvCxnSpPr/>
            <p:nvPr/>
          </p:nvCxnSpPr>
          <p:spPr bwMode="auto">
            <a:xfrm flipH="1" flipV="1">
              <a:off x="10226792" y="2198207"/>
              <a:ext cx="243444" cy="100940"/>
            </a:xfrm>
            <a:prstGeom prst="straightConnector1">
              <a:avLst/>
            </a:prstGeom>
            <a:noFill/>
            <a:ln w="19050" cap="flat" cmpd="sng" algn="ctr">
              <a:solidFill>
                <a:schemeClr val="tx2"/>
              </a:solidFill>
              <a:prstDash val="solid"/>
              <a:round/>
              <a:headEnd type="none" w="med" len="med"/>
              <a:tailEnd type="triangle"/>
            </a:ln>
            <a:effectLst/>
          </p:spPr>
        </p:cxnSp>
        <p:sp>
          <p:nvSpPr>
            <p:cNvPr id="5" name="Oval 4"/>
            <p:cNvSpPr/>
            <p:nvPr/>
          </p:nvSpPr>
          <p:spPr bwMode="auto">
            <a:xfrm rot="780000">
              <a:off x="3115660" y="4975325"/>
              <a:ext cx="388531" cy="665859"/>
            </a:xfrm>
            <a:prstGeom prst="ellipse">
              <a:avLst/>
            </a:prstGeom>
            <a:noFill/>
            <a:ln w="127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9" name="Oval 28"/>
            <p:cNvSpPr/>
            <p:nvPr/>
          </p:nvSpPr>
          <p:spPr bwMode="auto">
            <a:xfrm rot="780000">
              <a:off x="5715370" y="3095757"/>
              <a:ext cx="324956" cy="482002"/>
            </a:xfrm>
            <a:prstGeom prst="ellipse">
              <a:avLst/>
            </a:prstGeom>
            <a:noFill/>
            <a:ln w="127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0" name="Oval 29"/>
            <p:cNvSpPr/>
            <p:nvPr/>
          </p:nvSpPr>
          <p:spPr bwMode="auto">
            <a:xfrm rot="780000">
              <a:off x="8198197" y="2370401"/>
              <a:ext cx="86562" cy="144863"/>
            </a:xfrm>
            <a:prstGeom prst="ellipse">
              <a:avLst/>
            </a:prstGeom>
            <a:noFill/>
            <a:ln w="127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grpSp>
    </p:spTree>
    <p:extLst>
      <p:ext uri="{BB962C8B-B14F-4D97-AF65-F5344CB8AC3E}">
        <p14:creationId xmlns:p14="http://schemas.microsoft.com/office/powerpoint/2010/main" val="2442192011"/>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 by Tim Whiteaker – TxDOT Flooded Roads</a:t>
            </a:r>
            <a:endParaRPr lang="en-US" dirty="0"/>
          </a:p>
        </p:txBody>
      </p:sp>
      <p:grpSp>
        <p:nvGrpSpPr>
          <p:cNvPr id="25" name="Group 24"/>
          <p:cNvGrpSpPr/>
          <p:nvPr/>
        </p:nvGrpSpPr>
        <p:grpSpPr>
          <a:xfrm>
            <a:off x="914401" y="1214670"/>
            <a:ext cx="5449312" cy="3364205"/>
            <a:chOff x="914401" y="1214670"/>
            <a:chExt cx="5449312" cy="3364205"/>
          </a:xfrm>
        </p:grpSpPr>
        <p:pic>
          <p:nvPicPr>
            <p:cNvPr id="1026" name="Picture 1" descr="image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1" y="1214670"/>
              <a:ext cx="5449312" cy="336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1975104" y="3781415"/>
              <a:ext cx="2883408" cy="754010"/>
            </a:xfrm>
            <a:prstGeom prst="rect">
              <a:avLst/>
            </a:prstGeom>
          </p:spPr>
        </p:pic>
      </p:grpSp>
      <p:pic>
        <p:nvPicPr>
          <p:cNvPr id="3" name="Picture 2"/>
          <p:cNvPicPr>
            <a:picLocks noChangeAspect="1"/>
          </p:cNvPicPr>
          <p:nvPr/>
        </p:nvPicPr>
        <p:blipFill>
          <a:blip r:embed="rId4"/>
          <a:stretch>
            <a:fillRect/>
          </a:stretch>
        </p:blipFill>
        <p:spPr>
          <a:xfrm>
            <a:off x="5017008" y="4220276"/>
            <a:ext cx="6488430" cy="2323018"/>
          </a:xfrm>
          <a:prstGeom prst="rect">
            <a:avLst/>
          </a:prstGeom>
          <a:ln w="3175">
            <a:solidFill>
              <a:schemeClr val="bg1">
                <a:lumMod val="65000"/>
              </a:schemeClr>
            </a:solidFill>
          </a:ln>
        </p:spPr>
      </p:pic>
      <p:pic>
        <p:nvPicPr>
          <p:cNvPr id="27" name="Picture 2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75187" y="1753841"/>
            <a:ext cx="2147871" cy="2106266"/>
          </a:xfrm>
          <a:prstGeom prst="rect">
            <a:avLst/>
          </a:prstGeom>
        </p:spPr>
      </p:pic>
    </p:spTree>
    <p:extLst>
      <p:ext uri="{BB962C8B-B14F-4D97-AF65-F5344CB8AC3E}">
        <p14:creationId xmlns:p14="http://schemas.microsoft.com/office/powerpoint/2010/main" val="1677332965"/>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492" y="385288"/>
            <a:ext cx="9750655" cy="484632"/>
          </a:xfrm>
        </p:spPr>
        <p:txBody>
          <a:bodyPr/>
          <a:lstStyle/>
          <a:p>
            <a:r>
              <a:rPr lang="en-US" sz="2000" dirty="0" smtClean="0"/>
              <a:t>Part 2: Topics for Discussion</a:t>
            </a:r>
            <a:endParaRPr lang="en-US" sz="2000" dirty="0"/>
          </a:p>
        </p:txBody>
      </p:sp>
      <p:grpSp>
        <p:nvGrpSpPr>
          <p:cNvPr id="27" name="Group 26"/>
          <p:cNvGrpSpPr/>
          <p:nvPr/>
        </p:nvGrpSpPr>
        <p:grpSpPr>
          <a:xfrm>
            <a:off x="727792" y="869920"/>
            <a:ext cx="1121311" cy="1274820"/>
            <a:chOff x="707492" y="1034540"/>
            <a:chExt cx="1121311" cy="1274820"/>
          </a:xfrm>
        </p:grpSpPr>
        <p:sp>
          <p:nvSpPr>
            <p:cNvPr id="7" name="TextBox 6"/>
            <p:cNvSpPr txBox="1"/>
            <p:nvPr/>
          </p:nvSpPr>
          <p:spPr>
            <a:xfrm>
              <a:off x="914403" y="1394960"/>
              <a:ext cx="914400" cy="914400"/>
            </a:xfrm>
            <a:prstGeom prst="rect">
              <a:avLst/>
            </a:prstGeom>
            <a:noFill/>
            <a:effectLst/>
          </p:spPr>
          <p:txBody>
            <a:bodyPr wrap="none" lIns="0" tIns="0" rIns="0" bIns="0" rtlCol="0">
              <a:noAutofit/>
            </a:bodyPr>
            <a:lstStyle/>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cs typeface="+mn-cs"/>
                </a:rPr>
                <a:t>Is a system of sharing map</a:t>
              </a:r>
              <a:r>
                <a:rPr kumimoji="0" lang="en-US" sz="1400" b="0" i="0" u="none" strike="noStrike" kern="1200" cap="none" spc="0" normalizeH="0" noProof="0" dirty="0" smtClean="0">
                  <a:ln>
                    <a:noFill/>
                  </a:ln>
                  <a:solidFill>
                    <a:prstClr val="black"/>
                  </a:solidFill>
                  <a:effectLst/>
                  <a:uLnTx/>
                  <a:uFillTx/>
                  <a:latin typeface="Arial"/>
                  <a:ea typeface="ＭＳ Ｐゴシック"/>
                  <a:cs typeface="+mn-cs"/>
                </a:rPr>
                <a:t> services between NWS and TxDOT feasible?</a:t>
              </a: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lang="en-US" sz="1400" baseline="0" dirty="0" smtClean="0">
                  <a:solidFill>
                    <a:prstClr val="black"/>
                  </a:solidFill>
                  <a:latin typeface="Arial"/>
                  <a:ea typeface="ＭＳ Ｐゴシック"/>
                </a:rPr>
                <a:t>How</a:t>
              </a:r>
              <a:r>
                <a:rPr lang="en-US" sz="1400" dirty="0" smtClean="0">
                  <a:solidFill>
                    <a:prstClr val="black"/>
                  </a:solidFill>
                  <a:latin typeface="Arial"/>
                  <a:ea typeface="ＭＳ Ｐゴシック"/>
                </a:rPr>
                <a:t> best should the content of those services be defined?</a:t>
              </a: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cs typeface="+mn-cs"/>
                </a:rPr>
                <a:t>Could there be</a:t>
              </a:r>
              <a:r>
                <a:rPr kumimoji="0" lang="en-US" sz="1400" b="0" i="0" u="none" strike="noStrike" kern="1200" cap="none" spc="0" normalizeH="0" noProof="0" dirty="0" smtClean="0">
                  <a:ln>
                    <a:noFill/>
                  </a:ln>
                  <a:solidFill>
                    <a:prstClr val="black"/>
                  </a:solidFill>
                  <a:effectLst/>
                  <a:uLnTx/>
                  <a:uFillTx/>
                  <a:latin typeface="Arial"/>
                  <a:ea typeface="ＭＳ Ｐゴシック"/>
                  <a:cs typeface="+mn-cs"/>
                </a:rPr>
                <a:t> custom map layers defined directly from AssetWise?</a:t>
              </a:r>
              <a:endParaRPr kumimoji="0" lang="en-US" sz="1400" b="0" i="0" u="none" strike="noStrike" kern="1200" cap="none" spc="0" normalizeH="0" baseline="0" noProof="0" dirty="0" smtClean="0">
                <a:ln>
                  <a:noFill/>
                </a:ln>
                <a:solidFill>
                  <a:prstClr val="black"/>
                </a:solidFill>
                <a:effectLst/>
                <a:uLnTx/>
                <a:uFillTx/>
                <a:latin typeface="Arial"/>
                <a:ea typeface="ＭＳ Ｐゴシック"/>
                <a:cs typeface="+mn-cs"/>
              </a:endParaRPr>
            </a:p>
            <a:p>
              <a:pPr marR="0" lvl="0" algn="l" defTabSz="914400" rtl="0" eaLnBrk="0" fontAlgn="auto" latinLnBrk="0" hangingPunct="0">
                <a:lnSpc>
                  <a:spcPts val="1800"/>
                </a:lnSpc>
                <a:spcBef>
                  <a:spcPts val="0"/>
                </a:spcBef>
                <a:spcAft>
                  <a:spcPts val="0"/>
                </a:spcAft>
                <a:buClrTx/>
                <a:buSzTx/>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
              </a:r>
              <a:br>
                <a:rPr kumimoji="0" lang="en-US" sz="1400" b="0" i="0" u="none" strike="noStrike" kern="1200" cap="none" spc="0" normalizeH="0" baseline="0" noProof="0" dirty="0" smtClean="0">
                  <a:ln>
                    <a:noFill/>
                  </a:ln>
                  <a:solidFill>
                    <a:prstClr val="black"/>
                  </a:solidFill>
                  <a:effectLst/>
                  <a:uLnTx/>
                  <a:uFillTx/>
                  <a:latin typeface="Arial"/>
                  <a:ea typeface="ＭＳ Ｐゴシック"/>
                </a:rPr>
              </a:br>
              <a:endParaRPr kumimoji="0" lang="en-US" sz="1400" b="0"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Arial"/>
                <a:ea typeface="ＭＳ Ｐゴシック"/>
              </a:endParaRPr>
            </a:p>
          </p:txBody>
        </p:sp>
        <p:sp>
          <p:nvSpPr>
            <p:cNvPr id="9" name="TextBox 8"/>
            <p:cNvSpPr txBox="1"/>
            <p:nvPr/>
          </p:nvSpPr>
          <p:spPr>
            <a:xfrm>
              <a:off x="707492" y="103454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Share</a:t>
              </a:r>
              <a:r>
                <a:rPr lang="en-US" sz="1400" b="1" dirty="0" smtClean="0">
                  <a:solidFill>
                    <a:prstClr val="black"/>
                  </a:solidFill>
                  <a:latin typeface="Arial"/>
                  <a:ea typeface="ＭＳ Ｐゴシック"/>
                </a:rPr>
                <a:t>d Map Services</a:t>
              </a: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grpSp>
      <p:pic>
        <p:nvPicPr>
          <p:cNvPr id="13" name="Picture 12"/>
          <p:cNvPicPr>
            <a:picLocks noChangeAspect="1"/>
          </p:cNvPicPr>
          <p:nvPr/>
        </p:nvPicPr>
        <p:blipFill>
          <a:blip r:embed="rId2"/>
          <a:stretch>
            <a:fillRect/>
          </a:stretch>
        </p:blipFill>
        <p:spPr>
          <a:xfrm>
            <a:off x="9567060" y="434733"/>
            <a:ext cx="2394058" cy="1475676"/>
          </a:xfrm>
          <a:prstGeom prst="rect">
            <a:avLst/>
          </a:prstGeom>
        </p:spPr>
      </p:pic>
      <p:grpSp>
        <p:nvGrpSpPr>
          <p:cNvPr id="26" name="Group 25"/>
          <p:cNvGrpSpPr/>
          <p:nvPr/>
        </p:nvGrpSpPr>
        <p:grpSpPr>
          <a:xfrm>
            <a:off x="738427" y="2689988"/>
            <a:ext cx="1121311" cy="1202866"/>
            <a:chOff x="707492" y="1950378"/>
            <a:chExt cx="1121311" cy="1202866"/>
          </a:xfrm>
        </p:grpSpPr>
        <p:sp>
          <p:nvSpPr>
            <p:cNvPr id="17" name="TextBox 16"/>
            <p:cNvSpPr txBox="1"/>
            <p:nvPr/>
          </p:nvSpPr>
          <p:spPr>
            <a:xfrm>
              <a:off x="707492" y="1950378"/>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Flooded Roads Hydrograph</a:t>
              </a:r>
            </a:p>
          </p:txBody>
        </p:sp>
        <p:sp>
          <p:nvSpPr>
            <p:cNvPr id="18" name="TextBox 17"/>
            <p:cNvSpPr txBox="1"/>
            <p:nvPr/>
          </p:nvSpPr>
          <p:spPr>
            <a:xfrm>
              <a:off x="914403" y="2238844"/>
              <a:ext cx="914400" cy="914400"/>
            </a:xfrm>
            <a:prstGeom prst="rect">
              <a:avLst/>
            </a:prstGeom>
            <a:noFill/>
            <a:effectLst/>
          </p:spPr>
          <p:txBody>
            <a:bodyPr wrap="none" lIns="0" tIns="0" rIns="0" bIns="0" rtlCol="0">
              <a:noAutofit/>
            </a:bodyPr>
            <a:lstStyle/>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cs typeface="+mn-cs"/>
                </a:rPr>
                <a:t>Is this a </a:t>
              </a:r>
              <a:r>
                <a:rPr kumimoji="0" lang="en-US" sz="1400" b="0" i="0" u="none" strike="noStrike" kern="1200" cap="none" spc="0" normalizeH="0" baseline="0" noProof="0" dirty="0" err="1" smtClean="0">
                  <a:ln>
                    <a:noFill/>
                  </a:ln>
                  <a:solidFill>
                    <a:prstClr val="black"/>
                  </a:solidFill>
                  <a:effectLst/>
                  <a:uLnTx/>
                  <a:uFillTx/>
                  <a:latin typeface="Arial"/>
                  <a:ea typeface="ＭＳ Ｐゴシック"/>
                  <a:cs typeface="+mn-cs"/>
                </a:rPr>
                <a:t>usefu</a:t>
              </a:r>
              <a:r>
                <a:rPr lang="en-US" sz="1400" dirty="0" smtClean="0">
                  <a:solidFill>
                    <a:prstClr val="black"/>
                  </a:solidFill>
                  <a:latin typeface="Arial"/>
                  <a:ea typeface="ＭＳ Ｐゴシック"/>
                </a:rPr>
                <a:t>l concept</a:t>
              </a:r>
              <a:r>
                <a:rPr kumimoji="0" lang="en-US" sz="1400" b="0" i="0" u="none" strike="noStrike" kern="1200" cap="none" spc="0" normalizeH="0" noProof="0" dirty="0" smtClean="0">
                  <a:ln>
                    <a:noFill/>
                  </a:ln>
                  <a:solidFill>
                    <a:prstClr val="black"/>
                  </a:solidFill>
                  <a:effectLst/>
                  <a:uLnTx/>
                  <a:uFillTx/>
                  <a:latin typeface="Arial"/>
                  <a:ea typeface="ＭＳ Ｐゴシック"/>
                  <a:cs typeface="+mn-cs"/>
                </a:rPr>
                <a:t>?</a:t>
              </a: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lang="en-US" sz="1400" dirty="0" smtClean="0">
                  <a:solidFill>
                    <a:prstClr val="black"/>
                  </a:solidFill>
                  <a:latin typeface="Arial"/>
                  <a:ea typeface="ＭＳ Ｐゴシック"/>
                </a:rPr>
                <a:t>Could it be forecast like a streamflow hydrograph?</a:t>
              </a: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smtClean="0">
                <a:ln>
                  <a:noFill/>
                </a:ln>
                <a:solidFill>
                  <a:prstClr val="black"/>
                </a:solidFill>
                <a:effectLst/>
                <a:uLnTx/>
                <a:uFillTx/>
                <a:latin typeface="Arial"/>
                <a:ea typeface="ＭＳ Ｐゴシック"/>
                <a:cs typeface="+mn-cs"/>
              </a:endParaRPr>
            </a:p>
            <a:p>
              <a:pPr marR="0" lvl="0" algn="l" defTabSz="914400" rtl="0" eaLnBrk="0" fontAlgn="auto" latinLnBrk="0" hangingPunct="0">
                <a:lnSpc>
                  <a:spcPts val="1800"/>
                </a:lnSpc>
                <a:spcBef>
                  <a:spcPts val="0"/>
                </a:spcBef>
                <a:spcAft>
                  <a:spcPts val="0"/>
                </a:spcAft>
                <a:buClrTx/>
                <a:buSzTx/>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
              </a:r>
              <a:br>
                <a:rPr kumimoji="0" lang="en-US" sz="1400" b="0" i="0" u="none" strike="noStrike" kern="1200" cap="none" spc="0" normalizeH="0" baseline="0" noProof="0" dirty="0" smtClean="0">
                  <a:ln>
                    <a:noFill/>
                  </a:ln>
                  <a:solidFill>
                    <a:prstClr val="black"/>
                  </a:solidFill>
                  <a:effectLst/>
                  <a:uLnTx/>
                  <a:uFillTx/>
                  <a:latin typeface="Arial"/>
                  <a:ea typeface="ＭＳ Ｐゴシック"/>
                </a:rPr>
              </a:br>
              <a:endParaRPr kumimoji="0" lang="en-US" sz="1400" b="0"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Arial"/>
                <a:ea typeface="ＭＳ Ｐゴシック"/>
              </a:endParaRPr>
            </a:p>
          </p:txBody>
        </p:sp>
      </p:grpSp>
      <p:pic>
        <p:nvPicPr>
          <p:cNvPr id="6" name="Picture 5"/>
          <p:cNvPicPr>
            <a:picLocks noChangeAspect="1"/>
          </p:cNvPicPr>
          <p:nvPr/>
        </p:nvPicPr>
        <p:blipFill>
          <a:blip r:embed="rId3"/>
          <a:stretch>
            <a:fillRect/>
          </a:stretch>
        </p:blipFill>
        <p:spPr>
          <a:xfrm>
            <a:off x="9567060" y="2198875"/>
            <a:ext cx="2364990" cy="1356267"/>
          </a:xfrm>
          <a:prstGeom prst="rect">
            <a:avLst/>
          </a:prstGeom>
        </p:spPr>
      </p:pic>
      <p:grpSp>
        <p:nvGrpSpPr>
          <p:cNvPr id="10" name="Group 9"/>
          <p:cNvGrpSpPr/>
          <p:nvPr/>
        </p:nvGrpSpPr>
        <p:grpSpPr>
          <a:xfrm>
            <a:off x="707492" y="4283453"/>
            <a:ext cx="1121311" cy="1202866"/>
            <a:chOff x="707492" y="2794262"/>
            <a:chExt cx="1121311" cy="1202866"/>
          </a:xfrm>
        </p:grpSpPr>
        <p:sp>
          <p:nvSpPr>
            <p:cNvPr id="20" name="TextBox 19"/>
            <p:cNvSpPr txBox="1"/>
            <p:nvPr/>
          </p:nvSpPr>
          <p:spPr>
            <a:xfrm>
              <a:off x="707492" y="279426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September 2022 Flood Exercise</a:t>
              </a:r>
            </a:p>
          </p:txBody>
        </p:sp>
        <p:sp>
          <p:nvSpPr>
            <p:cNvPr id="21" name="TextBox 20"/>
            <p:cNvSpPr txBox="1"/>
            <p:nvPr/>
          </p:nvSpPr>
          <p:spPr>
            <a:xfrm>
              <a:off x="914403" y="3082728"/>
              <a:ext cx="914400" cy="914400"/>
            </a:xfrm>
            <a:prstGeom prst="rect">
              <a:avLst/>
            </a:prstGeom>
            <a:noFill/>
            <a:effectLst/>
          </p:spPr>
          <p:txBody>
            <a:bodyPr wrap="none" lIns="0" tIns="0" rIns="0" bIns="0" rtlCol="0">
              <a:noAutofit/>
            </a:bodyPr>
            <a:lstStyle/>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cs typeface="+mn-cs"/>
                </a:rPr>
                <a:t>First plan was to engage</a:t>
              </a:r>
              <a:r>
                <a:rPr kumimoji="0" lang="en-US" sz="1400" b="0" i="0" u="none" strike="noStrike" kern="1200" cap="none" spc="0" normalizeH="0" noProof="0" dirty="0" smtClean="0">
                  <a:ln>
                    <a:noFill/>
                  </a:ln>
                  <a:solidFill>
                    <a:prstClr val="black"/>
                  </a:solidFill>
                  <a:effectLst/>
                  <a:uLnTx/>
                  <a:uFillTx/>
                  <a:latin typeface="Arial"/>
                  <a:ea typeface="ＭＳ Ｐゴシック"/>
                  <a:cs typeface="+mn-cs"/>
                </a:rPr>
                <a:t> Austin District</a:t>
              </a: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lang="en-US" sz="1400" dirty="0" smtClean="0">
                  <a:solidFill>
                    <a:prstClr val="black"/>
                  </a:solidFill>
                  <a:latin typeface="Arial"/>
                  <a:ea typeface="ＭＳ Ｐゴシック"/>
                </a:rPr>
                <a:t>Instead, a regional exercise across several TxDOT Districts?</a:t>
              </a: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smtClean="0">
                <a:ln>
                  <a:noFill/>
                </a:ln>
                <a:solidFill>
                  <a:prstClr val="black"/>
                </a:solidFill>
                <a:effectLst/>
                <a:uLnTx/>
                <a:uFillTx/>
                <a:latin typeface="Arial"/>
                <a:ea typeface="ＭＳ Ｐゴシック"/>
                <a:cs typeface="+mn-cs"/>
              </a:endParaRPr>
            </a:p>
            <a:p>
              <a:pPr marR="0" lvl="0" algn="l" defTabSz="914400" rtl="0" eaLnBrk="0" fontAlgn="auto" latinLnBrk="0" hangingPunct="0">
                <a:lnSpc>
                  <a:spcPts val="1800"/>
                </a:lnSpc>
                <a:spcBef>
                  <a:spcPts val="0"/>
                </a:spcBef>
                <a:spcAft>
                  <a:spcPts val="0"/>
                </a:spcAft>
                <a:buClrTx/>
                <a:buSzTx/>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
              </a:r>
              <a:br>
                <a:rPr kumimoji="0" lang="en-US" sz="1400" b="0" i="0" u="none" strike="noStrike" kern="1200" cap="none" spc="0" normalizeH="0" baseline="0" noProof="0" dirty="0" smtClean="0">
                  <a:ln>
                    <a:noFill/>
                  </a:ln>
                  <a:solidFill>
                    <a:prstClr val="black"/>
                  </a:solidFill>
                  <a:effectLst/>
                  <a:uLnTx/>
                  <a:uFillTx/>
                  <a:latin typeface="Arial"/>
                  <a:ea typeface="ＭＳ Ｐゴシック"/>
                </a:rPr>
              </a:br>
              <a:endParaRPr kumimoji="0" lang="en-US" sz="1400" b="0"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Arial"/>
                <a:ea typeface="ＭＳ Ｐゴシック"/>
              </a:endParaRPr>
            </a:p>
          </p:txBody>
        </p:sp>
      </p:grpSp>
      <p:grpSp>
        <p:nvGrpSpPr>
          <p:cNvPr id="8" name="Group 7"/>
          <p:cNvGrpSpPr/>
          <p:nvPr/>
        </p:nvGrpSpPr>
        <p:grpSpPr>
          <a:xfrm>
            <a:off x="727792" y="1910409"/>
            <a:ext cx="1110674" cy="1202866"/>
            <a:chOff x="707492" y="3638146"/>
            <a:chExt cx="1110674" cy="1202866"/>
          </a:xfrm>
        </p:grpSpPr>
        <p:sp>
          <p:nvSpPr>
            <p:cNvPr id="22" name="TextBox 21"/>
            <p:cNvSpPr txBox="1"/>
            <p:nvPr/>
          </p:nvSpPr>
          <p:spPr>
            <a:xfrm>
              <a:off x="707492" y="3638146"/>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Bridge Characterization</a:t>
              </a:r>
            </a:p>
          </p:txBody>
        </p:sp>
        <p:sp>
          <p:nvSpPr>
            <p:cNvPr id="23" name="TextBox 22"/>
            <p:cNvSpPr txBox="1"/>
            <p:nvPr/>
          </p:nvSpPr>
          <p:spPr>
            <a:xfrm>
              <a:off x="903766" y="3926612"/>
              <a:ext cx="914400" cy="914400"/>
            </a:xfrm>
            <a:prstGeom prst="rect">
              <a:avLst/>
            </a:prstGeom>
            <a:noFill/>
            <a:effectLst/>
          </p:spPr>
          <p:txBody>
            <a:bodyPr wrap="none" lIns="0" tIns="0" rIns="0" bIns="0" rtlCol="0">
              <a:noAutofit/>
            </a:bodyPr>
            <a:lstStyle/>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cs typeface="+mn-cs"/>
                </a:rPr>
                <a:t>LIDAR</a:t>
              </a:r>
              <a:r>
                <a:rPr kumimoji="0" lang="en-US" sz="1400" b="0" i="0" u="none" strike="noStrike" kern="1200" cap="none" spc="0" normalizeH="0" noProof="0" dirty="0" smtClean="0">
                  <a:ln>
                    <a:noFill/>
                  </a:ln>
                  <a:solidFill>
                    <a:prstClr val="black"/>
                  </a:solidFill>
                  <a:effectLst/>
                  <a:uLnTx/>
                  <a:uFillTx/>
                  <a:latin typeface="Arial"/>
                  <a:ea typeface="ＭＳ Ｐゴシック"/>
                  <a:cs typeface="+mn-cs"/>
                </a:rPr>
                <a:t> description of bridges in 3D</a:t>
              </a: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lang="en-US" sz="1400" dirty="0" smtClean="0">
                  <a:solidFill>
                    <a:prstClr val="black"/>
                  </a:solidFill>
                  <a:latin typeface="Arial"/>
                  <a:ea typeface="ＭＳ Ｐゴシック"/>
                </a:rPr>
                <a:t>How to build a flood hydraulic model for each bridge?</a:t>
              </a: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smtClean="0">
                <a:ln>
                  <a:noFill/>
                </a:ln>
                <a:solidFill>
                  <a:prstClr val="black"/>
                </a:solidFill>
                <a:effectLst/>
                <a:uLnTx/>
                <a:uFillTx/>
                <a:latin typeface="Arial"/>
                <a:ea typeface="ＭＳ Ｐゴシック"/>
                <a:cs typeface="+mn-cs"/>
              </a:endParaRPr>
            </a:p>
            <a:p>
              <a:pPr marR="0" lvl="0" algn="l" defTabSz="914400" rtl="0" eaLnBrk="0" fontAlgn="auto" latinLnBrk="0" hangingPunct="0">
                <a:lnSpc>
                  <a:spcPts val="1800"/>
                </a:lnSpc>
                <a:spcBef>
                  <a:spcPts val="0"/>
                </a:spcBef>
                <a:spcAft>
                  <a:spcPts val="0"/>
                </a:spcAft>
                <a:buClrTx/>
                <a:buSzTx/>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
              </a:r>
              <a:br>
                <a:rPr kumimoji="0" lang="en-US" sz="1400" b="0" i="0" u="none" strike="noStrike" kern="1200" cap="none" spc="0" normalizeH="0" baseline="0" noProof="0" dirty="0" smtClean="0">
                  <a:ln>
                    <a:noFill/>
                  </a:ln>
                  <a:solidFill>
                    <a:prstClr val="black"/>
                  </a:solidFill>
                  <a:effectLst/>
                  <a:uLnTx/>
                  <a:uFillTx/>
                  <a:latin typeface="Arial"/>
                  <a:ea typeface="ＭＳ Ｐゴシック"/>
                </a:rPr>
              </a:br>
              <a:endParaRPr kumimoji="0" lang="en-US" sz="1400" b="0"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Arial"/>
                <a:ea typeface="ＭＳ Ｐゴシック"/>
              </a:endParaRPr>
            </a:p>
          </p:txBody>
        </p:sp>
      </p:grpSp>
      <p:pic>
        <p:nvPicPr>
          <p:cNvPr id="24" name="Picture 23"/>
          <p:cNvPicPr>
            <a:picLocks noChangeAspect="1"/>
          </p:cNvPicPr>
          <p:nvPr/>
        </p:nvPicPr>
        <p:blipFill>
          <a:blip r:embed="rId4"/>
          <a:stretch>
            <a:fillRect/>
          </a:stretch>
        </p:blipFill>
        <p:spPr>
          <a:xfrm>
            <a:off x="7267132" y="432925"/>
            <a:ext cx="2196314" cy="1489454"/>
          </a:xfrm>
          <a:prstGeom prst="rect">
            <a:avLst/>
          </a:prstGeom>
          <a:ln w="3175">
            <a:solidFill>
              <a:schemeClr val="bg1">
                <a:lumMod val="65000"/>
              </a:schemeClr>
            </a:solidFill>
          </a:ln>
        </p:spPr>
      </p:pic>
      <p:sp>
        <p:nvSpPr>
          <p:cNvPr id="25" name="TextBox 24"/>
          <p:cNvSpPr txBox="1"/>
          <p:nvPr/>
        </p:nvSpPr>
        <p:spPr>
          <a:xfrm>
            <a:off x="594706" y="549797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Other Issues</a:t>
            </a:r>
            <a:r>
              <a:rPr kumimoji="0" lang="en-US" sz="1400" b="1" i="0" u="none" strike="noStrike" kern="1200" cap="none" spc="0" normalizeH="0" noProof="0" dirty="0" smtClean="0">
                <a:ln>
                  <a:noFill/>
                </a:ln>
                <a:solidFill>
                  <a:prstClr val="black"/>
                </a:solidFill>
                <a:effectLst/>
                <a:uLnTx/>
                <a:uFillTx/>
                <a:latin typeface="Arial"/>
                <a:ea typeface="ＭＳ Ｐゴシック"/>
                <a:cs typeface="+mn-cs"/>
              </a:rPr>
              <a:t> …</a:t>
            </a: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pic>
        <p:nvPicPr>
          <p:cNvPr id="28" name="Picture 27"/>
          <p:cNvPicPr>
            <a:picLocks noChangeAspect="1"/>
          </p:cNvPicPr>
          <p:nvPr/>
        </p:nvPicPr>
        <p:blipFill>
          <a:blip r:embed="rId5"/>
          <a:stretch>
            <a:fillRect/>
          </a:stretch>
        </p:blipFill>
        <p:spPr>
          <a:xfrm>
            <a:off x="9567060" y="3788240"/>
            <a:ext cx="2364990" cy="1459513"/>
          </a:xfrm>
          <a:prstGeom prst="rect">
            <a:avLst/>
          </a:prstGeom>
        </p:spPr>
      </p:pic>
      <p:pic>
        <p:nvPicPr>
          <p:cNvPr id="3" name="Picture 2"/>
          <p:cNvPicPr>
            <a:picLocks noChangeAspect="1"/>
          </p:cNvPicPr>
          <p:nvPr/>
        </p:nvPicPr>
        <p:blipFill>
          <a:blip r:embed="rId6"/>
          <a:stretch>
            <a:fillRect/>
          </a:stretch>
        </p:blipFill>
        <p:spPr>
          <a:xfrm>
            <a:off x="5665493" y="5115268"/>
            <a:ext cx="3797953" cy="1679805"/>
          </a:xfrm>
          <a:prstGeom prst="rect">
            <a:avLst/>
          </a:prstGeom>
          <a:ln w="3175">
            <a:solidFill>
              <a:schemeClr val="bg1">
                <a:lumMod val="65000"/>
              </a:schemeClr>
            </a:solidFill>
          </a:ln>
        </p:spPr>
      </p:pic>
      <p:grpSp>
        <p:nvGrpSpPr>
          <p:cNvPr id="60" name="Group 59"/>
          <p:cNvGrpSpPr/>
          <p:nvPr/>
        </p:nvGrpSpPr>
        <p:grpSpPr>
          <a:xfrm>
            <a:off x="717155" y="3500112"/>
            <a:ext cx="1121311" cy="1202866"/>
            <a:chOff x="707492" y="2794262"/>
            <a:chExt cx="1121311" cy="1202866"/>
          </a:xfrm>
        </p:grpSpPr>
        <p:sp>
          <p:nvSpPr>
            <p:cNvPr id="61" name="TextBox 60"/>
            <p:cNvSpPr txBox="1"/>
            <p:nvPr/>
          </p:nvSpPr>
          <p:spPr>
            <a:xfrm>
              <a:off x="707492" y="279426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Implementation</a:t>
              </a:r>
              <a:r>
                <a:rPr kumimoji="0" lang="en-US" sz="1400" b="1" i="0" u="none" strike="noStrike" kern="1200" cap="none" spc="0" normalizeH="0" noProof="0" dirty="0" smtClean="0">
                  <a:ln>
                    <a:noFill/>
                  </a:ln>
                  <a:solidFill>
                    <a:prstClr val="black"/>
                  </a:solidFill>
                  <a:effectLst/>
                  <a:uLnTx/>
                  <a:uFillTx/>
                  <a:latin typeface="Arial"/>
                  <a:ea typeface="ＭＳ Ｐゴシック"/>
                  <a:cs typeface="+mn-cs"/>
                </a:rPr>
                <a:t> of Observations Map of Water Levels</a:t>
              </a: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sp>
          <p:nvSpPr>
            <p:cNvPr id="62" name="TextBox 61"/>
            <p:cNvSpPr txBox="1"/>
            <p:nvPr/>
          </p:nvSpPr>
          <p:spPr>
            <a:xfrm>
              <a:off x="914403" y="3082728"/>
              <a:ext cx="914400" cy="914400"/>
            </a:xfrm>
            <a:prstGeom prst="rect">
              <a:avLst/>
            </a:prstGeom>
            <a:noFill/>
            <a:effectLst/>
          </p:spPr>
          <p:txBody>
            <a:bodyPr wrap="none" lIns="0" tIns="0" rIns="0" bIns="0" rtlCol="0">
              <a:noAutofit/>
            </a:bodyPr>
            <a:lstStyle/>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lang="en-US" sz="1400" dirty="0" err="1" smtClean="0">
                  <a:solidFill>
                    <a:prstClr val="black"/>
                  </a:solidFill>
                  <a:latin typeface="Arial"/>
                  <a:ea typeface="ＭＳ Ｐゴシック"/>
                </a:rPr>
                <a:t>Datasphere</a:t>
              </a:r>
              <a:r>
                <a:rPr lang="en-US" sz="1400" dirty="0" smtClean="0">
                  <a:solidFill>
                    <a:prstClr val="black"/>
                  </a:solidFill>
                  <a:latin typeface="Arial"/>
                  <a:ea typeface="ＭＳ Ｐゴシック"/>
                </a:rPr>
                <a:t> to </a:t>
              </a:r>
              <a:r>
                <a:rPr lang="en-US" sz="1400" dirty="0" err="1" smtClean="0">
                  <a:solidFill>
                    <a:prstClr val="black"/>
                  </a:solidFill>
                  <a:latin typeface="Arial"/>
                  <a:ea typeface="ＭＳ Ｐゴシック"/>
                </a:rPr>
                <a:t>TxERA</a:t>
              </a:r>
              <a:r>
                <a:rPr lang="en-US" sz="1400" dirty="0" smtClean="0">
                  <a:solidFill>
                    <a:prstClr val="black"/>
                  </a:solidFill>
                  <a:latin typeface="Arial"/>
                  <a:ea typeface="ＭＳ Ｐゴシック"/>
                </a:rPr>
                <a:t> and VEOCI?</a:t>
              </a:r>
              <a:endParaRPr kumimoji="0" lang="en-US" sz="1400" b="0" i="0" u="none" strike="noStrike" kern="1200" cap="none" spc="0" normalizeH="0" noProof="0" dirty="0" smtClean="0">
                <a:ln>
                  <a:noFill/>
                </a:ln>
                <a:solidFill>
                  <a:prstClr val="black"/>
                </a:solidFill>
                <a:effectLst/>
                <a:uLnTx/>
                <a:uFillTx/>
                <a:latin typeface="Arial"/>
                <a:ea typeface="ＭＳ Ｐゴシック"/>
                <a:cs typeface="+mn-cs"/>
              </a:endParaRP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lang="en-US" sz="1400" dirty="0" smtClean="0">
                  <a:solidFill>
                    <a:prstClr val="black"/>
                  </a:solidFill>
                  <a:latin typeface="Arial"/>
                  <a:ea typeface="ＭＳ Ｐゴシック"/>
                </a:rPr>
                <a:t>Test in Beaumont Exercise in Feb 2022?</a:t>
              </a: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smtClean="0">
                <a:ln>
                  <a:noFill/>
                </a:ln>
                <a:solidFill>
                  <a:prstClr val="black"/>
                </a:solidFill>
                <a:effectLst/>
                <a:uLnTx/>
                <a:uFillTx/>
                <a:latin typeface="Arial"/>
                <a:ea typeface="ＭＳ Ｐゴシック"/>
                <a:cs typeface="+mn-cs"/>
              </a:endParaRPr>
            </a:p>
            <a:p>
              <a:pPr marR="0" lvl="0" algn="l" defTabSz="914400" rtl="0" eaLnBrk="0" fontAlgn="auto" latinLnBrk="0" hangingPunct="0">
                <a:lnSpc>
                  <a:spcPts val="1800"/>
                </a:lnSpc>
                <a:spcBef>
                  <a:spcPts val="0"/>
                </a:spcBef>
                <a:spcAft>
                  <a:spcPts val="0"/>
                </a:spcAft>
                <a:buClrTx/>
                <a:buSzTx/>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
              </a:r>
              <a:br>
                <a:rPr kumimoji="0" lang="en-US" sz="1400" b="0" i="0" u="none" strike="noStrike" kern="1200" cap="none" spc="0" normalizeH="0" baseline="0" noProof="0" dirty="0" smtClean="0">
                  <a:ln>
                    <a:noFill/>
                  </a:ln>
                  <a:solidFill>
                    <a:prstClr val="black"/>
                  </a:solidFill>
                  <a:effectLst/>
                  <a:uLnTx/>
                  <a:uFillTx/>
                  <a:latin typeface="Arial"/>
                  <a:ea typeface="ＭＳ Ｐゴシック"/>
                </a:rPr>
              </a:br>
              <a:endParaRPr kumimoji="0" lang="en-US" sz="1400" b="0"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Arial"/>
                <a:ea typeface="ＭＳ Ｐゴシック"/>
              </a:endParaRPr>
            </a:p>
          </p:txBody>
        </p:sp>
      </p:grpSp>
      <p:pic>
        <p:nvPicPr>
          <p:cNvPr id="4" name="Picture 3"/>
          <p:cNvPicPr>
            <a:picLocks noChangeAspect="1"/>
          </p:cNvPicPr>
          <p:nvPr/>
        </p:nvPicPr>
        <p:blipFill>
          <a:blip r:embed="rId7"/>
          <a:stretch>
            <a:fillRect/>
          </a:stretch>
        </p:blipFill>
        <p:spPr>
          <a:xfrm>
            <a:off x="6831399" y="2472161"/>
            <a:ext cx="2518115" cy="963493"/>
          </a:xfrm>
          <a:prstGeom prst="rect">
            <a:avLst/>
          </a:prstGeom>
          <a:ln w="3175">
            <a:solidFill>
              <a:schemeClr val="bg1">
                <a:lumMod val="65000"/>
              </a:schemeClr>
            </a:solidFill>
          </a:ln>
        </p:spPr>
      </p:pic>
      <p:pic>
        <p:nvPicPr>
          <p:cNvPr id="63" name="Picture 62">
            <a:extLst>
              <a:ext uri="{FF2B5EF4-FFF2-40B4-BE49-F238E27FC236}">
                <a16:creationId xmlns:a16="http://schemas.microsoft.com/office/drawing/2014/main" id="{EF67162D-8768-4B0D-BBD7-CFE15EFAAECE}"/>
              </a:ext>
            </a:extLst>
          </p:cNvPr>
          <p:cNvPicPr>
            <a:picLocks noChangeAspect="1"/>
          </p:cNvPicPr>
          <p:nvPr/>
        </p:nvPicPr>
        <p:blipFill>
          <a:blip r:embed="rId8"/>
          <a:stretch>
            <a:fillRect/>
          </a:stretch>
        </p:blipFill>
        <p:spPr>
          <a:xfrm>
            <a:off x="6996404" y="3669051"/>
            <a:ext cx="1976195" cy="1360068"/>
          </a:xfrm>
          <a:prstGeom prst="rect">
            <a:avLst/>
          </a:prstGeom>
        </p:spPr>
      </p:pic>
    </p:spTree>
    <p:extLst>
      <p:ext uri="{BB962C8B-B14F-4D97-AF65-F5344CB8AC3E}">
        <p14:creationId xmlns:p14="http://schemas.microsoft.com/office/powerpoint/2010/main" val="954560835"/>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Streamflow II Overview Meeting Agenda</a:t>
            </a:r>
          </a:p>
        </p:txBody>
      </p:sp>
      <p:sp>
        <p:nvSpPr>
          <p:cNvPr id="4" name="TextBox 3">
            <a:extLst>
              <a:ext uri="{FF2B5EF4-FFF2-40B4-BE49-F238E27FC236}">
                <a16:creationId xmlns:a16="http://schemas.microsoft.com/office/drawing/2014/main" id="{82D4C53E-BAC4-495A-B666-EE1DC98C0A33}"/>
              </a:ext>
            </a:extLst>
          </p:cNvPr>
          <p:cNvSpPr txBox="1"/>
          <p:nvPr/>
        </p:nvSpPr>
        <p:spPr>
          <a:xfrm>
            <a:off x="4605381" y="1660170"/>
            <a:ext cx="906308" cy="906308"/>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Task 1: Project Management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Task 2: Watershed Selection and Site Evaluation</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Task 3: Gauge Installation, Operation and Maintenance</a:t>
            </a:r>
            <a:br>
              <a:rPr kumimoji="0" lang="en-US" sz="2000" b="1" i="0" u="none" strike="noStrike" kern="1200" cap="none" spc="0" normalizeH="0" baseline="0" noProof="0" dirty="0">
                <a:ln>
                  <a:noFill/>
                </a:ln>
                <a:solidFill>
                  <a:prstClr val="black"/>
                </a:solidFill>
                <a:effectLst/>
                <a:uLnTx/>
                <a:uFillTx/>
                <a:latin typeface="Arial"/>
                <a:ea typeface="ＭＳ Ｐゴシック"/>
              </a:rPr>
            </a:br>
            <a:endParaRPr kumimoji="0" lang="en-US" sz="2000" b="1"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Task 4: Flood Forecast System Operation</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Task 5: Forecast Model Assessment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Task 6: Flood Manual and Training</a:t>
            </a:r>
          </a:p>
        </p:txBody>
      </p:sp>
      <p:sp>
        <p:nvSpPr>
          <p:cNvPr id="3" name="Left Brace 2"/>
          <p:cNvSpPr/>
          <p:nvPr/>
        </p:nvSpPr>
        <p:spPr bwMode="auto">
          <a:xfrm>
            <a:off x="4117493" y="1617498"/>
            <a:ext cx="253339" cy="1168374"/>
          </a:xfrm>
          <a:prstGeom prst="leftBrace">
            <a:avLst/>
          </a:prstGeom>
          <a:noFill/>
          <a:ln w="19050" cap="flat" cmpd="sng" algn="ctr">
            <a:solidFill>
              <a:schemeClr val="tx2"/>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10" name="TextBox 9"/>
          <p:cNvSpPr txBox="1"/>
          <p:nvPr/>
        </p:nvSpPr>
        <p:spPr>
          <a:xfrm>
            <a:off x="726693" y="205134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24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Part </a:t>
            </a: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1 </a:t>
            </a: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 </a:t>
            </a: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TxDOT-USGS</a:t>
            </a:r>
          </a:p>
          <a:p>
            <a:pPr marL="0" marR="0" lvl="0" indent="0" algn="l" defTabSz="914400" rtl="0" eaLnBrk="0" fontAlgn="auto" latinLnBrk="0" hangingPunct="0">
              <a:lnSpc>
                <a:spcPts val="24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 </a:t>
            </a:r>
            <a:r>
              <a:rPr kumimoji="0" lang="en-US" sz="2000" b="1" i="0" u="none" strike="noStrike" kern="1200" cap="none" spc="0" normalizeH="0" baseline="0" noProof="0" dirty="0" smtClean="0">
                <a:ln>
                  <a:noFill/>
                </a:ln>
                <a:solidFill>
                  <a:prstClr val="black"/>
                </a:solidFill>
                <a:effectLst/>
                <a:uLnTx/>
                <a:uFillTx/>
                <a:latin typeface="Arial"/>
                <a:ea typeface="ＭＳ Ｐゴシック"/>
              </a:rPr>
              <a:t>               </a:t>
            </a: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Flood Data</a:t>
            </a:r>
            <a:endParaRPr kumimoji="0" lang="en-US" sz="20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8" name="Left Brace 7"/>
          <p:cNvSpPr/>
          <p:nvPr/>
        </p:nvSpPr>
        <p:spPr bwMode="auto">
          <a:xfrm>
            <a:off x="4160165" y="3677946"/>
            <a:ext cx="253339" cy="1168374"/>
          </a:xfrm>
          <a:prstGeom prst="leftBrace">
            <a:avLst/>
          </a:prstGeom>
          <a:noFill/>
          <a:ln w="19050" cap="flat" cmpd="sng" algn="ctr">
            <a:solidFill>
              <a:schemeClr val="tx2"/>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sp>
        <p:nvSpPr>
          <p:cNvPr id="12" name="TextBox 11"/>
          <p:cNvSpPr txBox="1"/>
          <p:nvPr/>
        </p:nvSpPr>
        <p:spPr>
          <a:xfrm>
            <a:off x="726693" y="404980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ＭＳ Ｐゴシック"/>
              </a:rPr>
              <a:t>Part </a:t>
            </a:r>
            <a:r>
              <a:rPr kumimoji="0" lang="en-US" sz="2400" b="1" i="0" u="none" strike="noStrike" kern="1200" cap="none" spc="0" normalizeH="0" baseline="0" noProof="0" dirty="0" smtClean="0">
                <a:ln>
                  <a:noFill/>
                </a:ln>
                <a:solidFill>
                  <a:prstClr val="black"/>
                </a:solidFill>
                <a:effectLst/>
                <a:uLnTx/>
                <a:uFillTx/>
                <a:latin typeface="Arial"/>
                <a:ea typeface="ＭＳ Ｐゴシック"/>
              </a:rPr>
              <a:t>2 </a:t>
            </a:r>
            <a:r>
              <a:rPr kumimoji="0" lang="en-US" sz="2400" b="1" i="0" u="none" strike="noStrike" kern="1200" cap="none" spc="0" normalizeH="0" baseline="0" noProof="0" dirty="0">
                <a:ln>
                  <a:noFill/>
                </a:ln>
                <a:solidFill>
                  <a:prstClr val="black"/>
                </a:solidFill>
                <a:effectLst/>
                <a:uLnTx/>
                <a:uFillTx/>
                <a:latin typeface="Arial"/>
                <a:ea typeface="ＭＳ Ｐゴシック"/>
              </a:rPr>
              <a:t>– </a:t>
            </a:r>
            <a:r>
              <a:rPr kumimoji="0" lang="en-US" sz="2400" b="1" i="0" u="none" strike="noStrike" kern="1200" cap="none" spc="0" normalizeH="0" baseline="0" noProof="0" dirty="0" smtClean="0">
                <a:ln>
                  <a:noFill/>
                </a:ln>
                <a:solidFill>
                  <a:prstClr val="black"/>
                </a:solidFill>
                <a:effectLst/>
                <a:uLnTx/>
                <a:uFillTx/>
                <a:latin typeface="Arial"/>
                <a:ea typeface="ＭＳ Ｐゴシック"/>
              </a:rPr>
              <a:t>TxDOT Flood </a:t>
            </a:r>
          </a:p>
          <a:p>
            <a:pPr marL="0" marR="0" lvl="0" indent="0" algn="l" defTabSz="914400" rtl="0" eaLnBrk="0" fontAlgn="auto" latinLnBrk="0" hangingPunct="0">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ＭＳ Ｐゴシック"/>
              </a:rPr>
              <a:t> </a:t>
            </a:r>
            <a:r>
              <a:rPr kumimoji="0" lang="en-US" sz="2400" b="1" i="0" u="none" strike="noStrike" kern="1200" cap="none" spc="0" normalizeH="0" baseline="0" noProof="0" dirty="0" smtClean="0">
                <a:ln>
                  <a:noFill/>
                </a:ln>
                <a:solidFill>
                  <a:prstClr val="black"/>
                </a:solidFill>
                <a:effectLst/>
                <a:uLnTx/>
                <a:uFillTx/>
                <a:latin typeface="Arial"/>
                <a:ea typeface="ＭＳ Ｐゴシック"/>
              </a:rPr>
              <a:t>               Information</a:t>
            </a:r>
            <a:endParaRPr kumimoji="0" lang="en-US" sz="2400" b="1" i="0" u="none" strike="noStrike" kern="1200" cap="none" spc="0" normalizeH="0" baseline="0" noProof="0" dirty="0">
              <a:ln>
                <a:noFill/>
              </a:ln>
              <a:solidFill>
                <a:prstClr val="black"/>
              </a:solidFill>
              <a:effectLst/>
              <a:uLnTx/>
              <a:uFillTx/>
              <a:latin typeface="Arial"/>
              <a:ea typeface="ＭＳ Ｐゴシック"/>
            </a:endParaRPr>
          </a:p>
        </p:txBody>
      </p:sp>
      <p:sp>
        <p:nvSpPr>
          <p:cNvPr id="5" name="Rectangle 4"/>
          <p:cNvSpPr/>
          <p:nvPr/>
        </p:nvSpPr>
        <p:spPr bwMode="auto">
          <a:xfrm>
            <a:off x="536450" y="1310659"/>
            <a:ext cx="11082526" cy="1998459"/>
          </a:xfrm>
          <a:prstGeom prst="rect">
            <a:avLst/>
          </a:prstGeom>
          <a:noFill/>
          <a:ln w="190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113138772"/>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Task 1: Project Management</a:t>
            </a:r>
          </a:p>
        </p:txBody>
      </p:sp>
      <p:sp>
        <p:nvSpPr>
          <p:cNvPr id="3" name="Content Placeholder 2"/>
          <p:cNvSpPr>
            <a:spLocks noGrp="1"/>
          </p:cNvSpPr>
          <p:nvPr>
            <p:ph sz="half" idx="4294967295"/>
          </p:nvPr>
        </p:nvSpPr>
        <p:spPr>
          <a:xfrm>
            <a:off x="914402" y="1455235"/>
            <a:ext cx="5337955" cy="4351338"/>
          </a:xfrm>
        </p:spPr>
        <p:txBody>
          <a:bodyPr/>
          <a:lstStyle/>
          <a:p>
            <a:pPr>
              <a:spcBef>
                <a:spcPts val="0"/>
              </a:spcBef>
              <a:spcAft>
                <a:spcPts val="0"/>
              </a:spcAft>
            </a:pPr>
            <a:r>
              <a:rPr lang="en-US" sz="2400" u="sng" dirty="0">
                <a:solidFill>
                  <a:srgbClr val="0070C0"/>
                </a:solidFill>
              </a:rPr>
              <a:t>Achievements during last </a:t>
            </a:r>
            <a:r>
              <a:rPr lang="en-US" sz="2400" u="sng" dirty="0" smtClean="0">
                <a:solidFill>
                  <a:srgbClr val="0070C0"/>
                </a:solidFill>
              </a:rPr>
              <a:t>Quarter </a:t>
            </a:r>
            <a:r>
              <a:rPr lang="en-US" sz="2400" dirty="0" smtClean="0">
                <a:solidFill>
                  <a:srgbClr val="0070C0"/>
                </a:solidFill>
              </a:rPr>
              <a:t>(September to November)</a:t>
            </a:r>
            <a:endParaRPr lang="en-US" sz="2400" dirty="0">
              <a:solidFill>
                <a:srgbClr val="0070C0"/>
              </a:solidFill>
            </a:endParaRPr>
          </a:p>
          <a:p>
            <a:pPr lvl="2">
              <a:lnSpc>
                <a:spcPct val="100000"/>
              </a:lnSpc>
              <a:spcAft>
                <a:spcPts val="0"/>
              </a:spcAft>
            </a:pPr>
            <a:endParaRPr lang="en-US" sz="2287" dirty="0"/>
          </a:p>
          <a:p>
            <a:pPr lvl="2">
              <a:lnSpc>
                <a:spcPct val="100000"/>
              </a:lnSpc>
              <a:spcAft>
                <a:spcPts val="0"/>
              </a:spcAft>
            </a:pPr>
            <a:r>
              <a:rPr lang="en-US" sz="2287" b="1" dirty="0" smtClean="0"/>
              <a:t>Completed selection </a:t>
            </a:r>
            <a:r>
              <a:rPr lang="en-US" sz="2287" dirty="0" smtClean="0"/>
              <a:t>of Phase 2 Gauge Sites</a:t>
            </a:r>
            <a:br>
              <a:rPr lang="en-US" sz="2287" dirty="0" smtClean="0"/>
            </a:br>
            <a:endParaRPr lang="en-US" sz="2287" dirty="0"/>
          </a:p>
          <a:p>
            <a:pPr lvl="2">
              <a:lnSpc>
                <a:spcPct val="100000"/>
              </a:lnSpc>
              <a:spcAft>
                <a:spcPts val="0"/>
              </a:spcAft>
            </a:pPr>
            <a:r>
              <a:rPr lang="en-US" sz="2287" dirty="0" smtClean="0"/>
              <a:t>Developed </a:t>
            </a:r>
            <a:r>
              <a:rPr lang="en-US" sz="2287" b="1" dirty="0" smtClean="0"/>
              <a:t>Hydrology Base Map</a:t>
            </a:r>
            <a:br>
              <a:rPr lang="en-US" sz="2287" b="1" dirty="0" smtClean="0"/>
            </a:br>
            <a:endParaRPr lang="en-US" sz="2287" dirty="0"/>
          </a:p>
          <a:p>
            <a:pPr lvl="2">
              <a:lnSpc>
                <a:spcPct val="100000"/>
              </a:lnSpc>
              <a:spcAft>
                <a:spcPts val="0"/>
              </a:spcAft>
            </a:pPr>
            <a:r>
              <a:rPr lang="en-US" sz="2287" dirty="0" smtClean="0"/>
              <a:t>Mapping and charting of </a:t>
            </a:r>
            <a:r>
              <a:rPr lang="en-US" sz="2287" b="1" dirty="0" smtClean="0"/>
              <a:t>flooded roads data</a:t>
            </a:r>
            <a:r>
              <a:rPr lang="en-US" sz="2287" dirty="0" smtClean="0"/>
              <a:t> from HCRS</a:t>
            </a:r>
            <a:br>
              <a:rPr lang="en-US" sz="2287" dirty="0" smtClean="0"/>
            </a:br>
            <a:endParaRPr lang="en-US" sz="2287" dirty="0" smtClean="0"/>
          </a:p>
          <a:p>
            <a:pPr lvl="2">
              <a:lnSpc>
                <a:spcPct val="100000"/>
              </a:lnSpc>
              <a:spcAft>
                <a:spcPts val="0"/>
              </a:spcAft>
            </a:pPr>
            <a:r>
              <a:rPr lang="en-US" sz="2287" dirty="0"/>
              <a:t>Visit to </a:t>
            </a:r>
            <a:r>
              <a:rPr lang="en-US" sz="2287" b="1" dirty="0"/>
              <a:t>Beaumont District </a:t>
            </a:r>
            <a:r>
              <a:rPr lang="en-US" sz="2287" dirty="0"/>
              <a:t>on 16-17 </a:t>
            </a:r>
            <a:r>
              <a:rPr lang="en-US" sz="2287" dirty="0" smtClean="0"/>
              <a:t>November</a:t>
            </a:r>
            <a:r>
              <a:rPr lang="en-US" sz="2287" dirty="0" smtClean="0"/>
              <a:t/>
            </a:r>
            <a:br>
              <a:rPr lang="en-US" sz="2287" dirty="0" smtClean="0"/>
            </a:br>
            <a:endParaRPr lang="en-US" sz="2287" dirty="0"/>
          </a:p>
          <a:p>
            <a:pPr marL="128588" lvl="2" indent="0">
              <a:lnSpc>
                <a:spcPct val="100000"/>
              </a:lnSpc>
              <a:spcAft>
                <a:spcPts val="0"/>
              </a:spcAft>
              <a:buNone/>
            </a:pPr>
            <a:r>
              <a:rPr lang="en-US" sz="2287" dirty="0" smtClean="0"/>
              <a:t/>
            </a:r>
            <a:br>
              <a:rPr lang="en-US" sz="2287" dirty="0" smtClean="0"/>
            </a:br>
            <a:endParaRPr lang="en-US" sz="2287" dirty="0" smtClean="0"/>
          </a:p>
        </p:txBody>
      </p:sp>
      <p:sp>
        <p:nvSpPr>
          <p:cNvPr id="4" name="Content Placeholder 3"/>
          <p:cNvSpPr>
            <a:spLocks noGrp="1"/>
          </p:cNvSpPr>
          <p:nvPr>
            <p:ph sz="half" idx="4294967295"/>
          </p:nvPr>
        </p:nvSpPr>
        <p:spPr>
          <a:xfrm>
            <a:off x="6964101" y="1455235"/>
            <a:ext cx="4992547" cy="4351338"/>
          </a:xfrm>
        </p:spPr>
        <p:txBody>
          <a:bodyPr/>
          <a:lstStyle/>
          <a:p>
            <a:r>
              <a:rPr lang="en-US" sz="2400" u="sng" dirty="0">
                <a:solidFill>
                  <a:srgbClr val="0070C0"/>
                </a:solidFill>
              </a:rPr>
              <a:t>Challenges for Next </a:t>
            </a:r>
            <a:r>
              <a:rPr lang="en-US" sz="2400" u="sng" dirty="0" smtClean="0">
                <a:solidFill>
                  <a:srgbClr val="0070C0"/>
                </a:solidFill>
              </a:rPr>
              <a:t>Quarter </a:t>
            </a:r>
            <a:r>
              <a:rPr lang="en-US" sz="2400" dirty="0" smtClean="0">
                <a:solidFill>
                  <a:srgbClr val="0070C0"/>
                </a:solidFill>
              </a:rPr>
              <a:t>(December to February)</a:t>
            </a:r>
            <a:endParaRPr lang="en-US" sz="2400" dirty="0">
              <a:solidFill>
                <a:srgbClr val="0070C0"/>
              </a:solidFill>
            </a:endParaRPr>
          </a:p>
          <a:p>
            <a:pPr lvl="2"/>
            <a:endParaRPr lang="en-US" sz="2287" dirty="0"/>
          </a:p>
          <a:p>
            <a:pPr lvl="2">
              <a:lnSpc>
                <a:spcPts val="2400"/>
              </a:lnSpc>
            </a:pPr>
            <a:r>
              <a:rPr lang="en-US" sz="2287" dirty="0" smtClean="0"/>
              <a:t>Complete </a:t>
            </a:r>
            <a:r>
              <a:rPr lang="en-US" sz="2287" b="1" dirty="0" smtClean="0"/>
              <a:t>installations</a:t>
            </a:r>
            <a:r>
              <a:rPr lang="en-US" sz="2287" dirty="0" smtClean="0"/>
              <a:t> of most Phase 2 Gauges</a:t>
            </a:r>
          </a:p>
          <a:p>
            <a:pPr lvl="2">
              <a:lnSpc>
                <a:spcPts val="2400"/>
              </a:lnSpc>
            </a:pPr>
            <a:endParaRPr lang="en-US" sz="2287" b="1" dirty="0" smtClean="0"/>
          </a:p>
          <a:p>
            <a:pPr lvl="2">
              <a:lnSpc>
                <a:spcPts val="2400"/>
              </a:lnSpc>
            </a:pPr>
            <a:r>
              <a:rPr lang="en-US" sz="2287" b="1" dirty="0" smtClean="0"/>
              <a:t>Complete </a:t>
            </a:r>
            <a:r>
              <a:rPr lang="en-US" sz="2287" b="1" dirty="0" smtClean="0"/>
              <a:t>Flood </a:t>
            </a:r>
            <a:r>
              <a:rPr lang="en-US" sz="2287" b="1" dirty="0" smtClean="0"/>
              <a:t>Maps </a:t>
            </a:r>
            <a:r>
              <a:rPr lang="en-US" sz="2287" dirty="0" smtClean="0"/>
              <a:t>for TS Imelda in BMT District</a:t>
            </a:r>
            <a:endParaRPr lang="en-US" sz="2287" dirty="0"/>
          </a:p>
          <a:p>
            <a:pPr lvl="2">
              <a:lnSpc>
                <a:spcPts val="2400"/>
              </a:lnSpc>
            </a:pPr>
            <a:endParaRPr lang="en-US" sz="2287" dirty="0"/>
          </a:p>
          <a:p>
            <a:pPr lvl="2">
              <a:lnSpc>
                <a:spcPts val="2400"/>
              </a:lnSpc>
            </a:pPr>
            <a:r>
              <a:rPr lang="en-US" sz="2287" dirty="0" smtClean="0"/>
              <a:t>Complete </a:t>
            </a:r>
            <a:r>
              <a:rPr lang="en-US" sz="2287" b="1" dirty="0" smtClean="0"/>
              <a:t>Flood Emergency Response </a:t>
            </a:r>
            <a:r>
              <a:rPr lang="en-US" sz="2287" dirty="0" smtClean="0"/>
              <a:t>Exercise in BMT </a:t>
            </a:r>
            <a:endParaRPr lang="en-US" sz="2287" dirty="0"/>
          </a:p>
          <a:p>
            <a:pPr marL="128588" lvl="2" indent="0">
              <a:lnSpc>
                <a:spcPts val="2400"/>
              </a:lnSpc>
              <a:buNone/>
            </a:pPr>
            <a:endParaRPr lang="en-US" sz="2287" dirty="0"/>
          </a:p>
          <a:p>
            <a:pPr lvl="2">
              <a:lnSpc>
                <a:spcPts val="2400"/>
              </a:lnSpc>
            </a:pPr>
            <a:r>
              <a:rPr lang="en-US" sz="2287" dirty="0" smtClean="0"/>
              <a:t>Begin planning for </a:t>
            </a:r>
            <a:r>
              <a:rPr lang="en-US" sz="2287" b="1" dirty="0" smtClean="0"/>
              <a:t>September Exercise</a:t>
            </a:r>
            <a:endParaRPr lang="en-US" sz="2287" dirty="0"/>
          </a:p>
          <a:p>
            <a:pPr marL="128588" lvl="2" indent="0">
              <a:lnSpc>
                <a:spcPts val="2400"/>
              </a:lnSpc>
              <a:buNone/>
            </a:pPr>
            <a:endParaRPr lang="en-US" sz="2287" dirty="0"/>
          </a:p>
        </p:txBody>
      </p:sp>
      <p:sp>
        <p:nvSpPr>
          <p:cNvPr id="5" name="TextBox 4"/>
          <p:cNvSpPr txBox="1"/>
          <p:nvPr/>
        </p:nvSpPr>
        <p:spPr>
          <a:xfrm>
            <a:off x="914402" y="1187533"/>
            <a:ext cx="914400" cy="914400"/>
          </a:xfrm>
          <a:prstGeom prst="rect">
            <a:avLst/>
          </a:prstGeom>
          <a:noFill/>
          <a:effectLst/>
        </p:spPr>
        <p:txBody>
          <a:bodyPr wrap="none" lIns="0" tIns="0" rIns="0" bIns="0" rtlCol="0">
            <a:noAutofit/>
          </a:bodyPr>
          <a:lstStyle/>
          <a:p>
            <a:pPr algn="l" eaLnBrk="0" hangingPunct="0">
              <a:lnSpc>
                <a:spcPts val="1800"/>
              </a:lnSpc>
            </a:pPr>
            <a:r>
              <a:rPr lang="en-US" sz="1600" b="1" i="1" dirty="0" smtClean="0">
                <a:solidFill>
                  <a:srgbClr val="0070C0"/>
                </a:solidFill>
                <a:ea typeface="+mn-ea"/>
                <a:cs typeface="+mn-cs"/>
              </a:rPr>
              <a:t>David Maidment, UT Austin</a:t>
            </a:r>
          </a:p>
        </p:txBody>
      </p:sp>
      <p:pic>
        <p:nvPicPr>
          <p:cNvPr id="6" name="Picture 5"/>
          <p:cNvPicPr>
            <a:picLocks noChangeAspect="1"/>
          </p:cNvPicPr>
          <p:nvPr/>
        </p:nvPicPr>
        <p:blipFill>
          <a:blip r:embed="rId2"/>
          <a:stretch>
            <a:fillRect/>
          </a:stretch>
        </p:blipFill>
        <p:spPr>
          <a:xfrm>
            <a:off x="8580235" y="131082"/>
            <a:ext cx="1242928" cy="1372508"/>
          </a:xfrm>
          <a:prstGeom prst="rect">
            <a:avLst/>
          </a:prstGeom>
          <a:ln w="3175">
            <a:solidFill>
              <a:schemeClr val="bg1">
                <a:lumMod val="65000"/>
              </a:schemeClr>
            </a:solidFill>
          </a:ln>
        </p:spPr>
      </p:pic>
    </p:spTree>
    <p:extLst>
      <p:ext uri="{BB962C8B-B14F-4D97-AF65-F5344CB8AC3E}">
        <p14:creationId xmlns:p14="http://schemas.microsoft.com/office/powerpoint/2010/main" val="4075945794"/>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914400" eaLnBrk="0" hangingPunct="0">
              <a:lnSpc>
                <a:spcPts val="1800"/>
              </a:lnSpc>
              <a:spcBef>
                <a:spcPts val="0"/>
              </a:spcBef>
              <a:defRPr/>
            </a:pPr>
            <a:r>
              <a:rPr lang="en-US" sz="2800" dirty="0">
                <a:solidFill>
                  <a:prstClr val="black"/>
                </a:solidFill>
              </a:rPr>
              <a:t/>
            </a:r>
            <a:br>
              <a:rPr lang="en-US" sz="2800" dirty="0">
                <a:solidFill>
                  <a:prstClr val="black"/>
                </a:solidFill>
              </a:rPr>
            </a:br>
            <a:r>
              <a:rPr lang="en-US" sz="2800" dirty="0">
                <a:solidFill>
                  <a:srgbClr val="0070C0"/>
                </a:solidFill>
              </a:rPr>
              <a:t>Task 2: Watershed Selection and Site Evaluation</a:t>
            </a:r>
            <a:endParaRPr lang="en-US" sz="2800" dirty="0"/>
          </a:p>
        </p:txBody>
      </p:sp>
      <p:sp>
        <p:nvSpPr>
          <p:cNvPr id="3" name="Content Placeholder 2"/>
          <p:cNvSpPr>
            <a:spLocks noGrp="1"/>
          </p:cNvSpPr>
          <p:nvPr>
            <p:ph sz="half" idx="4294967295"/>
          </p:nvPr>
        </p:nvSpPr>
        <p:spPr>
          <a:xfrm>
            <a:off x="914403" y="1825625"/>
            <a:ext cx="5181600" cy="4351338"/>
          </a:xfrm>
        </p:spPr>
        <p:txBody>
          <a:bodyPr/>
          <a:lstStyle/>
          <a:p>
            <a:pPr>
              <a:spcBef>
                <a:spcPts val="0"/>
              </a:spcBef>
              <a:spcAft>
                <a:spcPts val="0"/>
              </a:spcAft>
            </a:pPr>
            <a:r>
              <a:rPr lang="en-US" sz="2400" u="sng" dirty="0">
                <a:solidFill>
                  <a:srgbClr val="0070C0"/>
                </a:solidFill>
              </a:rPr>
              <a:t>Achievements during last Quarter</a:t>
            </a:r>
          </a:p>
          <a:p>
            <a:pPr lvl="2">
              <a:lnSpc>
                <a:spcPct val="100000"/>
              </a:lnSpc>
              <a:spcAft>
                <a:spcPts val="0"/>
              </a:spcAft>
            </a:pPr>
            <a:endParaRPr lang="en-US" sz="2287" dirty="0"/>
          </a:p>
          <a:p>
            <a:pPr lvl="2">
              <a:lnSpc>
                <a:spcPct val="100000"/>
              </a:lnSpc>
              <a:spcAft>
                <a:spcPts val="0"/>
              </a:spcAft>
            </a:pPr>
            <a:r>
              <a:rPr lang="en-US" sz="2287" dirty="0"/>
              <a:t>Completed </a:t>
            </a:r>
            <a:r>
              <a:rPr lang="en-US" sz="2287" dirty="0" smtClean="0"/>
              <a:t>Phase 2 Gauge Site Selection</a:t>
            </a:r>
            <a:endParaRPr lang="en-US" sz="2287" dirty="0"/>
          </a:p>
          <a:p>
            <a:pPr marL="128588" lvl="2" indent="0">
              <a:buNone/>
            </a:pPr>
            <a:endParaRPr lang="en-US" sz="2287" dirty="0"/>
          </a:p>
        </p:txBody>
      </p:sp>
      <p:sp>
        <p:nvSpPr>
          <p:cNvPr id="4" name="Content Placeholder 3"/>
          <p:cNvSpPr>
            <a:spLocks noGrp="1"/>
          </p:cNvSpPr>
          <p:nvPr>
            <p:ph sz="half" idx="4294967295"/>
          </p:nvPr>
        </p:nvSpPr>
        <p:spPr>
          <a:xfrm>
            <a:off x="7010400" y="1825625"/>
            <a:ext cx="5181600" cy="4351338"/>
          </a:xfrm>
        </p:spPr>
        <p:txBody>
          <a:bodyPr/>
          <a:lstStyle/>
          <a:p>
            <a:pPr>
              <a:spcAft>
                <a:spcPts val="0"/>
              </a:spcAft>
            </a:pPr>
            <a:r>
              <a:rPr lang="en-US" sz="2400" u="sng" dirty="0">
                <a:solidFill>
                  <a:srgbClr val="0070C0"/>
                </a:solidFill>
              </a:rPr>
              <a:t>Challenges for Next Quarter</a:t>
            </a:r>
          </a:p>
          <a:p>
            <a:pPr lvl="2">
              <a:lnSpc>
                <a:spcPct val="100000"/>
              </a:lnSpc>
              <a:spcAft>
                <a:spcPts val="0"/>
              </a:spcAft>
            </a:pPr>
            <a:endParaRPr lang="en-US" sz="2287" dirty="0"/>
          </a:p>
          <a:p>
            <a:pPr lvl="2">
              <a:lnSpc>
                <a:spcPct val="100000"/>
              </a:lnSpc>
              <a:spcAft>
                <a:spcPts val="0"/>
              </a:spcAft>
            </a:pPr>
            <a:r>
              <a:rPr lang="en-US" sz="2287" dirty="0" smtClean="0"/>
              <a:t>Complete Amendment to TM2 that documents selection of Phase 2 Gauge sites</a:t>
            </a:r>
            <a:endParaRPr lang="en-US" sz="2287" dirty="0"/>
          </a:p>
          <a:p>
            <a:pPr marL="128588" lvl="2" indent="0">
              <a:lnSpc>
                <a:spcPct val="100000"/>
              </a:lnSpc>
              <a:spcAft>
                <a:spcPts val="0"/>
              </a:spcAft>
              <a:buNone/>
            </a:pPr>
            <a:endParaRPr lang="en-US" sz="2287" dirty="0"/>
          </a:p>
        </p:txBody>
      </p:sp>
      <p:pic>
        <p:nvPicPr>
          <p:cNvPr id="5" name="Picture 4"/>
          <p:cNvPicPr>
            <a:picLocks noChangeAspect="1"/>
          </p:cNvPicPr>
          <p:nvPr/>
        </p:nvPicPr>
        <p:blipFill>
          <a:blip r:embed="rId2"/>
          <a:stretch>
            <a:fillRect/>
          </a:stretch>
        </p:blipFill>
        <p:spPr>
          <a:xfrm>
            <a:off x="3526372" y="3753852"/>
            <a:ext cx="4380954" cy="2772562"/>
          </a:xfrm>
          <a:prstGeom prst="rect">
            <a:avLst/>
          </a:prstGeom>
          <a:ln w="3175">
            <a:solidFill>
              <a:schemeClr val="bg1">
                <a:lumMod val="65000"/>
              </a:schemeClr>
            </a:solidFill>
          </a:ln>
        </p:spPr>
      </p:pic>
    </p:spTree>
    <p:extLst>
      <p:ext uri="{BB962C8B-B14F-4D97-AF65-F5344CB8AC3E}">
        <p14:creationId xmlns:p14="http://schemas.microsoft.com/office/powerpoint/2010/main" val="2151825886"/>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2" y="457200"/>
            <a:ext cx="10011101" cy="484632"/>
          </a:xfrm>
        </p:spPr>
        <p:txBody>
          <a:bodyPr/>
          <a:lstStyle/>
          <a:p>
            <a:r>
              <a:rPr lang="en-US" dirty="0" smtClean="0"/>
              <a:t>Flood Risk Factors have a Combined Gradient from the Coast towards Inland</a:t>
            </a:r>
            <a:endParaRPr lang="en-US" dirty="0"/>
          </a:p>
        </p:txBody>
      </p:sp>
      <p:grpSp>
        <p:nvGrpSpPr>
          <p:cNvPr id="26" name="Group 25">
            <a:extLst>
              <a:ext uri="{FF2B5EF4-FFF2-40B4-BE49-F238E27FC236}">
                <a16:creationId xmlns:a16="http://schemas.microsoft.com/office/drawing/2014/main" id="{023045B6-2504-43E1-B8DD-9648B2A441C6}"/>
              </a:ext>
            </a:extLst>
          </p:cNvPr>
          <p:cNvGrpSpPr>
            <a:grpSpLocks noChangeAspect="1"/>
          </p:cNvGrpSpPr>
          <p:nvPr/>
        </p:nvGrpSpPr>
        <p:grpSpPr>
          <a:xfrm>
            <a:off x="17327" y="1830283"/>
            <a:ext cx="3825719" cy="3494908"/>
            <a:chOff x="16008" y="1403652"/>
            <a:chExt cx="5775192" cy="5454347"/>
          </a:xfrm>
        </p:grpSpPr>
        <p:pic>
          <p:nvPicPr>
            <p:cNvPr id="28" name="Picture 27">
              <a:extLst>
                <a:ext uri="{FF2B5EF4-FFF2-40B4-BE49-F238E27FC236}">
                  <a16:creationId xmlns:a16="http://schemas.microsoft.com/office/drawing/2014/main" id="{FFC0182A-AFC7-45C4-AEF3-C7CD588632A4}"/>
                </a:ext>
              </a:extLst>
            </p:cNvPr>
            <p:cNvPicPr>
              <a:picLocks noChangeAspect="1"/>
            </p:cNvPicPr>
            <p:nvPr/>
          </p:nvPicPr>
          <p:blipFill>
            <a:blip r:embed="rId2"/>
            <a:stretch>
              <a:fillRect/>
            </a:stretch>
          </p:blipFill>
          <p:spPr>
            <a:xfrm>
              <a:off x="16008" y="1403652"/>
              <a:ext cx="5775192" cy="5454347"/>
            </a:xfrm>
            <a:prstGeom prst="rect">
              <a:avLst/>
            </a:prstGeom>
            <a:ln w="3175">
              <a:solidFill>
                <a:schemeClr val="bg1">
                  <a:lumMod val="65000"/>
                </a:schemeClr>
              </a:solidFill>
            </a:ln>
          </p:spPr>
        </p:pic>
        <p:grpSp>
          <p:nvGrpSpPr>
            <p:cNvPr id="29" name="Group 28">
              <a:extLst>
                <a:ext uri="{FF2B5EF4-FFF2-40B4-BE49-F238E27FC236}">
                  <a16:creationId xmlns:a16="http://schemas.microsoft.com/office/drawing/2014/main" id="{F48207A7-8E12-4A51-BA73-9FE9F198FE8C}"/>
                </a:ext>
              </a:extLst>
            </p:cNvPr>
            <p:cNvGrpSpPr>
              <a:grpSpLocks noChangeAspect="1"/>
            </p:cNvGrpSpPr>
            <p:nvPr/>
          </p:nvGrpSpPr>
          <p:grpSpPr>
            <a:xfrm>
              <a:off x="534081" y="1403652"/>
              <a:ext cx="693447" cy="2213127"/>
              <a:chOff x="6586537" y="2289401"/>
              <a:chExt cx="1343025" cy="4286250"/>
            </a:xfrm>
          </p:grpSpPr>
          <p:pic>
            <p:nvPicPr>
              <p:cNvPr id="30" name="Picture 29">
                <a:extLst>
                  <a:ext uri="{FF2B5EF4-FFF2-40B4-BE49-F238E27FC236}">
                    <a16:creationId xmlns:a16="http://schemas.microsoft.com/office/drawing/2014/main" id="{A7013567-9D8F-47F0-B5D4-2BCA837AF2C1}"/>
                  </a:ext>
                </a:extLst>
              </p:cNvPr>
              <p:cNvPicPr>
                <a:picLocks noChangeAspect="1"/>
              </p:cNvPicPr>
              <p:nvPr/>
            </p:nvPicPr>
            <p:blipFill>
              <a:blip r:embed="rId3"/>
              <a:stretch>
                <a:fillRect/>
              </a:stretch>
            </p:blipFill>
            <p:spPr>
              <a:xfrm>
                <a:off x="6586537" y="2851376"/>
                <a:ext cx="1000125" cy="3724275"/>
              </a:xfrm>
              <a:prstGeom prst="rect">
                <a:avLst/>
              </a:prstGeom>
              <a:ln w="3175">
                <a:solidFill>
                  <a:schemeClr val="bg1">
                    <a:lumMod val="65000"/>
                  </a:schemeClr>
                </a:solidFill>
              </a:ln>
            </p:spPr>
          </p:pic>
          <p:pic>
            <p:nvPicPr>
              <p:cNvPr id="31" name="Picture 30">
                <a:extLst>
                  <a:ext uri="{FF2B5EF4-FFF2-40B4-BE49-F238E27FC236}">
                    <a16:creationId xmlns:a16="http://schemas.microsoft.com/office/drawing/2014/main" id="{319DA184-C261-4071-9B55-2FC2FC6568EE}"/>
                  </a:ext>
                </a:extLst>
              </p:cNvPr>
              <p:cNvPicPr>
                <a:picLocks noChangeAspect="1"/>
              </p:cNvPicPr>
              <p:nvPr/>
            </p:nvPicPr>
            <p:blipFill>
              <a:blip r:embed="rId4"/>
              <a:stretch>
                <a:fillRect/>
              </a:stretch>
            </p:blipFill>
            <p:spPr>
              <a:xfrm>
                <a:off x="6610350" y="2851376"/>
                <a:ext cx="666750" cy="381000"/>
              </a:xfrm>
              <a:prstGeom prst="rect">
                <a:avLst/>
              </a:prstGeom>
              <a:ln w="3175">
                <a:solidFill>
                  <a:schemeClr val="bg1">
                    <a:lumMod val="65000"/>
                  </a:schemeClr>
                </a:solidFill>
              </a:ln>
            </p:spPr>
          </p:pic>
          <p:pic>
            <p:nvPicPr>
              <p:cNvPr id="32" name="Picture 31">
                <a:extLst>
                  <a:ext uri="{FF2B5EF4-FFF2-40B4-BE49-F238E27FC236}">
                    <a16:creationId xmlns:a16="http://schemas.microsoft.com/office/drawing/2014/main" id="{BB33CFFD-0BEF-4350-A0B4-558ACBB8E7FE}"/>
                  </a:ext>
                </a:extLst>
              </p:cNvPr>
              <p:cNvPicPr>
                <a:picLocks noChangeAspect="1"/>
              </p:cNvPicPr>
              <p:nvPr/>
            </p:nvPicPr>
            <p:blipFill>
              <a:blip r:embed="rId5"/>
              <a:stretch>
                <a:fillRect/>
              </a:stretch>
            </p:blipFill>
            <p:spPr>
              <a:xfrm>
                <a:off x="6586537" y="2289401"/>
                <a:ext cx="1343025" cy="561975"/>
              </a:xfrm>
              <a:prstGeom prst="rect">
                <a:avLst/>
              </a:prstGeom>
              <a:ln w="3175">
                <a:solidFill>
                  <a:schemeClr val="bg1">
                    <a:lumMod val="65000"/>
                  </a:schemeClr>
                </a:solidFill>
              </a:ln>
            </p:spPr>
          </p:pic>
        </p:grpSp>
      </p:grpSp>
      <p:grpSp>
        <p:nvGrpSpPr>
          <p:cNvPr id="34" name="Group 33">
            <a:extLst>
              <a:ext uri="{FF2B5EF4-FFF2-40B4-BE49-F238E27FC236}">
                <a16:creationId xmlns:a16="http://schemas.microsoft.com/office/drawing/2014/main" id="{1C1825FD-C344-4672-8862-2CF4876C2198}"/>
              </a:ext>
            </a:extLst>
          </p:cNvPr>
          <p:cNvGrpSpPr>
            <a:grpSpLocks noChangeAspect="1"/>
          </p:cNvGrpSpPr>
          <p:nvPr/>
        </p:nvGrpSpPr>
        <p:grpSpPr>
          <a:xfrm>
            <a:off x="4062208" y="1794647"/>
            <a:ext cx="3929766" cy="3554812"/>
            <a:chOff x="286510" y="1209901"/>
            <a:chExt cx="5954486" cy="5615441"/>
          </a:xfrm>
        </p:grpSpPr>
        <p:pic>
          <p:nvPicPr>
            <p:cNvPr id="36" name="Picture 35">
              <a:extLst>
                <a:ext uri="{FF2B5EF4-FFF2-40B4-BE49-F238E27FC236}">
                  <a16:creationId xmlns:a16="http://schemas.microsoft.com/office/drawing/2014/main" id="{7391C67C-009B-430F-9508-CBB231AF9F79}"/>
                </a:ext>
              </a:extLst>
            </p:cNvPr>
            <p:cNvPicPr>
              <a:picLocks noChangeAspect="1"/>
            </p:cNvPicPr>
            <p:nvPr/>
          </p:nvPicPr>
          <p:blipFill>
            <a:blip r:embed="rId6"/>
            <a:stretch>
              <a:fillRect/>
            </a:stretch>
          </p:blipFill>
          <p:spPr>
            <a:xfrm>
              <a:off x="286510" y="1209901"/>
              <a:ext cx="5954486" cy="5615441"/>
            </a:xfrm>
            <a:prstGeom prst="rect">
              <a:avLst/>
            </a:prstGeom>
            <a:ln w="3175">
              <a:solidFill>
                <a:schemeClr val="bg1">
                  <a:lumMod val="65000"/>
                </a:schemeClr>
              </a:solidFill>
            </a:ln>
          </p:spPr>
        </p:pic>
        <p:pic>
          <p:nvPicPr>
            <p:cNvPr id="37" name="Picture 36">
              <a:extLst>
                <a:ext uri="{FF2B5EF4-FFF2-40B4-BE49-F238E27FC236}">
                  <a16:creationId xmlns:a16="http://schemas.microsoft.com/office/drawing/2014/main" id="{D4C5F652-5FD8-400D-8FC3-73257E2EE5A9}"/>
                </a:ext>
              </a:extLst>
            </p:cNvPr>
            <p:cNvPicPr>
              <a:picLocks noChangeAspect="1"/>
            </p:cNvPicPr>
            <p:nvPr/>
          </p:nvPicPr>
          <p:blipFill>
            <a:blip r:embed="rId7"/>
            <a:stretch>
              <a:fillRect/>
            </a:stretch>
          </p:blipFill>
          <p:spPr>
            <a:xfrm>
              <a:off x="321741" y="5181552"/>
              <a:ext cx="2391508" cy="1643790"/>
            </a:xfrm>
            <a:prstGeom prst="rect">
              <a:avLst/>
            </a:prstGeom>
            <a:ln w="3175">
              <a:solidFill>
                <a:schemeClr val="bg1">
                  <a:lumMod val="65000"/>
                </a:schemeClr>
              </a:solidFill>
            </a:ln>
          </p:spPr>
        </p:pic>
      </p:grpSp>
      <p:pic>
        <p:nvPicPr>
          <p:cNvPr id="39" name="Picture 38">
            <a:extLst>
              <a:ext uri="{FF2B5EF4-FFF2-40B4-BE49-F238E27FC236}">
                <a16:creationId xmlns:a16="http://schemas.microsoft.com/office/drawing/2014/main" id="{3F50A585-A216-4AC6-8258-89C6561DC201}"/>
              </a:ext>
            </a:extLst>
          </p:cNvPr>
          <p:cNvPicPr>
            <a:picLocks noChangeAspect="1"/>
          </p:cNvPicPr>
          <p:nvPr/>
        </p:nvPicPr>
        <p:blipFill>
          <a:blip r:embed="rId8"/>
          <a:stretch>
            <a:fillRect/>
          </a:stretch>
        </p:blipFill>
        <p:spPr>
          <a:xfrm>
            <a:off x="8228461" y="1794647"/>
            <a:ext cx="3791665" cy="3583659"/>
          </a:xfrm>
          <a:prstGeom prst="rect">
            <a:avLst/>
          </a:prstGeom>
          <a:ln w="3175">
            <a:solidFill>
              <a:schemeClr val="bg1">
                <a:lumMod val="65000"/>
              </a:schemeClr>
            </a:solidFill>
          </a:ln>
        </p:spPr>
      </p:pic>
      <p:sp>
        <p:nvSpPr>
          <p:cNvPr id="7" name="Right Arrow 6"/>
          <p:cNvSpPr/>
          <p:nvPr/>
        </p:nvSpPr>
        <p:spPr bwMode="auto">
          <a:xfrm rot="-7800000">
            <a:off x="6058831" y="4076227"/>
            <a:ext cx="1497724" cy="677917"/>
          </a:xfrm>
          <a:prstGeom prst="rightArrow">
            <a:avLst/>
          </a:prstGeom>
          <a:gradFill>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8" name="Right Arrow 7"/>
          <p:cNvSpPr/>
          <p:nvPr/>
        </p:nvSpPr>
        <p:spPr bwMode="auto">
          <a:xfrm rot="-7800000">
            <a:off x="10294370" y="4225207"/>
            <a:ext cx="1497724" cy="677917"/>
          </a:xfrm>
          <a:prstGeom prst="rightArrow">
            <a:avLst/>
          </a:prstGeom>
          <a:gradFill>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41" name="Right Arrow 40"/>
          <p:cNvSpPr/>
          <p:nvPr/>
        </p:nvSpPr>
        <p:spPr bwMode="auto">
          <a:xfrm rot="-7800000">
            <a:off x="1922342" y="4083341"/>
            <a:ext cx="1497724" cy="677917"/>
          </a:xfrm>
          <a:prstGeom prst="rightArrow">
            <a:avLst/>
          </a:prstGeom>
          <a:gradFill>
            <a:lin ang="1620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42" name="TextBox 41"/>
          <p:cNvSpPr txBox="1"/>
          <p:nvPr/>
        </p:nvSpPr>
        <p:spPr>
          <a:xfrm>
            <a:off x="11562926" y="433817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High</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Rain</a:t>
            </a: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sp>
        <p:nvSpPr>
          <p:cNvPr id="43" name="TextBox 42"/>
          <p:cNvSpPr txBox="1"/>
          <p:nvPr/>
        </p:nvSpPr>
        <p:spPr>
          <a:xfrm>
            <a:off x="7400769" y="436369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Poor</a:t>
            </a:r>
            <a:b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b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Drainage</a:t>
            </a:r>
          </a:p>
        </p:txBody>
      </p:sp>
      <p:sp>
        <p:nvSpPr>
          <p:cNvPr id="44" name="TextBox 43"/>
          <p:cNvSpPr txBox="1"/>
          <p:nvPr/>
        </p:nvSpPr>
        <p:spPr>
          <a:xfrm>
            <a:off x="3204720" y="4346268"/>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Flat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Slope</a:t>
            </a: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3853935996"/>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2.xml><?xml version="1.0" encoding="utf-8"?>
<a:theme xmlns:a="http://schemas.openxmlformats.org/drawingml/2006/main" name="2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3.xml><?xml version="1.0" encoding="utf-8"?>
<a:theme xmlns:a="http://schemas.openxmlformats.org/drawingml/2006/main" name="3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4.xml><?xml version="1.0" encoding="utf-8"?>
<a:theme xmlns:a="http://schemas.openxmlformats.org/drawingml/2006/main" name="4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5.xml><?xml version="1.0" encoding="utf-8"?>
<a:theme xmlns:a="http://schemas.openxmlformats.org/drawingml/2006/main" name="5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6.xml><?xml version="1.0" encoding="utf-8"?>
<a:theme xmlns:a="http://schemas.openxmlformats.org/drawingml/2006/main" name="Esri2011_corp4x3_tmplt">
  <a:themeElements>
    <a:clrScheme name="Esri 2011">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1722</TotalTime>
  <Words>3016</Words>
  <Application>Microsoft Office PowerPoint</Application>
  <PresentationFormat>Widescreen</PresentationFormat>
  <Paragraphs>688</Paragraphs>
  <Slides>59</Slides>
  <Notes>2</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59</vt:i4>
      </vt:variant>
    </vt:vector>
  </HeadingPairs>
  <TitlesOfParts>
    <vt:vector size="80" baseType="lpstr">
      <vt:lpstr>ＭＳ Ｐゴシック</vt:lpstr>
      <vt:lpstr>Arial</vt:lpstr>
      <vt:lpstr>Avenir LT Std 55 Roman</vt:lpstr>
      <vt:lpstr>Avenir LT Std 65 Medium</vt:lpstr>
      <vt:lpstr>Avenir LT Std 85 Heavy</vt:lpstr>
      <vt:lpstr>Calibri</vt:lpstr>
      <vt:lpstr>Cambria Math</vt:lpstr>
      <vt:lpstr>Courier New</vt:lpstr>
      <vt:lpstr>Franklin Gothic Book</vt:lpstr>
      <vt:lpstr>Georgia</vt:lpstr>
      <vt:lpstr>Lucida Grande</vt:lpstr>
      <vt:lpstr>Segoe UI</vt:lpstr>
      <vt:lpstr>Times New Roman</vt:lpstr>
      <vt:lpstr>Verdana</vt:lpstr>
      <vt:lpstr>Wingdings</vt:lpstr>
      <vt:lpstr>Optional_Corporate_PPT_Template-Arial</vt:lpstr>
      <vt:lpstr>2_Optional_Corporate_PPT_Template-Arial</vt:lpstr>
      <vt:lpstr>3_Optional_Corporate_PPT_Template-Arial</vt:lpstr>
      <vt:lpstr>4_Optional_Corporate_PPT_Template-Arial</vt:lpstr>
      <vt:lpstr>5_Optional_Corporate_PPT_Template-Arial</vt:lpstr>
      <vt:lpstr>Esri2011_corp4x3_tmplt</vt:lpstr>
      <vt:lpstr>Evaluate Improved Streamflow Measurement at TxDOT Bridges  Project 0-7095   Being conducted for TxDOT  by UT Austin and US Geological Survey with the support of  Kisters North America and Aqua Strategies  September 2020 to August 2023</vt:lpstr>
      <vt:lpstr>TxDOT Priorities </vt:lpstr>
      <vt:lpstr>TxDOT Project Management Committee</vt:lpstr>
      <vt:lpstr>Project Advisory Committee</vt:lpstr>
      <vt:lpstr>Streamflow II Overview Meeting Agenda</vt:lpstr>
      <vt:lpstr>Streamflow II Overview Meeting Agenda</vt:lpstr>
      <vt:lpstr>Task 1: Project Management</vt:lpstr>
      <vt:lpstr> Task 2: Watershed Selection and Site Evaluation</vt:lpstr>
      <vt:lpstr>Flood Risk Factors have a Combined Gradient from the Coast towards Inland</vt:lpstr>
      <vt:lpstr>Texas Drainage Basins – Two Types, Inland and Coastal Basins</vt:lpstr>
      <vt:lpstr>How to Site TxDOT Gauges? </vt:lpstr>
      <vt:lpstr>Previous Site Selection (Inland River Basins)</vt:lpstr>
      <vt:lpstr>Phase 2 of Streamflow II Site Selection:  Bridges Selected for Evaluation</vt:lpstr>
      <vt:lpstr>Field Reconnaissance Criteria</vt:lpstr>
      <vt:lpstr>Final Site Selections for Phase 2 of Streamflow II</vt:lpstr>
      <vt:lpstr>Final Selections – 80 sites</vt:lpstr>
      <vt:lpstr>Two clusters of Streamflow II gauge sites</vt:lpstr>
      <vt:lpstr>HUC10 Watersheds as Sampling Units</vt:lpstr>
      <vt:lpstr>Spatial Correlation of Streamflow</vt:lpstr>
      <vt:lpstr>Distribution of 80 New TxDOT Gauges</vt:lpstr>
      <vt:lpstr>Task 3: Gauge Installation, Operation and Maintenance</vt:lpstr>
      <vt:lpstr>Gauge Visits</vt:lpstr>
      <vt:lpstr>Gauge Height Verification</vt:lpstr>
      <vt:lpstr>Peak Verification</vt:lpstr>
      <vt:lpstr>Discharge Measurements</vt:lpstr>
      <vt:lpstr>Preliminary Rating Development</vt:lpstr>
      <vt:lpstr>Early discharge observations</vt:lpstr>
      <vt:lpstr>Early discharge observations</vt:lpstr>
      <vt:lpstr>Part 1: Topics for Discussion</vt:lpstr>
      <vt:lpstr>Streamflow II Overview Meeting Agenda</vt:lpstr>
      <vt:lpstr>Geospatial Systems Are Helping Us Understand</vt:lpstr>
      <vt:lpstr>Observation, Forecasting, Planning, Operations</vt:lpstr>
      <vt:lpstr>TxDOT Flood Forecasting</vt:lpstr>
      <vt:lpstr>Flood Information: Five Map Layers</vt:lpstr>
      <vt:lpstr>Task 4: Flood Forecast System Operation</vt:lpstr>
      <vt:lpstr>Observations Map of Water Levels</vt:lpstr>
      <vt:lpstr>Datasphere to TxERA and VEOCI integration </vt:lpstr>
      <vt:lpstr>Task 5: Forecast Model Assessment</vt:lpstr>
      <vt:lpstr>Investigating the stage-velocity relationship at radar stations</vt:lpstr>
      <vt:lpstr>Storm surge calculation</vt:lpstr>
      <vt:lpstr>Simulation of compound flooding</vt:lpstr>
      <vt:lpstr>Bridge Characterization from a LIDAR Point Cloud </vt:lpstr>
      <vt:lpstr>Texas LIDAR Point Cloud Data                                        Seamless point cloud service with consistent classification</vt:lpstr>
      <vt:lpstr>Task 6: Flood Manual and Training</vt:lpstr>
      <vt:lpstr>TxDOT Priorities </vt:lpstr>
      <vt:lpstr>Beaumont District Emergency Response Organization</vt:lpstr>
      <vt:lpstr>HSEEP Exercise Homeland Security Exercise Evaluation Program  </vt:lpstr>
      <vt:lpstr>February HSEEP Exercise</vt:lpstr>
      <vt:lpstr>Demo of Flood Map Overlays by Christine Thies</vt:lpstr>
      <vt:lpstr>Exercise Maps</vt:lpstr>
      <vt:lpstr>PowerPoint Presentation</vt:lpstr>
      <vt:lpstr>PowerPoint Presentation</vt:lpstr>
      <vt:lpstr>PowerPoint Presentation</vt:lpstr>
      <vt:lpstr>Road Closure due to Flooding  -- Visualized in DriveTexas.org</vt:lpstr>
      <vt:lpstr>Closure of IH-10 during TS Imelda</vt:lpstr>
      <vt:lpstr>Flooded Roads “Hydrograph”</vt:lpstr>
      <vt:lpstr>Cumulative Road Closures due to Flooding in Texas  March 2014 to November 2021.  Data from TxDOT Highway Conditions Reporting System (HCRS)</vt:lpstr>
      <vt:lpstr>Demo by Tim Whiteaker – TxDOT Flooded Roads</vt:lpstr>
      <vt:lpstr>Part 2: Topics for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Maidment, David R</dc:creator>
  <cp:lastModifiedBy>Maidment, David R</cp:lastModifiedBy>
  <cp:revision>259</cp:revision>
  <cp:lastPrinted>2021-12-07T18:57:19Z</cp:lastPrinted>
  <dcterms:created xsi:type="dcterms:W3CDTF">2021-09-08T17:45:43Z</dcterms:created>
  <dcterms:modified xsi:type="dcterms:W3CDTF">2021-12-07T19:39:21Z</dcterms:modified>
</cp:coreProperties>
</file>