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766B-1ACF-4434-9EF9-966CA81FFBF5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5461-CBE3-4DBD-A91E-D2E65E0B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5461-CBE3-4DBD-A91E-D2E65E0B04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5461-CBE3-4DBD-A91E-D2E65E0B04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5461-CBE3-4DBD-A91E-D2E65E0B04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526F-DDFA-41DE-85FB-42DB7CEA49F0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EC31-90E4-420E-80E9-C0695439D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jthomas@wilco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jthomas\My%20Documents\My%20Videos\TS%20Hermine%20Video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 band screen 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Williamson County</a:t>
            </a:r>
            <a:br>
              <a:rPr lang="en-US" b="1" dirty="0" smtClean="0"/>
            </a:br>
            <a:r>
              <a:rPr lang="en-US" b="1" dirty="0" smtClean="0"/>
              <a:t>T.S. </a:t>
            </a:r>
            <a:r>
              <a:rPr lang="en-US" b="1" dirty="0" err="1" smtClean="0"/>
              <a:t>Hermine</a:t>
            </a:r>
            <a:r>
              <a:rPr lang="en-US" b="1" dirty="0" smtClean="0"/>
              <a:t> Flood Response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1816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Jarred Thomas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Williamson County OEM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3657600"/>
            <a:ext cx="990600" cy="914400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505200"/>
            <a:ext cx="1295400" cy="1219200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3810000"/>
            <a:ext cx="685800" cy="609600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jthomas\Local Settings\Temporary Internet Files\Content.IE5\Q5VJCQHS\MC90001318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09800"/>
            <a:ext cx="1327709" cy="1893722"/>
          </a:xfrm>
          <a:prstGeom prst="rect">
            <a:avLst/>
          </a:prstGeom>
          <a:noFill/>
        </p:spPr>
      </p:pic>
      <p:pic>
        <p:nvPicPr>
          <p:cNvPr id="13" name="Picture 12" descr="Official OEM Logo pla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648200"/>
            <a:ext cx="1299921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Jarred Thomas, EMC</a:t>
            </a:r>
          </a:p>
          <a:p>
            <a:pPr>
              <a:buNone/>
            </a:pPr>
            <a:r>
              <a:rPr lang="en-US" b="1" dirty="0" smtClean="0"/>
              <a:t>Williamson County OEM</a:t>
            </a:r>
          </a:p>
          <a:p>
            <a:pPr>
              <a:buNone/>
            </a:pPr>
            <a:r>
              <a:rPr lang="en-US" b="1" dirty="0" smtClean="0"/>
              <a:t>512-943-3747</a:t>
            </a:r>
          </a:p>
          <a:p>
            <a:pPr>
              <a:buNone/>
            </a:pPr>
            <a:r>
              <a:rPr lang="en-US" b="1" dirty="0" smtClean="0">
                <a:hlinkClick r:id="rId2"/>
              </a:rPr>
              <a:t>jthomas@wilco.org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 descr="Official OEM Logo plain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14165"/>
            <a:ext cx="4038600" cy="4498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Incident-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Pre-incident</a:t>
            </a:r>
          </a:p>
          <a:p>
            <a:r>
              <a:rPr lang="en-US" b="1" dirty="0" smtClean="0"/>
              <a:t>Incident Response</a:t>
            </a:r>
          </a:p>
          <a:p>
            <a:r>
              <a:rPr lang="en-US" b="1" dirty="0" smtClean="0"/>
              <a:t>Post-incident</a:t>
            </a:r>
          </a:p>
          <a:p>
            <a:r>
              <a:rPr lang="en-US" b="1" dirty="0" smtClean="0"/>
              <a:t>Lessons Learned</a:t>
            </a:r>
            <a:endParaRPr lang="en-US" b="1" dirty="0"/>
          </a:p>
        </p:txBody>
      </p:sp>
      <p:pic>
        <p:nvPicPr>
          <p:cNvPr id="6" name="Picture 5" descr="Official OEM Logo pla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941782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Pre-Incident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State Conference Calls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National Weather Service Forecast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Monitored Storm Track and Activity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Monitored local rainfall totals and water levels at local flood control dams.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Communicated with local emergency managers.</a:t>
            </a:r>
            <a:endParaRPr lang="en-US" sz="2000" b="1" dirty="0"/>
          </a:p>
        </p:txBody>
      </p:sp>
      <p:pic>
        <p:nvPicPr>
          <p:cNvPr id="7" name="Content Placeholder 6" descr="hermine2010rain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6441" y="0"/>
            <a:ext cx="5537559" cy="6858000"/>
          </a:xfrm>
        </p:spPr>
      </p:pic>
      <p:pic>
        <p:nvPicPr>
          <p:cNvPr id="8" name="Picture 7" descr="Official OEM Logo pla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5941782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b="1" dirty="0" smtClean="0"/>
              <a:t>Localized 		Widespread</a:t>
            </a:r>
          </a:p>
          <a:p>
            <a:r>
              <a:rPr lang="en-US" b="1" dirty="0" smtClean="0"/>
              <a:t>Simultaneous Evacuations and Rescues</a:t>
            </a:r>
          </a:p>
          <a:p>
            <a:pPr lvl="1"/>
            <a:r>
              <a:rPr lang="en-US" b="1" dirty="0" smtClean="0"/>
              <a:t>By Land</a:t>
            </a:r>
          </a:p>
          <a:p>
            <a:pPr lvl="1"/>
            <a:r>
              <a:rPr lang="en-US" b="1" dirty="0" smtClean="0"/>
              <a:t>By Boat</a:t>
            </a:r>
          </a:p>
          <a:p>
            <a:pPr lvl="1"/>
            <a:r>
              <a:rPr lang="en-US" b="1" dirty="0" smtClean="0"/>
              <a:t>By </a:t>
            </a:r>
            <a:r>
              <a:rPr lang="en-US" b="1" dirty="0" err="1" smtClean="0"/>
              <a:t>Helo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Agencies Engaged </a:t>
            </a:r>
            <a:r>
              <a:rPr lang="en-US" sz="1800" b="1" dirty="0" smtClean="0"/>
              <a:t>(primary rescue)</a:t>
            </a:r>
          </a:p>
          <a:p>
            <a:pPr>
              <a:buNone/>
            </a:pPr>
            <a:r>
              <a:rPr lang="en-US" sz="2400" b="1" dirty="0" smtClean="0"/>
              <a:t>     Florence FD, Cedar Park FD, Leander FD, Sam Bass FD, Round Rock FD, Georgetown FD, Williamson County EMS, </a:t>
            </a:r>
            <a:r>
              <a:rPr lang="en-US" sz="2400" b="1" dirty="0" err="1" smtClean="0"/>
              <a:t>HazMat</a:t>
            </a:r>
            <a:r>
              <a:rPr lang="en-US" sz="2400" b="1" dirty="0" smtClean="0"/>
              <a:t>, and Sheriff’s Office, Austin FD (TTF-1) (x2), </a:t>
            </a:r>
            <a:r>
              <a:rPr lang="en-US" sz="2400" b="1" dirty="0" err="1" smtClean="0"/>
              <a:t>StarFlight</a:t>
            </a:r>
            <a:r>
              <a:rPr lang="en-US" sz="2400" b="1" dirty="0" smtClean="0"/>
              <a:t> (x3), Texas Parks and Wildlife.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19400" y="121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fficial OEM Logo pla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941782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209800" y="685800"/>
            <a:ext cx="1219200" cy="46482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590800" y="8382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00200" y="39624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981200" y="47244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971800" y="46482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886200" y="45720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200400" y="31242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267200" y="31242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638800" y="32004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886200" y="25908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Right Arrow 15"/>
          <p:cNvSpPr/>
          <p:nvPr/>
        </p:nvSpPr>
        <p:spPr>
          <a:xfrm>
            <a:off x="1143000" y="3276600"/>
            <a:ext cx="762000" cy="1752600"/>
          </a:xfrm>
          <a:prstGeom prst="curvedRightArrow">
            <a:avLst>
              <a:gd name="adj1" fmla="val 25000"/>
              <a:gd name="adj2" fmla="val 466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2286000" y="1524000"/>
            <a:ext cx="838200" cy="1752600"/>
          </a:xfrm>
          <a:prstGeom prst="curvedRightArrow">
            <a:avLst>
              <a:gd name="adj1" fmla="val 25000"/>
              <a:gd name="adj2" fmla="val 466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1905000" y="685800"/>
            <a:ext cx="205740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Watersheds and Rescues</a:t>
            </a:r>
            <a:endParaRPr lang="en-US" sz="4000" b="1" dirty="0"/>
          </a:p>
        </p:txBody>
      </p:sp>
      <p:pic>
        <p:nvPicPr>
          <p:cNvPr id="23" name="Picture 22" descr="Official OEM Logo pla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19800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Post-incident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S Hermine Video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 and Cooperation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Official OEM Logo pla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941782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Disasters </a:t>
            </a:r>
            <a:r>
              <a:rPr lang="en-US" sz="3200" b="1" dirty="0" smtClean="0"/>
              <a:t>don’t </a:t>
            </a:r>
            <a:r>
              <a:rPr lang="en-US" sz="3200" b="1" dirty="0" smtClean="0"/>
              <a:t>follow the </a:t>
            </a:r>
            <a:r>
              <a:rPr lang="en-US" sz="3200" b="1" dirty="0" smtClean="0"/>
              <a:t>plan and Storms don’t listen to the forecast.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Water is Mightier than the Phone.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Relationships are Key.</a:t>
            </a:r>
          </a:p>
          <a:p>
            <a:pPr marL="914400" lvl="1" indent="-514350"/>
            <a:r>
              <a:rPr lang="en-US" b="1" i="1" dirty="0" smtClean="0"/>
              <a:t>Before and After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You can only monitor so many websites and process so much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What </a:t>
            </a:r>
            <a:r>
              <a:rPr lang="en-US" sz="3200" b="1" dirty="0" smtClean="0"/>
              <a:t>You’ve Got </a:t>
            </a:r>
            <a:r>
              <a:rPr lang="en-US" sz="3200" b="1" dirty="0" smtClean="0"/>
              <a:t>is </a:t>
            </a:r>
            <a:r>
              <a:rPr lang="en-US" sz="3200" b="1" dirty="0" smtClean="0"/>
              <a:t>What You’ve Got</a:t>
            </a:r>
            <a:r>
              <a:rPr lang="en-US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Official OEM Logo pla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941782"/>
            <a:ext cx="685800" cy="76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121</Words>
  <Application>Microsoft Office PowerPoint</Application>
  <PresentationFormat>On-screen Show (4:3)</PresentationFormat>
  <Paragraphs>40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Williamson County T.S. Hermine Flood Response</vt:lpstr>
      <vt:lpstr>Incident- Overview</vt:lpstr>
      <vt:lpstr>Pre-Incident</vt:lpstr>
      <vt:lpstr>Incident Response</vt:lpstr>
      <vt:lpstr>Slide 5</vt:lpstr>
      <vt:lpstr>Post-incident</vt:lpstr>
      <vt:lpstr>Slide 7</vt:lpstr>
      <vt:lpstr>Collaboration and Cooperation</vt:lpstr>
      <vt:lpstr>Lessons Learned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jthomas</dc:creator>
  <cp:lastModifiedBy>jthomas</cp:lastModifiedBy>
  <cp:revision>55</cp:revision>
  <dcterms:created xsi:type="dcterms:W3CDTF">2010-12-07T19:53:54Z</dcterms:created>
  <dcterms:modified xsi:type="dcterms:W3CDTF">2010-12-09T21:13:19Z</dcterms:modified>
</cp:coreProperties>
</file>