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0EE03-B2AC-4D64-850F-CFF04DDE6990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ADB60-896E-4BCB-8FD4-75A6A198A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5486400" y="685800"/>
            <a:ext cx="3505200" cy="4953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52400" y="152400"/>
            <a:ext cx="23622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762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1447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4600" y="13716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324600" y="21336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43600" y="3124200"/>
            <a:ext cx="6858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91400" y="3124200"/>
            <a:ext cx="1371600" cy="533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ull</a:t>
            </a:r>
          </a:p>
          <a:p>
            <a:pPr algn="ctr"/>
            <a:r>
              <a:rPr lang="en-US" dirty="0" smtClean="0"/>
              <a:t>(subscribe)</a:t>
            </a:r>
            <a:endParaRPr lang="en-US" dirty="0"/>
          </a:p>
        </p:txBody>
      </p:sp>
      <p:cxnSp>
        <p:nvCxnSpPr>
          <p:cNvPr id="13" name="Straight Connector 12"/>
          <p:cNvCxnSpPr>
            <a:stCxn id="9" idx="2"/>
            <a:endCxn id="10" idx="0"/>
          </p:cNvCxnSpPr>
          <p:nvPr/>
        </p:nvCxnSpPr>
        <p:spPr>
          <a:xfrm rot="5400000">
            <a:off x="6534150" y="2419350"/>
            <a:ext cx="457200" cy="952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2"/>
            <a:endCxn id="11" idx="0"/>
          </p:cNvCxnSpPr>
          <p:nvPr/>
        </p:nvCxnSpPr>
        <p:spPr>
          <a:xfrm rot="16200000" flipH="1">
            <a:off x="7429500" y="2476500"/>
            <a:ext cx="4572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324600" y="3886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4572000"/>
            <a:ext cx="6858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apps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239000" y="5029200"/>
            <a:ext cx="9144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 GPS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400800" y="5029200"/>
            <a:ext cx="6858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radio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696200" y="4572000"/>
            <a:ext cx="5334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TV</a:t>
            </a:r>
            <a:endParaRPr lang="en-US" dirty="0"/>
          </a:p>
        </p:txBody>
      </p:sp>
      <p:cxnSp>
        <p:nvCxnSpPr>
          <p:cNvPr id="23" name="Straight Connector 22"/>
          <p:cNvCxnSpPr>
            <a:stCxn id="16" idx="2"/>
            <a:endCxn id="18" idx="0"/>
          </p:cNvCxnSpPr>
          <p:nvPr/>
        </p:nvCxnSpPr>
        <p:spPr>
          <a:xfrm rot="5400000">
            <a:off x="6724650" y="4057650"/>
            <a:ext cx="152400" cy="876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2"/>
            <a:endCxn id="21" idx="0"/>
          </p:cNvCxnSpPr>
          <p:nvPr/>
        </p:nvCxnSpPr>
        <p:spPr>
          <a:xfrm rot="16200000" flipH="1">
            <a:off x="7524750" y="4133850"/>
            <a:ext cx="152400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6" idx="2"/>
            <a:endCxn id="20" idx="0"/>
          </p:cNvCxnSpPr>
          <p:nvPr/>
        </p:nvCxnSpPr>
        <p:spPr>
          <a:xfrm rot="5400000">
            <a:off x="6686550" y="4476750"/>
            <a:ext cx="609600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2"/>
            <a:endCxn id="19" idx="0"/>
          </p:cNvCxnSpPr>
          <p:nvPr/>
        </p:nvCxnSpPr>
        <p:spPr>
          <a:xfrm rot="16200000" flipH="1">
            <a:off x="7162800" y="4495800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20017" y="695980"/>
            <a:ext cx="156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SERVICES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8600" y="228600"/>
            <a:ext cx="2221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FOUNDATION</a:t>
            </a:r>
            <a:endParaRPr lang="en-US" sz="2800" b="1" dirty="0"/>
          </a:p>
        </p:txBody>
      </p:sp>
      <p:sp>
        <p:nvSpPr>
          <p:cNvPr id="34" name="Rectangle 33"/>
          <p:cNvSpPr/>
          <p:nvPr/>
        </p:nvSpPr>
        <p:spPr>
          <a:xfrm>
            <a:off x="1447800" y="2743200"/>
            <a:ext cx="3505200" cy="3276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86000" y="3429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temporary gage deployment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286000" y="4191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volunteer reporting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905000" y="5181600"/>
            <a:ext cx="1143000" cy="533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impaired roads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352800" y="5181600"/>
            <a:ext cx="1371600" cy="533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water marks</a:t>
            </a:r>
            <a:endParaRPr lang="en-US" dirty="0"/>
          </a:p>
        </p:txBody>
      </p:sp>
      <p:cxnSp>
        <p:nvCxnSpPr>
          <p:cNvPr id="39" name="Straight Connector 38"/>
          <p:cNvCxnSpPr>
            <a:stCxn id="36" idx="2"/>
            <a:endCxn id="37" idx="0"/>
          </p:cNvCxnSpPr>
          <p:nvPr/>
        </p:nvCxnSpPr>
        <p:spPr>
          <a:xfrm rot="5400000">
            <a:off x="2609850" y="4591050"/>
            <a:ext cx="457200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6" idx="2"/>
            <a:endCxn id="38" idx="0"/>
          </p:cNvCxnSpPr>
          <p:nvPr/>
        </p:nvCxnSpPr>
        <p:spPr>
          <a:xfrm rot="16200000" flipH="1">
            <a:off x="3390900" y="4533900"/>
            <a:ext cx="4572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81417" y="2753380"/>
            <a:ext cx="2826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EXTREME EVENTS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standard mechanisms for data access, standard data formats, and standard metadata</a:t>
            </a:r>
          </a:p>
          <a:p>
            <a:r>
              <a:rPr lang="en-US" dirty="0" smtClean="0"/>
              <a:t>This facilitates data sharing</a:t>
            </a:r>
          </a:p>
          <a:p>
            <a:r>
              <a:rPr lang="en-US" dirty="0" smtClean="0"/>
              <a:t>CUAHSI can take the lead on this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work together</a:t>
            </a:r>
          </a:p>
          <a:p>
            <a:pPr lvl="1"/>
            <a:r>
              <a:rPr lang="en-US" dirty="0" smtClean="0"/>
              <a:t>Data sharing</a:t>
            </a:r>
          </a:p>
          <a:p>
            <a:pPr lvl="1"/>
            <a:r>
              <a:rPr lang="en-US" dirty="0" smtClean="0"/>
              <a:t>Emergency response and communication</a:t>
            </a:r>
          </a:p>
          <a:p>
            <a:pPr lvl="1"/>
            <a:r>
              <a:rPr lang="en-US" dirty="0" smtClean="0"/>
              <a:t>Think of the CAPCOG dot map that Maidment showed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Around Don’t Drown</a:t>
            </a:r>
          </a:p>
          <a:p>
            <a:r>
              <a:rPr lang="en-US" dirty="0" smtClean="0"/>
              <a:t>How do we get the message across to not drive around barricades</a:t>
            </a:r>
          </a:p>
          <a:p>
            <a:r>
              <a:rPr lang="en-US" dirty="0" smtClean="0"/>
              <a:t>Education the kids, who can influence the adults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NWS sends weather warnings out – a push system</a:t>
            </a:r>
          </a:p>
          <a:p>
            <a:r>
              <a:rPr lang="en-US" dirty="0" smtClean="0"/>
              <a:t>With CUAHSI HIS WaterOneFlow, clients make requests for data – a pull system</a:t>
            </a:r>
          </a:p>
          <a:p>
            <a:r>
              <a:rPr lang="en-US" dirty="0" smtClean="0"/>
              <a:t>What framework will we use as we collaborate across organizations (push or pull?)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</a:t>
            </a:r>
          </a:p>
          <a:p>
            <a:r>
              <a:rPr lang="en-US" dirty="0" smtClean="0"/>
              <a:t>TV</a:t>
            </a:r>
          </a:p>
          <a:p>
            <a:r>
              <a:rPr lang="en-US" dirty="0" smtClean="0"/>
              <a:t>Smart phone apps</a:t>
            </a:r>
          </a:p>
          <a:p>
            <a:pPr lvl="1"/>
            <a:r>
              <a:rPr lang="en-US" dirty="0" smtClean="0"/>
              <a:t>Alerts</a:t>
            </a:r>
          </a:p>
          <a:p>
            <a:pPr lvl="1"/>
            <a:r>
              <a:rPr lang="en-US" dirty="0" smtClean="0"/>
              <a:t>Rerouting</a:t>
            </a:r>
          </a:p>
          <a:p>
            <a:r>
              <a:rPr lang="en-US" dirty="0" smtClean="0"/>
              <a:t>Car GPS</a:t>
            </a:r>
          </a:p>
          <a:p>
            <a:pPr lvl="1"/>
            <a:r>
              <a:rPr lang="en-US" dirty="0" smtClean="0"/>
              <a:t>Alerts </a:t>
            </a:r>
          </a:p>
          <a:p>
            <a:pPr lvl="1"/>
            <a:r>
              <a:rPr lang="en-US" dirty="0" smtClean="0"/>
              <a:t>Rerouting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Gage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Augment sensor network with temporary gages during extreme events to better monitor them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Volunteers can help us monitor watersheds during extreme events by</a:t>
            </a:r>
          </a:p>
          <a:p>
            <a:pPr lvl="1"/>
            <a:r>
              <a:rPr lang="en-US" dirty="0" smtClean="0"/>
              <a:t>Reporting locations of impaired roads such as those that are overtopped with water</a:t>
            </a:r>
          </a:p>
          <a:p>
            <a:pPr lvl="1"/>
            <a:r>
              <a:rPr lang="en-US" dirty="0" smtClean="0"/>
              <a:t>Taking photographs showing high water marks</a:t>
            </a:r>
          </a:p>
          <a:p>
            <a:r>
              <a:rPr lang="en-US" dirty="0" smtClean="0"/>
              <a:t>Compare to </a:t>
            </a:r>
            <a:r>
              <a:rPr lang="en-US" dirty="0" err="1" smtClean="0"/>
              <a:t>CoCoRaHS</a:t>
            </a:r>
            <a:r>
              <a:rPr lang="en-US" dirty="0" smtClean="0"/>
              <a:t> volunteers measuring rainfall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207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Standards</vt:lpstr>
      <vt:lpstr>Collaboration</vt:lpstr>
      <vt:lpstr>Education</vt:lpstr>
      <vt:lpstr>Warning</vt:lpstr>
      <vt:lpstr>Communication</vt:lpstr>
      <vt:lpstr>Temporary Gage Deployment</vt:lpstr>
      <vt:lpstr>Volunteer Reporting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whiteatl</dc:creator>
  <cp:lastModifiedBy>whiteatl</cp:lastModifiedBy>
  <cp:revision>3</cp:revision>
  <dcterms:created xsi:type="dcterms:W3CDTF">2010-10-11T17:26:57Z</dcterms:created>
  <dcterms:modified xsi:type="dcterms:W3CDTF">2010-10-11T21:42:20Z</dcterms:modified>
</cp:coreProperties>
</file>