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E9D59-6844-4249-AFDE-F3B70168E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DFB73-5091-4A38-A61E-077BBF14DE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9B851-A1DB-45FE-B8D8-5DCA8BB2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F0C2F-42A3-435F-AD25-DB8DBDBA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CD279-5CB0-4523-A98A-D895D88D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3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84AA1-48A4-4B3F-9092-0A1D008BD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65AEC-31DA-4736-A842-2391C7425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46E76-1736-43E2-BBB8-8F0FF8D91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81231-CA17-4154-B049-E342CDA36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8B0B6-AE23-495F-8B5D-96B42BDD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A31695-7887-4903-AF63-6BA218E49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3F8B-3AA4-42BC-8CC5-47699248D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3A508-BA13-4B5C-A7AD-636841291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20AB1-F7EC-40AF-861B-7103FC5D5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F90B5-4078-49FC-9A76-2F2E7E252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5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DBB92-B82A-4FE8-9BB6-0C818C36E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3B807-9583-4B8B-871E-9F6E5C6BF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DEEC5-B837-4410-9D74-CAA8E136A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4EDB7-D01E-44E0-A479-884CCDA5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53E62-4D17-40D7-8EC6-BDB9A094E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4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E85B-F8F6-4848-A423-C0D10415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68819-9012-457B-8402-B36E35531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1943C-B602-4FC3-A64A-3224BD7F7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D0E68-BF63-404C-BD82-3A57E22B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7A978-1C62-4BD1-A742-CB758E2C4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0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6D857-9BDF-43D0-9408-B50B868A8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42525-EC46-4FD9-8435-083CF0D89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24312-E95B-4DC5-BC43-C61DA09EB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11C78-11B6-4808-A2D6-509DA91B8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58355-653B-468C-9E9C-6CB2058B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9C62D-650A-475D-88E0-8B5E59065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4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EFF7-2C6D-4C42-A8F4-27D8CD286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BA85D-5414-4C95-B3E4-B4359CF39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05115-7748-402B-AC01-AED8BA50F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8F21ED-7DB5-49ED-96F6-7B821B4563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7C5378-837B-4B63-8254-C6DF9306CA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600F75-24A9-46AA-B433-9E322F9F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E403C1-F0DC-42A4-9D41-92CAF1960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520056-6EFC-4B56-8C08-7A988187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8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0F96F-3681-4586-9B5B-DA6203283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B8B13-0077-47C4-BCB5-651C823D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6ED795-6E35-4027-9D3D-39B524759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744E71-18FD-4D61-A841-A1AE4278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9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918C50-2AB4-447E-928D-A5F3E962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13AF1B-B045-4BEA-AE30-6E6039D4C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E9B01-B546-4F5D-9BE6-639F45E64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3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7308A-41ED-46C4-ABF9-6ACAEB3E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A2618-D058-4BD3-9CFB-474BF7E04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D2A01-2DA1-4E9B-B4CE-E208FF0FF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CC4C1C-05FD-4240-91B1-3F0F2677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937669-AE44-4D16-97E6-7E1A543E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3EE76-6EE4-4228-907D-A814BD0F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1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1DF94-B81B-4FA4-8215-800114699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61478A-DE33-4C66-94D0-22811880D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F6E874-208A-481B-92B5-AFDEDD617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7D1E7-BA8A-44EB-8748-F0B992ABC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5DADC2-CFD4-4094-9A79-FDF7CBC48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CE264B-6BB0-41C5-BCE8-3519BA985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1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DB245C-FB2C-4B86-B93A-7C38A23BB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2575F-A676-46A3-B67F-123C4D516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513D2-C4C3-4AEE-837C-287E8D31E0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66CCA-329C-4089-B4C3-B2685227592D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C700E-A4DE-4B22-9649-08343E592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9BCDF-B04F-479D-B43B-29DC98A3A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24AB8-3EF8-422F-ACA2-04F273A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usgs.gov/fev/event/2025-july-tx-flood" TargetMode="External"/><Relationship Id="rId2" Type="http://schemas.openxmlformats.org/officeDocument/2006/relationships/hyperlink" Target="https://www.weather.gov/media/owp/operations/nws_fim_faqs.pdf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scan.com/TX/text/SB5/2025/X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AABAB-1EE9-434C-8802-823F0237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FLOG/FIM Meeting Agenda, 5 September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F95913-B495-40DE-9B18-7A9631A91913}"/>
              </a:ext>
            </a:extLst>
          </p:cNvPr>
          <p:cNvSpPr txBox="1"/>
          <p:nvPr/>
        </p:nvSpPr>
        <p:spPr>
          <a:xfrm>
            <a:off x="838200" y="1224153"/>
            <a:ext cx="1017498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Report from 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Derek Giardino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the FIM60 flood map release and NOAA’s Kerr County flooding post assessment;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https://www.weather.gov/media/owp/operations/nws_fim_faqs.pdf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Report from 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Jon Thomas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USGS data gathering and assessment of Hill Country flooding;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https://apps.usgs.gov/fev/event/2025-july-tx-flood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b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Report from 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Srikanth Koka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TWDB’s plan for assessing the Hill Country flooding;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Review of 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Senate Bill 5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passed by the Texas House and Senate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arenBoth"/>
            </a:pP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Any other updates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that people would like to contribute.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90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DB551-EB4F-4B31-AB5F-295FAD8D1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Senate Bill 5, passed by House and Senate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3C0396-EFC0-42EE-BE07-D42D640EA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" y="1308381"/>
            <a:ext cx="7312392" cy="534959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0306F45-613C-4822-8A10-4CA9123CFD2E}"/>
              </a:ext>
            </a:extLst>
          </p:cNvPr>
          <p:cNvSpPr/>
          <p:nvPr/>
        </p:nvSpPr>
        <p:spPr>
          <a:xfrm>
            <a:off x="838200" y="1591056"/>
            <a:ext cx="6870192" cy="4937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57A3FB-CBCE-4D42-8E4C-6806C4A9FE14}"/>
              </a:ext>
            </a:extLst>
          </p:cNvPr>
          <p:cNvSpPr/>
          <p:nvPr/>
        </p:nvSpPr>
        <p:spPr>
          <a:xfrm>
            <a:off x="758952" y="2971800"/>
            <a:ext cx="6949440" cy="20025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F51E5B-732D-45A4-B7B3-658BC85E7F80}"/>
              </a:ext>
            </a:extLst>
          </p:cNvPr>
          <p:cNvSpPr/>
          <p:nvPr/>
        </p:nvSpPr>
        <p:spPr>
          <a:xfrm>
            <a:off x="758952" y="5705856"/>
            <a:ext cx="7028688" cy="9318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FF76A-F756-424C-999E-5BE1A57AE84D}"/>
              </a:ext>
            </a:extLst>
          </p:cNvPr>
          <p:cNvSpPr txBox="1"/>
          <p:nvPr/>
        </p:nvSpPr>
        <p:spPr>
          <a:xfrm>
            <a:off x="7973568" y="3438144"/>
            <a:ext cx="2587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$50 million for flood warning sirens and flood gauges</a:t>
            </a:r>
          </a:p>
        </p:txBody>
      </p:sp>
    </p:spTree>
    <p:extLst>
      <p:ext uri="{BB962C8B-B14F-4D97-AF65-F5344CB8AC3E}">
        <p14:creationId xmlns:p14="http://schemas.microsoft.com/office/powerpoint/2010/main" val="3930968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A2A67E2-54B9-4FE4-952B-E714BDC6E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" y="1438527"/>
            <a:ext cx="7227931" cy="33072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3DB551-EB4F-4B31-AB5F-295FAD8D1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Senate Bill 5, passed by House and Senate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306F45-613C-4822-8A10-4CA9123CFD2E}"/>
              </a:ext>
            </a:extLst>
          </p:cNvPr>
          <p:cNvSpPr/>
          <p:nvPr/>
        </p:nvSpPr>
        <p:spPr>
          <a:xfrm>
            <a:off x="838200" y="1690688"/>
            <a:ext cx="7028688" cy="4937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F51E5B-732D-45A4-B7B3-658BC85E7F80}"/>
              </a:ext>
            </a:extLst>
          </p:cNvPr>
          <p:cNvSpPr/>
          <p:nvPr/>
        </p:nvSpPr>
        <p:spPr>
          <a:xfrm>
            <a:off x="838200" y="3158234"/>
            <a:ext cx="7028688" cy="16149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FF76A-F756-424C-999E-5BE1A57AE84D}"/>
              </a:ext>
            </a:extLst>
          </p:cNvPr>
          <p:cNvSpPr txBox="1"/>
          <p:nvPr/>
        </p:nvSpPr>
        <p:spPr>
          <a:xfrm>
            <a:off x="7973568" y="3438144"/>
            <a:ext cx="2587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$28 million for improved meteorological forecasting and flood management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E2187E-70D2-4DA6-B8CD-9A3C85B8B9C2}"/>
              </a:ext>
            </a:extLst>
          </p:cNvPr>
          <p:cNvSpPr txBox="1"/>
          <p:nvPr/>
        </p:nvSpPr>
        <p:spPr>
          <a:xfrm>
            <a:off x="758952" y="5234807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https://legiscan.com/TX/text/SB5/2025/X2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6956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164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FLOG/FIM Meeting Agenda, 5 September</vt:lpstr>
      <vt:lpstr>Senate Bill 5, passed by House and Senate</vt:lpstr>
      <vt:lpstr>Senate Bill 5, passed by House and Senate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FLOG/FIM Meeting Agenda, 5 September</dc:title>
  <dc:creator>Maidment, David R</dc:creator>
  <cp:lastModifiedBy>Maidment, David R</cp:lastModifiedBy>
  <cp:revision>2</cp:revision>
  <dcterms:created xsi:type="dcterms:W3CDTF">2025-09-05T13:43:14Z</dcterms:created>
  <dcterms:modified xsi:type="dcterms:W3CDTF">2025-09-05T21:47:17Z</dcterms:modified>
</cp:coreProperties>
</file>