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2" r:id="rId3"/>
    <p:sldMasterId id="2147483717" r:id="rId4"/>
    <p:sldMasterId id="2147483732" r:id="rId5"/>
    <p:sldMasterId id="2147483746" r:id="rId6"/>
    <p:sldMasterId id="2147483772" r:id="rId7"/>
    <p:sldMasterId id="2147483788" r:id="rId8"/>
  </p:sldMasterIdLst>
  <p:notesMasterIdLst>
    <p:notesMasterId r:id="rId60"/>
  </p:notesMasterIdLst>
  <p:sldIdLst>
    <p:sldId id="328" r:id="rId9"/>
    <p:sldId id="605" r:id="rId10"/>
    <p:sldId id="596" r:id="rId11"/>
    <p:sldId id="612" r:id="rId12"/>
    <p:sldId id="401" r:id="rId13"/>
    <p:sldId id="405" r:id="rId14"/>
    <p:sldId id="614" r:id="rId15"/>
    <p:sldId id="615" r:id="rId16"/>
    <p:sldId id="616" r:id="rId17"/>
    <p:sldId id="408" r:id="rId18"/>
    <p:sldId id="409" r:id="rId19"/>
    <p:sldId id="411" r:id="rId20"/>
    <p:sldId id="412" r:id="rId21"/>
    <p:sldId id="413" r:id="rId22"/>
    <p:sldId id="418" r:id="rId23"/>
    <p:sldId id="415" r:id="rId24"/>
    <p:sldId id="617" r:id="rId25"/>
    <p:sldId id="620" r:id="rId26"/>
    <p:sldId id="422" r:id="rId27"/>
    <p:sldId id="428" r:id="rId28"/>
    <p:sldId id="426" r:id="rId29"/>
    <p:sldId id="419" r:id="rId30"/>
    <p:sldId id="420" r:id="rId31"/>
    <p:sldId id="421" r:id="rId32"/>
    <p:sldId id="623" r:id="rId33"/>
    <p:sldId id="643" r:id="rId34"/>
    <p:sldId id="633" r:id="rId35"/>
    <p:sldId id="634" r:id="rId36"/>
    <p:sldId id="635" r:id="rId37"/>
    <p:sldId id="636" r:id="rId38"/>
    <p:sldId id="637" r:id="rId39"/>
    <p:sldId id="638" r:id="rId40"/>
    <p:sldId id="639" r:id="rId41"/>
    <p:sldId id="640" r:id="rId42"/>
    <p:sldId id="641" r:id="rId43"/>
    <p:sldId id="642" r:id="rId44"/>
    <p:sldId id="625" r:id="rId45"/>
    <p:sldId id="626" r:id="rId46"/>
    <p:sldId id="445" r:id="rId47"/>
    <p:sldId id="447" r:id="rId48"/>
    <p:sldId id="448" r:id="rId49"/>
    <p:sldId id="449" r:id="rId50"/>
    <p:sldId id="452" r:id="rId51"/>
    <p:sldId id="450" r:id="rId52"/>
    <p:sldId id="451" r:id="rId53"/>
    <p:sldId id="453" r:id="rId54"/>
    <p:sldId id="627" r:id="rId55"/>
    <p:sldId id="619" r:id="rId56"/>
    <p:sldId id="632" r:id="rId57"/>
    <p:sldId id="630" r:id="rId58"/>
    <p:sldId id="63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76" d="100"/>
          <a:sy n="76" d="100"/>
        </p:scale>
        <p:origin x="54" y="13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TxDOT\FieldData\Site105HillebrandtBayou\Site105HillebrandtBayouFinal.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TxDOT\FinalReport\HillebrandtBayouImeld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TxDOT\FinalReport\HillebrandtBayouImeld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HEC\WestNavidad\WestNavidad\IH10ProfileLine_StackProfile_TableToExc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Normal Conditions at Site 105: Hillebrandt Bayou at TX-124 </a:t>
            </a:r>
          </a:p>
        </c:rich>
      </c:tx>
      <c:layout>
        <c:manualLayout>
          <c:xMode val="edge"/>
          <c:yMode val="edge"/>
          <c:x val="0.10429734952275362"/>
          <c:y val="1.538908328321446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2"/>
          <c:tx>
            <c:v>Sensor</c:v>
          </c:tx>
          <c:spPr>
            <a:ln w="25400" cap="rnd">
              <a:noFill/>
              <a:round/>
            </a:ln>
            <a:effectLst/>
          </c:spPr>
          <c:marker>
            <c:symbol val="square"/>
            <c:size val="8"/>
            <c:spPr>
              <a:solidFill>
                <a:srgbClr val="FF0000"/>
              </a:solidFill>
              <a:ln w="9525">
                <a:solidFill>
                  <a:srgbClr val="FF0000"/>
                </a:solidFill>
              </a:ln>
              <a:effectLst/>
            </c:spPr>
          </c:marker>
          <c:xVal>
            <c:numRef>
              <c:f>Calcs!$N$3</c:f>
              <c:numCache>
                <c:formatCode>0.00</c:formatCode>
                <c:ptCount val="1"/>
                <c:pt idx="0">
                  <c:v>141.33000000000001</c:v>
                </c:pt>
              </c:numCache>
            </c:numRef>
          </c:xVal>
          <c:yVal>
            <c:numRef>
              <c:f>Calcs!$O$3</c:f>
              <c:numCache>
                <c:formatCode>0.00</c:formatCode>
                <c:ptCount val="1"/>
                <c:pt idx="0">
                  <c:v>16.794</c:v>
                </c:pt>
              </c:numCache>
            </c:numRef>
          </c:yVal>
          <c:smooth val="0"/>
          <c:extLst>
            <c:ext xmlns:c16="http://schemas.microsoft.com/office/drawing/2014/chart" uri="{C3380CC4-5D6E-409C-BE32-E72D297353CC}">
              <c16:uniqueId val="{00000000-4E78-446B-BDDD-5C169297D613}"/>
            </c:ext>
          </c:extLst>
        </c:ser>
        <c:ser>
          <c:idx val="3"/>
          <c:order val="3"/>
          <c:tx>
            <c:v>Road</c:v>
          </c:tx>
          <c:spPr>
            <a:ln w="38100" cap="rnd">
              <a:solidFill>
                <a:sysClr val="windowText" lastClr="000000"/>
              </a:solidFill>
              <a:round/>
            </a:ln>
            <a:effectLst/>
          </c:spPr>
          <c:marker>
            <c:symbol val="none"/>
          </c:marker>
          <c:xVal>
            <c:numRef>
              <c:f>Calcs!$I$2:$I$3</c:f>
              <c:numCache>
                <c:formatCode>0.00</c:formatCode>
                <c:ptCount val="2"/>
                <c:pt idx="0">
                  <c:v>0</c:v>
                </c:pt>
                <c:pt idx="1">
                  <c:v>343.53</c:v>
                </c:pt>
              </c:numCache>
            </c:numRef>
          </c:xVal>
          <c:yVal>
            <c:numRef>
              <c:f>Calcs!$J$2:$J$3</c:f>
              <c:numCache>
                <c:formatCode>0.00</c:formatCode>
                <c:ptCount val="2"/>
                <c:pt idx="0">
                  <c:v>16.753100502093165</c:v>
                </c:pt>
                <c:pt idx="1">
                  <c:v>16.753100502093165</c:v>
                </c:pt>
              </c:numCache>
            </c:numRef>
          </c:yVal>
          <c:smooth val="0"/>
          <c:extLst>
            <c:ext xmlns:c16="http://schemas.microsoft.com/office/drawing/2014/chart" uri="{C3380CC4-5D6E-409C-BE32-E72D297353CC}">
              <c16:uniqueId val="{00000001-4E78-446B-BDDD-5C169297D613}"/>
            </c:ext>
          </c:extLst>
        </c:ser>
        <c:ser>
          <c:idx val="5"/>
          <c:order val="5"/>
          <c:tx>
            <c:v>Low Chord</c:v>
          </c:tx>
          <c:spPr>
            <a:ln w="38100" cap="rnd">
              <a:solidFill>
                <a:sysClr val="window" lastClr="FFFFFF">
                  <a:lumMod val="65000"/>
                </a:sysClr>
              </a:solidFill>
              <a:round/>
            </a:ln>
            <a:effectLst/>
          </c:spPr>
          <c:marker>
            <c:symbol val="none"/>
          </c:marker>
          <c:xVal>
            <c:numRef>
              <c:f>Calcs!$I$6:$I$7</c:f>
              <c:numCache>
                <c:formatCode>0.00</c:formatCode>
                <c:ptCount val="2"/>
                <c:pt idx="0">
                  <c:v>0</c:v>
                </c:pt>
                <c:pt idx="1">
                  <c:v>343.53</c:v>
                </c:pt>
              </c:numCache>
            </c:numRef>
          </c:xVal>
          <c:yVal>
            <c:numRef>
              <c:f>Calcs!$J$6:$J$7</c:f>
              <c:numCache>
                <c:formatCode>0.00</c:formatCode>
                <c:ptCount val="2"/>
                <c:pt idx="0">
                  <c:v>15.233100502093164</c:v>
                </c:pt>
                <c:pt idx="1">
                  <c:v>15.233100502093164</c:v>
                </c:pt>
              </c:numCache>
            </c:numRef>
          </c:yVal>
          <c:smooth val="0"/>
          <c:extLst>
            <c:ext xmlns:c16="http://schemas.microsoft.com/office/drawing/2014/chart" uri="{C3380CC4-5D6E-409C-BE32-E72D297353CC}">
              <c16:uniqueId val="{00000002-4E78-446B-BDDD-5C169297D613}"/>
            </c:ext>
          </c:extLst>
        </c:ser>
        <c:ser>
          <c:idx val="6"/>
          <c:order val="6"/>
          <c:tx>
            <c:v>Stream Bed</c:v>
          </c:tx>
          <c:spPr>
            <a:ln w="38100" cap="rnd">
              <a:solidFill>
                <a:srgbClr val="ED7D31">
                  <a:lumMod val="50000"/>
                </a:srgbClr>
              </a:solidFill>
              <a:round/>
            </a:ln>
            <a:effectLst/>
          </c:spPr>
          <c:marker>
            <c:symbol val="none"/>
          </c:marker>
          <c:xVal>
            <c:numRef>
              <c:f>Calcs!$L$2:$L$262</c:f>
              <c:numCache>
                <c:formatCode>0.00</c:formatCode>
                <c:ptCount val="261"/>
                <c:pt idx="0">
                  <c:v>50</c:v>
                </c:pt>
                <c:pt idx="1">
                  <c:v>53.803634194171948</c:v>
                </c:pt>
                <c:pt idx="2">
                  <c:v>57.075212947228643</c:v>
                </c:pt>
                <c:pt idx="3">
                  <c:v>60.346791700285372</c:v>
                </c:pt>
                <c:pt idx="4">
                  <c:v>63.618663420850929</c:v>
                </c:pt>
                <c:pt idx="5">
                  <c:v>66.890242173907652</c:v>
                </c:pt>
                <c:pt idx="6">
                  <c:v>70.162147302306167</c:v>
                </c:pt>
                <c:pt idx="7">
                  <c:v>73.433726054740262</c:v>
                </c:pt>
                <c:pt idx="8">
                  <c:v>75.328470569999993</c:v>
                </c:pt>
                <c:pt idx="9">
                  <c:v>76.328470569999993</c:v>
                </c:pt>
                <c:pt idx="10">
                  <c:v>77.328470569999993</c:v>
                </c:pt>
                <c:pt idx="11">
                  <c:v>78.328470569999993</c:v>
                </c:pt>
                <c:pt idx="12">
                  <c:v>79.328470569999993</c:v>
                </c:pt>
                <c:pt idx="13">
                  <c:v>80.328470569999993</c:v>
                </c:pt>
                <c:pt idx="14">
                  <c:v>81.328470569999993</c:v>
                </c:pt>
                <c:pt idx="15">
                  <c:v>82.328470569999993</c:v>
                </c:pt>
                <c:pt idx="16">
                  <c:v>83.328470569999993</c:v>
                </c:pt>
                <c:pt idx="17">
                  <c:v>84.328470569999993</c:v>
                </c:pt>
                <c:pt idx="18">
                  <c:v>85.328470569999993</c:v>
                </c:pt>
                <c:pt idx="19">
                  <c:v>86.328470569999993</c:v>
                </c:pt>
                <c:pt idx="20">
                  <c:v>87.328470569999993</c:v>
                </c:pt>
                <c:pt idx="21">
                  <c:v>88.328470569999993</c:v>
                </c:pt>
                <c:pt idx="22">
                  <c:v>89.328470569999993</c:v>
                </c:pt>
                <c:pt idx="23">
                  <c:v>90.328470569999993</c:v>
                </c:pt>
                <c:pt idx="24">
                  <c:v>91.328470569999993</c:v>
                </c:pt>
                <c:pt idx="25">
                  <c:v>92.328470569999993</c:v>
                </c:pt>
                <c:pt idx="26">
                  <c:v>93.328470569999993</c:v>
                </c:pt>
                <c:pt idx="27">
                  <c:v>94.328470569999993</c:v>
                </c:pt>
                <c:pt idx="28">
                  <c:v>95.328470569999993</c:v>
                </c:pt>
                <c:pt idx="29">
                  <c:v>96.328470569999993</c:v>
                </c:pt>
                <c:pt idx="30">
                  <c:v>97.328470569999993</c:v>
                </c:pt>
                <c:pt idx="31">
                  <c:v>98.328470569999993</c:v>
                </c:pt>
                <c:pt idx="32">
                  <c:v>99.328470569999993</c:v>
                </c:pt>
                <c:pt idx="33">
                  <c:v>100.3284706</c:v>
                </c:pt>
                <c:pt idx="34">
                  <c:v>101.3284706</c:v>
                </c:pt>
                <c:pt idx="35">
                  <c:v>102.3284706</c:v>
                </c:pt>
                <c:pt idx="36">
                  <c:v>103.3284706</c:v>
                </c:pt>
                <c:pt idx="37">
                  <c:v>104.3284706</c:v>
                </c:pt>
                <c:pt idx="38">
                  <c:v>105.3284706</c:v>
                </c:pt>
                <c:pt idx="39">
                  <c:v>106.3284706</c:v>
                </c:pt>
                <c:pt idx="40">
                  <c:v>107.3284706</c:v>
                </c:pt>
                <c:pt idx="41">
                  <c:v>108.3284706</c:v>
                </c:pt>
                <c:pt idx="42">
                  <c:v>109.3284706</c:v>
                </c:pt>
                <c:pt idx="43">
                  <c:v>110.3284706</c:v>
                </c:pt>
                <c:pt idx="44">
                  <c:v>111.3284706</c:v>
                </c:pt>
                <c:pt idx="45">
                  <c:v>112.3284706</c:v>
                </c:pt>
                <c:pt idx="46">
                  <c:v>113.3284706</c:v>
                </c:pt>
                <c:pt idx="47">
                  <c:v>114.3284706</c:v>
                </c:pt>
                <c:pt idx="48">
                  <c:v>115.3284706</c:v>
                </c:pt>
                <c:pt idx="49">
                  <c:v>116.3284706</c:v>
                </c:pt>
                <c:pt idx="50">
                  <c:v>117.3284706</c:v>
                </c:pt>
                <c:pt idx="51">
                  <c:v>118.3284706</c:v>
                </c:pt>
                <c:pt idx="52">
                  <c:v>119.3284706</c:v>
                </c:pt>
                <c:pt idx="53">
                  <c:v>120.3284706</c:v>
                </c:pt>
                <c:pt idx="54">
                  <c:v>121.3284706</c:v>
                </c:pt>
                <c:pt idx="55">
                  <c:v>122.3284706</c:v>
                </c:pt>
                <c:pt idx="56">
                  <c:v>123.3284706</c:v>
                </c:pt>
                <c:pt idx="57">
                  <c:v>124.3284706</c:v>
                </c:pt>
                <c:pt idx="58">
                  <c:v>125.3284706</c:v>
                </c:pt>
                <c:pt idx="59">
                  <c:v>126.3284706</c:v>
                </c:pt>
                <c:pt idx="60">
                  <c:v>127.3284706</c:v>
                </c:pt>
                <c:pt idx="61">
                  <c:v>128.3284706</c:v>
                </c:pt>
                <c:pt idx="62">
                  <c:v>129.3284706</c:v>
                </c:pt>
                <c:pt idx="63">
                  <c:v>130.3284706</c:v>
                </c:pt>
                <c:pt idx="64">
                  <c:v>131.3284706</c:v>
                </c:pt>
                <c:pt idx="65">
                  <c:v>132.3284706</c:v>
                </c:pt>
                <c:pt idx="66">
                  <c:v>133.3284706</c:v>
                </c:pt>
                <c:pt idx="67">
                  <c:v>134.3284706</c:v>
                </c:pt>
                <c:pt idx="68">
                  <c:v>135.3284706</c:v>
                </c:pt>
                <c:pt idx="69">
                  <c:v>136.3284706</c:v>
                </c:pt>
                <c:pt idx="70">
                  <c:v>137.3284706</c:v>
                </c:pt>
                <c:pt idx="71">
                  <c:v>138.3284706</c:v>
                </c:pt>
                <c:pt idx="72">
                  <c:v>139.3284706</c:v>
                </c:pt>
                <c:pt idx="73">
                  <c:v>140.3284706</c:v>
                </c:pt>
                <c:pt idx="74">
                  <c:v>141.3284706</c:v>
                </c:pt>
                <c:pt idx="75">
                  <c:v>142.3284706</c:v>
                </c:pt>
                <c:pt idx="76">
                  <c:v>144.3284706</c:v>
                </c:pt>
                <c:pt idx="77">
                  <c:v>145.3284706</c:v>
                </c:pt>
                <c:pt idx="78">
                  <c:v>146.3284706</c:v>
                </c:pt>
                <c:pt idx="79">
                  <c:v>147.3284706</c:v>
                </c:pt>
                <c:pt idx="80">
                  <c:v>148.3284706</c:v>
                </c:pt>
                <c:pt idx="81">
                  <c:v>149.3284706</c:v>
                </c:pt>
                <c:pt idx="82">
                  <c:v>150.3284706</c:v>
                </c:pt>
                <c:pt idx="83">
                  <c:v>151.3284706</c:v>
                </c:pt>
                <c:pt idx="84">
                  <c:v>152.3284706</c:v>
                </c:pt>
                <c:pt idx="85">
                  <c:v>153.3284706</c:v>
                </c:pt>
                <c:pt idx="86">
                  <c:v>154.3284706</c:v>
                </c:pt>
                <c:pt idx="87">
                  <c:v>155.3284706</c:v>
                </c:pt>
                <c:pt idx="88">
                  <c:v>156.3284706</c:v>
                </c:pt>
                <c:pt idx="89">
                  <c:v>157.3284706</c:v>
                </c:pt>
                <c:pt idx="90">
                  <c:v>158.3284706</c:v>
                </c:pt>
                <c:pt idx="91">
                  <c:v>159.3284706</c:v>
                </c:pt>
                <c:pt idx="92">
                  <c:v>160.3284706</c:v>
                </c:pt>
                <c:pt idx="93">
                  <c:v>161.3284706</c:v>
                </c:pt>
                <c:pt idx="94">
                  <c:v>162.3284706</c:v>
                </c:pt>
                <c:pt idx="95">
                  <c:v>163.3284706</c:v>
                </c:pt>
                <c:pt idx="96">
                  <c:v>164.3284706</c:v>
                </c:pt>
                <c:pt idx="97">
                  <c:v>165.3284706</c:v>
                </c:pt>
                <c:pt idx="98">
                  <c:v>166.3284706</c:v>
                </c:pt>
                <c:pt idx="99">
                  <c:v>167.3284706</c:v>
                </c:pt>
                <c:pt idx="100">
                  <c:v>168.3284706</c:v>
                </c:pt>
                <c:pt idx="101">
                  <c:v>169.3284706</c:v>
                </c:pt>
                <c:pt idx="102">
                  <c:v>170.3284706</c:v>
                </c:pt>
                <c:pt idx="103">
                  <c:v>171.3284706</c:v>
                </c:pt>
                <c:pt idx="104">
                  <c:v>172.3284706</c:v>
                </c:pt>
                <c:pt idx="105">
                  <c:v>173.3284706</c:v>
                </c:pt>
                <c:pt idx="106">
                  <c:v>174.3284706</c:v>
                </c:pt>
                <c:pt idx="107">
                  <c:v>175.3284706</c:v>
                </c:pt>
                <c:pt idx="108">
                  <c:v>176.3284706</c:v>
                </c:pt>
                <c:pt idx="109">
                  <c:v>177.3284706</c:v>
                </c:pt>
                <c:pt idx="110">
                  <c:v>178.3284706</c:v>
                </c:pt>
                <c:pt idx="111">
                  <c:v>179.3284706</c:v>
                </c:pt>
                <c:pt idx="112">
                  <c:v>180.3284706</c:v>
                </c:pt>
                <c:pt idx="113">
                  <c:v>181.3284706</c:v>
                </c:pt>
                <c:pt idx="114">
                  <c:v>182.3284706</c:v>
                </c:pt>
                <c:pt idx="115">
                  <c:v>183.3284706</c:v>
                </c:pt>
                <c:pt idx="116">
                  <c:v>184.3284706</c:v>
                </c:pt>
                <c:pt idx="117">
                  <c:v>185.3284706</c:v>
                </c:pt>
                <c:pt idx="118">
                  <c:v>186.3284706</c:v>
                </c:pt>
                <c:pt idx="119">
                  <c:v>187.3284706</c:v>
                </c:pt>
                <c:pt idx="120">
                  <c:v>188.3284706</c:v>
                </c:pt>
                <c:pt idx="121">
                  <c:v>189.3284706</c:v>
                </c:pt>
                <c:pt idx="122">
                  <c:v>190.3284706</c:v>
                </c:pt>
                <c:pt idx="123">
                  <c:v>191.3284706</c:v>
                </c:pt>
                <c:pt idx="124">
                  <c:v>192.3284706</c:v>
                </c:pt>
                <c:pt idx="125">
                  <c:v>193.3284706</c:v>
                </c:pt>
                <c:pt idx="126">
                  <c:v>194.3284706</c:v>
                </c:pt>
                <c:pt idx="127">
                  <c:v>195.3284706</c:v>
                </c:pt>
                <c:pt idx="128">
                  <c:v>196.3284706</c:v>
                </c:pt>
                <c:pt idx="129">
                  <c:v>197.3284706</c:v>
                </c:pt>
                <c:pt idx="130">
                  <c:v>198.3284706</c:v>
                </c:pt>
                <c:pt idx="131">
                  <c:v>199.3284706</c:v>
                </c:pt>
                <c:pt idx="132">
                  <c:v>200.3284706</c:v>
                </c:pt>
                <c:pt idx="133">
                  <c:v>201.3284706</c:v>
                </c:pt>
                <c:pt idx="134">
                  <c:v>202.3284706</c:v>
                </c:pt>
                <c:pt idx="135">
                  <c:v>203.3284706</c:v>
                </c:pt>
                <c:pt idx="136">
                  <c:v>204.3284706</c:v>
                </c:pt>
                <c:pt idx="137">
                  <c:v>205.3284706</c:v>
                </c:pt>
                <c:pt idx="138">
                  <c:v>206.3284706</c:v>
                </c:pt>
                <c:pt idx="139">
                  <c:v>207.3284706</c:v>
                </c:pt>
                <c:pt idx="140">
                  <c:v>208.3284706</c:v>
                </c:pt>
                <c:pt idx="141">
                  <c:v>209.3284706</c:v>
                </c:pt>
                <c:pt idx="142">
                  <c:v>210.3284706</c:v>
                </c:pt>
                <c:pt idx="143">
                  <c:v>211.3284706</c:v>
                </c:pt>
                <c:pt idx="144">
                  <c:v>212.3284706</c:v>
                </c:pt>
                <c:pt idx="145">
                  <c:v>213.3284706</c:v>
                </c:pt>
                <c:pt idx="146">
                  <c:v>214.3284706</c:v>
                </c:pt>
                <c:pt idx="147">
                  <c:v>215.3284706</c:v>
                </c:pt>
                <c:pt idx="148">
                  <c:v>217.38778614274398</c:v>
                </c:pt>
                <c:pt idx="149">
                  <c:v>220.65933148829652</c:v>
                </c:pt>
                <c:pt idx="150">
                  <c:v>223.93123661365544</c:v>
                </c:pt>
                <c:pt idx="151">
                  <c:v>227.20281536912915</c:v>
                </c:pt>
                <c:pt idx="152">
                  <c:v>230.47439412218586</c:v>
                </c:pt>
                <c:pt idx="153">
                  <c:v>233.7462992505844</c:v>
                </c:pt>
                <c:pt idx="154">
                  <c:v>237.01784459247531</c:v>
                </c:pt>
                <c:pt idx="155">
                  <c:v>240.28942334553204</c:v>
                </c:pt>
              </c:numCache>
            </c:numRef>
          </c:xVal>
          <c:yVal>
            <c:numRef>
              <c:f>Calcs!$M$2:$M$262</c:f>
              <c:numCache>
                <c:formatCode>0.00</c:formatCode>
                <c:ptCount val="261"/>
                <c:pt idx="0">
                  <c:v>15.23</c:v>
                </c:pt>
                <c:pt idx="1">
                  <c:v>12.655357919978689</c:v>
                </c:pt>
                <c:pt idx="2">
                  <c:v>11.688834239999006</c:v>
                </c:pt>
                <c:pt idx="3">
                  <c:v>10.269560159998703</c:v>
                </c:pt>
                <c:pt idx="4">
                  <c:v>8.4464196000080225</c:v>
                </c:pt>
                <c:pt idx="5">
                  <c:v>6.4999209599826608</c:v>
                </c:pt>
                <c:pt idx="6">
                  <c:v>4.5983692799915223</c:v>
                </c:pt>
                <c:pt idx="7">
                  <c:v>1.8339671999797575</c:v>
                </c:pt>
                <c:pt idx="8">
                  <c:v>-0.43179275</c:v>
                </c:pt>
                <c:pt idx="9">
                  <c:v>-0.32073380499999998</c:v>
                </c:pt>
                <c:pt idx="10">
                  <c:v>-0.78393621400000002</c:v>
                </c:pt>
                <c:pt idx="11">
                  <c:v>-1.190897061</c:v>
                </c:pt>
                <c:pt idx="12">
                  <c:v>-1.500116185</c:v>
                </c:pt>
                <c:pt idx="13">
                  <c:v>-1.866339929</c:v>
                </c:pt>
                <c:pt idx="14">
                  <c:v>-2.0914289770000001</c:v>
                </c:pt>
                <c:pt idx="15">
                  <c:v>-2.253315036</c:v>
                </c:pt>
                <c:pt idx="16">
                  <c:v>-2.5203754150000002</c:v>
                </c:pt>
                <c:pt idx="17">
                  <c:v>-3.0334988279999999</c:v>
                </c:pt>
                <c:pt idx="18">
                  <c:v>-3.2943255279999999</c:v>
                </c:pt>
                <c:pt idx="19">
                  <c:v>-3.733137981</c:v>
                </c:pt>
                <c:pt idx="20">
                  <c:v>-4.0079083229999997</c:v>
                </c:pt>
                <c:pt idx="21">
                  <c:v>-4.2224752729999997</c:v>
                </c:pt>
                <c:pt idx="22">
                  <c:v>-3.7986636009999999</c:v>
                </c:pt>
                <c:pt idx="23">
                  <c:v>-4.7401918480000003</c:v>
                </c:pt>
                <c:pt idx="24">
                  <c:v>-5.1778558620000004</c:v>
                </c:pt>
                <c:pt idx="25">
                  <c:v>-5.1768247369999996</c:v>
                </c:pt>
                <c:pt idx="26">
                  <c:v>-5.3738312989999999</c:v>
                </c:pt>
                <c:pt idx="27">
                  <c:v>-5.3850408710000002</c:v>
                </c:pt>
                <c:pt idx="28">
                  <c:v>-5.4848330900000004</c:v>
                </c:pt>
                <c:pt idx="29">
                  <c:v>-5.6532495259999997</c:v>
                </c:pt>
                <c:pt idx="30">
                  <c:v>-5.668669543</c:v>
                </c:pt>
                <c:pt idx="31">
                  <c:v>-5.6955725150000003</c:v>
                </c:pt>
                <c:pt idx="32">
                  <c:v>-5.5020029050000003</c:v>
                </c:pt>
                <c:pt idx="33">
                  <c:v>-5.6306117410000001</c:v>
                </c:pt>
                <c:pt idx="34">
                  <c:v>-5.3589582450000002</c:v>
                </c:pt>
                <c:pt idx="35">
                  <c:v>-5.3158698869999998</c:v>
                </c:pt>
                <c:pt idx="36">
                  <c:v>-5.4769043809999998</c:v>
                </c:pt>
                <c:pt idx="37">
                  <c:v>-5.6403604869999997</c:v>
                </c:pt>
                <c:pt idx="38">
                  <c:v>-5.7008217129999998</c:v>
                </c:pt>
                <c:pt idx="39">
                  <c:v>-5.4719830869999999</c:v>
                </c:pt>
                <c:pt idx="40">
                  <c:v>-5.6375484299999998</c:v>
                </c:pt>
                <c:pt idx="41">
                  <c:v>-5.1188007200000003</c:v>
                </c:pt>
                <c:pt idx="42">
                  <c:v>-6.0945225289999998</c:v>
                </c:pt>
                <c:pt idx="43">
                  <c:v>-5.6734814059999996</c:v>
                </c:pt>
                <c:pt idx="44">
                  <c:v>-5.6229018379999998</c:v>
                </c:pt>
                <c:pt idx="45">
                  <c:v>-5.7101174050000001</c:v>
                </c:pt>
                <c:pt idx="46">
                  <c:v>-5.9291682879999996</c:v>
                </c:pt>
                <c:pt idx="47">
                  <c:v>-5.4886607200000004</c:v>
                </c:pt>
                <c:pt idx="48">
                  <c:v>-5.8462723040000002</c:v>
                </c:pt>
                <c:pt idx="49">
                  <c:v>-5.7716879619999997</c:v>
                </c:pt>
                <c:pt idx="50">
                  <c:v>-5.8328755340000003</c:v>
                </c:pt>
                <c:pt idx="51">
                  <c:v>-5.6967207650000002</c:v>
                </c:pt>
                <c:pt idx="52">
                  <c:v>-5.7119766209999998</c:v>
                </c:pt>
                <c:pt idx="53">
                  <c:v>-5.9395028300000003</c:v>
                </c:pt>
                <c:pt idx="54">
                  <c:v>-5.9698507799999998</c:v>
                </c:pt>
                <c:pt idx="55">
                  <c:v>-5.8238532909999998</c:v>
                </c:pt>
                <c:pt idx="56">
                  <c:v>-5.85420111</c:v>
                </c:pt>
                <c:pt idx="57">
                  <c:v>-5.8346799819999999</c:v>
                </c:pt>
                <c:pt idx="58">
                  <c:v>-5.7743126</c:v>
                </c:pt>
                <c:pt idx="59">
                  <c:v>-5.6693257419999998</c:v>
                </c:pt>
                <c:pt idx="60">
                  <c:v>-5.8181118469999999</c:v>
                </c:pt>
                <c:pt idx="61">
                  <c:v>-5.860270635</c:v>
                </c:pt>
                <c:pt idx="62">
                  <c:v>-5.6384858119999999</c:v>
                </c:pt>
                <c:pt idx="63">
                  <c:v>-5.5613860480000001</c:v>
                </c:pt>
                <c:pt idx="64">
                  <c:v>-5.9230985479999996</c:v>
                </c:pt>
                <c:pt idx="65">
                  <c:v>-5.707383439</c:v>
                </c:pt>
                <c:pt idx="66">
                  <c:v>-5.6332364579999998</c:v>
                </c:pt>
                <c:pt idx="67">
                  <c:v>-5.8399293370000001</c:v>
                </c:pt>
                <c:pt idx="68">
                  <c:v>-5.7051961750000002</c:v>
                </c:pt>
                <c:pt idx="69">
                  <c:v>-5.8202443160000001</c:v>
                </c:pt>
                <c:pt idx="70">
                  <c:v>-5.9029213580000004</c:v>
                </c:pt>
                <c:pt idx="71">
                  <c:v>-5.9509857200000003</c:v>
                </c:pt>
                <c:pt idx="72">
                  <c:v>-5.8950475219999996</c:v>
                </c:pt>
                <c:pt idx="73">
                  <c:v>-5.896359919</c:v>
                </c:pt>
                <c:pt idx="74">
                  <c:v>-5.9967536209999999</c:v>
                </c:pt>
                <c:pt idx="75">
                  <c:v>-5.9550868640000001</c:v>
                </c:pt>
                <c:pt idx="76">
                  <c:v>-5.8576458410000001</c:v>
                </c:pt>
                <c:pt idx="77">
                  <c:v>-5.6299556209999997</c:v>
                </c:pt>
                <c:pt idx="78">
                  <c:v>-5.5157824509999998</c:v>
                </c:pt>
                <c:pt idx="79">
                  <c:v>-5.4600080670000004</c:v>
                </c:pt>
                <c:pt idx="80">
                  <c:v>-5.4006249049999999</c:v>
                </c:pt>
                <c:pt idx="81">
                  <c:v>-5.5072521029999999</c:v>
                </c:pt>
                <c:pt idx="82">
                  <c:v>-5.5997718900000004</c:v>
                </c:pt>
                <c:pt idx="83">
                  <c:v>-5.5013467059999996</c:v>
                </c:pt>
                <c:pt idx="84">
                  <c:v>-5.4317928550000003</c:v>
                </c:pt>
                <c:pt idx="85">
                  <c:v>-5.3628950460000002</c:v>
                </c:pt>
                <c:pt idx="86">
                  <c:v>-5.3149949679999997</c:v>
                </c:pt>
                <c:pt idx="87">
                  <c:v>-5.1086300910000002</c:v>
                </c:pt>
                <c:pt idx="88">
                  <c:v>-5.0159464290000004</c:v>
                </c:pt>
                <c:pt idx="89">
                  <c:v>-4.9659134319999998</c:v>
                </c:pt>
                <c:pt idx="90">
                  <c:v>-4.929824344</c:v>
                </c:pt>
                <c:pt idx="91">
                  <c:v>-4.5869764999999996</c:v>
                </c:pt>
                <c:pt idx="92">
                  <c:v>-3.8333676140000001</c:v>
                </c:pt>
                <c:pt idx="93">
                  <c:v>-3.6857297980000001</c:v>
                </c:pt>
                <c:pt idx="94">
                  <c:v>-3.6142073510000001</c:v>
                </c:pt>
                <c:pt idx="95">
                  <c:v>-3.6273307369999999</c:v>
                </c:pt>
                <c:pt idx="96">
                  <c:v>-3.601084095</c:v>
                </c:pt>
                <c:pt idx="97">
                  <c:v>-3.5764778829999999</c:v>
                </c:pt>
                <c:pt idx="98">
                  <c:v>-3.544489665</c:v>
                </c:pt>
                <c:pt idx="99">
                  <c:v>-3.7349424290000002</c:v>
                </c:pt>
                <c:pt idx="100">
                  <c:v>-4.1203942260000002</c:v>
                </c:pt>
                <c:pt idx="101">
                  <c:v>-4.1834332910000001</c:v>
                </c:pt>
                <c:pt idx="102">
                  <c:v>-4.2244436539999999</c:v>
                </c:pt>
                <c:pt idx="103">
                  <c:v>-4.3215564999999998</c:v>
                </c:pt>
                <c:pt idx="104">
                  <c:v>-4.5287416069999997</c:v>
                </c:pt>
                <c:pt idx="105">
                  <c:v>-4.5385840980000003</c:v>
                </c:pt>
                <c:pt idx="106">
                  <c:v>-4.6960645410000001</c:v>
                </c:pt>
                <c:pt idx="107">
                  <c:v>-4.8139013759999996</c:v>
                </c:pt>
                <c:pt idx="108">
                  <c:v>-4.6583348779999998</c:v>
                </c:pt>
                <c:pt idx="109">
                  <c:v>-4.6522652950000003</c:v>
                </c:pt>
                <c:pt idx="110">
                  <c:v>-4.5984595070000003</c:v>
                </c:pt>
                <c:pt idx="111">
                  <c:v>-4.6056773800000004</c:v>
                </c:pt>
                <c:pt idx="112">
                  <c:v>-4.5492468370000001</c:v>
                </c:pt>
                <c:pt idx="113">
                  <c:v>-4.4500014339999998</c:v>
                </c:pt>
                <c:pt idx="114">
                  <c:v>-4.4680459680000002</c:v>
                </c:pt>
                <c:pt idx="115">
                  <c:v>-4.443713238</c:v>
                </c:pt>
                <c:pt idx="116">
                  <c:v>-4.6673571599999999</c:v>
                </c:pt>
                <c:pt idx="117">
                  <c:v>-4.6096144150000002</c:v>
                </c:pt>
                <c:pt idx="118">
                  <c:v>-4.5667447509999999</c:v>
                </c:pt>
                <c:pt idx="119">
                  <c:v>-4.6148636920000001</c:v>
                </c:pt>
                <c:pt idx="120">
                  <c:v>-4.5155011810000003</c:v>
                </c:pt>
                <c:pt idx="121">
                  <c:v>-4.546512871</c:v>
                </c:pt>
                <c:pt idx="122">
                  <c:v>-4.4882232950000001</c:v>
                </c:pt>
                <c:pt idx="123">
                  <c:v>-4.2408479760000004</c:v>
                </c:pt>
                <c:pt idx="124">
                  <c:v>-4.3770027059999999</c:v>
                </c:pt>
                <c:pt idx="125">
                  <c:v>-4.2699067939999997</c:v>
                </c:pt>
                <c:pt idx="126">
                  <c:v>-4.1662088590000002</c:v>
                </c:pt>
                <c:pt idx="127">
                  <c:v>-3.9891606390000001</c:v>
                </c:pt>
                <c:pt idx="128">
                  <c:v>-3.994238078</c:v>
                </c:pt>
                <c:pt idx="129">
                  <c:v>-3.9193256490000001</c:v>
                </c:pt>
                <c:pt idx="130">
                  <c:v>-3.9226064470000002</c:v>
                </c:pt>
                <c:pt idx="131">
                  <c:v>-3.8591769079999998</c:v>
                </c:pt>
                <c:pt idx="132">
                  <c:v>-3.818275748</c:v>
                </c:pt>
                <c:pt idx="133">
                  <c:v>-3.8039493310000001</c:v>
                </c:pt>
                <c:pt idx="134">
                  <c:v>-3.7598768050000002</c:v>
                </c:pt>
                <c:pt idx="135">
                  <c:v>-3.7933412940000002</c:v>
                </c:pt>
                <c:pt idx="136">
                  <c:v>-3.7716878330000001</c:v>
                </c:pt>
                <c:pt idx="137">
                  <c:v>-3.5030690309999999</c:v>
                </c:pt>
                <c:pt idx="138">
                  <c:v>-3.2123046390000001</c:v>
                </c:pt>
                <c:pt idx="139">
                  <c:v>-2.852115178</c:v>
                </c:pt>
                <c:pt idx="140">
                  <c:v>-2.6283150430000002</c:v>
                </c:pt>
                <c:pt idx="141">
                  <c:v>-2.1845814180000001</c:v>
                </c:pt>
                <c:pt idx="142">
                  <c:v>-1.5716795219999999</c:v>
                </c:pt>
                <c:pt idx="143">
                  <c:v>-0.95639059999999998</c:v>
                </c:pt>
                <c:pt idx="144">
                  <c:v>-0.731471553</c:v>
                </c:pt>
                <c:pt idx="145">
                  <c:v>-0.56812985100000002</c:v>
                </c:pt>
                <c:pt idx="146">
                  <c:v>-0.27128390099999999</c:v>
                </c:pt>
                <c:pt idx="147">
                  <c:v>-0.32024416</c:v>
                </c:pt>
                <c:pt idx="148">
                  <c:v>2.0606704800056526</c:v>
                </c:pt>
                <c:pt idx="149">
                  <c:v>4.4130040800194026</c:v>
                </c:pt>
                <c:pt idx="150">
                  <c:v>6.5950641600139788</c:v>
                </c:pt>
                <c:pt idx="151">
                  <c:v>8.5878220799926677</c:v>
                </c:pt>
                <c:pt idx="152">
                  <c:v>10.658334959988389</c:v>
                </c:pt>
                <c:pt idx="153">
                  <c:v>12.623534159994882</c:v>
                </c:pt>
                <c:pt idx="154">
                  <c:v>14.022467279983884</c:v>
                </c:pt>
                <c:pt idx="155">
                  <c:v>15.23</c:v>
                </c:pt>
              </c:numCache>
            </c:numRef>
          </c:yVal>
          <c:smooth val="0"/>
          <c:extLst>
            <c:ext xmlns:c16="http://schemas.microsoft.com/office/drawing/2014/chart" uri="{C3380CC4-5D6E-409C-BE32-E72D297353CC}">
              <c16:uniqueId val="{00000003-4E78-446B-BDDD-5C169297D613}"/>
            </c:ext>
          </c:extLst>
        </c:ser>
        <c:ser>
          <c:idx val="7"/>
          <c:order val="7"/>
          <c:tx>
            <c:v>Sea Level</c:v>
          </c:tx>
          <c:spPr>
            <a:ln w="38100" cap="rnd">
              <a:solidFill>
                <a:srgbClr val="5B9BD5"/>
              </a:solidFill>
              <a:round/>
            </a:ln>
            <a:effectLst/>
          </c:spPr>
          <c:marker>
            <c:symbol val="none"/>
          </c:marker>
          <c:xVal>
            <c:numRef>
              <c:f>Final!$D$7:$D$8</c:f>
              <c:numCache>
                <c:formatCode>0.00</c:formatCode>
                <c:ptCount val="2"/>
                <c:pt idx="0">
                  <c:v>76.33</c:v>
                </c:pt>
                <c:pt idx="1">
                  <c:v>215.33</c:v>
                </c:pt>
              </c:numCache>
            </c:numRef>
          </c:xVal>
          <c:yVal>
            <c:numRef>
              <c:f>Final!$E$7:$E$8</c:f>
              <c:numCache>
                <c:formatCode>0.00</c:formatCode>
                <c:ptCount val="2"/>
                <c:pt idx="0">
                  <c:v>0</c:v>
                </c:pt>
                <c:pt idx="1">
                  <c:v>0</c:v>
                </c:pt>
              </c:numCache>
            </c:numRef>
          </c:yVal>
          <c:smooth val="0"/>
          <c:extLst>
            <c:ext xmlns:c16="http://schemas.microsoft.com/office/drawing/2014/chart" uri="{C3380CC4-5D6E-409C-BE32-E72D297353CC}">
              <c16:uniqueId val="{00000004-4E78-446B-BDDD-5C169297D613}"/>
            </c:ext>
          </c:extLst>
        </c:ser>
        <c:dLbls>
          <c:showLegendKey val="0"/>
          <c:showVal val="0"/>
          <c:showCatName val="0"/>
          <c:showSerName val="0"/>
          <c:showPercent val="0"/>
          <c:showBubbleSize val="0"/>
        </c:dLbls>
        <c:axId val="561368728"/>
        <c:axId val="561369056"/>
        <c:extLst>
          <c:ext xmlns:c15="http://schemas.microsoft.com/office/drawing/2012/chart" uri="{02D57815-91ED-43cb-92C2-25804820EDAC}">
            <c15:filteredScatterSeries>
              <c15:ser>
                <c:idx val="0"/>
                <c:order val="0"/>
                <c:tx>
                  <c:strRef>
                    <c:extLst>
                      <c:ext uri="{02D57815-91ED-43cb-92C2-25804820EDAC}">
                        <c15:formulaRef>
                          <c15:sqref>Calcs!$B$1</c15:sqref>
                        </c15:formulaRef>
                      </c:ext>
                    </c:extLst>
                    <c:strCache>
                      <c:ptCount val="1"/>
                      <c:pt idx="0">
                        <c:v>LIDARElev</c:v>
                      </c:pt>
                    </c:strCache>
                  </c:strRef>
                </c:tx>
                <c:spPr>
                  <a:ln w="19050" cap="rnd">
                    <a:no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Calcs!$C$2:$C$107</c15:sqref>
                        </c15:formulaRef>
                      </c:ext>
                    </c:extLst>
                    <c:numCache>
                      <c:formatCode>0.00</c:formatCode>
                      <c:ptCount val="106"/>
                      <c:pt idx="0">
                        <c:v>8</c:v>
                      </c:pt>
                      <c:pt idx="1">
                        <c:v>11.271578753056723</c:v>
                      </c:pt>
                      <c:pt idx="2">
                        <c:v>14.543483881455231</c:v>
                      </c:pt>
                      <c:pt idx="3">
                        <c:v>17.815029223346158</c:v>
                      </c:pt>
                      <c:pt idx="4">
                        <c:v>21.086607979442462</c:v>
                      </c:pt>
                      <c:pt idx="5">
                        <c:v>24.358513104801382</c:v>
                      </c:pt>
                      <c:pt idx="6">
                        <c:v>27.630091860275066</c:v>
                      </c:pt>
                      <c:pt idx="7">
                        <c:v>30.901670613331788</c:v>
                      </c:pt>
                      <c:pt idx="8">
                        <c:v>34.173542333897323</c:v>
                      </c:pt>
                      <c:pt idx="9">
                        <c:v>37.445121086954046</c:v>
                      </c:pt>
                      <c:pt idx="10">
                        <c:v>40.716699843050357</c:v>
                      </c:pt>
                      <c:pt idx="11">
                        <c:v>43.988604967786706</c:v>
                      </c:pt>
                      <c:pt idx="12">
                        <c:v>47.260150313339274</c:v>
                      </c:pt>
                      <c:pt idx="13">
                        <c:v>50.531729066395997</c:v>
                      </c:pt>
                      <c:pt idx="14">
                        <c:v>53.803634194171948</c:v>
                      </c:pt>
                      <c:pt idx="15">
                        <c:v>57.075212947228643</c:v>
                      </c:pt>
                      <c:pt idx="16">
                        <c:v>60.346791700285372</c:v>
                      </c:pt>
                      <c:pt idx="17">
                        <c:v>63.618663420850929</c:v>
                      </c:pt>
                      <c:pt idx="18">
                        <c:v>66.890242173907652</c:v>
                      </c:pt>
                      <c:pt idx="19">
                        <c:v>70.162147302306167</c:v>
                      </c:pt>
                      <c:pt idx="20">
                        <c:v>73.433726054740262</c:v>
                      </c:pt>
                      <c:pt idx="21">
                        <c:v>76.705304810836552</c:v>
                      </c:pt>
                      <c:pt idx="22">
                        <c:v>79.977176528362492</c:v>
                      </c:pt>
                      <c:pt idx="23">
                        <c:v>83.248755284458781</c:v>
                      </c:pt>
                      <c:pt idx="24">
                        <c:v>86.520334037515511</c:v>
                      </c:pt>
                      <c:pt idx="25">
                        <c:v>89.792239165291448</c:v>
                      </c:pt>
                      <c:pt idx="26">
                        <c:v>93.063817918348178</c:v>
                      </c:pt>
                      <c:pt idx="27">
                        <c:v>96.335363263900717</c:v>
                      </c:pt>
                      <c:pt idx="28">
                        <c:v>99.607268388637081</c:v>
                      </c:pt>
                      <c:pt idx="29">
                        <c:v>102.8788471447334</c:v>
                      </c:pt>
                      <c:pt idx="30">
                        <c:v>106.15042589779013</c:v>
                      </c:pt>
                      <c:pt idx="31">
                        <c:v>109.42233102556608</c:v>
                      </c:pt>
                      <c:pt idx="32">
                        <c:v>112.69387636807902</c:v>
                      </c:pt>
                      <c:pt idx="33">
                        <c:v>115.9654551205131</c:v>
                      </c:pt>
                      <c:pt idx="34">
                        <c:v>119.23736024891161</c:v>
                      </c:pt>
                      <c:pt idx="35">
                        <c:v>122.50893900196833</c:v>
                      </c:pt>
                      <c:pt idx="36">
                        <c:v>125.78048434689885</c:v>
                      </c:pt>
                      <c:pt idx="37">
                        <c:v>129.0523894722578</c:v>
                      </c:pt>
                      <c:pt idx="38">
                        <c:v>132.32396822835409</c:v>
                      </c:pt>
                      <c:pt idx="39">
                        <c:v>135.59554698078813</c:v>
                      </c:pt>
                      <c:pt idx="40">
                        <c:v>138.86745210918667</c:v>
                      </c:pt>
                      <c:pt idx="41">
                        <c:v>142.13899745169962</c:v>
                      </c:pt>
                      <c:pt idx="42">
                        <c:v>145.41057620717328</c:v>
                      </c:pt>
                      <c:pt idx="43">
                        <c:v>148.68248133253221</c:v>
                      </c:pt>
                      <c:pt idx="44">
                        <c:v>151.95406008862849</c:v>
                      </c:pt>
                      <c:pt idx="45">
                        <c:v>155.22563884106259</c:v>
                      </c:pt>
                      <c:pt idx="46">
                        <c:v>158.49751056225008</c:v>
                      </c:pt>
                      <c:pt idx="47">
                        <c:v>161.76908931468418</c:v>
                      </c:pt>
                      <c:pt idx="48">
                        <c:v>165.04066806774088</c:v>
                      </c:pt>
                      <c:pt idx="49">
                        <c:v>168.31257319613937</c:v>
                      </c:pt>
                      <c:pt idx="50">
                        <c:v>171.58415194857349</c:v>
                      </c:pt>
                      <c:pt idx="51">
                        <c:v>174.855697294126</c:v>
                      </c:pt>
                      <c:pt idx="52">
                        <c:v>178.12760241948496</c:v>
                      </c:pt>
                      <c:pt idx="53">
                        <c:v>181.39918117495861</c:v>
                      </c:pt>
                      <c:pt idx="54">
                        <c:v>184.67108630031757</c:v>
                      </c:pt>
                      <c:pt idx="55">
                        <c:v>187.94263164587008</c:v>
                      </c:pt>
                      <c:pt idx="56">
                        <c:v>191.2142103983042</c:v>
                      </c:pt>
                      <c:pt idx="57">
                        <c:v>194.48611552670269</c:v>
                      </c:pt>
                      <c:pt idx="58">
                        <c:v>197.75769427913676</c:v>
                      </c:pt>
                      <c:pt idx="59">
                        <c:v>201.02927303523308</c:v>
                      </c:pt>
                      <c:pt idx="60">
                        <c:v>204.30114475338095</c:v>
                      </c:pt>
                      <c:pt idx="61">
                        <c:v>207.57272350885466</c:v>
                      </c:pt>
                      <c:pt idx="62">
                        <c:v>210.84430226191137</c:v>
                      </c:pt>
                      <c:pt idx="63">
                        <c:v>214.11620739030985</c:v>
                      </c:pt>
                      <c:pt idx="64">
                        <c:v>217.38778614274398</c:v>
                      </c:pt>
                      <c:pt idx="65">
                        <c:v>220.65933148829652</c:v>
                      </c:pt>
                      <c:pt idx="66">
                        <c:v>223.93123661365544</c:v>
                      </c:pt>
                      <c:pt idx="67">
                        <c:v>227.20281536912915</c:v>
                      </c:pt>
                      <c:pt idx="68">
                        <c:v>230.47439412218586</c:v>
                      </c:pt>
                      <c:pt idx="69">
                        <c:v>233.7462992505844</c:v>
                      </c:pt>
                      <c:pt idx="70">
                        <c:v>237.01784459247531</c:v>
                      </c:pt>
                      <c:pt idx="71">
                        <c:v>240.28942334553204</c:v>
                      </c:pt>
                      <c:pt idx="72">
                        <c:v>243.56132847330801</c:v>
                      </c:pt>
                      <c:pt idx="73">
                        <c:v>246.83290722636471</c:v>
                      </c:pt>
                      <c:pt idx="74">
                        <c:v>250.10445257191728</c:v>
                      </c:pt>
                      <c:pt idx="75">
                        <c:v>253.37635769665366</c:v>
                      </c:pt>
                      <c:pt idx="76">
                        <c:v>256.64793645274995</c:v>
                      </c:pt>
                      <c:pt idx="77">
                        <c:v>259.91951520580665</c:v>
                      </c:pt>
                      <c:pt idx="78">
                        <c:v>263.19142033358264</c:v>
                      </c:pt>
                      <c:pt idx="79">
                        <c:v>266.46296567609556</c:v>
                      </c:pt>
                      <c:pt idx="80">
                        <c:v>269.73454443219185</c:v>
                      </c:pt>
                      <c:pt idx="81">
                        <c:v>273.00644955692826</c:v>
                      </c:pt>
                      <c:pt idx="82">
                        <c:v>276.27802831302455</c:v>
                      </c:pt>
                      <c:pt idx="83">
                        <c:v>279.54960706608131</c:v>
                      </c:pt>
                      <c:pt idx="84">
                        <c:v>282.82147878664682</c:v>
                      </c:pt>
                      <c:pt idx="85">
                        <c:v>286.09305753970352</c:v>
                      </c:pt>
                      <c:pt idx="86">
                        <c:v>289.36463629213767</c:v>
                      </c:pt>
                      <c:pt idx="87">
                        <c:v>292.63654142053616</c:v>
                      </c:pt>
                      <c:pt idx="88">
                        <c:v>295.90812017359286</c:v>
                      </c:pt>
                      <c:pt idx="89">
                        <c:v>299.17999189415843</c:v>
                      </c:pt>
                      <c:pt idx="90">
                        <c:v>302.45157064721514</c:v>
                      </c:pt>
                      <c:pt idx="91">
                        <c:v>305.72314940331142</c:v>
                      </c:pt>
                      <c:pt idx="92">
                        <c:v>308.99505452804783</c:v>
                      </c:pt>
                      <c:pt idx="93">
                        <c:v>312.26663328414412</c:v>
                      </c:pt>
                      <c:pt idx="94">
                        <c:v>315.53817862603506</c:v>
                      </c:pt>
                      <c:pt idx="95">
                        <c:v>318.81008375443361</c:v>
                      </c:pt>
                      <c:pt idx="96">
                        <c:v>322.08166250749031</c:v>
                      </c:pt>
                      <c:pt idx="97">
                        <c:v>325.35324126296399</c:v>
                      </c:pt>
                      <c:pt idx="98">
                        <c:v>328.62511298111184</c:v>
                      </c:pt>
                      <c:pt idx="99">
                        <c:v>331.89669173720819</c:v>
                      </c:pt>
                      <c:pt idx="100">
                        <c:v>335.16827048964228</c:v>
                      </c:pt>
                      <c:pt idx="101">
                        <c:v>338.44017561804083</c:v>
                      </c:pt>
                      <c:pt idx="102">
                        <c:v>341.71175437109741</c:v>
                      </c:pt>
                      <c:pt idx="103">
                        <c:v>344.98329971298847</c:v>
                      </c:pt>
                      <c:pt idx="104">
                        <c:v>348.25520484138696</c:v>
                      </c:pt>
                      <c:pt idx="105">
                        <c:v>351.5267835944436</c:v>
                      </c:pt>
                    </c:numCache>
                  </c:numRef>
                </c:xVal>
                <c:yVal>
                  <c:numRef>
                    <c:extLst>
                      <c:ext uri="{02D57815-91ED-43cb-92C2-25804820EDAC}">
                        <c15:formulaRef>
                          <c15:sqref>Calcs!$B$2:$B$107</c15:sqref>
                        </c15:formulaRef>
                      </c:ext>
                    </c:extLst>
                    <c:numCache>
                      <c:formatCode>0.00</c:formatCode>
                      <c:ptCount val="106"/>
                      <c:pt idx="0">
                        <c:v>15.151062480022841</c:v>
                      </c:pt>
                      <c:pt idx="1">
                        <c:v>14.992271759976168</c:v>
                      </c:pt>
                      <c:pt idx="2">
                        <c:v>14.712419520003897</c:v>
                      </c:pt>
                      <c:pt idx="3">
                        <c:v>14.425021440007407</c:v>
                      </c:pt>
                      <c:pt idx="4">
                        <c:v>14.208816720002751</c:v>
                      </c:pt>
                      <c:pt idx="5">
                        <c:v>13.935526080007945</c:v>
                      </c:pt>
                      <c:pt idx="6">
                        <c:v>13.796092080021312</c:v>
                      </c:pt>
                      <c:pt idx="7">
                        <c:v>13.637629439990222</c:v>
                      </c:pt>
                      <c:pt idx="8">
                        <c:v>13.40961383999748</c:v>
                      </c:pt>
                      <c:pt idx="9">
                        <c:v>13.192096799978231</c:v>
                      </c:pt>
                      <c:pt idx="10">
                        <c:v>13.192752960009397</c:v>
                      </c:pt>
                      <c:pt idx="11">
                        <c:v>13.38960096000176</c:v>
                      </c:pt>
                      <c:pt idx="12">
                        <c:v>13.438484879984266</c:v>
                      </c:pt>
                      <c:pt idx="13">
                        <c:v>13.269851759995262</c:v>
                      </c:pt>
                      <c:pt idx="14">
                        <c:v>12.655357919978689</c:v>
                      </c:pt>
                      <c:pt idx="15">
                        <c:v>11.688834239999006</c:v>
                      </c:pt>
                      <c:pt idx="16">
                        <c:v>10.269560159998703</c:v>
                      </c:pt>
                      <c:pt idx="17">
                        <c:v>8.4464196000080225</c:v>
                      </c:pt>
                      <c:pt idx="18">
                        <c:v>6.4999209599826608</c:v>
                      </c:pt>
                      <c:pt idx="19">
                        <c:v>4.5983692799915223</c:v>
                      </c:pt>
                      <c:pt idx="20">
                        <c:v>1.8339671999797575</c:v>
                      </c:pt>
                      <c:pt idx="21">
                        <c:v>-3.2807999982812912E-2</c:v>
                      </c:pt>
                      <c:pt idx="22">
                        <c:v>-3.2807999982812912E-2</c:v>
                      </c:pt>
                      <c:pt idx="23">
                        <c:v>-3.2807999982812912E-2</c:v>
                      </c:pt>
                      <c:pt idx="24">
                        <c:v>-3.2807999982812912E-2</c:v>
                      </c:pt>
                      <c:pt idx="25">
                        <c:v>-3.2807999982812912E-2</c:v>
                      </c:pt>
                      <c:pt idx="26">
                        <c:v>-3.2807999982812912E-2</c:v>
                      </c:pt>
                      <c:pt idx="27">
                        <c:v>-3.2807999982812912E-2</c:v>
                      </c:pt>
                      <c:pt idx="28">
                        <c:v>-3.2807999982812912E-2</c:v>
                      </c:pt>
                      <c:pt idx="29">
                        <c:v>-3.2807999982812912E-2</c:v>
                      </c:pt>
                      <c:pt idx="30">
                        <c:v>-3.2807999982812912E-2</c:v>
                      </c:pt>
                      <c:pt idx="31">
                        <c:v>-3.2807999982812912E-2</c:v>
                      </c:pt>
                      <c:pt idx="32">
                        <c:v>-3.2807999982812912E-2</c:v>
                      </c:pt>
                      <c:pt idx="33">
                        <c:v>-3.2807999982812912E-2</c:v>
                      </c:pt>
                      <c:pt idx="34">
                        <c:v>-3.2807999982812912E-2</c:v>
                      </c:pt>
                      <c:pt idx="35">
                        <c:v>-3.2807999982812912E-2</c:v>
                      </c:pt>
                      <c:pt idx="36">
                        <c:v>-3.2807999982812912E-2</c:v>
                      </c:pt>
                      <c:pt idx="37">
                        <c:v>-3.2807999982812912E-2</c:v>
                      </c:pt>
                      <c:pt idx="38">
                        <c:v>-3.2807999982812912E-2</c:v>
                      </c:pt>
                      <c:pt idx="39">
                        <c:v>-3.2807999982812912E-2</c:v>
                      </c:pt>
                      <c:pt idx="40">
                        <c:v>-3.2807999982812912E-2</c:v>
                      </c:pt>
                      <c:pt idx="41">
                        <c:v>-3.2807999982812912E-2</c:v>
                      </c:pt>
                      <c:pt idx="42">
                        <c:v>-3.2807999982812912E-2</c:v>
                      </c:pt>
                      <c:pt idx="43">
                        <c:v>-3.2807999982812912E-2</c:v>
                      </c:pt>
                      <c:pt idx="44">
                        <c:v>-3.2807999982812912E-2</c:v>
                      </c:pt>
                      <c:pt idx="45">
                        <c:v>-3.2807999982812912E-2</c:v>
                      </c:pt>
                      <c:pt idx="46">
                        <c:v>-3.2807999982812912E-2</c:v>
                      </c:pt>
                      <c:pt idx="47">
                        <c:v>-3.2807999982812912E-2</c:v>
                      </c:pt>
                      <c:pt idx="48">
                        <c:v>-3.2807999982812912E-2</c:v>
                      </c:pt>
                      <c:pt idx="49">
                        <c:v>-3.2807999982812912E-2</c:v>
                      </c:pt>
                      <c:pt idx="50">
                        <c:v>-3.2807999982812912E-2</c:v>
                      </c:pt>
                      <c:pt idx="51">
                        <c:v>-3.2807999982812912E-2</c:v>
                      </c:pt>
                      <c:pt idx="52">
                        <c:v>-3.2807999982812912E-2</c:v>
                      </c:pt>
                      <c:pt idx="53">
                        <c:v>-3.2807999982812912E-2</c:v>
                      </c:pt>
                      <c:pt idx="54">
                        <c:v>-3.2807999982812912E-2</c:v>
                      </c:pt>
                      <c:pt idx="55">
                        <c:v>-3.2807999982812912E-2</c:v>
                      </c:pt>
                      <c:pt idx="56">
                        <c:v>-3.2807999982812912E-2</c:v>
                      </c:pt>
                      <c:pt idx="57">
                        <c:v>-3.2807999982812912E-2</c:v>
                      </c:pt>
                      <c:pt idx="58">
                        <c:v>-3.2807999982812912E-2</c:v>
                      </c:pt>
                      <c:pt idx="59">
                        <c:v>-3.2807999982812912E-2</c:v>
                      </c:pt>
                      <c:pt idx="60">
                        <c:v>0.20636232001458993</c:v>
                      </c:pt>
                      <c:pt idx="61">
                        <c:v>0.68962416000443039</c:v>
                      </c:pt>
                      <c:pt idx="62">
                        <c:v>0.70012271997792419</c:v>
                      </c:pt>
                      <c:pt idx="63">
                        <c:v>0.80838912001191665</c:v>
                      </c:pt>
                      <c:pt idx="64">
                        <c:v>2.0606704800056526</c:v>
                      </c:pt>
                      <c:pt idx="65">
                        <c:v>4.4130040800194026</c:v>
                      </c:pt>
                      <c:pt idx="66">
                        <c:v>6.5950641600139788</c:v>
                      </c:pt>
                      <c:pt idx="67">
                        <c:v>8.5878220799926677</c:v>
                      </c:pt>
                      <c:pt idx="68">
                        <c:v>10.658334959988389</c:v>
                      </c:pt>
                      <c:pt idx="69">
                        <c:v>12.623534159994882</c:v>
                      </c:pt>
                      <c:pt idx="70">
                        <c:v>14.022467279983884</c:v>
                      </c:pt>
                      <c:pt idx="71">
                        <c:v>14.777379359986096</c:v>
                      </c:pt>
                      <c:pt idx="72">
                        <c:v>15.166810320006952</c:v>
                      </c:pt>
                      <c:pt idx="73">
                        <c:v>15.405652559988772</c:v>
                      </c:pt>
                      <c:pt idx="74">
                        <c:v>15.605125200010313</c:v>
                      </c:pt>
                      <c:pt idx="75">
                        <c:v>15.684520560009778</c:v>
                      </c:pt>
                      <c:pt idx="76">
                        <c:v>15.745543439995952</c:v>
                      </c:pt>
                      <c:pt idx="77">
                        <c:v>15.86857344001505</c:v>
                      </c:pt>
                      <c:pt idx="78">
                        <c:v>15.893507520005809</c:v>
                      </c:pt>
                      <c:pt idx="79">
                        <c:v>16.00374239999007</c:v>
                      </c:pt>
                      <c:pt idx="80">
                        <c:v>15.981432959980751</c:v>
                      </c:pt>
                      <c:pt idx="81">
                        <c:v>16.078544640010083</c:v>
                      </c:pt>
                      <c:pt idx="82">
                        <c:v>15.975199440018869</c:v>
                      </c:pt>
                      <c:pt idx="83">
                        <c:v>15.945016080017494</c:v>
                      </c:pt>
                      <c:pt idx="84">
                        <c:v>16.018834079990757</c:v>
                      </c:pt>
                      <c:pt idx="85">
                        <c:v>15.954858480007562</c:v>
                      </c:pt>
                      <c:pt idx="86">
                        <c:v>16.002102000007639</c:v>
                      </c:pt>
                      <c:pt idx="87">
                        <c:v>16.027036079998396</c:v>
                      </c:pt>
                      <c:pt idx="88">
                        <c:v>16.149081840018489</c:v>
                      </c:pt>
                      <c:pt idx="89">
                        <c:v>16.132349759987626</c:v>
                      </c:pt>
                      <c:pt idx="90">
                        <c:v>16.171063200012224</c:v>
                      </c:pt>
                      <c:pt idx="91">
                        <c:v>16.211745119987093</c:v>
                      </c:pt>
                      <c:pt idx="92">
                        <c:v>16.348882560007869</c:v>
                      </c:pt>
                      <c:pt idx="93">
                        <c:v>16.329525839995572</c:v>
                      </c:pt>
                      <c:pt idx="94">
                        <c:v>16.33608744002078</c:v>
                      </c:pt>
                      <c:pt idx="95">
                        <c:v>16.379065920009243</c:v>
                      </c:pt>
                      <c:pt idx="96">
                        <c:v>16.375128960013217</c:v>
                      </c:pt>
                      <c:pt idx="97">
                        <c:v>16.320995760020089</c:v>
                      </c:pt>
                      <c:pt idx="98">
                        <c:v>16.391861039996336</c:v>
                      </c:pt>
                      <c:pt idx="99">
                        <c:v>16.458789359976549</c:v>
                      </c:pt>
                      <c:pt idx="100">
                        <c:v>16.455508560011687</c:v>
                      </c:pt>
                      <c:pt idx="101">
                        <c:v>16.479786480019019</c:v>
                      </c:pt>
                      <c:pt idx="102">
                        <c:v>16.475521440007409</c:v>
                      </c:pt>
                      <c:pt idx="103">
                        <c:v>16.415482800020243</c:v>
                      </c:pt>
                      <c:pt idx="104">
                        <c:v>16.474209119992821</c:v>
                      </c:pt>
                      <c:pt idx="105">
                        <c:v>16.522436879991904</c:v>
                      </c:pt>
                    </c:numCache>
                  </c:numRef>
                </c:yVal>
                <c:smooth val="0"/>
                <c:extLst>
                  <c:ext xmlns:c16="http://schemas.microsoft.com/office/drawing/2014/chart" uri="{C3380CC4-5D6E-409C-BE32-E72D297353CC}">
                    <c16:uniqueId val="{00000005-4E78-446B-BDDD-5C169297D613}"/>
                  </c:ext>
                </c:extLst>
              </c15:ser>
            </c15:filteredScatterSeries>
            <c15:filteredScatterSeries>
              <c15:ser>
                <c:idx val="1"/>
                <c:order val="1"/>
                <c:tx>
                  <c:v>Bathymetry</c:v>
                </c:tx>
                <c:spPr>
                  <a:ln w="25400" cap="rnd">
                    <a:no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Calcs!$D$2:$D$141</c15:sqref>
                        </c15:formulaRef>
                      </c:ext>
                    </c:extLst>
                    <c:numCache>
                      <c:formatCode>0.00</c:formatCode>
                      <c:ptCount val="140"/>
                      <c:pt idx="0">
                        <c:v>75.328470569999993</c:v>
                      </c:pt>
                      <c:pt idx="1">
                        <c:v>76.328470569999993</c:v>
                      </c:pt>
                      <c:pt idx="2">
                        <c:v>77.328470569999993</c:v>
                      </c:pt>
                      <c:pt idx="3">
                        <c:v>78.328470569999993</c:v>
                      </c:pt>
                      <c:pt idx="4">
                        <c:v>79.328470569999993</c:v>
                      </c:pt>
                      <c:pt idx="5">
                        <c:v>80.328470569999993</c:v>
                      </c:pt>
                      <c:pt idx="6">
                        <c:v>81.328470569999993</c:v>
                      </c:pt>
                      <c:pt idx="7">
                        <c:v>82.328470569999993</c:v>
                      </c:pt>
                      <c:pt idx="8">
                        <c:v>83.328470569999993</c:v>
                      </c:pt>
                      <c:pt idx="9">
                        <c:v>84.328470569999993</c:v>
                      </c:pt>
                      <c:pt idx="10">
                        <c:v>85.328470569999993</c:v>
                      </c:pt>
                      <c:pt idx="11">
                        <c:v>86.328470569999993</c:v>
                      </c:pt>
                      <c:pt idx="12">
                        <c:v>87.328470569999993</c:v>
                      </c:pt>
                      <c:pt idx="13">
                        <c:v>88.328470569999993</c:v>
                      </c:pt>
                      <c:pt idx="14">
                        <c:v>89.328470569999993</c:v>
                      </c:pt>
                      <c:pt idx="15">
                        <c:v>90.328470569999993</c:v>
                      </c:pt>
                      <c:pt idx="16">
                        <c:v>91.328470569999993</c:v>
                      </c:pt>
                      <c:pt idx="17">
                        <c:v>92.328470569999993</c:v>
                      </c:pt>
                      <c:pt idx="18">
                        <c:v>93.328470569999993</c:v>
                      </c:pt>
                      <c:pt idx="19">
                        <c:v>94.328470569999993</c:v>
                      </c:pt>
                      <c:pt idx="20">
                        <c:v>95.328470569999993</c:v>
                      </c:pt>
                      <c:pt idx="21">
                        <c:v>96.328470569999993</c:v>
                      </c:pt>
                      <c:pt idx="22">
                        <c:v>97.328470569999993</c:v>
                      </c:pt>
                      <c:pt idx="23">
                        <c:v>98.328470569999993</c:v>
                      </c:pt>
                      <c:pt idx="24">
                        <c:v>99.328470569999993</c:v>
                      </c:pt>
                      <c:pt idx="25">
                        <c:v>100.3284706</c:v>
                      </c:pt>
                      <c:pt idx="26">
                        <c:v>101.3284706</c:v>
                      </c:pt>
                      <c:pt idx="27">
                        <c:v>102.3284706</c:v>
                      </c:pt>
                      <c:pt idx="28">
                        <c:v>103.3284706</c:v>
                      </c:pt>
                      <c:pt idx="29">
                        <c:v>104.3284706</c:v>
                      </c:pt>
                      <c:pt idx="30">
                        <c:v>105.3284706</c:v>
                      </c:pt>
                      <c:pt idx="31">
                        <c:v>106.3284706</c:v>
                      </c:pt>
                      <c:pt idx="32">
                        <c:v>107.3284706</c:v>
                      </c:pt>
                      <c:pt idx="33">
                        <c:v>108.3284706</c:v>
                      </c:pt>
                      <c:pt idx="34">
                        <c:v>109.3284706</c:v>
                      </c:pt>
                      <c:pt idx="35">
                        <c:v>110.3284706</c:v>
                      </c:pt>
                      <c:pt idx="36">
                        <c:v>111.3284706</c:v>
                      </c:pt>
                      <c:pt idx="37">
                        <c:v>112.3284706</c:v>
                      </c:pt>
                      <c:pt idx="38">
                        <c:v>113.3284706</c:v>
                      </c:pt>
                      <c:pt idx="39">
                        <c:v>114.3284706</c:v>
                      </c:pt>
                      <c:pt idx="40">
                        <c:v>115.3284706</c:v>
                      </c:pt>
                      <c:pt idx="41">
                        <c:v>116.3284706</c:v>
                      </c:pt>
                      <c:pt idx="42">
                        <c:v>117.3284706</c:v>
                      </c:pt>
                      <c:pt idx="43">
                        <c:v>118.3284706</c:v>
                      </c:pt>
                      <c:pt idx="44">
                        <c:v>119.3284706</c:v>
                      </c:pt>
                      <c:pt idx="45">
                        <c:v>120.3284706</c:v>
                      </c:pt>
                      <c:pt idx="46">
                        <c:v>121.3284706</c:v>
                      </c:pt>
                      <c:pt idx="47">
                        <c:v>122.3284706</c:v>
                      </c:pt>
                      <c:pt idx="48">
                        <c:v>123.3284706</c:v>
                      </c:pt>
                      <c:pt idx="49">
                        <c:v>124.3284706</c:v>
                      </c:pt>
                      <c:pt idx="50">
                        <c:v>125.3284706</c:v>
                      </c:pt>
                      <c:pt idx="51">
                        <c:v>126.3284706</c:v>
                      </c:pt>
                      <c:pt idx="52">
                        <c:v>127.3284706</c:v>
                      </c:pt>
                      <c:pt idx="53">
                        <c:v>128.3284706</c:v>
                      </c:pt>
                      <c:pt idx="54">
                        <c:v>129.3284706</c:v>
                      </c:pt>
                      <c:pt idx="55">
                        <c:v>130.3284706</c:v>
                      </c:pt>
                      <c:pt idx="56">
                        <c:v>131.3284706</c:v>
                      </c:pt>
                      <c:pt idx="57">
                        <c:v>132.3284706</c:v>
                      </c:pt>
                      <c:pt idx="58">
                        <c:v>133.3284706</c:v>
                      </c:pt>
                      <c:pt idx="59">
                        <c:v>134.3284706</c:v>
                      </c:pt>
                      <c:pt idx="60">
                        <c:v>135.3284706</c:v>
                      </c:pt>
                      <c:pt idx="61">
                        <c:v>136.3284706</c:v>
                      </c:pt>
                      <c:pt idx="62">
                        <c:v>137.3284706</c:v>
                      </c:pt>
                      <c:pt idx="63">
                        <c:v>138.3284706</c:v>
                      </c:pt>
                      <c:pt idx="64">
                        <c:v>139.3284706</c:v>
                      </c:pt>
                      <c:pt idx="65">
                        <c:v>140.3284706</c:v>
                      </c:pt>
                      <c:pt idx="66">
                        <c:v>141.3284706</c:v>
                      </c:pt>
                      <c:pt idx="67">
                        <c:v>142.3284706</c:v>
                      </c:pt>
                      <c:pt idx="68">
                        <c:v>144.3284706</c:v>
                      </c:pt>
                      <c:pt idx="69">
                        <c:v>145.3284706</c:v>
                      </c:pt>
                      <c:pt idx="70">
                        <c:v>146.3284706</c:v>
                      </c:pt>
                      <c:pt idx="71">
                        <c:v>147.3284706</c:v>
                      </c:pt>
                      <c:pt idx="72">
                        <c:v>148.3284706</c:v>
                      </c:pt>
                      <c:pt idx="73">
                        <c:v>149.3284706</c:v>
                      </c:pt>
                      <c:pt idx="74">
                        <c:v>150.3284706</c:v>
                      </c:pt>
                      <c:pt idx="75">
                        <c:v>151.3284706</c:v>
                      </c:pt>
                      <c:pt idx="76">
                        <c:v>152.3284706</c:v>
                      </c:pt>
                      <c:pt idx="77">
                        <c:v>153.3284706</c:v>
                      </c:pt>
                      <c:pt idx="78">
                        <c:v>154.3284706</c:v>
                      </c:pt>
                      <c:pt idx="79">
                        <c:v>155.3284706</c:v>
                      </c:pt>
                      <c:pt idx="80">
                        <c:v>156.3284706</c:v>
                      </c:pt>
                      <c:pt idx="81">
                        <c:v>157.3284706</c:v>
                      </c:pt>
                      <c:pt idx="82">
                        <c:v>158.3284706</c:v>
                      </c:pt>
                      <c:pt idx="83">
                        <c:v>159.3284706</c:v>
                      </c:pt>
                      <c:pt idx="84">
                        <c:v>160.3284706</c:v>
                      </c:pt>
                      <c:pt idx="85">
                        <c:v>161.3284706</c:v>
                      </c:pt>
                      <c:pt idx="86">
                        <c:v>162.3284706</c:v>
                      </c:pt>
                      <c:pt idx="87">
                        <c:v>163.3284706</c:v>
                      </c:pt>
                      <c:pt idx="88">
                        <c:v>164.3284706</c:v>
                      </c:pt>
                      <c:pt idx="89">
                        <c:v>165.3284706</c:v>
                      </c:pt>
                      <c:pt idx="90">
                        <c:v>166.3284706</c:v>
                      </c:pt>
                      <c:pt idx="91">
                        <c:v>167.3284706</c:v>
                      </c:pt>
                      <c:pt idx="92">
                        <c:v>168.3284706</c:v>
                      </c:pt>
                      <c:pt idx="93">
                        <c:v>169.3284706</c:v>
                      </c:pt>
                      <c:pt idx="94">
                        <c:v>170.3284706</c:v>
                      </c:pt>
                      <c:pt idx="95">
                        <c:v>171.3284706</c:v>
                      </c:pt>
                      <c:pt idx="96">
                        <c:v>172.3284706</c:v>
                      </c:pt>
                      <c:pt idx="97">
                        <c:v>173.3284706</c:v>
                      </c:pt>
                      <c:pt idx="98">
                        <c:v>174.3284706</c:v>
                      </c:pt>
                      <c:pt idx="99">
                        <c:v>175.3284706</c:v>
                      </c:pt>
                      <c:pt idx="100">
                        <c:v>176.3284706</c:v>
                      </c:pt>
                      <c:pt idx="101">
                        <c:v>177.3284706</c:v>
                      </c:pt>
                      <c:pt idx="102">
                        <c:v>178.3284706</c:v>
                      </c:pt>
                      <c:pt idx="103">
                        <c:v>179.3284706</c:v>
                      </c:pt>
                      <c:pt idx="104">
                        <c:v>180.3284706</c:v>
                      </c:pt>
                      <c:pt idx="105">
                        <c:v>181.3284706</c:v>
                      </c:pt>
                      <c:pt idx="106">
                        <c:v>182.3284706</c:v>
                      </c:pt>
                      <c:pt idx="107">
                        <c:v>183.3284706</c:v>
                      </c:pt>
                      <c:pt idx="108">
                        <c:v>184.3284706</c:v>
                      </c:pt>
                      <c:pt idx="109">
                        <c:v>185.3284706</c:v>
                      </c:pt>
                      <c:pt idx="110">
                        <c:v>186.3284706</c:v>
                      </c:pt>
                      <c:pt idx="111">
                        <c:v>187.3284706</c:v>
                      </c:pt>
                      <c:pt idx="112">
                        <c:v>188.3284706</c:v>
                      </c:pt>
                      <c:pt idx="113">
                        <c:v>189.3284706</c:v>
                      </c:pt>
                      <c:pt idx="114">
                        <c:v>190.3284706</c:v>
                      </c:pt>
                      <c:pt idx="115">
                        <c:v>191.3284706</c:v>
                      </c:pt>
                      <c:pt idx="116">
                        <c:v>192.3284706</c:v>
                      </c:pt>
                      <c:pt idx="117">
                        <c:v>193.3284706</c:v>
                      </c:pt>
                      <c:pt idx="118">
                        <c:v>194.3284706</c:v>
                      </c:pt>
                      <c:pt idx="119">
                        <c:v>195.3284706</c:v>
                      </c:pt>
                      <c:pt idx="120">
                        <c:v>196.3284706</c:v>
                      </c:pt>
                      <c:pt idx="121">
                        <c:v>197.3284706</c:v>
                      </c:pt>
                      <c:pt idx="122">
                        <c:v>198.3284706</c:v>
                      </c:pt>
                      <c:pt idx="123">
                        <c:v>199.3284706</c:v>
                      </c:pt>
                      <c:pt idx="124">
                        <c:v>200.3284706</c:v>
                      </c:pt>
                      <c:pt idx="125">
                        <c:v>201.3284706</c:v>
                      </c:pt>
                      <c:pt idx="126">
                        <c:v>202.3284706</c:v>
                      </c:pt>
                      <c:pt idx="127">
                        <c:v>203.3284706</c:v>
                      </c:pt>
                      <c:pt idx="128">
                        <c:v>204.3284706</c:v>
                      </c:pt>
                      <c:pt idx="129">
                        <c:v>205.3284706</c:v>
                      </c:pt>
                      <c:pt idx="130">
                        <c:v>206.3284706</c:v>
                      </c:pt>
                      <c:pt idx="131">
                        <c:v>207.3284706</c:v>
                      </c:pt>
                      <c:pt idx="132">
                        <c:v>208.3284706</c:v>
                      </c:pt>
                      <c:pt idx="133">
                        <c:v>209.3284706</c:v>
                      </c:pt>
                      <c:pt idx="134">
                        <c:v>210.3284706</c:v>
                      </c:pt>
                      <c:pt idx="135">
                        <c:v>211.3284706</c:v>
                      </c:pt>
                      <c:pt idx="136">
                        <c:v>212.3284706</c:v>
                      </c:pt>
                      <c:pt idx="137">
                        <c:v>213.3284706</c:v>
                      </c:pt>
                      <c:pt idx="138">
                        <c:v>214.3284706</c:v>
                      </c:pt>
                      <c:pt idx="139">
                        <c:v>215.3284706</c:v>
                      </c:pt>
                    </c:numCache>
                  </c:numRef>
                </c:xVal>
                <c:yVal>
                  <c:numRef>
                    <c:extLst xmlns:c15="http://schemas.microsoft.com/office/drawing/2012/chart">
                      <c:ext xmlns:c15="http://schemas.microsoft.com/office/drawing/2012/chart" uri="{02D57815-91ED-43cb-92C2-25804820EDAC}">
                        <c15:formulaRef>
                          <c15:sqref>Calcs!$E$2:$E$141</c15:sqref>
                        </c15:formulaRef>
                      </c:ext>
                    </c:extLst>
                    <c:numCache>
                      <c:formatCode>0.00</c:formatCode>
                      <c:ptCount val="140"/>
                      <c:pt idx="0">
                        <c:v>-0.43179275</c:v>
                      </c:pt>
                      <c:pt idx="1">
                        <c:v>-0.32073380499999998</c:v>
                      </c:pt>
                      <c:pt idx="2">
                        <c:v>-0.78393621400000002</c:v>
                      </c:pt>
                      <c:pt idx="3">
                        <c:v>-1.190897061</c:v>
                      </c:pt>
                      <c:pt idx="4">
                        <c:v>-1.500116185</c:v>
                      </c:pt>
                      <c:pt idx="5">
                        <c:v>-1.866339929</c:v>
                      </c:pt>
                      <c:pt idx="6">
                        <c:v>-2.0914289770000001</c:v>
                      </c:pt>
                      <c:pt idx="7">
                        <c:v>-2.253315036</c:v>
                      </c:pt>
                      <c:pt idx="8">
                        <c:v>-2.5203754150000002</c:v>
                      </c:pt>
                      <c:pt idx="9">
                        <c:v>-3.0334988279999999</c:v>
                      </c:pt>
                      <c:pt idx="10">
                        <c:v>-3.2943255279999999</c:v>
                      </c:pt>
                      <c:pt idx="11">
                        <c:v>-3.733137981</c:v>
                      </c:pt>
                      <c:pt idx="12">
                        <c:v>-4.0079083229999997</c:v>
                      </c:pt>
                      <c:pt idx="13">
                        <c:v>-4.2224752729999997</c:v>
                      </c:pt>
                      <c:pt idx="14">
                        <c:v>-3.7986636009999999</c:v>
                      </c:pt>
                      <c:pt idx="15">
                        <c:v>-4.7401918480000003</c:v>
                      </c:pt>
                      <c:pt idx="16">
                        <c:v>-5.1778558620000004</c:v>
                      </c:pt>
                      <c:pt idx="17">
                        <c:v>-5.1768247369999996</c:v>
                      </c:pt>
                      <c:pt idx="18">
                        <c:v>-5.3738312989999999</c:v>
                      </c:pt>
                      <c:pt idx="19">
                        <c:v>-5.3850408710000002</c:v>
                      </c:pt>
                      <c:pt idx="20">
                        <c:v>-5.4848330900000004</c:v>
                      </c:pt>
                      <c:pt idx="21">
                        <c:v>-5.6532495259999997</c:v>
                      </c:pt>
                      <c:pt idx="22">
                        <c:v>-5.668669543</c:v>
                      </c:pt>
                      <c:pt idx="23">
                        <c:v>-5.6955725150000003</c:v>
                      </c:pt>
                      <c:pt idx="24">
                        <c:v>-5.5020029050000003</c:v>
                      </c:pt>
                      <c:pt idx="25">
                        <c:v>-5.6306117410000001</c:v>
                      </c:pt>
                      <c:pt idx="26">
                        <c:v>-5.3589582450000002</c:v>
                      </c:pt>
                      <c:pt idx="27">
                        <c:v>-5.3158698869999998</c:v>
                      </c:pt>
                      <c:pt idx="28">
                        <c:v>-5.4769043809999998</c:v>
                      </c:pt>
                      <c:pt idx="29">
                        <c:v>-5.6403604869999997</c:v>
                      </c:pt>
                      <c:pt idx="30">
                        <c:v>-5.7008217129999998</c:v>
                      </c:pt>
                      <c:pt idx="31">
                        <c:v>-5.4719830869999999</c:v>
                      </c:pt>
                      <c:pt idx="32">
                        <c:v>-5.6375484299999998</c:v>
                      </c:pt>
                      <c:pt idx="33">
                        <c:v>-5.1188007200000003</c:v>
                      </c:pt>
                      <c:pt idx="34">
                        <c:v>-6.0945225289999998</c:v>
                      </c:pt>
                      <c:pt idx="35">
                        <c:v>-5.6734814059999996</c:v>
                      </c:pt>
                      <c:pt idx="36">
                        <c:v>-5.6229018379999998</c:v>
                      </c:pt>
                      <c:pt idx="37">
                        <c:v>-5.7101174050000001</c:v>
                      </c:pt>
                      <c:pt idx="38">
                        <c:v>-5.9291682879999996</c:v>
                      </c:pt>
                      <c:pt idx="39">
                        <c:v>-5.4886607200000004</c:v>
                      </c:pt>
                      <c:pt idx="40">
                        <c:v>-5.8462723040000002</c:v>
                      </c:pt>
                      <c:pt idx="41">
                        <c:v>-5.7716879619999997</c:v>
                      </c:pt>
                      <c:pt idx="42">
                        <c:v>-5.8328755340000003</c:v>
                      </c:pt>
                      <c:pt idx="43">
                        <c:v>-5.6967207650000002</c:v>
                      </c:pt>
                      <c:pt idx="44">
                        <c:v>-5.7119766209999998</c:v>
                      </c:pt>
                      <c:pt idx="45">
                        <c:v>-5.9395028300000003</c:v>
                      </c:pt>
                      <c:pt idx="46">
                        <c:v>-5.9698507799999998</c:v>
                      </c:pt>
                      <c:pt idx="47">
                        <c:v>-5.8238532909999998</c:v>
                      </c:pt>
                      <c:pt idx="48">
                        <c:v>-5.85420111</c:v>
                      </c:pt>
                      <c:pt idx="49">
                        <c:v>-5.8346799819999999</c:v>
                      </c:pt>
                      <c:pt idx="50">
                        <c:v>-5.7743126</c:v>
                      </c:pt>
                      <c:pt idx="51">
                        <c:v>-5.6693257419999998</c:v>
                      </c:pt>
                      <c:pt idx="52">
                        <c:v>-5.8181118469999999</c:v>
                      </c:pt>
                      <c:pt idx="53">
                        <c:v>-5.860270635</c:v>
                      </c:pt>
                      <c:pt idx="54">
                        <c:v>-5.6384858119999999</c:v>
                      </c:pt>
                      <c:pt idx="55">
                        <c:v>-5.5613860480000001</c:v>
                      </c:pt>
                      <c:pt idx="56">
                        <c:v>-5.9230985479999996</c:v>
                      </c:pt>
                      <c:pt idx="57">
                        <c:v>-5.707383439</c:v>
                      </c:pt>
                      <c:pt idx="58">
                        <c:v>-5.6332364579999998</c:v>
                      </c:pt>
                      <c:pt idx="59">
                        <c:v>-5.8399293370000001</c:v>
                      </c:pt>
                      <c:pt idx="60">
                        <c:v>-5.7051961750000002</c:v>
                      </c:pt>
                      <c:pt idx="61">
                        <c:v>-5.8202443160000001</c:v>
                      </c:pt>
                      <c:pt idx="62">
                        <c:v>-5.9029213580000004</c:v>
                      </c:pt>
                      <c:pt idx="63">
                        <c:v>-5.9509857200000003</c:v>
                      </c:pt>
                      <c:pt idx="64">
                        <c:v>-5.8950475219999996</c:v>
                      </c:pt>
                      <c:pt idx="65">
                        <c:v>-5.896359919</c:v>
                      </c:pt>
                      <c:pt idx="66">
                        <c:v>-5.9967536209999999</c:v>
                      </c:pt>
                      <c:pt idx="67">
                        <c:v>-5.9550868640000001</c:v>
                      </c:pt>
                      <c:pt idx="68">
                        <c:v>-5.8576458410000001</c:v>
                      </c:pt>
                      <c:pt idx="69">
                        <c:v>-5.6299556209999997</c:v>
                      </c:pt>
                      <c:pt idx="70">
                        <c:v>-5.5157824509999998</c:v>
                      </c:pt>
                      <c:pt idx="71">
                        <c:v>-5.4600080670000004</c:v>
                      </c:pt>
                      <c:pt idx="72">
                        <c:v>-5.4006249049999999</c:v>
                      </c:pt>
                      <c:pt idx="73">
                        <c:v>-5.5072521029999999</c:v>
                      </c:pt>
                      <c:pt idx="74">
                        <c:v>-5.5997718900000004</c:v>
                      </c:pt>
                      <c:pt idx="75">
                        <c:v>-5.5013467059999996</c:v>
                      </c:pt>
                      <c:pt idx="76">
                        <c:v>-5.4317928550000003</c:v>
                      </c:pt>
                      <c:pt idx="77">
                        <c:v>-5.3628950460000002</c:v>
                      </c:pt>
                      <c:pt idx="78">
                        <c:v>-5.3149949679999997</c:v>
                      </c:pt>
                      <c:pt idx="79">
                        <c:v>-5.1086300910000002</c:v>
                      </c:pt>
                      <c:pt idx="80">
                        <c:v>-5.0159464290000004</c:v>
                      </c:pt>
                      <c:pt idx="81">
                        <c:v>-4.9659134319999998</c:v>
                      </c:pt>
                      <c:pt idx="82">
                        <c:v>-4.929824344</c:v>
                      </c:pt>
                      <c:pt idx="83">
                        <c:v>-4.5869764999999996</c:v>
                      </c:pt>
                      <c:pt idx="84">
                        <c:v>-3.8333676140000001</c:v>
                      </c:pt>
                      <c:pt idx="85">
                        <c:v>-3.6857297980000001</c:v>
                      </c:pt>
                      <c:pt idx="86">
                        <c:v>-3.6142073510000001</c:v>
                      </c:pt>
                      <c:pt idx="87">
                        <c:v>-3.6273307369999999</c:v>
                      </c:pt>
                      <c:pt idx="88">
                        <c:v>-3.601084095</c:v>
                      </c:pt>
                      <c:pt idx="89">
                        <c:v>-3.5764778829999999</c:v>
                      </c:pt>
                      <c:pt idx="90">
                        <c:v>-3.544489665</c:v>
                      </c:pt>
                      <c:pt idx="91">
                        <c:v>-3.7349424290000002</c:v>
                      </c:pt>
                      <c:pt idx="92">
                        <c:v>-4.1203942260000002</c:v>
                      </c:pt>
                      <c:pt idx="93">
                        <c:v>-4.1834332910000001</c:v>
                      </c:pt>
                      <c:pt idx="94">
                        <c:v>-4.2244436539999999</c:v>
                      </c:pt>
                      <c:pt idx="95">
                        <c:v>-4.3215564999999998</c:v>
                      </c:pt>
                      <c:pt idx="96">
                        <c:v>-4.5287416069999997</c:v>
                      </c:pt>
                      <c:pt idx="97">
                        <c:v>-4.5385840980000003</c:v>
                      </c:pt>
                      <c:pt idx="98">
                        <c:v>-4.6960645410000001</c:v>
                      </c:pt>
                      <c:pt idx="99">
                        <c:v>-4.8139013759999996</c:v>
                      </c:pt>
                      <c:pt idx="100">
                        <c:v>-4.6583348779999998</c:v>
                      </c:pt>
                      <c:pt idx="101">
                        <c:v>-4.6522652950000003</c:v>
                      </c:pt>
                      <c:pt idx="102">
                        <c:v>-4.5984595070000003</c:v>
                      </c:pt>
                      <c:pt idx="103">
                        <c:v>-4.6056773800000004</c:v>
                      </c:pt>
                      <c:pt idx="104">
                        <c:v>-4.5492468370000001</c:v>
                      </c:pt>
                      <c:pt idx="105">
                        <c:v>-4.4500014339999998</c:v>
                      </c:pt>
                      <c:pt idx="106">
                        <c:v>-4.4680459680000002</c:v>
                      </c:pt>
                      <c:pt idx="107">
                        <c:v>-4.443713238</c:v>
                      </c:pt>
                      <c:pt idx="108">
                        <c:v>-4.6673571599999999</c:v>
                      </c:pt>
                      <c:pt idx="109">
                        <c:v>-4.6096144150000002</c:v>
                      </c:pt>
                      <c:pt idx="110">
                        <c:v>-4.5667447509999999</c:v>
                      </c:pt>
                      <c:pt idx="111">
                        <c:v>-4.6148636920000001</c:v>
                      </c:pt>
                      <c:pt idx="112">
                        <c:v>-4.5155011810000003</c:v>
                      </c:pt>
                      <c:pt idx="113">
                        <c:v>-4.546512871</c:v>
                      </c:pt>
                      <c:pt idx="114">
                        <c:v>-4.4882232950000001</c:v>
                      </c:pt>
                      <c:pt idx="115">
                        <c:v>-4.2408479760000004</c:v>
                      </c:pt>
                      <c:pt idx="116">
                        <c:v>-4.3770027059999999</c:v>
                      </c:pt>
                      <c:pt idx="117">
                        <c:v>-4.2699067939999997</c:v>
                      </c:pt>
                      <c:pt idx="118">
                        <c:v>-4.1662088590000002</c:v>
                      </c:pt>
                      <c:pt idx="119">
                        <c:v>-3.9891606390000001</c:v>
                      </c:pt>
                      <c:pt idx="120">
                        <c:v>-3.994238078</c:v>
                      </c:pt>
                      <c:pt idx="121">
                        <c:v>-3.9193256490000001</c:v>
                      </c:pt>
                      <c:pt idx="122">
                        <c:v>-3.9226064470000002</c:v>
                      </c:pt>
                      <c:pt idx="123">
                        <c:v>-3.8591769079999998</c:v>
                      </c:pt>
                      <c:pt idx="124">
                        <c:v>-3.818275748</c:v>
                      </c:pt>
                      <c:pt idx="125">
                        <c:v>-3.8039493310000001</c:v>
                      </c:pt>
                      <c:pt idx="126">
                        <c:v>-3.7598768050000002</c:v>
                      </c:pt>
                      <c:pt idx="127">
                        <c:v>-3.7933412940000002</c:v>
                      </c:pt>
                      <c:pt idx="128">
                        <c:v>-3.7716878330000001</c:v>
                      </c:pt>
                      <c:pt idx="129">
                        <c:v>-3.5030690309999999</c:v>
                      </c:pt>
                      <c:pt idx="130">
                        <c:v>-3.2123046390000001</c:v>
                      </c:pt>
                      <c:pt idx="131">
                        <c:v>-2.852115178</c:v>
                      </c:pt>
                      <c:pt idx="132">
                        <c:v>-2.6283150430000002</c:v>
                      </c:pt>
                      <c:pt idx="133">
                        <c:v>-2.1845814180000001</c:v>
                      </c:pt>
                      <c:pt idx="134">
                        <c:v>-1.5716795219999999</c:v>
                      </c:pt>
                      <c:pt idx="135">
                        <c:v>-0.95639059999999998</c:v>
                      </c:pt>
                      <c:pt idx="136">
                        <c:v>-0.731471553</c:v>
                      </c:pt>
                      <c:pt idx="137">
                        <c:v>-0.56812985100000002</c:v>
                      </c:pt>
                      <c:pt idx="138">
                        <c:v>-0.27128390099999999</c:v>
                      </c:pt>
                      <c:pt idx="139">
                        <c:v>-0.32024416</c:v>
                      </c:pt>
                    </c:numCache>
                  </c:numRef>
                </c:yVal>
                <c:smooth val="0"/>
                <c:extLst xmlns:c15="http://schemas.microsoft.com/office/drawing/2012/chart">
                  <c:ext xmlns:c16="http://schemas.microsoft.com/office/drawing/2014/chart" uri="{C3380CC4-5D6E-409C-BE32-E72D297353CC}">
                    <c16:uniqueId val="{00000006-4E78-446B-BDDD-5C169297D613}"/>
                  </c:ext>
                </c:extLst>
              </c15:ser>
            </c15:filteredScatterSeries>
            <c15:filteredScatterSeries>
              <c15:ser>
                <c:idx val="4"/>
                <c:order val="4"/>
                <c:tx>
                  <c:v>BedatBridge</c:v>
                </c:tx>
                <c:spPr>
                  <a:ln w="25400" cap="rnd">
                    <a:no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Calcs!$G$2:$G$69</c15:sqref>
                        </c15:formulaRef>
                      </c:ext>
                    </c:extLst>
                    <c:numCache>
                      <c:formatCode>0.00</c:formatCode>
                      <c:ptCount val="68"/>
                      <c:pt idx="0">
                        <c:v>0</c:v>
                      </c:pt>
                      <c:pt idx="1">
                        <c:v>3.2762873223275477</c:v>
                      </c:pt>
                      <c:pt idx="2">
                        <c:v>6.5527286402679064</c:v>
                      </c:pt>
                      <c:pt idx="3">
                        <c:v>9.8287262645882532</c:v>
                      </c:pt>
                      <c:pt idx="4">
                        <c:v>13.10501358978396</c:v>
                      </c:pt>
                      <c:pt idx="5">
                        <c:v>16.381454904855683</c:v>
                      </c:pt>
                      <c:pt idx="6">
                        <c:v>19.657742227353349</c:v>
                      </c:pt>
                      <c:pt idx="7">
                        <c:v>22.93373985437167</c:v>
                      </c:pt>
                      <c:pt idx="8">
                        <c:v>26.21018117231203</c:v>
                      </c:pt>
                      <c:pt idx="9">
                        <c:v>29.48646849194154</c:v>
                      </c:pt>
                      <c:pt idx="10">
                        <c:v>32.76275581713724</c:v>
                      </c:pt>
                      <c:pt idx="11">
                        <c:v>36.038907450516923</c:v>
                      </c:pt>
                      <c:pt idx="12">
                        <c:v>39.315194773014582</c:v>
                      </c:pt>
                      <c:pt idx="13">
                        <c:v>42.59148209534213</c:v>
                      </c:pt>
                      <c:pt idx="14">
                        <c:v>45.867923413282512</c:v>
                      </c:pt>
                      <c:pt idx="15">
                        <c:v>49.143921037602844</c:v>
                      </c:pt>
                      <c:pt idx="16">
                        <c:v>52.420208359930392</c:v>
                      </c:pt>
                      <c:pt idx="17">
                        <c:v>55.696649677870774</c:v>
                      </c:pt>
                      <c:pt idx="18">
                        <c:v>58.972937000198293</c:v>
                      </c:pt>
                      <c:pt idx="19">
                        <c:v>62.249088636446864</c:v>
                      </c:pt>
                      <c:pt idx="20">
                        <c:v>65.525375956076388</c:v>
                      </c:pt>
                      <c:pt idx="21">
                        <c:v>68.801663281272084</c:v>
                      </c:pt>
                      <c:pt idx="22">
                        <c:v>72.07810459634382</c:v>
                      </c:pt>
                      <c:pt idx="23">
                        <c:v>75.354391918841472</c:v>
                      </c:pt>
                      <c:pt idx="24">
                        <c:v>78.630389545859813</c:v>
                      </c:pt>
                      <c:pt idx="25">
                        <c:v>81.906830863800153</c:v>
                      </c:pt>
                      <c:pt idx="26">
                        <c:v>85.1831181861277</c:v>
                      </c:pt>
                      <c:pt idx="27">
                        <c:v>88.459405508625366</c:v>
                      </c:pt>
                      <c:pt idx="28">
                        <c:v>91.735557142005078</c:v>
                      </c:pt>
                      <c:pt idx="29">
                        <c:v>95.011844467200774</c:v>
                      </c:pt>
                      <c:pt idx="30">
                        <c:v>98.288131786830292</c:v>
                      </c:pt>
                      <c:pt idx="31">
                        <c:v>101.56457310477063</c:v>
                      </c:pt>
                      <c:pt idx="32">
                        <c:v>104.84057073178897</c:v>
                      </c:pt>
                      <c:pt idx="33">
                        <c:v>108.11685805428662</c:v>
                      </c:pt>
                      <c:pt idx="34">
                        <c:v>111.39329936935836</c:v>
                      </c:pt>
                      <c:pt idx="35">
                        <c:v>114.66958669455406</c:v>
                      </c:pt>
                      <c:pt idx="36">
                        <c:v>117.94558431887442</c:v>
                      </c:pt>
                      <c:pt idx="37">
                        <c:v>121.22202563681478</c:v>
                      </c:pt>
                      <c:pt idx="38">
                        <c:v>124.49831295914231</c:v>
                      </c:pt>
                      <c:pt idx="39">
                        <c:v>127.77460028163999</c:v>
                      </c:pt>
                      <c:pt idx="40">
                        <c:v>131.05075191501967</c:v>
                      </c:pt>
                      <c:pt idx="41">
                        <c:v>134.32703924021536</c:v>
                      </c:pt>
                      <c:pt idx="42">
                        <c:v>137.60332655984487</c:v>
                      </c:pt>
                      <c:pt idx="43">
                        <c:v>140.87976788048314</c:v>
                      </c:pt>
                      <c:pt idx="44">
                        <c:v>144.1557655048035</c:v>
                      </c:pt>
                      <c:pt idx="45">
                        <c:v>147.43205282730116</c:v>
                      </c:pt>
                      <c:pt idx="46">
                        <c:v>150.7084941450708</c:v>
                      </c:pt>
                      <c:pt idx="47">
                        <c:v>153.98478146756847</c:v>
                      </c:pt>
                      <c:pt idx="48">
                        <c:v>157.26106878719801</c:v>
                      </c:pt>
                      <c:pt idx="49">
                        <c:v>160.53722042614442</c:v>
                      </c:pt>
                      <c:pt idx="50">
                        <c:v>163.81350774577393</c:v>
                      </c:pt>
                      <c:pt idx="51">
                        <c:v>167.08994906371427</c:v>
                      </c:pt>
                      <c:pt idx="52">
                        <c:v>170.36623638604183</c:v>
                      </c:pt>
                      <c:pt idx="53">
                        <c:v>173.64223401036219</c:v>
                      </c:pt>
                      <c:pt idx="54">
                        <c:v>176.91867533100043</c:v>
                      </c:pt>
                      <c:pt idx="55">
                        <c:v>180.19496265062995</c:v>
                      </c:pt>
                      <c:pt idx="56">
                        <c:v>183.47124997312764</c:v>
                      </c:pt>
                      <c:pt idx="57">
                        <c:v>186.74740160920516</c:v>
                      </c:pt>
                      <c:pt idx="58">
                        <c:v>190.02368893170285</c:v>
                      </c:pt>
                      <c:pt idx="59">
                        <c:v>193.29997625133237</c:v>
                      </c:pt>
                      <c:pt idx="60">
                        <c:v>196.57641757197064</c:v>
                      </c:pt>
                      <c:pt idx="61">
                        <c:v>199.85241519629099</c:v>
                      </c:pt>
                      <c:pt idx="62">
                        <c:v>203.12870251878866</c:v>
                      </c:pt>
                      <c:pt idx="63">
                        <c:v>206.40514383655827</c:v>
                      </c:pt>
                      <c:pt idx="64">
                        <c:v>209.68143115905596</c:v>
                      </c:pt>
                      <c:pt idx="65">
                        <c:v>212.95742878337632</c:v>
                      </c:pt>
                      <c:pt idx="66">
                        <c:v>216.23387010401458</c:v>
                      </c:pt>
                      <c:pt idx="67">
                        <c:v>219.5101574236441</c:v>
                      </c:pt>
                    </c:numCache>
                  </c:numRef>
                </c:xVal>
                <c:yVal>
                  <c:numRef>
                    <c:extLst xmlns:c15="http://schemas.microsoft.com/office/drawing/2012/chart">
                      <c:ext xmlns:c15="http://schemas.microsoft.com/office/drawing/2012/chart" uri="{02D57815-91ED-43cb-92C2-25804820EDAC}">
                        <c15:formulaRef>
                          <c15:sqref>Calcs!$H$2:$H$69</c15:sqref>
                        </c15:formulaRef>
                      </c:ext>
                    </c:extLst>
                    <c:numCache>
                      <c:formatCode>0.00</c:formatCode>
                      <c:ptCount val="68"/>
                      <c:pt idx="0">
                        <c:v>15.809519039979147</c:v>
                      </c:pt>
                      <c:pt idx="1">
                        <c:v>13.725882959980751</c:v>
                      </c:pt>
                      <c:pt idx="2">
                        <c:v>11.89125960001757</c:v>
                      </c:pt>
                      <c:pt idx="3">
                        <c:v>11.154063839997482</c:v>
                      </c:pt>
                      <c:pt idx="4">
                        <c:v>9.884066160021618</c:v>
                      </c:pt>
                      <c:pt idx="5">
                        <c:v>8.0832350399925126</c:v>
                      </c:pt>
                      <c:pt idx="6">
                        <c:v>6.2472993600147442</c:v>
                      </c:pt>
                      <c:pt idx="7">
                        <c:v>4.3195012800182582</c:v>
                      </c:pt>
                      <c:pt idx="8">
                        <c:v>2.6863190399791463</c:v>
                      </c:pt>
                      <c:pt idx="9">
                        <c:v>1.1427026399928961</c:v>
                      </c:pt>
                      <c:pt idx="10">
                        <c:v>-3.2807999982812912E-2</c:v>
                      </c:pt>
                      <c:pt idx="11">
                        <c:v>-3.2807999982812912E-2</c:v>
                      </c:pt>
                      <c:pt idx="12">
                        <c:v>-3.2807999982812912E-2</c:v>
                      </c:pt>
                      <c:pt idx="13">
                        <c:v>-3.2807999982812912E-2</c:v>
                      </c:pt>
                      <c:pt idx="14">
                        <c:v>-3.2807999982812912E-2</c:v>
                      </c:pt>
                      <c:pt idx="15">
                        <c:v>-3.2807999982812912E-2</c:v>
                      </c:pt>
                      <c:pt idx="16">
                        <c:v>-3.2807999982812912E-2</c:v>
                      </c:pt>
                      <c:pt idx="17">
                        <c:v>-3.2807999982812912E-2</c:v>
                      </c:pt>
                      <c:pt idx="18">
                        <c:v>-3.2807999982812912E-2</c:v>
                      </c:pt>
                      <c:pt idx="19">
                        <c:v>-3.2807999982812912E-2</c:v>
                      </c:pt>
                      <c:pt idx="20">
                        <c:v>-3.2807999982812912E-2</c:v>
                      </c:pt>
                      <c:pt idx="21">
                        <c:v>-3.2807999982812912E-2</c:v>
                      </c:pt>
                      <c:pt idx="22">
                        <c:v>-3.2807999982812912E-2</c:v>
                      </c:pt>
                      <c:pt idx="23">
                        <c:v>-3.2807999982812912E-2</c:v>
                      </c:pt>
                      <c:pt idx="24">
                        <c:v>-3.2807999982812912E-2</c:v>
                      </c:pt>
                      <c:pt idx="25">
                        <c:v>-3.2807999982812912E-2</c:v>
                      </c:pt>
                      <c:pt idx="26">
                        <c:v>-3.2807999982812912E-2</c:v>
                      </c:pt>
                      <c:pt idx="27">
                        <c:v>-3.2807999982812912E-2</c:v>
                      </c:pt>
                      <c:pt idx="28">
                        <c:v>-3.2807999982812912E-2</c:v>
                      </c:pt>
                      <c:pt idx="29">
                        <c:v>-3.2807999982812912E-2</c:v>
                      </c:pt>
                      <c:pt idx="30">
                        <c:v>-3.2807999982812912E-2</c:v>
                      </c:pt>
                      <c:pt idx="31">
                        <c:v>-3.2807999982812912E-2</c:v>
                      </c:pt>
                      <c:pt idx="32">
                        <c:v>-3.2807999982812912E-2</c:v>
                      </c:pt>
                      <c:pt idx="33">
                        <c:v>-3.2807999982812912E-2</c:v>
                      </c:pt>
                      <c:pt idx="34">
                        <c:v>-3.2807999982812912E-2</c:v>
                      </c:pt>
                      <c:pt idx="35">
                        <c:v>-3.2807999982812912E-2</c:v>
                      </c:pt>
                      <c:pt idx="36">
                        <c:v>-3.2807999982812912E-2</c:v>
                      </c:pt>
                      <c:pt idx="37">
                        <c:v>-3.2807999982812912E-2</c:v>
                      </c:pt>
                      <c:pt idx="38">
                        <c:v>-3.2807999982812912E-2</c:v>
                      </c:pt>
                      <c:pt idx="39">
                        <c:v>-3.2807999982812912E-2</c:v>
                      </c:pt>
                      <c:pt idx="40">
                        <c:v>-3.2807999982812912E-2</c:v>
                      </c:pt>
                      <c:pt idx="41">
                        <c:v>-3.2807999982812912E-2</c:v>
                      </c:pt>
                      <c:pt idx="42">
                        <c:v>-3.2807999982812912E-2</c:v>
                      </c:pt>
                      <c:pt idx="43">
                        <c:v>-3.2807999982812912E-2</c:v>
                      </c:pt>
                      <c:pt idx="44">
                        <c:v>-3.2807999982812912E-2</c:v>
                      </c:pt>
                      <c:pt idx="45">
                        <c:v>-3.2807999982812912E-2</c:v>
                      </c:pt>
                      <c:pt idx="46">
                        <c:v>-3.2807999982812912E-2</c:v>
                      </c:pt>
                      <c:pt idx="47">
                        <c:v>-3.2807999982812912E-2</c:v>
                      </c:pt>
                      <c:pt idx="48">
                        <c:v>-3.2807999982812912E-2</c:v>
                      </c:pt>
                      <c:pt idx="49">
                        <c:v>-3.2807999982812912E-2</c:v>
                      </c:pt>
                      <c:pt idx="50">
                        <c:v>-3.2807999982812912E-2</c:v>
                      </c:pt>
                      <c:pt idx="51">
                        <c:v>-3.2807999982812912E-2</c:v>
                      </c:pt>
                      <c:pt idx="52">
                        <c:v>-3.2807999982812912E-2</c:v>
                      </c:pt>
                      <c:pt idx="53">
                        <c:v>-3.2807999982812912E-2</c:v>
                      </c:pt>
                      <c:pt idx="54">
                        <c:v>-3.2807999982812912E-2</c:v>
                      </c:pt>
                      <c:pt idx="55">
                        <c:v>-3.2807999982812912E-2</c:v>
                      </c:pt>
                      <c:pt idx="56">
                        <c:v>-3.2807999982812912E-2</c:v>
                      </c:pt>
                      <c:pt idx="57">
                        <c:v>-3.2807999982812912E-2</c:v>
                      </c:pt>
                      <c:pt idx="58">
                        <c:v>2.2601431199794519</c:v>
                      </c:pt>
                      <c:pt idx="59">
                        <c:v>4.6321615200210822</c:v>
                      </c:pt>
                      <c:pt idx="60">
                        <c:v>5.7833942399894589</c:v>
                      </c:pt>
                      <c:pt idx="61">
                        <c:v>7.1104778400032087</c:v>
                      </c:pt>
                      <c:pt idx="62">
                        <c:v>8.7685941599853354</c:v>
                      </c:pt>
                      <c:pt idx="63">
                        <c:v>10.558270560009777</c:v>
                      </c:pt>
                      <c:pt idx="64">
                        <c:v>12.244273679979683</c:v>
                      </c:pt>
                      <c:pt idx="65">
                        <c:v>14.626134480011382</c:v>
                      </c:pt>
                      <c:pt idx="66">
                        <c:v>16.237991519992438</c:v>
                      </c:pt>
                      <c:pt idx="67">
                        <c:v>16.729127280022077</c:v>
                      </c:pt>
                    </c:numCache>
                  </c:numRef>
                </c:yVal>
                <c:smooth val="0"/>
                <c:extLst xmlns:c15="http://schemas.microsoft.com/office/drawing/2012/chart">
                  <c:ext xmlns:c16="http://schemas.microsoft.com/office/drawing/2014/chart" uri="{C3380CC4-5D6E-409C-BE32-E72D297353CC}">
                    <c16:uniqueId val="{00000007-4E78-446B-BDDD-5C169297D613}"/>
                  </c:ext>
                </c:extLst>
              </c15:ser>
            </c15:filteredScatterSeries>
            <c15:filteredScatterSeries>
              <c15:ser>
                <c:idx val="8"/>
                <c:order val="8"/>
                <c:tx>
                  <c:v>Imelda</c:v>
                </c:tx>
                <c:spPr>
                  <a:ln w="25400" cap="rnd">
                    <a:solidFill>
                      <a:srgbClr val="5B9BD5"/>
                    </a:solidFill>
                    <a:round/>
                  </a:ln>
                  <a:effectLst/>
                </c:spPr>
                <c:marker>
                  <c:symbol val="none"/>
                </c:marker>
                <c:xVal>
                  <c:numRef>
                    <c:extLst xmlns:c15="http://schemas.microsoft.com/office/drawing/2012/chart">
                      <c:ext xmlns:c15="http://schemas.microsoft.com/office/drawing/2012/chart" uri="{02D57815-91ED-43cb-92C2-25804820EDAC}">
                        <c15:formulaRef>
                          <c15:sqref>Final!$D$11:$D$12</c15:sqref>
                        </c15:formulaRef>
                      </c:ext>
                    </c:extLst>
                    <c:numCache>
                      <c:formatCode>0.00</c:formatCode>
                      <c:ptCount val="2"/>
                      <c:pt idx="0">
                        <c:v>53</c:v>
                      </c:pt>
                      <c:pt idx="1">
                        <c:v>236</c:v>
                      </c:pt>
                    </c:numCache>
                  </c:numRef>
                </c:xVal>
                <c:yVal>
                  <c:numRef>
                    <c:extLst xmlns:c15="http://schemas.microsoft.com/office/drawing/2012/chart">
                      <c:ext xmlns:c15="http://schemas.microsoft.com/office/drawing/2012/chart" uri="{02D57815-91ED-43cb-92C2-25804820EDAC}">
                        <c15:formulaRef>
                          <c15:sqref>Final!$E$11:$E$12</c15:sqref>
                        </c15:formulaRef>
                      </c:ext>
                    </c:extLst>
                    <c:numCache>
                      <c:formatCode>0.00</c:formatCode>
                      <c:ptCount val="2"/>
                      <c:pt idx="0">
                        <c:v>13.703246378999999</c:v>
                      </c:pt>
                      <c:pt idx="1">
                        <c:v>13.703246378999999</c:v>
                      </c:pt>
                    </c:numCache>
                  </c:numRef>
                </c:yVal>
                <c:smooth val="0"/>
                <c:extLst xmlns:c15="http://schemas.microsoft.com/office/drawing/2012/chart">
                  <c:ext xmlns:c16="http://schemas.microsoft.com/office/drawing/2014/chart" uri="{C3380CC4-5D6E-409C-BE32-E72D297353CC}">
                    <c16:uniqueId val="{00000008-4E78-446B-BDDD-5C169297D613}"/>
                  </c:ext>
                </c:extLst>
              </c15:ser>
            </c15:filteredScatterSeries>
          </c:ext>
        </c:extLst>
      </c:scatterChart>
      <c:valAx>
        <c:axId val="561368728"/>
        <c:scaling>
          <c:orientation val="minMax"/>
          <c:max val="3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a:t>Distance (</a:t>
                </a:r>
                <a:r>
                  <a:rPr lang="en-US" dirty="0" err="1"/>
                  <a:t>ft</a:t>
                </a:r>
                <a:r>
                  <a:rPr lang="en-US" dirty="0"/>
                  <a: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61369056"/>
        <c:crosses val="autoZero"/>
        <c:crossBetween val="midCat"/>
      </c:valAx>
      <c:valAx>
        <c:axId val="561369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Elevation Above Geodetic Datum (ft)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61368728"/>
        <c:crosses val="autoZero"/>
        <c:crossBetween val="midCat"/>
      </c:valAx>
      <c:spPr>
        <a:solidFill>
          <a:sysClr val="window" lastClr="FFFFFF"/>
        </a:solidFill>
        <a:ln>
          <a:noFill/>
        </a:ln>
        <a:effectLst/>
      </c:spPr>
    </c:plotArea>
    <c:legend>
      <c:legendPos val="r"/>
      <c:layout>
        <c:manualLayout>
          <c:xMode val="edge"/>
          <c:yMode val="edge"/>
          <c:x val="0.84617538863578279"/>
          <c:y val="0.2787063960826906"/>
          <c:w val="0.14787303210094405"/>
          <c:h val="0.3869173000358270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Water Level</c:v>
                </c:pt>
              </c:strCache>
            </c:strRef>
          </c:tx>
          <c:spPr>
            <a:ln w="28575" cap="rnd">
              <a:solidFill>
                <a:schemeClr val="bg1">
                  <a:lumMod val="50000"/>
                </a:schemeClr>
              </a:solidFill>
              <a:round/>
            </a:ln>
            <a:effectLst/>
          </c:spPr>
          <c:marker>
            <c:symbol val="none"/>
          </c:marker>
          <c:xVal>
            <c:numRef>
              <c:f>Sheet1!$A$2:$A$481</c:f>
              <c:numCache>
                <c:formatCode>[$-409]m/d/yy\ h:mm\ AM/PM;@</c:formatCode>
                <c:ptCount val="480"/>
                <c:pt idx="0">
                  <c:v>43726</c:v>
                </c:pt>
                <c:pt idx="1">
                  <c:v>43726.010416666664</c:v>
                </c:pt>
                <c:pt idx="2">
                  <c:v>43726.020833333336</c:v>
                </c:pt>
                <c:pt idx="3">
                  <c:v>43726.03125</c:v>
                </c:pt>
                <c:pt idx="4">
                  <c:v>43726.041666666664</c:v>
                </c:pt>
                <c:pt idx="5">
                  <c:v>43726.052083333336</c:v>
                </c:pt>
                <c:pt idx="6">
                  <c:v>43726.0625</c:v>
                </c:pt>
                <c:pt idx="7">
                  <c:v>43726.072916666664</c:v>
                </c:pt>
                <c:pt idx="8">
                  <c:v>43726.083333333336</c:v>
                </c:pt>
                <c:pt idx="9">
                  <c:v>43726.09375</c:v>
                </c:pt>
                <c:pt idx="10">
                  <c:v>43726.104166666664</c:v>
                </c:pt>
                <c:pt idx="11">
                  <c:v>43726.114583333336</c:v>
                </c:pt>
                <c:pt idx="12">
                  <c:v>43726.125</c:v>
                </c:pt>
                <c:pt idx="13">
                  <c:v>43726.135416666664</c:v>
                </c:pt>
                <c:pt idx="14">
                  <c:v>43726.145833333336</c:v>
                </c:pt>
                <c:pt idx="15">
                  <c:v>43726.15625</c:v>
                </c:pt>
                <c:pt idx="16">
                  <c:v>43726.166666666664</c:v>
                </c:pt>
                <c:pt idx="17">
                  <c:v>43726.177083333336</c:v>
                </c:pt>
                <c:pt idx="18">
                  <c:v>43726.1875</c:v>
                </c:pt>
                <c:pt idx="19">
                  <c:v>43726.197916666664</c:v>
                </c:pt>
                <c:pt idx="20">
                  <c:v>43726.208333333336</c:v>
                </c:pt>
                <c:pt idx="21">
                  <c:v>43726.21875</c:v>
                </c:pt>
                <c:pt idx="22">
                  <c:v>43726.229166666664</c:v>
                </c:pt>
                <c:pt idx="23">
                  <c:v>43726.239583333336</c:v>
                </c:pt>
                <c:pt idx="24">
                  <c:v>43726.25</c:v>
                </c:pt>
                <c:pt idx="25">
                  <c:v>43726.260416666664</c:v>
                </c:pt>
                <c:pt idx="26">
                  <c:v>43726.270833333336</c:v>
                </c:pt>
                <c:pt idx="27">
                  <c:v>43726.28125</c:v>
                </c:pt>
                <c:pt idx="28">
                  <c:v>43726.291666666664</c:v>
                </c:pt>
                <c:pt idx="29">
                  <c:v>43726.302083333336</c:v>
                </c:pt>
                <c:pt idx="30">
                  <c:v>43726.3125</c:v>
                </c:pt>
                <c:pt idx="31">
                  <c:v>43726.322916666664</c:v>
                </c:pt>
                <c:pt idx="32">
                  <c:v>43726.333333333336</c:v>
                </c:pt>
                <c:pt idx="33">
                  <c:v>43726.34375</c:v>
                </c:pt>
                <c:pt idx="34">
                  <c:v>43726.354166666664</c:v>
                </c:pt>
                <c:pt idx="35">
                  <c:v>43726.364583333336</c:v>
                </c:pt>
                <c:pt idx="36">
                  <c:v>43726.375</c:v>
                </c:pt>
                <c:pt idx="37">
                  <c:v>43726.385416666664</c:v>
                </c:pt>
                <c:pt idx="38">
                  <c:v>43726.395833333336</c:v>
                </c:pt>
                <c:pt idx="39">
                  <c:v>43726.40625</c:v>
                </c:pt>
                <c:pt idx="40">
                  <c:v>43726.416666666664</c:v>
                </c:pt>
                <c:pt idx="41">
                  <c:v>43726.427083333336</c:v>
                </c:pt>
                <c:pt idx="42">
                  <c:v>43726.4375</c:v>
                </c:pt>
                <c:pt idx="43">
                  <c:v>43726.447916666664</c:v>
                </c:pt>
                <c:pt idx="44">
                  <c:v>43726.458333333336</c:v>
                </c:pt>
                <c:pt idx="45">
                  <c:v>43726.46875</c:v>
                </c:pt>
                <c:pt idx="46">
                  <c:v>43726.479166666664</c:v>
                </c:pt>
                <c:pt idx="47">
                  <c:v>43726.489583333336</c:v>
                </c:pt>
                <c:pt idx="48">
                  <c:v>43726.5</c:v>
                </c:pt>
                <c:pt idx="49">
                  <c:v>43726.510416666664</c:v>
                </c:pt>
                <c:pt idx="50">
                  <c:v>43726.520833333336</c:v>
                </c:pt>
                <c:pt idx="51">
                  <c:v>43726.53125</c:v>
                </c:pt>
                <c:pt idx="52">
                  <c:v>43726.541666666664</c:v>
                </c:pt>
                <c:pt idx="53">
                  <c:v>43726.552083333336</c:v>
                </c:pt>
                <c:pt idx="54">
                  <c:v>43726.5625</c:v>
                </c:pt>
                <c:pt idx="55">
                  <c:v>43726.572916666664</c:v>
                </c:pt>
                <c:pt idx="56">
                  <c:v>43726.583333333336</c:v>
                </c:pt>
                <c:pt idx="57">
                  <c:v>43726.59375</c:v>
                </c:pt>
                <c:pt idx="58">
                  <c:v>43726.604166666664</c:v>
                </c:pt>
                <c:pt idx="59">
                  <c:v>43726.614583333336</c:v>
                </c:pt>
                <c:pt idx="60">
                  <c:v>43726.625</c:v>
                </c:pt>
                <c:pt idx="61">
                  <c:v>43726.635416666664</c:v>
                </c:pt>
                <c:pt idx="62">
                  <c:v>43726.645833333336</c:v>
                </c:pt>
                <c:pt idx="63">
                  <c:v>43726.65625</c:v>
                </c:pt>
                <c:pt idx="64">
                  <c:v>43726.666666666664</c:v>
                </c:pt>
                <c:pt idx="65">
                  <c:v>43726.677083333336</c:v>
                </c:pt>
                <c:pt idx="66">
                  <c:v>43726.6875</c:v>
                </c:pt>
                <c:pt idx="67">
                  <c:v>43726.697916666664</c:v>
                </c:pt>
                <c:pt idx="68">
                  <c:v>43726.708333333336</c:v>
                </c:pt>
                <c:pt idx="69">
                  <c:v>43726.71875</c:v>
                </c:pt>
                <c:pt idx="70">
                  <c:v>43726.729166666664</c:v>
                </c:pt>
                <c:pt idx="71">
                  <c:v>43726.739583333336</c:v>
                </c:pt>
                <c:pt idx="72">
                  <c:v>43726.75</c:v>
                </c:pt>
                <c:pt idx="73">
                  <c:v>43726.760416666664</c:v>
                </c:pt>
                <c:pt idx="74">
                  <c:v>43726.770833333336</c:v>
                </c:pt>
                <c:pt idx="75">
                  <c:v>43726.78125</c:v>
                </c:pt>
                <c:pt idx="76">
                  <c:v>43726.791666666664</c:v>
                </c:pt>
                <c:pt idx="77">
                  <c:v>43726.802083333336</c:v>
                </c:pt>
                <c:pt idx="78">
                  <c:v>43726.8125</c:v>
                </c:pt>
                <c:pt idx="79">
                  <c:v>43726.822916666664</c:v>
                </c:pt>
                <c:pt idx="80">
                  <c:v>43726.833333333336</c:v>
                </c:pt>
                <c:pt idx="81">
                  <c:v>43726.84375</c:v>
                </c:pt>
                <c:pt idx="82">
                  <c:v>43726.854166666664</c:v>
                </c:pt>
                <c:pt idx="83">
                  <c:v>43726.864583333336</c:v>
                </c:pt>
                <c:pt idx="84">
                  <c:v>43726.875</c:v>
                </c:pt>
                <c:pt idx="85">
                  <c:v>43726.885416666664</c:v>
                </c:pt>
                <c:pt idx="86">
                  <c:v>43726.895833333336</c:v>
                </c:pt>
                <c:pt idx="87">
                  <c:v>43726.90625</c:v>
                </c:pt>
                <c:pt idx="88">
                  <c:v>43726.916666666664</c:v>
                </c:pt>
                <c:pt idx="89">
                  <c:v>43726.927083333336</c:v>
                </c:pt>
                <c:pt idx="90">
                  <c:v>43726.9375</c:v>
                </c:pt>
                <c:pt idx="91">
                  <c:v>43726.947916666664</c:v>
                </c:pt>
                <c:pt idx="92">
                  <c:v>43726.958333333336</c:v>
                </c:pt>
                <c:pt idx="93">
                  <c:v>43726.96875</c:v>
                </c:pt>
                <c:pt idx="94">
                  <c:v>43726.979166666664</c:v>
                </c:pt>
                <c:pt idx="95">
                  <c:v>43726.989583333336</c:v>
                </c:pt>
                <c:pt idx="96">
                  <c:v>43727</c:v>
                </c:pt>
                <c:pt idx="97">
                  <c:v>43727.010416666664</c:v>
                </c:pt>
                <c:pt idx="98">
                  <c:v>43727.020833333336</c:v>
                </c:pt>
                <c:pt idx="99">
                  <c:v>43727.03125</c:v>
                </c:pt>
                <c:pt idx="100">
                  <c:v>43727.041666666664</c:v>
                </c:pt>
                <c:pt idx="101">
                  <c:v>43727.052083333336</c:v>
                </c:pt>
                <c:pt idx="102">
                  <c:v>43727.0625</c:v>
                </c:pt>
                <c:pt idx="103">
                  <c:v>43727.072916666664</c:v>
                </c:pt>
                <c:pt idx="104">
                  <c:v>43727.083333333336</c:v>
                </c:pt>
                <c:pt idx="105">
                  <c:v>43727.09375</c:v>
                </c:pt>
                <c:pt idx="106">
                  <c:v>43727.104166666664</c:v>
                </c:pt>
                <c:pt idx="107">
                  <c:v>43727.114583333336</c:v>
                </c:pt>
                <c:pt idx="108">
                  <c:v>43727.125</c:v>
                </c:pt>
                <c:pt idx="109">
                  <c:v>43727.135416666664</c:v>
                </c:pt>
                <c:pt idx="110">
                  <c:v>43727.145833333336</c:v>
                </c:pt>
                <c:pt idx="111">
                  <c:v>43727.15625</c:v>
                </c:pt>
                <c:pt idx="112">
                  <c:v>43727.166666666664</c:v>
                </c:pt>
                <c:pt idx="113">
                  <c:v>43727.177083333336</c:v>
                </c:pt>
                <c:pt idx="114">
                  <c:v>43727.1875</c:v>
                </c:pt>
                <c:pt idx="115">
                  <c:v>43727.197916666664</c:v>
                </c:pt>
                <c:pt idx="116">
                  <c:v>43727.208333333336</c:v>
                </c:pt>
                <c:pt idx="117">
                  <c:v>43727.21875</c:v>
                </c:pt>
                <c:pt idx="118">
                  <c:v>43727.229166666664</c:v>
                </c:pt>
                <c:pt idx="119">
                  <c:v>43727.239583333336</c:v>
                </c:pt>
                <c:pt idx="120">
                  <c:v>43727.25</c:v>
                </c:pt>
                <c:pt idx="121">
                  <c:v>43727.260416666664</c:v>
                </c:pt>
                <c:pt idx="122">
                  <c:v>43727.270833333336</c:v>
                </c:pt>
                <c:pt idx="123">
                  <c:v>43727.28125</c:v>
                </c:pt>
                <c:pt idx="124">
                  <c:v>43727.291666666664</c:v>
                </c:pt>
                <c:pt idx="125">
                  <c:v>43727.302083333336</c:v>
                </c:pt>
                <c:pt idx="126">
                  <c:v>43727.3125</c:v>
                </c:pt>
                <c:pt idx="127">
                  <c:v>43727.322916666664</c:v>
                </c:pt>
                <c:pt idx="128">
                  <c:v>43727.333333333336</c:v>
                </c:pt>
                <c:pt idx="129">
                  <c:v>43727.34375</c:v>
                </c:pt>
                <c:pt idx="130">
                  <c:v>43727.354166666664</c:v>
                </c:pt>
                <c:pt idx="131">
                  <c:v>43727.364583333336</c:v>
                </c:pt>
                <c:pt idx="132">
                  <c:v>43727.375</c:v>
                </c:pt>
                <c:pt idx="133">
                  <c:v>43727.385416666664</c:v>
                </c:pt>
                <c:pt idx="134">
                  <c:v>43727.395833333336</c:v>
                </c:pt>
                <c:pt idx="135">
                  <c:v>43727.40625</c:v>
                </c:pt>
                <c:pt idx="136">
                  <c:v>43727.416666666664</c:v>
                </c:pt>
                <c:pt idx="137">
                  <c:v>43727.427083333336</c:v>
                </c:pt>
                <c:pt idx="138">
                  <c:v>43727.4375</c:v>
                </c:pt>
                <c:pt idx="139">
                  <c:v>43727.447916666664</c:v>
                </c:pt>
                <c:pt idx="140">
                  <c:v>43727.458333333336</c:v>
                </c:pt>
                <c:pt idx="141">
                  <c:v>43727.46875</c:v>
                </c:pt>
                <c:pt idx="142">
                  <c:v>43727.479166666664</c:v>
                </c:pt>
                <c:pt idx="143">
                  <c:v>43727.489583333336</c:v>
                </c:pt>
                <c:pt idx="144">
                  <c:v>43727.5</c:v>
                </c:pt>
                <c:pt idx="145">
                  <c:v>43727.510416666664</c:v>
                </c:pt>
                <c:pt idx="146">
                  <c:v>43727.520833333336</c:v>
                </c:pt>
                <c:pt idx="147">
                  <c:v>43727.53125</c:v>
                </c:pt>
                <c:pt idx="148">
                  <c:v>43727.541666666664</c:v>
                </c:pt>
                <c:pt idx="149">
                  <c:v>43727.552083333336</c:v>
                </c:pt>
                <c:pt idx="150">
                  <c:v>43727.5625</c:v>
                </c:pt>
                <c:pt idx="151">
                  <c:v>43727.572916666664</c:v>
                </c:pt>
                <c:pt idx="152">
                  <c:v>43727.583333333336</c:v>
                </c:pt>
                <c:pt idx="153">
                  <c:v>43727.59375</c:v>
                </c:pt>
                <c:pt idx="154">
                  <c:v>43727.604166666664</c:v>
                </c:pt>
                <c:pt idx="155">
                  <c:v>43727.614583333336</c:v>
                </c:pt>
                <c:pt idx="156">
                  <c:v>43727.625</c:v>
                </c:pt>
                <c:pt idx="157">
                  <c:v>43727.635416666664</c:v>
                </c:pt>
                <c:pt idx="158">
                  <c:v>43727.645833333336</c:v>
                </c:pt>
                <c:pt idx="159">
                  <c:v>43727.65625</c:v>
                </c:pt>
                <c:pt idx="160">
                  <c:v>43727.666666666664</c:v>
                </c:pt>
                <c:pt idx="161">
                  <c:v>43727.677083333336</c:v>
                </c:pt>
                <c:pt idx="162">
                  <c:v>43727.6875</c:v>
                </c:pt>
                <c:pt idx="163">
                  <c:v>43727.697916666664</c:v>
                </c:pt>
                <c:pt idx="164">
                  <c:v>43727.708333333336</c:v>
                </c:pt>
                <c:pt idx="165">
                  <c:v>43727.71875</c:v>
                </c:pt>
                <c:pt idx="166">
                  <c:v>43727.729166666664</c:v>
                </c:pt>
                <c:pt idx="167">
                  <c:v>43727.739583333336</c:v>
                </c:pt>
                <c:pt idx="168">
                  <c:v>43727.75</c:v>
                </c:pt>
                <c:pt idx="169">
                  <c:v>43727.760416666664</c:v>
                </c:pt>
                <c:pt idx="170">
                  <c:v>43727.770833333336</c:v>
                </c:pt>
                <c:pt idx="171">
                  <c:v>43727.78125</c:v>
                </c:pt>
                <c:pt idx="172">
                  <c:v>43727.791666666664</c:v>
                </c:pt>
                <c:pt idx="173">
                  <c:v>43727.802083333336</c:v>
                </c:pt>
                <c:pt idx="174">
                  <c:v>43727.8125</c:v>
                </c:pt>
                <c:pt idx="175">
                  <c:v>43727.822916666664</c:v>
                </c:pt>
                <c:pt idx="176">
                  <c:v>43727.833333333336</c:v>
                </c:pt>
                <c:pt idx="177">
                  <c:v>43727.84375</c:v>
                </c:pt>
                <c:pt idx="178">
                  <c:v>43727.854166666664</c:v>
                </c:pt>
                <c:pt idx="179">
                  <c:v>43727.864583333336</c:v>
                </c:pt>
                <c:pt idx="180">
                  <c:v>43727.875</c:v>
                </c:pt>
                <c:pt idx="181">
                  <c:v>43727.885416666664</c:v>
                </c:pt>
                <c:pt idx="182">
                  <c:v>43727.895833333336</c:v>
                </c:pt>
                <c:pt idx="183">
                  <c:v>43727.90625</c:v>
                </c:pt>
                <c:pt idx="184">
                  <c:v>43727.916666666664</c:v>
                </c:pt>
                <c:pt idx="185">
                  <c:v>43727.927083333336</c:v>
                </c:pt>
                <c:pt idx="186">
                  <c:v>43727.9375</c:v>
                </c:pt>
                <c:pt idx="187">
                  <c:v>43727.947916666664</c:v>
                </c:pt>
                <c:pt idx="188">
                  <c:v>43727.958333333336</c:v>
                </c:pt>
                <c:pt idx="189">
                  <c:v>43727.96875</c:v>
                </c:pt>
                <c:pt idx="190">
                  <c:v>43727.979166666664</c:v>
                </c:pt>
                <c:pt idx="191">
                  <c:v>43727.989583333336</c:v>
                </c:pt>
                <c:pt idx="192">
                  <c:v>43728</c:v>
                </c:pt>
                <c:pt idx="193">
                  <c:v>43728.010416666664</c:v>
                </c:pt>
                <c:pt idx="194">
                  <c:v>43728.020833333336</c:v>
                </c:pt>
                <c:pt idx="195">
                  <c:v>43728.03125</c:v>
                </c:pt>
                <c:pt idx="196">
                  <c:v>43728.041666666664</c:v>
                </c:pt>
                <c:pt idx="197">
                  <c:v>43728.052083333336</c:v>
                </c:pt>
                <c:pt idx="198">
                  <c:v>43728.0625</c:v>
                </c:pt>
                <c:pt idx="199">
                  <c:v>43728.072916666664</c:v>
                </c:pt>
                <c:pt idx="200">
                  <c:v>43728.083333333336</c:v>
                </c:pt>
                <c:pt idx="201">
                  <c:v>43728.09375</c:v>
                </c:pt>
                <c:pt idx="202">
                  <c:v>43728.104166666664</c:v>
                </c:pt>
                <c:pt idx="203">
                  <c:v>43728.114583333336</c:v>
                </c:pt>
                <c:pt idx="204">
                  <c:v>43728.125</c:v>
                </c:pt>
                <c:pt idx="205">
                  <c:v>43728.135416666664</c:v>
                </c:pt>
                <c:pt idx="206">
                  <c:v>43728.145833333336</c:v>
                </c:pt>
                <c:pt idx="207">
                  <c:v>43728.15625</c:v>
                </c:pt>
                <c:pt idx="208">
                  <c:v>43728.166666666664</c:v>
                </c:pt>
                <c:pt idx="209">
                  <c:v>43728.177083333336</c:v>
                </c:pt>
                <c:pt idx="210">
                  <c:v>43728.1875</c:v>
                </c:pt>
                <c:pt idx="211">
                  <c:v>43728.197916666664</c:v>
                </c:pt>
                <c:pt idx="212">
                  <c:v>43728.208333333336</c:v>
                </c:pt>
                <c:pt idx="213">
                  <c:v>43728.21875</c:v>
                </c:pt>
                <c:pt idx="214">
                  <c:v>43728.229166666664</c:v>
                </c:pt>
                <c:pt idx="215">
                  <c:v>43728.239583333336</c:v>
                </c:pt>
                <c:pt idx="216">
                  <c:v>43728.25</c:v>
                </c:pt>
                <c:pt idx="217">
                  <c:v>43728.260416666664</c:v>
                </c:pt>
                <c:pt idx="218">
                  <c:v>43728.270833333336</c:v>
                </c:pt>
                <c:pt idx="219">
                  <c:v>43728.28125</c:v>
                </c:pt>
                <c:pt idx="220">
                  <c:v>43728.291666666664</c:v>
                </c:pt>
                <c:pt idx="221">
                  <c:v>43728.302083333336</c:v>
                </c:pt>
                <c:pt idx="222">
                  <c:v>43728.3125</c:v>
                </c:pt>
                <c:pt idx="223">
                  <c:v>43728.322916666664</c:v>
                </c:pt>
                <c:pt idx="224">
                  <c:v>43728.333333333336</c:v>
                </c:pt>
                <c:pt idx="225">
                  <c:v>43728.34375</c:v>
                </c:pt>
                <c:pt idx="226">
                  <c:v>43728.354166666664</c:v>
                </c:pt>
                <c:pt idx="227">
                  <c:v>43728.364583333336</c:v>
                </c:pt>
                <c:pt idx="228">
                  <c:v>43728.375</c:v>
                </c:pt>
                <c:pt idx="229">
                  <c:v>43728.385416666664</c:v>
                </c:pt>
                <c:pt idx="230">
                  <c:v>43728.395833333336</c:v>
                </c:pt>
                <c:pt idx="231">
                  <c:v>43728.40625</c:v>
                </c:pt>
                <c:pt idx="232">
                  <c:v>43728.416666666664</c:v>
                </c:pt>
                <c:pt idx="233">
                  <c:v>43728.427083333336</c:v>
                </c:pt>
                <c:pt idx="234">
                  <c:v>43728.4375</c:v>
                </c:pt>
                <c:pt idx="235">
                  <c:v>43728.447916666664</c:v>
                </c:pt>
                <c:pt idx="236">
                  <c:v>43728.458333333336</c:v>
                </c:pt>
                <c:pt idx="237">
                  <c:v>43728.46875</c:v>
                </c:pt>
                <c:pt idx="238">
                  <c:v>43728.479166666664</c:v>
                </c:pt>
                <c:pt idx="239">
                  <c:v>43728.489583333336</c:v>
                </c:pt>
                <c:pt idx="240">
                  <c:v>43728.5</c:v>
                </c:pt>
                <c:pt idx="241">
                  <c:v>43728.510416666664</c:v>
                </c:pt>
                <c:pt idx="242">
                  <c:v>43728.520833333336</c:v>
                </c:pt>
                <c:pt idx="243">
                  <c:v>43728.53125</c:v>
                </c:pt>
                <c:pt idx="244">
                  <c:v>43728.541666666664</c:v>
                </c:pt>
                <c:pt idx="245">
                  <c:v>43728.552083333336</c:v>
                </c:pt>
                <c:pt idx="246">
                  <c:v>43728.5625</c:v>
                </c:pt>
                <c:pt idx="247">
                  <c:v>43728.572916666664</c:v>
                </c:pt>
                <c:pt idx="248">
                  <c:v>43728.583333333336</c:v>
                </c:pt>
                <c:pt idx="249">
                  <c:v>43728.59375</c:v>
                </c:pt>
                <c:pt idx="250">
                  <c:v>43728.604166666664</c:v>
                </c:pt>
                <c:pt idx="251">
                  <c:v>43728.614583333336</c:v>
                </c:pt>
                <c:pt idx="252">
                  <c:v>43728.625</c:v>
                </c:pt>
                <c:pt idx="253">
                  <c:v>43728.635416666664</c:v>
                </c:pt>
                <c:pt idx="254">
                  <c:v>43728.645833333336</c:v>
                </c:pt>
                <c:pt idx="255">
                  <c:v>43728.65625</c:v>
                </c:pt>
                <c:pt idx="256">
                  <c:v>43728.666666666664</c:v>
                </c:pt>
                <c:pt idx="257">
                  <c:v>43728.677083333336</c:v>
                </c:pt>
                <c:pt idx="258">
                  <c:v>43728.6875</c:v>
                </c:pt>
                <c:pt idx="259">
                  <c:v>43728.697916666664</c:v>
                </c:pt>
                <c:pt idx="260">
                  <c:v>43728.708333333336</c:v>
                </c:pt>
                <c:pt idx="261">
                  <c:v>43728.71875</c:v>
                </c:pt>
                <c:pt idx="262">
                  <c:v>43728.729166666664</c:v>
                </c:pt>
                <c:pt idx="263">
                  <c:v>43728.739583333336</c:v>
                </c:pt>
                <c:pt idx="264">
                  <c:v>43728.75</c:v>
                </c:pt>
                <c:pt idx="265">
                  <c:v>43728.760416666664</c:v>
                </c:pt>
                <c:pt idx="266">
                  <c:v>43728.770833333336</c:v>
                </c:pt>
                <c:pt idx="267">
                  <c:v>43728.78125</c:v>
                </c:pt>
                <c:pt idx="268">
                  <c:v>43728.791666666664</c:v>
                </c:pt>
                <c:pt idx="269">
                  <c:v>43728.802083333336</c:v>
                </c:pt>
                <c:pt idx="270">
                  <c:v>43728.8125</c:v>
                </c:pt>
                <c:pt idx="271">
                  <c:v>43728.822916666664</c:v>
                </c:pt>
                <c:pt idx="272">
                  <c:v>43728.833333333336</c:v>
                </c:pt>
                <c:pt idx="273">
                  <c:v>43728.84375</c:v>
                </c:pt>
                <c:pt idx="274">
                  <c:v>43728.854166666664</c:v>
                </c:pt>
                <c:pt idx="275">
                  <c:v>43728.864583333336</c:v>
                </c:pt>
                <c:pt idx="276">
                  <c:v>43728.875</c:v>
                </c:pt>
                <c:pt idx="277">
                  <c:v>43728.885416666664</c:v>
                </c:pt>
                <c:pt idx="278">
                  <c:v>43728.895833333336</c:v>
                </c:pt>
                <c:pt idx="279">
                  <c:v>43728.90625</c:v>
                </c:pt>
                <c:pt idx="280">
                  <c:v>43728.916666666664</c:v>
                </c:pt>
                <c:pt idx="281">
                  <c:v>43728.927083333336</c:v>
                </c:pt>
                <c:pt idx="282">
                  <c:v>43728.9375</c:v>
                </c:pt>
                <c:pt idx="283">
                  <c:v>43728.947916666664</c:v>
                </c:pt>
                <c:pt idx="284">
                  <c:v>43728.958333333336</c:v>
                </c:pt>
                <c:pt idx="285">
                  <c:v>43728.96875</c:v>
                </c:pt>
                <c:pt idx="286">
                  <c:v>43728.979166666664</c:v>
                </c:pt>
                <c:pt idx="287">
                  <c:v>43728.989583333336</c:v>
                </c:pt>
                <c:pt idx="288">
                  <c:v>43729</c:v>
                </c:pt>
                <c:pt idx="289">
                  <c:v>43729.010416666664</c:v>
                </c:pt>
                <c:pt idx="290">
                  <c:v>43729.020833333336</c:v>
                </c:pt>
                <c:pt idx="291">
                  <c:v>43729.03125</c:v>
                </c:pt>
                <c:pt idx="292">
                  <c:v>43729.041666666664</c:v>
                </c:pt>
                <c:pt idx="293">
                  <c:v>43729.052083333336</c:v>
                </c:pt>
                <c:pt idx="294">
                  <c:v>43729.0625</c:v>
                </c:pt>
                <c:pt idx="295">
                  <c:v>43729.072916666664</c:v>
                </c:pt>
                <c:pt idx="296">
                  <c:v>43729.083333333336</c:v>
                </c:pt>
                <c:pt idx="297">
                  <c:v>43729.09375</c:v>
                </c:pt>
                <c:pt idx="298">
                  <c:v>43729.104166666664</c:v>
                </c:pt>
                <c:pt idx="299">
                  <c:v>43729.114583333336</c:v>
                </c:pt>
                <c:pt idx="300">
                  <c:v>43729.125</c:v>
                </c:pt>
                <c:pt idx="301">
                  <c:v>43729.135416666664</c:v>
                </c:pt>
                <c:pt idx="302">
                  <c:v>43729.145833333336</c:v>
                </c:pt>
                <c:pt idx="303">
                  <c:v>43729.15625</c:v>
                </c:pt>
                <c:pt idx="304">
                  <c:v>43729.166666666664</c:v>
                </c:pt>
                <c:pt idx="305">
                  <c:v>43729.177083333336</c:v>
                </c:pt>
                <c:pt idx="306">
                  <c:v>43729.1875</c:v>
                </c:pt>
                <c:pt idx="307">
                  <c:v>43729.197916666664</c:v>
                </c:pt>
                <c:pt idx="308">
                  <c:v>43729.208333333336</c:v>
                </c:pt>
                <c:pt idx="309">
                  <c:v>43729.21875</c:v>
                </c:pt>
                <c:pt idx="310">
                  <c:v>43729.229166666664</c:v>
                </c:pt>
                <c:pt idx="311">
                  <c:v>43729.239583333336</c:v>
                </c:pt>
                <c:pt idx="312">
                  <c:v>43729.25</c:v>
                </c:pt>
                <c:pt idx="313">
                  <c:v>43729.260416666664</c:v>
                </c:pt>
                <c:pt idx="314">
                  <c:v>43729.270833333336</c:v>
                </c:pt>
                <c:pt idx="315">
                  <c:v>43729.28125</c:v>
                </c:pt>
                <c:pt idx="316">
                  <c:v>43729.291666666664</c:v>
                </c:pt>
                <c:pt idx="317">
                  <c:v>43729.302083333336</c:v>
                </c:pt>
                <c:pt idx="318">
                  <c:v>43729.3125</c:v>
                </c:pt>
                <c:pt idx="319">
                  <c:v>43729.322916666664</c:v>
                </c:pt>
                <c:pt idx="320">
                  <c:v>43729.333333333336</c:v>
                </c:pt>
                <c:pt idx="321">
                  <c:v>43729.34375</c:v>
                </c:pt>
                <c:pt idx="322">
                  <c:v>43729.354166666664</c:v>
                </c:pt>
                <c:pt idx="323">
                  <c:v>43729.364583333336</c:v>
                </c:pt>
                <c:pt idx="324">
                  <c:v>43729.375</c:v>
                </c:pt>
                <c:pt idx="325">
                  <c:v>43729.385416666664</c:v>
                </c:pt>
                <c:pt idx="326">
                  <c:v>43729.395833333336</c:v>
                </c:pt>
                <c:pt idx="327">
                  <c:v>43729.40625</c:v>
                </c:pt>
                <c:pt idx="328">
                  <c:v>43729.416666666664</c:v>
                </c:pt>
                <c:pt idx="329">
                  <c:v>43729.427083333336</c:v>
                </c:pt>
                <c:pt idx="330">
                  <c:v>43729.4375</c:v>
                </c:pt>
                <c:pt idx="331">
                  <c:v>43729.447916666664</c:v>
                </c:pt>
                <c:pt idx="332">
                  <c:v>43729.458333333336</c:v>
                </c:pt>
                <c:pt idx="333">
                  <c:v>43729.46875</c:v>
                </c:pt>
                <c:pt idx="334">
                  <c:v>43729.479166666664</c:v>
                </c:pt>
                <c:pt idx="335">
                  <c:v>43729.489583333336</c:v>
                </c:pt>
                <c:pt idx="336">
                  <c:v>43729.5</c:v>
                </c:pt>
                <c:pt idx="337">
                  <c:v>43729.510416666664</c:v>
                </c:pt>
                <c:pt idx="338">
                  <c:v>43729.520833333336</c:v>
                </c:pt>
                <c:pt idx="339">
                  <c:v>43729.53125</c:v>
                </c:pt>
                <c:pt idx="340">
                  <c:v>43729.541666666664</c:v>
                </c:pt>
                <c:pt idx="341">
                  <c:v>43729.552083333336</c:v>
                </c:pt>
                <c:pt idx="342">
                  <c:v>43729.5625</c:v>
                </c:pt>
                <c:pt idx="343">
                  <c:v>43729.572916666664</c:v>
                </c:pt>
                <c:pt idx="344">
                  <c:v>43729.583333333336</c:v>
                </c:pt>
                <c:pt idx="345">
                  <c:v>43729.59375</c:v>
                </c:pt>
                <c:pt idx="346">
                  <c:v>43729.604166666664</c:v>
                </c:pt>
                <c:pt idx="347">
                  <c:v>43729.614583333336</c:v>
                </c:pt>
                <c:pt idx="348">
                  <c:v>43729.625</c:v>
                </c:pt>
                <c:pt idx="349">
                  <c:v>43729.635416666664</c:v>
                </c:pt>
                <c:pt idx="350">
                  <c:v>43729.645833333336</c:v>
                </c:pt>
                <c:pt idx="351">
                  <c:v>43729.65625</c:v>
                </c:pt>
                <c:pt idx="352">
                  <c:v>43729.666666666664</c:v>
                </c:pt>
                <c:pt idx="353">
                  <c:v>43729.677083333336</c:v>
                </c:pt>
                <c:pt idx="354">
                  <c:v>43729.6875</c:v>
                </c:pt>
                <c:pt idx="355">
                  <c:v>43729.697916666664</c:v>
                </c:pt>
                <c:pt idx="356">
                  <c:v>43729.708333333336</c:v>
                </c:pt>
                <c:pt idx="357">
                  <c:v>43729.71875</c:v>
                </c:pt>
                <c:pt idx="358">
                  <c:v>43729.729166666664</c:v>
                </c:pt>
                <c:pt idx="359">
                  <c:v>43729.739583333336</c:v>
                </c:pt>
                <c:pt idx="360">
                  <c:v>43729.75</c:v>
                </c:pt>
                <c:pt idx="361">
                  <c:v>43729.760416666664</c:v>
                </c:pt>
                <c:pt idx="362">
                  <c:v>43729.770833333336</c:v>
                </c:pt>
                <c:pt idx="363">
                  <c:v>43729.78125</c:v>
                </c:pt>
                <c:pt idx="364">
                  <c:v>43729.791666666664</c:v>
                </c:pt>
                <c:pt idx="365">
                  <c:v>43729.802083333336</c:v>
                </c:pt>
                <c:pt idx="366">
                  <c:v>43729.8125</c:v>
                </c:pt>
                <c:pt idx="367">
                  <c:v>43729.822916666664</c:v>
                </c:pt>
                <c:pt idx="368">
                  <c:v>43729.833333333336</c:v>
                </c:pt>
                <c:pt idx="369">
                  <c:v>43729.84375</c:v>
                </c:pt>
                <c:pt idx="370">
                  <c:v>43729.854166666664</c:v>
                </c:pt>
                <c:pt idx="371">
                  <c:v>43729.864583333336</c:v>
                </c:pt>
                <c:pt idx="372">
                  <c:v>43729.875</c:v>
                </c:pt>
                <c:pt idx="373">
                  <c:v>43729.885416666664</c:v>
                </c:pt>
                <c:pt idx="374">
                  <c:v>43729.895833333336</c:v>
                </c:pt>
                <c:pt idx="375">
                  <c:v>43729.90625</c:v>
                </c:pt>
                <c:pt idx="376">
                  <c:v>43729.916666666664</c:v>
                </c:pt>
                <c:pt idx="377">
                  <c:v>43729.927083333336</c:v>
                </c:pt>
                <c:pt idx="378">
                  <c:v>43729.9375</c:v>
                </c:pt>
                <c:pt idx="379">
                  <c:v>43729.947916666664</c:v>
                </c:pt>
                <c:pt idx="380">
                  <c:v>43729.958333333336</c:v>
                </c:pt>
                <c:pt idx="381">
                  <c:v>43729.96875</c:v>
                </c:pt>
                <c:pt idx="382">
                  <c:v>43729.979166666664</c:v>
                </c:pt>
                <c:pt idx="383">
                  <c:v>43729.989583333336</c:v>
                </c:pt>
                <c:pt idx="384">
                  <c:v>43730</c:v>
                </c:pt>
              </c:numCache>
            </c:numRef>
          </c:xVal>
          <c:yVal>
            <c:numRef>
              <c:f>Sheet1!$B$2:$B$481</c:f>
              <c:numCache>
                <c:formatCode>General</c:formatCode>
                <c:ptCount val="480"/>
                <c:pt idx="0">
                  <c:v>7.09</c:v>
                </c:pt>
                <c:pt idx="1">
                  <c:v>7.1000000000000005</c:v>
                </c:pt>
                <c:pt idx="2">
                  <c:v>7.1000000000000005</c:v>
                </c:pt>
                <c:pt idx="3">
                  <c:v>7.1000000000000005</c:v>
                </c:pt>
                <c:pt idx="4">
                  <c:v>7.11</c:v>
                </c:pt>
                <c:pt idx="5">
                  <c:v>7.13</c:v>
                </c:pt>
                <c:pt idx="6">
                  <c:v>7.16</c:v>
                </c:pt>
                <c:pt idx="7">
                  <c:v>7.2</c:v>
                </c:pt>
                <c:pt idx="8">
                  <c:v>7.24</c:v>
                </c:pt>
                <c:pt idx="9">
                  <c:v>7.2700000000000005</c:v>
                </c:pt>
                <c:pt idx="10">
                  <c:v>7.28</c:v>
                </c:pt>
                <c:pt idx="11">
                  <c:v>7.29</c:v>
                </c:pt>
                <c:pt idx="12">
                  <c:v>7.29</c:v>
                </c:pt>
                <c:pt idx="13">
                  <c:v>7.29</c:v>
                </c:pt>
                <c:pt idx="14">
                  <c:v>7.28</c:v>
                </c:pt>
                <c:pt idx="15">
                  <c:v>7.2700000000000005</c:v>
                </c:pt>
                <c:pt idx="16">
                  <c:v>7.26</c:v>
                </c:pt>
                <c:pt idx="17">
                  <c:v>7.26</c:v>
                </c:pt>
                <c:pt idx="18">
                  <c:v>7.25</c:v>
                </c:pt>
                <c:pt idx="19">
                  <c:v>7.24</c:v>
                </c:pt>
                <c:pt idx="20">
                  <c:v>7.23</c:v>
                </c:pt>
                <c:pt idx="21">
                  <c:v>7.22</c:v>
                </c:pt>
                <c:pt idx="22">
                  <c:v>7.21</c:v>
                </c:pt>
                <c:pt idx="23">
                  <c:v>7.21</c:v>
                </c:pt>
                <c:pt idx="24">
                  <c:v>7.21</c:v>
                </c:pt>
                <c:pt idx="25">
                  <c:v>7.22</c:v>
                </c:pt>
                <c:pt idx="26">
                  <c:v>7.23</c:v>
                </c:pt>
                <c:pt idx="27">
                  <c:v>7.24</c:v>
                </c:pt>
                <c:pt idx="28">
                  <c:v>7.24</c:v>
                </c:pt>
                <c:pt idx="29">
                  <c:v>7.25</c:v>
                </c:pt>
                <c:pt idx="30">
                  <c:v>7.25</c:v>
                </c:pt>
                <c:pt idx="31">
                  <c:v>7.26</c:v>
                </c:pt>
                <c:pt idx="32">
                  <c:v>7.2700000000000005</c:v>
                </c:pt>
                <c:pt idx="33">
                  <c:v>7.28</c:v>
                </c:pt>
                <c:pt idx="34">
                  <c:v>7.29</c:v>
                </c:pt>
                <c:pt idx="35">
                  <c:v>7.29</c:v>
                </c:pt>
                <c:pt idx="36">
                  <c:v>7.29</c:v>
                </c:pt>
                <c:pt idx="37">
                  <c:v>7.29</c:v>
                </c:pt>
                <c:pt idx="38">
                  <c:v>7.29</c:v>
                </c:pt>
                <c:pt idx="39">
                  <c:v>7.29</c:v>
                </c:pt>
                <c:pt idx="40">
                  <c:v>7.29</c:v>
                </c:pt>
                <c:pt idx="41">
                  <c:v>7.3100000000000005</c:v>
                </c:pt>
                <c:pt idx="42">
                  <c:v>7.3500000000000005</c:v>
                </c:pt>
                <c:pt idx="43">
                  <c:v>7.3900000000000006</c:v>
                </c:pt>
                <c:pt idx="44">
                  <c:v>7.44</c:v>
                </c:pt>
                <c:pt idx="45">
                  <c:v>7.5</c:v>
                </c:pt>
                <c:pt idx="46">
                  <c:v>7.58</c:v>
                </c:pt>
                <c:pt idx="47">
                  <c:v>7.66</c:v>
                </c:pt>
                <c:pt idx="48">
                  <c:v>7.75</c:v>
                </c:pt>
                <c:pt idx="49">
                  <c:v>7.86</c:v>
                </c:pt>
                <c:pt idx="50">
                  <c:v>7.99</c:v>
                </c:pt>
                <c:pt idx="51">
                  <c:v>8.120000000000001</c:v>
                </c:pt>
                <c:pt idx="52">
                  <c:v>8.24</c:v>
                </c:pt>
                <c:pt idx="53">
                  <c:v>8.33</c:v>
                </c:pt>
                <c:pt idx="54">
                  <c:v>8.4</c:v>
                </c:pt>
                <c:pt idx="55">
                  <c:v>8.4600000000000009</c:v>
                </c:pt>
                <c:pt idx="56">
                  <c:v>8.51</c:v>
                </c:pt>
                <c:pt idx="57">
                  <c:v>8.5500000000000007</c:v>
                </c:pt>
                <c:pt idx="58">
                  <c:v>8.58</c:v>
                </c:pt>
                <c:pt idx="59">
                  <c:v>8.620000000000001</c:v>
                </c:pt>
                <c:pt idx="60">
                  <c:v>8.66</c:v>
                </c:pt>
                <c:pt idx="61">
                  <c:v>8.69</c:v>
                </c:pt>
                <c:pt idx="62">
                  <c:v>8.7100000000000009</c:v>
                </c:pt>
                <c:pt idx="63">
                  <c:v>8.7200000000000006</c:v>
                </c:pt>
                <c:pt idx="64">
                  <c:v>8.7100000000000009</c:v>
                </c:pt>
                <c:pt idx="65">
                  <c:v>8.7100000000000009</c:v>
                </c:pt>
                <c:pt idx="66">
                  <c:v>8.7200000000000006</c:v>
                </c:pt>
                <c:pt idx="67">
                  <c:v>8.74</c:v>
                </c:pt>
                <c:pt idx="68">
                  <c:v>8.77</c:v>
                </c:pt>
                <c:pt idx="69">
                  <c:v>8.83</c:v>
                </c:pt>
                <c:pt idx="70">
                  <c:v>8.9</c:v>
                </c:pt>
                <c:pt idx="71">
                  <c:v>8.9500000000000011</c:v>
                </c:pt>
                <c:pt idx="72">
                  <c:v>9</c:v>
                </c:pt>
                <c:pt idx="73">
                  <c:v>9.0400000000000009</c:v>
                </c:pt>
                <c:pt idx="74">
                  <c:v>9.07</c:v>
                </c:pt>
                <c:pt idx="75">
                  <c:v>9.11</c:v>
                </c:pt>
                <c:pt idx="76">
                  <c:v>9.16</c:v>
                </c:pt>
                <c:pt idx="77">
                  <c:v>9.2100000000000009</c:v>
                </c:pt>
                <c:pt idx="78">
                  <c:v>9.24</c:v>
                </c:pt>
                <c:pt idx="79">
                  <c:v>9.26</c:v>
                </c:pt>
                <c:pt idx="80">
                  <c:v>9.26</c:v>
                </c:pt>
                <c:pt idx="81">
                  <c:v>9.24</c:v>
                </c:pt>
                <c:pt idx="82">
                  <c:v>9.2100000000000009</c:v>
                </c:pt>
                <c:pt idx="83">
                  <c:v>9.18</c:v>
                </c:pt>
                <c:pt idx="84">
                  <c:v>9.15</c:v>
                </c:pt>
                <c:pt idx="85">
                  <c:v>9.120000000000001</c:v>
                </c:pt>
                <c:pt idx="86">
                  <c:v>9.1</c:v>
                </c:pt>
                <c:pt idx="87">
                  <c:v>9.09</c:v>
                </c:pt>
                <c:pt idx="88">
                  <c:v>9.1</c:v>
                </c:pt>
                <c:pt idx="89">
                  <c:v>9.1300000000000008</c:v>
                </c:pt>
                <c:pt idx="90">
                  <c:v>9.17</c:v>
                </c:pt>
                <c:pt idx="91">
                  <c:v>9.2200000000000006</c:v>
                </c:pt>
                <c:pt idx="92">
                  <c:v>9.27</c:v>
                </c:pt>
                <c:pt idx="93">
                  <c:v>9.31</c:v>
                </c:pt>
                <c:pt idx="94">
                  <c:v>9.36</c:v>
                </c:pt>
                <c:pt idx="95">
                  <c:v>9.4</c:v>
                </c:pt>
                <c:pt idx="96">
                  <c:v>9.44</c:v>
                </c:pt>
                <c:pt idx="97">
                  <c:v>9.4700000000000006</c:v>
                </c:pt>
                <c:pt idx="98">
                  <c:v>9.51</c:v>
                </c:pt>
                <c:pt idx="99">
                  <c:v>9.58</c:v>
                </c:pt>
                <c:pt idx="100">
                  <c:v>9.7000000000000011</c:v>
                </c:pt>
                <c:pt idx="101">
                  <c:v>9.86</c:v>
                </c:pt>
                <c:pt idx="102">
                  <c:v>10.040000000000001</c:v>
                </c:pt>
                <c:pt idx="103">
                  <c:v>10.23</c:v>
                </c:pt>
                <c:pt idx="104">
                  <c:v>10.48</c:v>
                </c:pt>
                <c:pt idx="105">
                  <c:v>10.9</c:v>
                </c:pt>
                <c:pt idx="106">
                  <c:v>11.53</c:v>
                </c:pt>
                <c:pt idx="107">
                  <c:v>12.24</c:v>
                </c:pt>
                <c:pt idx="108">
                  <c:v>12.9</c:v>
                </c:pt>
                <c:pt idx="109">
                  <c:v>13.47</c:v>
                </c:pt>
                <c:pt idx="110">
                  <c:v>14</c:v>
                </c:pt>
                <c:pt idx="111">
                  <c:v>14.46</c:v>
                </c:pt>
                <c:pt idx="112">
                  <c:v>14.8</c:v>
                </c:pt>
                <c:pt idx="113">
                  <c:v>15.030000000000001</c:v>
                </c:pt>
                <c:pt idx="114">
                  <c:v>15.200000000000001</c:v>
                </c:pt>
                <c:pt idx="115">
                  <c:v>15.370000000000001</c:v>
                </c:pt>
                <c:pt idx="116">
                  <c:v>15.51</c:v>
                </c:pt>
                <c:pt idx="117">
                  <c:v>15.66</c:v>
                </c:pt>
                <c:pt idx="118">
                  <c:v>15.83</c:v>
                </c:pt>
                <c:pt idx="119">
                  <c:v>16.02</c:v>
                </c:pt>
                <c:pt idx="120">
                  <c:v>16.21</c:v>
                </c:pt>
                <c:pt idx="121">
                  <c:v>16.350000000000001</c:v>
                </c:pt>
                <c:pt idx="122">
                  <c:v>16.490000000000002</c:v>
                </c:pt>
                <c:pt idx="123">
                  <c:v>16.66</c:v>
                </c:pt>
                <c:pt idx="124">
                  <c:v>16.850000000000001</c:v>
                </c:pt>
                <c:pt idx="125">
                  <c:v>17.010000000000002</c:v>
                </c:pt>
                <c:pt idx="126">
                  <c:v>17.13</c:v>
                </c:pt>
                <c:pt idx="127">
                  <c:v>17.23</c:v>
                </c:pt>
                <c:pt idx="128">
                  <c:v>17.34</c:v>
                </c:pt>
                <c:pt idx="129">
                  <c:v>17.48</c:v>
                </c:pt>
                <c:pt idx="130">
                  <c:v>17.62</c:v>
                </c:pt>
                <c:pt idx="131">
                  <c:v>17.760000000000002</c:v>
                </c:pt>
                <c:pt idx="132">
                  <c:v>17.89</c:v>
                </c:pt>
                <c:pt idx="133">
                  <c:v>18.03</c:v>
                </c:pt>
                <c:pt idx="134">
                  <c:v>18.190000000000001</c:v>
                </c:pt>
                <c:pt idx="135">
                  <c:v>18.350000000000001</c:v>
                </c:pt>
                <c:pt idx="136">
                  <c:v>18.48</c:v>
                </c:pt>
                <c:pt idx="137">
                  <c:v>18.600000000000001</c:v>
                </c:pt>
                <c:pt idx="138">
                  <c:v>18.68</c:v>
                </c:pt>
                <c:pt idx="139">
                  <c:v>18.760000000000002</c:v>
                </c:pt>
                <c:pt idx="140">
                  <c:v>18.850000000000001</c:v>
                </c:pt>
                <c:pt idx="141">
                  <c:v>18.96</c:v>
                </c:pt>
                <c:pt idx="142">
                  <c:v>19.09</c:v>
                </c:pt>
                <c:pt idx="143">
                  <c:v>19.2</c:v>
                </c:pt>
                <c:pt idx="144">
                  <c:v>19.260000000000002</c:v>
                </c:pt>
                <c:pt idx="145">
                  <c:v>19.3</c:v>
                </c:pt>
                <c:pt idx="146">
                  <c:v>19.330000000000002</c:v>
                </c:pt>
                <c:pt idx="147">
                  <c:v>19.34</c:v>
                </c:pt>
                <c:pt idx="148">
                  <c:v>19.36</c:v>
                </c:pt>
                <c:pt idx="149">
                  <c:v>19.38</c:v>
                </c:pt>
                <c:pt idx="150">
                  <c:v>19.43</c:v>
                </c:pt>
                <c:pt idx="151">
                  <c:v>19.5</c:v>
                </c:pt>
                <c:pt idx="152">
                  <c:v>19.57</c:v>
                </c:pt>
                <c:pt idx="153">
                  <c:v>19.62</c:v>
                </c:pt>
                <c:pt idx="154">
                  <c:v>19.64</c:v>
                </c:pt>
                <c:pt idx="155">
                  <c:v>19.650000000000002</c:v>
                </c:pt>
                <c:pt idx="156">
                  <c:v>19.650000000000002</c:v>
                </c:pt>
                <c:pt idx="157">
                  <c:v>19.66</c:v>
                </c:pt>
                <c:pt idx="158">
                  <c:v>19.66</c:v>
                </c:pt>
                <c:pt idx="159">
                  <c:v>19.670000000000002</c:v>
                </c:pt>
                <c:pt idx="160">
                  <c:v>19.68</c:v>
                </c:pt>
                <c:pt idx="161">
                  <c:v>19.68</c:v>
                </c:pt>
                <c:pt idx="162">
                  <c:v>19.690000000000001</c:v>
                </c:pt>
                <c:pt idx="163">
                  <c:v>19.690000000000001</c:v>
                </c:pt>
                <c:pt idx="164">
                  <c:v>19.7</c:v>
                </c:pt>
                <c:pt idx="165">
                  <c:v>19.7</c:v>
                </c:pt>
                <c:pt idx="166">
                  <c:v>19.7</c:v>
                </c:pt>
                <c:pt idx="167">
                  <c:v>19.7</c:v>
                </c:pt>
                <c:pt idx="168">
                  <c:v>19.7</c:v>
                </c:pt>
                <c:pt idx="169">
                  <c:v>19.7</c:v>
                </c:pt>
                <c:pt idx="170">
                  <c:v>19.690000000000001</c:v>
                </c:pt>
                <c:pt idx="171">
                  <c:v>19.690000000000001</c:v>
                </c:pt>
                <c:pt idx="172">
                  <c:v>19.68</c:v>
                </c:pt>
                <c:pt idx="173">
                  <c:v>19.66</c:v>
                </c:pt>
                <c:pt idx="174">
                  <c:v>19.63</c:v>
                </c:pt>
                <c:pt idx="175">
                  <c:v>19.61</c:v>
                </c:pt>
                <c:pt idx="176">
                  <c:v>19.580000000000002</c:v>
                </c:pt>
                <c:pt idx="177">
                  <c:v>19.55</c:v>
                </c:pt>
                <c:pt idx="178">
                  <c:v>19.510000000000002</c:v>
                </c:pt>
                <c:pt idx="179">
                  <c:v>19.47</c:v>
                </c:pt>
                <c:pt idx="180">
                  <c:v>19.440000000000001</c:v>
                </c:pt>
                <c:pt idx="181">
                  <c:v>19.400000000000002</c:v>
                </c:pt>
                <c:pt idx="182">
                  <c:v>19.36</c:v>
                </c:pt>
                <c:pt idx="183">
                  <c:v>19.32</c:v>
                </c:pt>
                <c:pt idx="184">
                  <c:v>19.28</c:v>
                </c:pt>
                <c:pt idx="185">
                  <c:v>19.23</c:v>
                </c:pt>
                <c:pt idx="186">
                  <c:v>19.16</c:v>
                </c:pt>
                <c:pt idx="187">
                  <c:v>19.09</c:v>
                </c:pt>
                <c:pt idx="188">
                  <c:v>19.02</c:v>
                </c:pt>
                <c:pt idx="189">
                  <c:v>18.95</c:v>
                </c:pt>
                <c:pt idx="190">
                  <c:v>18.87</c:v>
                </c:pt>
                <c:pt idx="191">
                  <c:v>18.79</c:v>
                </c:pt>
                <c:pt idx="192">
                  <c:v>18.71</c:v>
                </c:pt>
                <c:pt idx="193">
                  <c:v>18.63</c:v>
                </c:pt>
                <c:pt idx="194">
                  <c:v>18.54</c:v>
                </c:pt>
                <c:pt idx="195">
                  <c:v>18.47</c:v>
                </c:pt>
                <c:pt idx="196">
                  <c:v>18.39</c:v>
                </c:pt>
                <c:pt idx="197">
                  <c:v>18.309999999999999</c:v>
                </c:pt>
                <c:pt idx="198">
                  <c:v>18.23</c:v>
                </c:pt>
                <c:pt idx="199">
                  <c:v>18.16</c:v>
                </c:pt>
                <c:pt idx="200">
                  <c:v>18.09</c:v>
                </c:pt>
                <c:pt idx="201">
                  <c:v>18.03</c:v>
                </c:pt>
                <c:pt idx="202">
                  <c:v>17.97</c:v>
                </c:pt>
                <c:pt idx="203">
                  <c:v>17.91</c:v>
                </c:pt>
                <c:pt idx="204">
                  <c:v>17.850000000000001</c:v>
                </c:pt>
                <c:pt idx="205">
                  <c:v>17.79</c:v>
                </c:pt>
                <c:pt idx="206">
                  <c:v>17.73</c:v>
                </c:pt>
                <c:pt idx="207">
                  <c:v>17.670000000000002</c:v>
                </c:pt>
                <c:pt idx="208">
                  <c:v>17.61</c:v>
                </c:pt>
                <c:pt idx="209">
                  <c:v>17.559999999999999</c:v>
                </c:pt>
                <c:pt idx="210">
                  <c:v>17.510000000000002</c:v>
                </c:pt>
                <c:pt idx="211">
                  <c:v>17.45</c:v>
                </c:pt>
                <c:pt idx="212">
                  <c:v>17.400000000000002</c:v>
                </c:pt>
                <c:pt idx="213">
                  <c:v>17.350000000000001</c:v>
                </c:pt>
                <c:pt idx="214">
                  <c:v>17.3</c:v>
                </c:pt>
                <c:pt idx="215">
                  <c:v>17.25</c:v>
                </c:pt>
                <c:pt idx="216">
                  <c:v>17.21</c:v>
                </c:pt>
                <c:pt idx="217">
                  <c:v>17.16</c:v>
                </c:pt>
                <c:pt idx="218">
                  <c:v>17.11</c:v>
                </c:pt>
                <c:pt idx="219">
                  <c:v>17.059999999999999</c:v>
                </c:pt>
                <c:pt idx="220">
                  <c:v>17.02</c:v>
                </c:pt>
                <c:pt idx="221">
                  <c:v>16.98</c:v>
                </c:pt>
                <c:pt idx="222">
                  <c:v>16.96</c:v>
                </c:pt>
                <c:pt idx="223">
                  <c:v>16.920000000000002</c:v>
                </c:pt>
                <c:pt idx="224">
                  <c:v>16.88</c:v>
                </c:pt>
                <c:pt idx="225">
                  <c:v>16.84</c:v>
                </c:pt>
                <c:pt idx="226">
                  <c:v>16.8</c:v>
                </c:pt>
                <c:pt idx="227">
                  <c:v>16.77</c:v>
                </c:pt>
                <c:pt idx="228">
                  <c:v>16.73</c:v>
                </c:pt>
                <c:pt idx="229">
                  <c:v>16.7</c:v>
                </c:pt>
                <c:pt idx="230">
                  <c:v>16.66</c:v>
                </c:pt>
                <c:pt idx="231">
                  <c:v>16.63</c:v>
                </c:pt>
                <c:pt idx="232">
                  <c:v>16.600000000000001</c:v>
                </c:pt>
                <c:pt idx="233">
                  <c:v>16.57</c:v>
                </c:pt>
                <c:pt idx="234">
                  <c:v>16.54</c:v>
                </c:pt>
                <c:pt idx="235">
                  <c:v>16.5</c:v>
                </c:pt>
                <c:pt idx="236">
                  <c:v>16.47</c:v>
                </c:pt>
                <c:pt idx="237">
                  <c:v>16.440000000000001</c:v>
                </c:pt>
                <c:pt idx="238">
                  <c:v>16.41</c:v>
                </c:pt>
                <c:pt idx="239">
                  <c:v>16.38</c:v>
                </c:pt>
                <c:pt idx="240">
                  <c:v>16.350000000000001</c:v>
                </c:pt>
                <c:pt idx="241">
                  <c:v>16.309999999999999</c:v>
                </c:pt>
                <c:pt idx="242">
                  <c:v>16.29</c:v>
                </c:pt>
                <c:pt idx="243">
                  <c:v>16.260000000000002</c:v>
                </c:pt>
                <c:pt idx="244">
                  <c:v>16.23</c:v>
                </c:pt>
                <c:pt idx="245">
                  <c:v>16.2</c:v>
                </c:pt>
                <c:pt idx="246">
                  <c:v>16.18</c:v>
                </c:pt>
                <c:pt idx="247">
                  <c:v>16.16</c:v>
                </c:pt>
                <c:pt idx="248">
                  <c:v>16.14</c:v>
                </c:pt>
                <c:pt idx="249">
                  <c:v>16.12</c:v>
                </c:pt>
                <c:pt idx="250">
                  <c:v>16.09</c:v>
                </c:pt>
                <c:pt idx="251">
                  <c:v>16.059999999999999</c:v>
                </c:pt>
                <c:pt idx="252">
                  <c:v>16.02</c:v>
                </c:pt>
                <c:pt idx="253">
                  <c:v>15.99</c:v>
                </c:pt>
                <c:pt idx="254">
                  <c:v>15.96</c:v>
                </c:pt>
                <c:pt idx="255">
                  <c:v>15.93</c:v>
                </c:pt>
                <c:pt idx="256">
                  <c:v>15.91</c:v>
                </c:pt>
                <c:pt idx="257">
                  <c:v>15.88</c:v>
                </c:pt>
                <c:pt idx="258">
                  <c:v>15.85</c:v>
                </c:pt>
                <c:pt idx="259">
                  <c:v>15.82</c:v>
                </c:pt>
                <c:pt idx="260">
                  <c:v>15.8</c:v>
                </c:pt>
                <c:pt idx="261">
                  <c:v>15.780000000000001</c:v>
                </c:pt>
                <c:pt idx="262">
                  <c:v>15.76</c:v>
                </c:pt>
                <c:pt idx="263">
                  <c:v>15.73</c:v>
                </c:pt>
                <c:pt idx="264">
                  <c:v>15.700000000000001</c:v>
                </c:pt>
                <c:pt idx="265">
                  <c:v>15.68</c:v>
                </c:pt>
                <c:pt idx="266">
                  <c:v>15.65</c:v>
                </c:pt>
                <c:pt idx="267">
                  <c:v>15.63</c:v>
                </c:pt>
                <c:pt idx="268">
                  <c:v>15.6</c:v>
                </c:pt>
                <c:pt idx="269">
                  <c:v>15.57</c:v>
                </c:pt>
                <c:pt idx="270">
                  <c:v>15.55</c:v>
                </c:pt>
                <c:pt idx="271">
                  <c:v>15.52</c:v>
                </c:pt>
                <c:pt idx="272">
                  <c:v>15.49</c:v>
                </c:pt>
                <c:pt idx="273">
                  <c:v>15.47</c:v>
                </c:pt>
                <c:pt idx="274">
                  <c:v>15.450000000000001</c:v>
                </c:pt>
                <c:pt idx="275">
                  <c:v>15.43</c:v>
                </c:pt>
                <c:pt idx="276">
                  <c:v>15.4</c:v>
                </c:pt>
                <c:pt idx="277">
                  <c:v>15.38</c:v>
                </c:pt>
                <c:pt idx="278">
                  <c:v>15.35</c:v>
                </c:pt>
                <c:pt idx="279">
                  <c:v>15.33</c:v>
                </c:pt>
                <c:pt idx="280">
                  <c:v>15.3</c:v>
                </c:pt>
                <c:pt idx="281">
                  <c:v>15.280000000000001</c:v>
                </c:pt>
                <c:pt idx="282">
                  <c:v>15.26</c:v>
                </c:pt>
                <c:pt idx="283">
                  <c:v>15.25</c:v>
                </c:pt>
                <c:pt idx="284">
                  <c:v>15.23</c:v>
                </c:pt>
                <c:pt idx="285">
                  <c:v>15.21</c:v>
                </c:pt>
                <c:pt idx="286">
                  <c:v>15.18</c:v>
                </c:pt>
                <c:pt idx="287">
                  <c:v>15.14</c:v>
                </c:pt>
                <c:pt idx="288">
                  <c:v>15.11</c:v>
                </c:pt>
                <c:pt idx="289">
                  <c:v>15.08</c:v>
                </c:pt>
                <c:pt idx="290">
                  <c:v>15.06</c:v>
                </c:pt>
                <c:pt idx="291">
                  <c:v>15.030000000000001</c:v>
                </c:pt>
                <c:pt idx="292">
                  <c:v>15</c:v>
                </c:pt>
                <c:pt idx="293">
                  <c:v>14.98</c:v>
                </c:pt>
                <c:pt idx="294">
                  <c:v>14.96</c:v>
                </c:pt>
                <c:pt idx="295">
                  <c:v>14.94</c:v>
                </c:pt>
                <c:pt idx="296">
                  <c:v>14.92</c:v>
                </c:pt>
                <c:pt idx="297">
                  <c:v>14.89</c:v>
                </c:pt>
                <c:pt idx="298">
                  <c:v>14.870000000000001</c:v>
                </c:pt>
                <c:pt idx="299">
                  <c:v>14.84</c:v>
                </c:pt>
                <c:pt idx="300">
                  <c:v>14.81</c:v>
                </c:pt>
                <c:pt idx="301">
                  <c:v>14.790000000000001</c:v>
                </c:pt>
                <c:pt idx="302">
                  <c:v>14.76</c:v>
                </c:pt>
                <c:pt idx="303">
                  <c:v>14.74</c:v>
                </c:pt>
                <c:pt idx="304">
                  <c:v>14.72</c:v>
                </c:pt>
                <c:pt idx="305">
                  <c:v>14.69</c:v>
                </c:pt>
                <c:pt idx="306">
                  <c:v>14.67</c:v>
                </c:pt>
                <c:pt idx="307">
                  <c:v>14.65</c:v>
                </c:pt>
                <c:pt idx="308">
                  <c:v>14.63</c:v>
                </c:pt>
                <c:pt idx="309">
                  <c:v>14.6</c:v>
                </c:pt>
                <c:pt idx="310">
                  <c:v>14.58</c:v>
                </c:pt>
                <c:pt idx="311">
                  <c:v>14.55</c:v>
                </c:pt>
                <c:pt idx="312">
                  <c:v>14.52</c:v>
                </c:pt>
                <c:pt idx="313">
                  <c:v>14.5</c:v>
                </c:pt>
                <c:pt idx="314">
                  <c:v>14.48</c:v>
                </c:pt>
                <c:pt idx="315">
                  <c:v>14.46</c:v>
                </c:pt>
                <c:pt idx="316">
                  <c:v>14.43</c:v>
                </c:pt>
                <c:pt idx="317">
                  <c:v>14.41</c:v>
                </c:pt>
                <c:pt idx="318">
                  <c:v>14.39</c:v>
                </c:pt>
                <c:pt idx="319">
                  <c:v>14.36</c:v>
                </c:pt>
                <c:pt idx="320">
                  <c:v>14.34</c:v>
                </c:pt>
                <c:pt idx="321">
                  <c:v>14.31</c:v>
                </c:pt>
                <c:pt idx="322">
                  <c:v>14.280000000000001</c:v>
                </c:pt>
                <c:pt idx="323">
                  <c:v>14.26</c:v>
                </c:pt>
                <c:pt idx="324">
                  <c:v>14.24</c:v>
                </c:pt>
                <c:pt idx="325">
                  <c:v>14.21</c:v>
                </c:pt>
                <c:pt idx="326">
                  <c:v>14.19</c:v>
                </c:pt>
                <c:pt idx="327">
                  <c:v>14.17</c:v>
                </c:pt>
                <c:pt idx="328">
                  <c:v>14.15</c:v>
                </c:pt>
                <c:pt idx="329">
                  <c:v>14.120000000000001</c:v>
                </c:pt>
                <c:pt idx="330">
                  <c:v>14.1</c:v>
                </c:pt>
                <c:pt idx="331">
                  <c:v>14.08</c:v>
                </c:pt>
                <c:pt idx="332">
                  <c:v>14.05</c:v>
                </c:pt>
                <c:pt idx="333">
                  <c:v>14.030000000000001</c:v>
                </c:pt>
                <c:pt idx="334">
                  <c:v>14.01</c:v>
                </c:pt>
                <c:pt idx="335">
                  <c:v>13.99</c:v>
                </c:pt>
                <c:pt idx="336">
                  <c:v>13.96</c:v>
                </c:pt>
                <c:pt idx="337">
                  <c:v>13.94</c:v>
                </c:pt>
                <c:pt idx="338">
                  <c:v>13.92</c:v>
                </c:pt>
                <c:pt idx="339">
                  <c:v>13.89</c:v>
                </c:pt>
                <c:pt idx="340">
                  <c:v>13.870000000000001</c:v>
                </c:pt>
                <c:pt idx="341">
                  <c:v>13.85</c:v>
                </c:pt>
                <c:pt idx="342">
                  <c:v>13.83</c:v>
                </c:pt>
                <c:pt idx="343">
                  <c:v>13.81</c:v>
                </c:pt>
                <c:pt idx="344">
                  <c:v>13.780000000000001</c:v>
                </c:pt>
                <c:pt idx="345">
                  <c:v>13.76</c:v>
                </c:pt>
                <c:pt idx="346">
                  <c:v>13.74</c:v>
                </c:pt>
                <c:pt idx="347">
                  <c:v>13.72</c:v>
                </c:pt>
                <c:pt idx="348">
                  <c:v>13.69</c:v>
                </c:pt>
                <c:pt idx="349">
                  <c:v>13.67</c:v>
                </c:pt>
                <c:pt idx="350">
                  <c:v>13.65</c:v>
                </c:pt>
                <c:pt idx="351">
                  <c:v>13.620000000000001</c:v>
                </c:pt>
                <c:pt idx="352">
                  <c:v>13.6</c:v>
                </c:pt>
                <c:pt idx="353">
                  <c:v>13.58</c:v>
                </c:pt>
                <c:pt idx="354">
                  <c:v>13.56</c:v>
                </c:pt>
                <c:pt idx="355">
                  <c:v>13.540000000000001</c:v>
                </c:pt>
                <c:pt idx="356">
                  <c:v>13.52</c:v>
                </c:pt>
                <c:pt idx="357">
                  <c:v>13.5</c:v>
                </c:pt>
                <c:pt idx="358">
                  <c:v>13.48</c:v>
                </c:pt>
                <c:pt idx="359">
                  <c:v>13.46</c:v>
                </c:pt>
                <c:pt idx="360">
                  <c:v>13.44</c:v>
                </c:pt>
                <c:pt idx="361">
                  <c:v>13.42</c:v>
                </c:pt>
                <c:pt idx="362">
                  <c:v>13.39</c:v>
                </c:pt>
                <c:pt idx="363">
                  <c:v>13.370000000000001</c:v>
                </c:pt>
                <c:pt idx="364">
                  <c:v>13.35</c:v>
                </c:pt>
                <c:pt idx="365">
                  <c:v>13.33</c:v>
                </c:pt>
                <c:pt idx="366">
                  <c:v>13.31</c:v>
                </c:pt>
                <c:pt idx="367">
                  <c:v>13.290000000000001</c:v>
                </c:pt>
                <c:pt idx="368">
                  <c:v>13.27</c:v>
                </c:pt>
                <c:pt idx="369">
                  <c:v>13.25</c:v>
                </c:pt>
                <c:pt idx="370">
                  <c:v>13.22</c:v>
                </c:pt>
                <c:pt idx="371">
                  <c:v>13.200000000000001</c:v>
                </c:pt>
                <c:pt idx="372">
                  <c:v>13.18</c:v>
                </c:pt>
                <c:pt idx="373">
                  <c:v>13.16</c:v>
                </c:pt>
                <c:pt idx="374">
                  <c:v>13.14</c:v>
                </c:pt>
                <c:pt idx="375">
                  <c:v>13.120000000000001</c:v>
                </c:pt>
                <c:pt idx="376">
                  <c:v>13.1</c:v>
                </c:pt>
                <c:pt idx="377">
                  <c:v>13.08</c:v>
                </c:pt>
                <c:pt idx="378">
                  <c:v>13.05</c:v>
                </c:pt>
                <c:pt idx="379">
                  <c:v>13.02</c:v>
                </c:pt>
                <c:pt idx="380">
                  <c:v>13</c:v>
                </c:pt>
                <c:pt idx="381">
                  <c:v>12.98</c:v>
                </c:pt>
                <c:pt idx="382">
                  <c:v>12.96</c:v>
                </c:pt>
                <c:pt idx="383">
                  <c:v>12.94</c:v>
                </c:pt>
                <c:pt idx="384">
                  <c:v>12.92</c:v>
                </c:pt>
              </c:numCache>
            </c:numRef>
          </c:yVal>
          <c:smooth val="0"/>
          <c:extLst>
            <c:ext xmlns:c16="http://schemas.microsoft.com/office/drawing/2014/chart" uri="{C3380CC4-5D6E-409C-BE32-E72D297353CC}">
              <c16:uniqueId val="{00000000-9C09-4262-9C42-8382C34F9BE2}"/>
            </c:ext>
          </c:extLst>
        </c:ser>
        <c:ser>
          <c:idx val="1"/>
          <c:order val="1"/>
          <c:tx>
            <c:strRef>
              <c:f>Sheet1!$C$1</c:f>
              <c:strCache>
                <c:ptCount val="1"/>
                <c:pt idx="0">
                  <c:v>Velocity</c:v>
                </c:pt>
              </c:strCache>
            </c:strRef>
          </c:tx>
          <c:spPr>
            <a:ln w="28575" cap="rnd">
              <a:solidFill>
                <a:schemeClr val="accent2"/>
              </a:solidFill>
              <a:round/>
            </a:ln>
            <a:effectLst/>
          </c:spPr>
          <c:marker>
            <c:symbol val="none"/>
          </c:marker>
          <c:xVal>
            <c:numRef>
              <c:f>Sheet1!$A$2:$A$481</c:f>
              <c:numCache>
                <c:formatCode>[$-409]m/d/yy\ h:mm\ AM/PM;@</c:formatCode>
                <c:ptCount val="480"/>
                <c:pt idx="0">
                  <c:v>43726</c:v>
                </c:pt>
                <c:pt idx="1">
                  <c:v>43726.010416666664</c:v>
                </c:pt>
                <c:pt idx="2">
                  <c:v>43726.020833333336</c:v>
                </c:pt>
                <c:pt idx="3">
                  <c:v>43726.03125</c:v>
                </c:pt>
                <c:pt idx="4">
                  <c:v>43726.041666666664</c:v>
                </c:pt>
                <c:pt idx="5">
                  <c:v>43726.052083333336</c:v>
                </c:pt>
                <c:pt idx="6">
                  <c:v>43726.0625</c:v>
                </c:pt>
                <c:pt idx="7">
                  <c:v>43726.072916666664</c:v>
                </c:pt>
                <c:pt idx="8">
                  <c:v>43726.083333333336</c:v>
                </c:pt>
                <c:pt idx="9">
                  <c:v>43726.09375</c:v>
                </c:pt>
                <c:pt idx="10">
                  <c:v>43726.104166666664</c:v>
                </c:pt>
                <c:pt idx="11">
                  <c:v>43726.114583333336</c:v>
                </c:pt>
                <c:pt idx="12">
                  <c:v>43726.125</c:v>
                </c:pt>
                <c:pt idx="13">
                  <c:v>43726.135416666664</c:v>
                </c:pt>
                <c:pt idx="14">
                  <c:v>43726.145833333336</c:v>
                </c:pt>
                <c:pt idx="15">
                  <c:v>43726.15625</c:v>
                </c:pt>
                <c:pt idx="16">
                  <c:v>43726.166666666664</c:v>
                </c:pt>
                <c:pt idx="17">
                  <c:v>43726.177083333336</c:v>
                </c:pt>
                <c:pt idx="18">
                  <c:v>43726.1875</c:v>
                </c:pt>
                <c:pt idx="19">
                  <c:v>43726.197916666664</c:v>
                </c:pt>
                <c:pt idx="20">
                  <c:v>43726.208333333336</c:v>
                </c:pt>
                <c:pt idx="21">
                  <c:v>43726.21875</c:v>
                </c:pt>
                <c:pt idx="22">
                  <c:v>43726.229166666664</c:v>
                </c:pt>
                <c:pt idx="23">
                  <c:v>43726.239583333336</c:v>
                </c:pt>
                <c:pt idx="24">
                  <c:v>43726.25</c:v>
                </c:pt>
                <c:pt idx="25">
                  <c:v>43726.260416666664</c:v>
                </c:pt>
                <c:pt idx="26">
                  <c:v>43726.270833333336</c:v>
                </c:pt>
                <c:pt idx="27">
                  <c:v>43726.28125</c:v>
                </c:pt>
                <c:pt idx="28">
                  <c:v>43726.291666666664</c:v>
                </c:pt>
                <c:pt idx="29">
                  <c:v>43726.302083333336</c:v>
                </c:pt>
                <c:pt idx="30">
                  <c:v>43726.3125</c:v>
                </c:pt>
                <c:pt idx="31">
                  <c:v>43726.322916666664</c:v>
                </c:pt>
                <c:pt idx="32">
                  <c:v>43726.333333333336</c:v>
                </c:pt>
                <c:pt idx="33">
                  <c:v>43726.34375</c:v>
                </c:pt>
                <c:pt idx="34">
                  <c:v>43726.354166666664</c:v>
                </c:pt>
                <c:pt idx="35">
                  <c:v>43726.364583333336</c:v>
                </c:pt>
                <c:pt idx="36">
                  <c:v>43726.375</c:v>
                </c:pt>
                <c:pt idx="37">
                  <c:v>43726.385416666664</c:v>
                </c:pt>
                <c:pt idx="38">
                  <c:v>43726.395833333336</c:v>
                </c:pt>
                <c:pt idx="39">
                  <c:v>43726.40625</c:v>
                </c:pt>
                <c:pt idx="40">
                  <c:v>43726.416666666664</c:v>
                </c:pt>
                <c:pt idx="41">
                  <c:v>43726.427083333336</c:v>
                </c:pt>
                <c:pt idx="42">
                  <c:v>43726.4375</c:v>
                </c:pt>
                <c:pt idx="43">
                  <c:v>43726.447916666664</c:v>
                </c:pt>
                <c:pt idx="44">
                  <c:v>43726.458333333336</c:v>
                </c:pt>
                <c:pt idx="45">
                  <c:v>43726.46875</c:v>
                </c:pt>
                <c:pt idx="46">
                  <c:v>43726.479166666664</c:v>
                </c:pt>
                <c:pt idx="47">
                  <c:v>43726.489583333336</c:v>
                </c:pt>
                <c:pt idx="48">
                  <c:v>43726.5</c:v>
                </c:pt>
                <c:pt idx="49">
                  <c:v>43726.510416666664</c:v>
                </c:pt>
                <c:pt idx="50">
                  <c:v>43726.520833333336</c:v>
                </c:pt>
                <c:pt idx="51">
                  <c:v>43726.53125</c:v>
                </c:pt>
                <c:pt idx="52">
                  <c:v>43726.541666666664</c:v>
                </c:pt>
                <c:pt idx="53">
                  <c:v>43726.552083333336</c:v>
                </c:pt>
                <c:pt idx="54">
                  <c:v>43726.5625</c:v>
                </c:pt>
                <c:pt idx="55">
                  <c:v>43726.572916666664</c:v>
                </c:pt>
                <c:pt idx="56">
                  <c:v>43726.583333333336</c:v>
                </c:pt>
                <c:pt idx="57">
                  <c:v>43726.59375</c:v>
                </c:pt>
                <c:pt idx="58">
                  <c:v>43726.604166666664</c:v>
                </c:pt>
                <c:pt idx="59">
                  <c:v>43726.614583333336</c:v>
                </c:pt>
                <c:pt idx="60">
                  <c:v>43726.625</c:v>
                </c:pt>
                <c:pt idx="61">
                  <c:v>43726.635416666664</c:v>
                </c:pt>
                <c:pt idx="62">
                  <c:v>43726.645833333336</c:v>
                </c:pt>
                <c:pt idx="63">
                  <c:v>43726.65625</c:v>
                </c:pt>
                <c:pt idx="64">
                  <c:v>43726.666666666664</c:v>
                </c:pt>
                <c:pt idx="65">
                  <c:v>43726.677083333336</c:v>
                </c:pt>
                <c:pt idx="66">
                  <c:v>43726.6875</c:v>
                </c:pt>
                <c:pt idx="67">
                  <c:v>43726.697916666664</c:v>
                </c:pt>
                <c:pt idx="68">
                  <c:v>43726.708333333336</c:v>
                </c:pt>
                <c:pt idx="69">
                  <c:v>43726.71875</c:v>
                </c:pt>
                <c:pt idx="70">
                  <c:v>43726.729166666664</c:v>
                </c:pt>
                <c:pt idx="71">
                  <c:v>43726.739583333336</c:v>
                </c:pt>
                <c:pt idx="72">
                  <c:v>43726.75</c:v>
                </c:pt>
                <c:pt idx="73">
                  <c:v>43726.760416666664</c:v>
                </c:pt>
                <c:pt idx="74">
                  <c:v>43726.770833333336</c:v>
                </c:pt>
                <c:pt idx="75">
                  <c:v>43726.78125</c:v>
                </c:pt>
                <c:pt idx="76">
                  <c:v>43726.791666666664</c:v>
                </c:pt>
                <c:pt idx="77">
                  <c:v>43726.802083333336</c:v>
                </c:pt>
                <c:pt idx="78">
                  <c:v>43726.8125</c:v>
                </c:pt>
                <c:pt idx="79">
                  <c:v>43726.822916666664</c:v>
                </c:pt>
                <c:pt idx="80">
                  <c:v>43726.833333333336</c:v>
                </c:pt>
                <c:pt idx="81">
                  <c:v>43726.84375</c:v>
                </c:pt>
                <c:pt idx="82">
                  <c:v>43726.854166666664</c:v>
                </c:pt>
                <c:pt idx="83">
                  <c:v>43726.864583333336</c:v>
                </c:pt>
                <c:pt idx="84">
                  <c:v>43726.875</c:v>
                </c:pt>
                <c:pt idx="85">
                  <c:v>43726.885416666664</c:v>
                </c:pt>
                <c:pt idx="86">
                  <c:v>43726.895833333336</c:v>
                </c:pt>
                <c:pt idx="87">
                  <c:v>43726.90625</c:v>
                </c:pt>
                <c:pt idx="88">
                  <c:v>43726.916666666664</c:v>
                </c:pt>
                <c:pt idx="89">
                  <c:v>43726.927083333336</c:v>
                </c:pt>
                <c:pt idx="90">
                  <c:v>43726.9375</c:v>
                </c:pt>
                <c:pt idx="91">
                  <c:v>43726.947916666664</c:v>
                </c:pt>
                <c:pt idx="92">
                  <c:v>43726.958333333336</c:v>
                </c:pt>
                <c:pt idx="93">
                  <c:v>43726.96875</c:v>
                </c:pt>
                <c:pt idx="94">
                  <c:v>43726.979166666664</c:v>
                </c:pt>
                <c:pt idx="95">
                  <c:v>43726.989583333336</c:v>
                </c:pt>
                <c:pt idx="96">
                  <c:v>43727</c:v>
                </c:pt>
                <c:pt idx="97">
                  <c:v>43727.010416666664</c:v>
                </c:pt>
                <c:pt idx="98">
                  <c:v>43727.020833333336</c:v>
                </c:pt>
                <c:pt idx="99">
                  <c:v>43727.03125</c:v>
                </c:pt>
                <c:pt idx="100">
                  <c:v>43727.041666666664</c:v>
                </c:pt>
                <c:pt idx="101">
                  <c:v>43727.052083333336</c:v>
                </c:pt>
                <c:pt idx="102">
                  <c:v>43727.0625</c:v>
                </c:pt>
                <c:pt idx="103">
                  <c:v>43727.072916666664</c:v>
                </c:pt>
                <c:pt idx="104">
                  <c:v>43727.083333333336</c:v>
                </c:pt>
                <c:pt idx="105">
                  <c:v>43727.09375</c:v>
                </c:pt>
                <c:pt idx="106">
                  <c:v>43727.104166666664</c:v>
                </c:pt>
                <c:pt idx="107">
                  <c:v>43727.114583333336</c:v>
                </c:pt>
                <c:pt idx="108">
                  <c:v>43727.125</c:v>
                </c:pt>
                <c:pt idx="109">
                  <c:v>43727.135416666664</c:v>
                </c:pt>
                <c:pt idx="110">
                  <c:v>43727.145833333336</c:v>
                </c:pt>
                <c:pt idx="111">
                  <c:v>43727.15625</c:v>
                </c:pt>
                <c:pt idx="112">
                  <c:v>43727.166666666664</c:v>
                </c:pt>
                <c:pt idx="113">
                  <c:v>43727.177083333336</c:v>
                </c:pt>
                <c:pt idx="114">
                  <c:v>43727.1875</c:v>
                </c:pt>
                <c:pt idx="115">
                  <c:v>43727.197916666664</c:v>
                </c:pt>
                <c:pt idx="116">
                  <c:v>43727.208333333336</c:v>
                </c:pt>
                <c:pt idx="117">
                  <c:v>43727.21875</c:v>
                </c:pt>
                <c:pt idx="118">
                  <c:v>43727.229166666664</c:v>
                </c:pt>
                <c:pt idx="119">
                  <c:v>43727.239583333336</c:v>
                </c:pt>
                <c:pt idx="120">
                  <c:v>43727.25</c:v>
                </c:pt>
                <c:pt idx="121">
                  <c:v>43727.260416666664</c:v>
                </c:pt>
                <c:pt idx="122">
                  <c:v>43727.270833333336</c:v>
                </c:pt>
                <c:pt idx="123">
                  <c:v>43727.28125</c:v>
                </c:pt>
                <c:pt idx="124">
                  <c:v>43727.291666666664</c:v>
                </c:pt>
                <c:pt idx="125">
                  <c:v>43727.302083333336</c:v>
                </c:pt>
                <c:pt idx="126">
                  <c:v>43727.3125</c:v>
                </c:pt>
                <c:pt idx="127">
                  <c:v>43727.322916666664</c:v>
                </c:pt>
                <c:pt idx="128">
                  <c:v>43727.333333333336</c:v>
                </c:pt>
                <c:pt idx="129">
                  <c:v>43727.34375</c:v>
                </c:pt>
                <c:pt idx="130">
                  <c:v>43727.354166666664</c:v>
                </c:pt>
                <c:pt idx="131">
                  <c:v>43727.364583333336</c:v>
                </c:pt>
                <c:pt idx="132">
                  <c:v>43727.375</c:v>
                </c:pt>
                <c:pt idx="133">
                  <c:v>43727.385416666664</c:v>
                </c:pt>
                <c:pt idx="134">
                  <c:v>43727.395833333336</c:v>
                </c:pt>
                <c:pt idx="135">
                  <c:v>43727.40625</c:v>
                </c:pt>
                <c:pt idx="136">
                  <c:v>43727.416666666664</c:v>
                </c:pt>
                <c:pt idx="137">
                  <c:v>43727.427083333336</c:v>
                </c:pt>
                <c:pt idx="138">
                  <c:v>43727.4375</c:v>
                </c:pt>
                <c:pt idx="139">
                  <c:v>43727.447916666664</c:v>
                </c:pt>
                <c:pt idx="140">
                  <c:v>43727.458333333336</c:v>
                </c:pt>
                <c:pt idx="141">
                  <c:v>43727.46875</c:v>
                </c:pt>
                <c:pt idx="142">
                  <c:v>43727.479166666664</c:v>
                </c:pt>
                <c:pt idx="143">
                  <c:v>43727.489583333336</c:v>
                </c:pt>
                <c:pt idx="144">
                  <c:v>43727.5</c:v>
                </c:pt>
                <c:pt idx="145">
                  <c:v>43727.510416666664</c:v>
                </c:pt>
                <c:pt idx="146">
                  <c:v>43727.520833333336</c:v>
                </c:pt>
                <c:pt idx="147">
                  <c:v>43727.53125</c:v>
                </c:pt>
                <c:pt idx="148">
                  <c:v>43727.541666666664</c:v>
                </c:pt>
                <c:pt idx="149">
                  <c:v>43727.552083333336</c:v>
                </c:pt>
                <c:pt idx="150">
                  <c:v>43727.5625</c:v>
                </c:pt>
                <c:pt idx="151">
                  <c:v>43727.572916666664</c:v>
                </c:pt>
                <c:pt idx="152">
                  <c:v>43727.583333333336</c:v>
                </c:pt>
                <c:pt idx="153">
                  <c:v>43727.59375</c:v>
                </c:pt>
                <c:pt idx="154">
                  <c:v>43727.604166666664</c:v>
                </c:pt>
                <c:pt idx="155">
                  <c:v>43727.614583333336</c:v>
                </c:pt>
                <c:pt idx="156">
                  <c:v>43727.625</c:v>
                </c:pt>
                <c:pt idx="157">
                  <c:v>43727.635416666664</c:v>
                </c:pt>
                <c:pt idx="158">
                  <c:v>43727.645833333336</c:v>
                </c:pt>
                <c:pt idx="159">
                  <c:v>43727.65625</c:v>
                </c:pt>
                <c:pt idx="160">
                  <c:v>43727.666666666664</c:v>
                </c:pt>
                <c:pt idx="161">
                  <c:v>43727.677083333336</c:v>
                </c:pt>
                <c:pt idx="162">
                  <c:v>43727.6875</c:v>
                </c:pt>
                <c:pt idx="163">
                  <c:v>43727.697916666664</c:v>
                </c:pt>
                <c:pt idx="164">
                  <c:v>43727.708333333336</c:v>
                </c:pt>
                <c:pt idx="165">
                  <c:v>43727.71875</c:v>
                </c:pt>
                <c:pt idx="166">
                  <c:v>43727.729166666664</c:v>
                </c:pt>
                <c:pt idx="167">
                  <c:v>43727.739583333336</c:v>
                </c:pt>
                <c:pt idx="168">
                  <c:v>43727.75</c:v>
                </c:pt>
                <c:pt idx="169">
                  <c:v>43727.760416666664</c:v>
                </c:pt>
                <c:pt idx="170">
                  <c:v>43727.770833333336</c:v>
                </c:pt>
                <c:pt idx="171">
                  <c:v>43727.78125</c:v>
                </c:pt>
                <c:pt idx="172">
                  <c:v>43727.791666666664</c:v>
                </c:pt>
                <c:pt idx="173">
                  <c:v>43727.802083333336</c:v>
                </c:pt>
                <c:pt idx="174">
                  <c:v>43727.8125</c:v>
                </c:pt>
                <c:pt idx="175">
                  <c:v>43727.822916666664</c:v>
                </c:pt>
                <c:pt idx="176">
                  <c:v>43727.833333333336</c:v>
                </c:pt>
                <c:pt idx="177">
                  <c:v>43727.84375</c:v>
                </c:pt>
                <c:pt idx="178">
                  <c:v>43727.854166666664</c:v>
                </c:pt>
                <c:pt idx="179">
                  <c:v>43727.864583333336</c:v>
                </c:pt>
                <c:pt idx="180">
                  <c:v>43727.875</c:v>
                </c:pt>
                <c:pt idx="181">
                  <c:v>43727.885416666664</c:v>
                </c:pt>
                <c:pt idx="182">
                  <c:v>43727.895833333336</c:v>
                </c:pt>
                <c:pt idx="183">
                  <c:v>43727.90625</c:v>
                </c:pt>
                <c:pt idx="184">
                  <c:v>43727.916666666664</c:v>
                </c:pt>
                <c:pt idx="185">
                  <c:v>43727.927083333336</c:v>
                </c:pt>
                <c:pt idx="186">
                  <c:v>43727.9375</c:v>
                </c:pt>
                <c:pt idx="187">
                  <c:v>43727.947916666664</c:v>
                </c:pt>
                <c:pt idx="188">
                  <c:v>43727.958333333336</c:v>
                </c:pt>
                <c:pt idx="189">
                  <c:v>43727.96875</c:v>
                </c:pt>
                <c:pt idx="190">
                  <c:v>43727.979166666664</c:v>
                </c:pt>
                <c:pt idx="191">
                  <c:v>43727.989583333336</c:v>
                </c:pt>
                <c:pt idx="192">
                  <c:v>43728</c:v>
                </c:pt>
                <c:pt idx="193">
                  <c:v>43728.010416666664</c:v>
                </c:pt>
                <c:pt idx="194">
                  <c:v>43728.020833333336</c:v>
                </c:pt>
                <c:pt idx="195">
                  <c:v>43728.03125</c:v>
                </c:pt>
                <c:pt idx="196">
                  <c:v>43728.041666666664</c:v>
                </c:pt>
                <c:pt idx="197">
                  <c:v>43728.052083333336</c:v>
                </c:pt>
                <c:pt idx="198">
                  <c:v>43728.0625</c:v>
                </c:pt>
                <c:pt idx="199">
                  <c:v>43728.072916666664</c:v>
                </c:pt>
                <c:pt idx="200">
                  <c:v>43728.083333333336</c:v>
                </c:pt>
                <c:pt idx="201">
                  <c:v>43728.09375</c:v>
                </c:pt>
                <c:pt idx="202">
                  <c:v>43728.104166666664</c:v>
                </c:pt>
                <c:pt idx="203">
                  <c:v>43728.114583333336</c:v>
                </c:pt>
                <c:pt idx="204">
                  <c:v>43728.125</c:v>
                </c:pt>
                <c:pt idx="205">
                  <c:v>43728.135416666664</c:v>
                </c:pt>
                <c:pt idx="206">
                  <c:v>43728.145833333336</c:v>
                </c:pt>
                <c:pt idx="207">
                  <c:v>43728.15625</c:v>
                </c:pt>
                <c:pt idx="208">
                  <c:v>43728.166666666664</c:v>
                </c:pt>
                <c:pt idx="209">
                  <c:v>43728.177083333336</c:v>
                </c:pt>
                <c:pt idx="210">
                  <c:v>43728.1875</c:v>
                </c:pt>
                <c:pt idx="211">
                  <c:v>43728.197916666664</c:v>
                </c:pt>
                <c:pt idx="212">
                  <c:v>43728.208333333336</c:v>
                </c:pt>
                <c:pt idx="213">
                  <c:v>43728.21875</c:v>
                </c:pt>
                <c:pt idx="214">
                  <c:v>43728.229166666664</c:v>
                </c:pt>
                <c:pt idx="215">
                  <c:v>43728.239583333336</c:v>
                </c:pt>
                <c:pt idx="216">
                  <c:v>43728.25</c:v>
                </c:pt>
                <c:pt idx="217">
                  <c:v>43728.260416666664</c:v>
                </c:pt>
                <c:pt idx="218">
                  <c:v>43728.270833333336</c:v>
                </c:pt>
                <c:pt idx="219">
                  <c:v>43728.28125</c:v>
                </c:pt>
                <c:pt idx="220">
                  <c:v>43728.291666666664</c:v>
                </c:pt>
                <c:pt idx="221">
                  <c:v>43728.302083333336</c:v>
                </c:pt>
                <c:pt idx="222">
                  <c:v>43728.3125</c:v>
                </c:pt>
                <c:pt idx="223">
                  <c:v>43728.322916666664</c:v>
                </c:pt>
                <c:pt idx="224">
                  <c:v>43728.333333333336</c:v>
                </c:pt>
                <c:pt idx="225">
                  <c:v>43728.34375</c:v>
                </c:pt>
                <c:pt idx="226">
                  <c:v>43728.354166666664</c:v>
                </c:pt>
                <c:pt idx="227">
                  <c:v>43728.364583333336</c:v>
                </c:pt>
                <c:pt idx="228">
                  <c:v>43728.375</c:v>
                </c:pt>
                <c:pt idx="229">
                  <c:v>43728.385416666664</c:v>
                </c:pt>
                <c:pt idx="230">
                  <c:v>43728.395833333336</c:v>
                </c:pt>
                <c:pt idx="231">
                  <c:v>43728.40625</c:v>
                </c:pt>
                <c:pt idx="232">
                  <c:v>43728.416666666664</c:v>
                </c:pt>
                <c:pt idx="233">
                  <c:v>43728.427083333336</c:v>
                </c:pt>
                <c:pt idx="234">
                  <c:v>43728.4375</c:v>
                </c:pt>
                <c:pt idx="235">
                  <c:v>43728.447916666664</c:v>
                </c:pt>
                <c:pt idx="236">
                  <c:v>43728.458333333336</c:v>
                </c:pt>
                <c:pt idx="237">
                  <c:v>43728.46875</c:v>
                </c:pt>
                <c:pt idx="238">
                  <c:v>43728.479166666664</c:v>
                </c:pt>
                <c:pt idx="239">
                  <c:v>43728.489583333336</c:v>
                </c:pt>
                <c:pt idx="240">
                  <c:v>43728.5</c:v>
                </c:pt>
                <c:pt idx="241">
                  <c:v>43728.510416666664</c:v>
                </c:pt>
                <c:pt idx="242">
                  <c:v>43728.520833333336</c:v>
                </c:pt>
                <c:pt idx="243">
                  <c:v>43728.53125</c:v>
                </c:pt>
                <c:pt idx="244">
                  <c:v>43728.541666666664</c:v>
                </c:pt>
                <c:pt idx="245">
                  <c:v>43728.552083333336</c:v>
                </c:pt>
                <c:pt idx="246">
                  <c:v>43728.5625</c:v>
                </c:pt>
                <c:pt idx="247">
                  <c:v>43728.572916666664</c:v>
                </c:pt>
                <c:pt idx="248">
                  <c:v>43728.583333333336</c:v>
                </c:pt>
                <c:pt idx="249">
                  <c:v>43728.59375</c:v>
                </c:pt>
                <c:pt idx="250">
                  <c:v>43728.604166666664</c:v>
                </c:pt>
                <c:pt idx="251">
                  <c:v>43728.614583333336</c:v>
                </c:pt>
                <c:pt idx="252">
                  <c:v>43728.625</c:v>
                </c:pt>
                <c:pt idx="253">
                  <c:v>43728.635416666664</c:v>
                </c:pt>
                <c:pt idx="254">
                  <c:v>43728.645833333336</c:v>
                </c:pt>
                <c:pt idx="255">
                  <c:v>43728.65625</c:v>
                </c:pt>
                <c:pt idx="256">
                  <c:v>43728.666666666664</c:v>
                </c:pt>
                <c:pt idx="257">
                  <c:v>43728.677083333336</c:v>
                </c:pt>
                <c:pt idx="258">
                  <c:v>43728.6875</c:v>
                </c:pt>
                <c:pt idx="259">
                  <c:v>43728.697916666664</c:v>
                </c:pt>
                <c:pt idx="260">
                  <c:v>43728.708333333336</c:v>
                </c:pt>
                <c:pt idx="261">
                  <c:v>43728.71875</c:v>
                </c:pt>
                <c:pt idx="262">
                  <c:v>43728.729166666664</c:v>
                </c:pt>
                <c:pt idx="263">
                  <c:v>43728.739583333336</c:v>
                </c:pt>
                <c:pt idx="264">
                  <c:v>43728.75</c:v>
                </c:pt>
                <c:pt idx="265">
                  <c:v>43728.760416666664</c:v>
                </c:pt>
                <c:pt idx="266">
                  <c:v>43728.770833333336</c:v>
                </c:pt>
                <c:pt idx="267">
                  <c:v>43728.78125</c:v>
                </c:pt>
                <c:pt idx="268">
                  <c:v>43728.791666666664</c:v>
                </c:pt>
                <c:pt idx="269">
                  <c:v>43728.802083333336</c:v>
                </c:pt>
                <c:pt idx="270">
                  <c:v>43728.8125</c:v>
                </c:pt>
                <c:pt idx="271">
                  <c:v>43728.822916666664</c:v>
                </c:pt>
                <c:pt idx="272">
                  <c:v>43728.833333333336</c:v>
                </c:pt>
                <c:pt idx="273">
                  <c:v>43728.84375</c:v>
                </c:pt>
                <c:pt idx="274">
                  <c:v>43728.854166666664</c:v>
                </c:pt>
                <c:pt idx="275">
                  <c:v>43728.864583333336</c:v>
                </c:pt>
                <c:pt idx="276">
                  <c:v>43728.875</c:v>
                </c:pt>
                <c:pt idx="277">
                  <c:v>43728.885416666664</c:v>
                </c:pt>
                <c:pt idx="278">
                  <c:v>43728.895833333336</c:v>
                </c:pt>
                <c:pt idx="279">
                  <c:v>43728.90625</c:v>
                </c:pt>
                <c:pt idx="280">
                  <c:v>43728.916666666664</c:v>
                </c:pt>
                <c:pt idx="281">
                  <c:v>43728.927083333336</c:v>
                </c:pt>
                <c:pt idx="282">
                  <c:v>43728.9375</c:v>
                </c:pt>
                <c:pt idx="283">
                  <c:v>43728.947916666664</c:v>
                </c:pt>
                <c:pt idx="284">
                  <c:v>43728.958333333336</c:v>
                </c:pt>
                <c:pt idx="285">
                  <c:v>43728.96875</c:v>
                </c:pt>
                <c:pt idx="286">
                  <c:v>43728.979166666664</c:v>
                </c:pt>
                <c:pt idx="287">
                  <c:v>43728.989583333336</c:v>
                </c:pt>
                <c:pt idx="288">
                  <c:v>43729</c:v>
                </c:pt>
                <c:pt idx="289">
                  <c:v>43729.010416666664</c:v>
                </c:pt>
                <c:pt idx="290">
                  <c:v>43729.020833333336</c:v>
                </c:pt>
                <c:pt idx="291">
                  <c:v>43729.03125</c:v>
                </c:pt>
                <c:pt idx="292">
                  <c:v>43729.041666666664</c:v>
                </c:pt>
                <c:pt idx="293">
                  <c:v>43729.052083333336</c:v>
                </c:pt>
                <c:pt idx="294">
                  <c:v>43729.0625</c:v>
                </c:pt>
                <c:pt idx="295">
                  <c:v>43729.072916666664</c:v>
                </c:pt>
                <c:pt idx="296">
                  <c:v>43729.083333333336</c:v>
                </c:pt>
                <c:pt idx="297">
                  <c:v>43729.09375</c:v>
                </c:pt>
                <c:pt idx="298">
                  <c:v>43729.104166666664</c:v>
                </c:pt>
                <c:pt idx="299">
                  <c:v>43729.114583333336</c:v>
                </c:pt>
                <c:pt idx="300">
                  <c:v>43729.125</c:v>
                </c:pt>
                <c:pt idx="301">
                  <c:v>43729.135416666664</c:v>
                </c:pt>
                <c:pt idx="302">
                  <c:v>43729.145833333336</c:v>
                </c:pt>
                <c:pt idx="303">
                  <c:v>43729.15625</c:v>
                </c:pt>
                <c:pt idx="304">
                  <c:v>43729.166666666664</c:v>
                </c:pt>
                <c:pt idx="305">
                  <c:v>43729.177083333336</c:v>
                </c:pt>
                <c:pt idx="306">
                  <c:v>43729.1875</c:v>
                </c:pt>
                <c:pt idx="307">
                  <c:v>43729.197916666664</c:v>
                </c:pt>
                <c:pt idx="308">
                  <c:v>43729.208333333336</c:v>
                </c:pt>
                <c:pt idx="309">
                  <c:v>43729.21875</c:v>
                </c:pt>
                <c:pt idx="310">
                  <c:v>43729.229166666664</c:v>
                </c:pt>
                <c:pt idx="311">
                  <c:v>43729.239583333336</c:v>
                </c:pt>
                <c:pt idx="312">
                  <c:v>43729.25</c:v>
                </c:pt>
                <c:pt idx="313">
                  <c:v>43729.260416666664</c:v>
                </c:pt>
                <c:pt idx="314">
                  <c:v>43729.270833333336</c:v>
                </c:pt>
                <c:pt idx="315">
                  <c:v>43729.28125</c:v>
                </c:pt>
                <c:pt idx="316">
                  <c:v>43729.291666666664</c:v>
                </c:pt>
                <c:pt idx="317">
                  <c:v>43729.302083333336</c:v>
                </c:pt>
                <c:pt idx="318">
                  <c:v>43729.3125</c:v>
                </c:pt>
                <c:pt idx="319">
                  <c:v>43729.322916666664</c:v>
                </c:pt>
                <c:pt idx="320">
                  <c:v>43729.333333333336</c:v>
                </c:pt>
                <c:pt idx="321">
                  <c:v>43729.34375</c:v>
                </c:pt>
                <c:pt idx="322">
                  <c:v>43729.354166666664</c:v>
                </c:pt>
                <c:pt idx="323">
                  <c:v>43729.364583333336</c:v>
                </c:pt>
                <c:pt idx="324">
                  <c:v>43729.375</c:v>
                </c:pt>
                <c:pt idx="325">
                  <c:v>43729.385416666664</c:v>
                </c:pt>
                <c:pt idx="326">
                  <c:v>43729.395833333336</c:v>
                </c:pt>
                <c:pt idx="327">
                  <c:v>43729.40625</c:v>
                </c:pt>
                <c:pt idx="328">
                  <c:v>43729.416666666664</c:v>
                </c:pt>
                <c:pt idx="329">
                  <c:v>43729.427083333336</c:v>
                </c:pt>
                <c:pt idx="330">
                  <c:v>43729.4375</c:v>
                </c:pt>
                <c:pt idx="331">
                  <c:v>43729.447916666664</c:v>
                </c:pt>
                <c:pt idx="332">
                  <c:v>43729.458333333336</c:v>
                </c:pt>
                <c:pt idx="333">
                  <c:v>43729.46875</c:v>
                </c:pt>
                <c:pt idx="334">
                  <c:v>43729.479166666664</c:v>
                </c:pt>
                <c:pt idx="335">
                  <c:v>43729.489583333336</c:v>
                </c:pt>
                <c:pt idx="336">
                  <c:v>43729.5</c:v>
                </c:pt>
                <c:pt idx="337">
                  <c:v>43729.510416666664</c:v>
                </c:pt>
                <c:pt idx="338">
                  <c:v>43729.520833333336</c:v>
                </c:pt>
                <c:pt idx="339">
                  <c:v>43729.53125</c:v>
                </c:pt>
                <c:pt idx="340">
                  <c:v>43729.541666666664</c:v>
                </c:pt>
                <c:pt idx="341">
                  <c:v>43729.552083333336</c:v>
                </c:pt>
                <c:pt idx="342">
                  <c:v>43729.5625</c:v>
                </c:pt>
                <c:pt idx="343">
                  <c:v>43729.572916666664</c:v>
                </c:pt>
                <c:pt idx="344">
                  <c:v>43729.583333333336</c:v>
                </c:pt>
                <c:pt idx="345">
                  <c:v>43729.59375</c:v>
                </c:pt>
                <c:pt idx="346">
                  <c:v>43729.604166666664</c:v>
                </c:pt>
                <c:pt idx="347">
                  <c:v>43729.614583333336</c:v>
                </c:pt>
                <c:pt idx="348">
                  <c:v>43729.625</c:v>
                </c:pt>
                <c:pt idx="349">
                  <c:v>43729.635416666664</c:v>
                </c:pt>
                <c:pt idx="350">
                  <c:v>43729.645833333336</c:v>
                </c:pt>
                <c:pt idx="351">
                  <c:v>43729.65625</c:v>
                </c:pt>
                <c:pt idx="352">
                  <c:v>43729.666666666664</c:v>
                </c:pt>
                <c:pt idx="353">
                  <c:v>43729.677083333336</c:v>
                </c:pt>
                <c:pt idx="354">
                  <c:v>43729.6875</c:v>
                </c:pt>
                <c:pt idx="355">
                  <c:v>43729.697916666664</c:v>
                </c:pt>
                <c:pt idx="356">
                  <c:v>43729.708333333336</c:v>
                </c:pt>
                <c:pt idx="357">
                  <c:v>43729.71875</c:v>
                </c:pt>
                <c:pt idx="358">
                  <c:v>43729.729166666664</c:v>
                </c:pt>
                <c:pt idx="359">
                  <c:v>43729.739583333336</c:v>
                </c:pt>
                <c:pt idx="360">
                  <c:v>43729.75</c:v>
                </c:pt>
                <c:pt idx="361">
                  <c:v>43729.760416666664</c:v>
                </c:pt>
                <c:pt idx="362">
                  <c:v>43729.770833333336</c:v>
                </c:pt>
                <c:pt idx="363">
                  <c:v>43729.78125</c:v>
                </c:pt>
                <c:pt idx="364">
                  <c:v>43729.791666666664</c:v>
                </c:pt>
                <c:pt idx="365">
                  <c:v>43729.802083333336</c:v>
                </c:pt>
                <c:pt idx="366">
                  <c:v>43729.8125</c:v>
                </c:pt>
                <c:pt idx="367">
                  <c:v>43729.822916666664</c:v>
                </c:pt>
                <c:pt idx="368">
                  <c:v>43729.833333333336</c:v>
                </c:pt>
                <c:pt idx="369">
                  <c:v>43729.84375</c:v>
                </c:pt>
                <c:pt idx="370">
                  <c:v>43729.854166666664</c:v>
                </c:pt>
                <c:pt idx="371">
                  <c:v>43729.864583333336</c:v>
                </c:pt>
                <c:pt idx="372">
                  <c:v>43729.875</c:v>
                </c:pt>
                <c:pt idx="373">
                  <c:v>43729.885416666664</c:v>
                </c:pt>
                <c:pt idx="374">
                  <c:v>43729.895833333336</c:v>
                </c:pt>
                <c:pt idx="375">
                  <c:v>43729.90625</c:v>
                </c:pt>
                <c:pt idx="376">
                  <c:v>43729.916666666664</c:v>
                </c:pt>
                <c:pt idx="377">
                  <c:v>43729.927083333336</c:v>
                </c:pt>
                <c:pt idx="378">
                  <c:v>43729.9375</c:v>
                </c:pt>
                <c:pt idx="379">
                  <c:v>43729.947916666664</c:v>
                </c:pt>
                <c:pt idx="380">
                  <c:v>43729.958333333336</c:v>
                </c:pt>
                <c:pt idx="381">
                  <c:v>43729.96875</c:v>
                </c:pt>
                <c:pt idx="382">
                  <c:v>43729.979166666664</c:v>
                </c:pt>
                <c:pt idx="383">
                  <c:v>43729.989583333336</c:v>
                </c:pt>
                <c:pt idx="384">
                  <c:v>43730</c:v>
                </c:pt>
              </c:numCache>
            </c:numRef>
          </c:xVal>
          <c:yVal>
            <c:numRef>
              <c:f>Sheet1!$C$2:$C$481</c:f>
              <c:numCache>
                <c:formatCode>General</c:formatCode>
                <c:ptCount val="480"/>
                <c:pt idx="0">
                  <c:v>0.91</c:v>
                </c:pt>
                <c:pt idx="1">
                  <c:v>1.21</c:v>
                </c:pt>
                <c:pt idx="2">
                  <c:v>1.21</c:v>
                </c:pt>
                <c:pt idx="3">
                  <c:v>1.21</c:v>
                </c:pt>
                <c:pt idx="4">
                  <c:v>1.21</c:v>
                </c:pt>
                <c:pt idx="5">
                  <c:v>1.1400000000000001</c:v>
                </c:pt>
                <c:pt idx="6">
                  <c:v>1.17</c:v>
                </c:pt>
                <c:pt idx="7">
                  <c:v>1.17</c:v>
                </c:pt>
                <c:pt idx="8">
                  <c:v>1.18</c:v>
                </c:pt>
                <c:pt idx="9">
                  <c:v>1.36</c:v>
                </c:pt>
                <c:pt idx="10">
                  <c:v>0.79</c:v>
                </c:pt>
                <c:pt idx="11">
                  <c:v>1.34</c:v>
                </c:pt>
                <c:pt idx="12">
                  <c:v>1.36</c:v>
                </c:pt>
                <c:pt idx="13">
                  <c:v>1.0900000000000001</c:v>
                </c:pt>
                <c:pt idx="14">
                  <c:v>1.43</c:v>
                </c:pt>
                <c:pt idx="15">
                  <c:v>0.85</c:v>
                </c:pt>
                <c:pt idx="16">
                  <c:v>1.53</c:v>
                </c:pt>
                <c:pt idx="17">
                  <c:v>0.88</c:v>
                </c:pt>
                <c:pt idx="18">
                  <c:v>1.3900000000000001</c:v>
                </c:pt>
                <c:pt idx="19">
                  <c:v>1.47</c:v>
                </c:pt>
                <c:pt idx="20">
                  <c:v>0.94000000000000006</c:v>
                </c:pt>
                <c:pt idx="21">
                  <c:v>1.1000000000000001</c:v>
                </c:pt>
                <c:pt idx="22">
                  <c:v>1.23</c:v>
                </c:pt>
                <c:pt idx="23">
                  <c:v>1.1400000000000001</c:v>
                </c:pt>
                <c:pt idx="24">
                  <c:v>1.6</c:v>
                </c:pt>
                <c:pt idx="25">
                  <c:v>1.35</c:v>
                </c:pt>
                <c:pt idx="26">
                  <c:v>1.35</c:v>
                </c:pt>
                <c:pt idx="27">
                  <c:v>1.35</c:v>
                </c:pt>
                <c:pt idx="28">
                  <c:v>1.35</c:v>
                </c:pt>
                <c:pt idx="29">
                  <c:v>1.35</c:v>
                </c:pt>
                <c:pt idx="30">
                  <c:v>1.35</c:v>
                </c:pt>
                <c:pt idx="31">
                  <c:v>1.35</c:v>
                </c:pt>
                <c:pt idx="32">
                  <c:v>1.35</c:v>
                </c:pt>
                <c:pt idx="33">
                  <c:v>1.35</c:v>
                </c:pt>
                <c:pt idx="34">
                  <c:v>1.35</c:v>
                </c:pt>
                <c:pt idx="35">
                  <c:v>1.35</c:v>
                </c:pt>
                <c:pt idx="36">
                  <c:v>1.35</c:v>
                </c:pt>
                <c:pt idx="37">
                  <c:v>1.35</c:v>
                </c:pt>
                <c:pt idx="38">
                  <c:v>0.99</c:v>
                </c:pt>
                <c:pt idx="39">
                  <c:v>0.99</c:v>
                </c:pt>
                <c:pt idx="40">
                  <c:v>1</c:v>
                </c:pt>
                <c:pt idx="41">
                  <c:v>0.79</c:v>
                </c:pt>
                <c:pt idx="42">
                  <c:v>0.96</c:v>
                </c:pt>
                <c:pt idx="43">
                  <c:v>1.1500000000000001</c:v>
                </c:pt>
                <c:pt idx="44">
                  <c:v>1.18</c:v>
                </c:pt>
                <c:pt idx="45">
                  <c:v>1.36</c:v>
                </c:pt>
                <c:pt idx="46">
                  <c:v>1.7</c:v>
                </c:pt>
                <c:pt idx="47">
                  <c:v>1.84</c:v>
                </c:pt>
                <c:pt idx="48">
                  <c:v>1.96</c:v>
                </c:pt>
                <c:pt idx="49">
                  <c:v>2.2200000000000002</c:v>
                </c:pt>
                <c:pt idx="50">
                  <c:v>2.15</c:v>
                </c:pt>
                <c:pt idx="51">
                  <c:v>2.5500000000000003</c:v>
                </c:pt>
                <c:pt idx="52">
                  <c:v>2.7800000000000002</c:v>
                </c:pt>
                <c:pt idx="53">
                  <c:v>2.97</c:v>
                </c:pt>
                <c:pt idx="54">
                  <c:v>3.1</c:v>
                </c:pt>
                <c:pt idx="55">
                  <c:v>3.11</c:v>
                </c:pt>
                <c:pt idx="56">
                  <c:v>3.18</c:v>
                </c:pt>
                <c:pt idx="57">
                  <c:v>3.19</c:v>
                </c:pt>
                <c:pt idx="58">
                  <c:v>3.14</c:v>
                </c:pt>
                <c:pt idx="59">
                  <c:v>3.15</c:v>
                </c:pt>
                <c:pt idx="60">
                  <c:v>3.11</c:v>
                </c:pt>
                <c:pt idx="61">
                  <c:v>3.11</c:v>
                </c:pt>
                <c:pt idx="62">
                  <c:v>3.14</c:v>
                </c:pt>
                <c:pt idx="63">
                  <c:v>2.99</c:v>
                </c:pt>
                <c:pt idx="64">
                  <c:v>2.91</c:v>
                </c:pt>
                <c:pt idx="65">
                  <c:v>2.9</c:v>
                </c:pt>
                <c:pt idx="66">
                  <c:v>2.79</c:v>
                </c:pt>
                <c:pt idx="67">
                  <c:v>2.82</c:v>
                </c:pt>
                <c:pt idx="68">
                  <c:v>2.71</c:v>
                </c:pt>
                <c:pt idx="69">
                  <c:v>2.62</c:v>
                </c:pt>
                <c:pt idx="70">
                  <c:v>2.59</c:v>
                </c:pt>
                <c:pt idx="71">
                  <c:v>2.93</c:v>
                </c:pt>
                <c:pt idx="72">
                  <c:v>2.99</c:v>
                </c:pt>
                <c:pt idx="73">
                  <c:v>2.83</c:v>
                </c:pt>
                <c:pt idx="74">
                  <c:v>2.61</c:v>
                </c:pt>
                <c:pt idx="75">
                  <c:v>2.46</c:v>
                </c:pt>
                <c:pt idx="76">
                  <c:v>2.82</c:v>
                </c:pt>
                <c:pt idx="77">
                  <c:v>2.92</c:v>
                </c:pt>
                <c:pt idx="78">
                  <c:v>2.86</c:v>
                </c:pt>
                <c:pt idx="79">
                  <c:v>2.91</c:v>
                </c:pt>
                <c:pt idx="80">
                  <c:v>2.89</c:v>
                </c:pt>
                <c:pt idx="81">
                  <c:v>2.67</c:v>
                </c:pt>
                <c:pt idx="82">
                  <c:v>2.48</c:v>
                </c:pt>
                <c:pt idx="83">
                  <c:v>2.6</c:v>
                </c:pt>
                <c:pt idx="84">
                  <c:v>2.57</c:v>
                </c:pt>
                <c:pt idx="85">
                  <c:v>2.5100000000000002</c:v>
                </c:pt>
                <c:pt idx="86">
                  <c:v>2.4</c:v>
                </c:pt>
                <c:pt idx="87">
                  <c:v>2.02</c:v>
                </c:pt>
                <c:pt idx="88">
                  <c:v>2.36</c:v>
                </c:pt>
                <c:pt idx="89">
                  <c:v>2.2600000000000002</c:v>
                </c:pt>
                <c:pt idx="90">
                  <c:v>2.34</c:v>
                </c:pt>
                <c:pt idx="91">
                  <c:v>2.37</c:v>
                </c:pt>
                <c:pt idx="92">
                  <c:v>2.38</c:v>
                </c:pt>
                <c:pt idx="93">
                  <c:v>2.4500000000000002</c:v>
                </c:pt>
                <c:pt idx="94">
                  <c:v>2.5500000000000003</c:v>
                </c:pt>
                <c:pt idx="95">
                  <c:v>2.68</c:v>
                </c:pt>
                <c:pt idx="96">
                  <c:v>2.7</c:v>
                </c:pt>
                <c:pt idx="97">
                  <c:v>2.7</c:v>
                </c:pt>
                <c:pt idx="98">
                  <c:v>2.81</c:v>
                </c:pt>
                <c:pt idx="99">
                  <c:v>3.02</c:v>
                </c:pt>
                <c:pt idx="100">
                  <c:v>3.15</c:v>
                </c:pt>
                <c:pt idx="101">
                  <c:v>3.42</c:v>
                </c:pt>
                <c:pt idx="102">
                  <c:v>3.85</c:v>
                </c:pt>
                <c:pt idx="103">
                  <c:v>4.22</c:v>
                </c:pt>
                <c:pt idx="104">
                  <c:v>4.46</c:v>
                </c:pt>
                <c:pt idx="105">
                  <c:v>4.87</c:v>
                </c:pt>
                <c:pt idx="106">
                  <c:v>5.61</c:v>
                </c:pt>
                <c:pt idx="107">
                  <c:v>6.2</c:v>
                </c:pt>
                <c:pt idx="108">
                  <c:v>6.45</c:v>
                </c:pt>
                <c:pt idx="109">
                  <c:v>6.21</c:v>
                </c:pt>
                <c:pt idx="110">
                  <c:v>6.22</c:v>
                </c:pt>
                <c:pt idx="111">
                  <c:v>6.25</c:v>
                </c:pt>
                <c:pt idx="112">
                  <c:v>6.32</c:v>
                </c:pt>
                <c:pt idx="113">
                  <c:v>6.36</c:v>
                </c:pt>
                <c:pt idx="114">
                  <c:v>6.33</c:v>
                </c:pt>
                <c:pt idx="115">
                  <c:v>6.45</c:v>
                </c:pt>
                <c:pt idx="116">
                  <c:v>6.42</c:v>
                </c:pt>
                <c:pt idx="117">
                  <c:v>6.3500000000000005</c:v>
                </c:pt>
                <c:pt idx="118">
                  <c:v>6.28</c:v>
                </c:pt>
                <c:pt idx="119">
                  <c:v>6.65</c:v>
                </c:pt>
                <c:pt idx="120">
                  <c:v>6.54</c:v>
                </c:pt>
                <c:pt idx="121">
                  <c:v>6.54</c:v>
                </c:pt>
                <c:pt idx="122">
                  <c:v>6.32</c:v>
                </c:pt>
                <c:pt idx="123">
                  <c:v>5.91</c:v>
                </c:pt>
                <c:pt idx="124">
                  <c:v>5.7</c:v>
                </c:pt>
                <c:pt idx="125">
                  <c:v>5.84</c:v>
                </c:pt>
                <c:pt idx="126">
                  <c:v>6.13</c:v>
                </c:pt>
                <c:pt idx="127">
                  <c:v>6.17</c:v>
                </c:pt>
                <c:pt idx="128">
                  <c:v>6.28</c:v>
                </c:pt>
                <c:pt idx="129">
                  <c:v>6.3500000000000005</c:v>
                </c:pt>
                <c:pt idx="130">
                  <c:v>6.0200000000000005</c:v>
                </c:pt>
                <c:pt idx="131">
                  <c:v>6.21</c:v>
                </c:pt>
                <c:pt idx="132">
                  <c:v>5.9</c:v>
                </c:pt>
                <c:pt idx="133">
                  <c:v>5.87</c:v>
                </c:pt>
                <c:pt idx="134">
                  <c:v>6.1400000000000006</c:v>
                </c:pt>
                <c:pt idx="135">
                  <c:v>5.97</c:v>
                </c:pt>
                <c:pt idx="136">
                  <c:v>6.12</c:v>
                </c:pt>
                <c:pt idx="137">
                  <c:v>6.21</c:v>
                </c:pt>
                <c:pt idx="138">
                  <c:v>6.25</c:v>
                </c:pt>
                <c:pt idx="139">
                  <c:v>6.3500000000000005</c:v>
                </c:pt>
                <c:pt idx="140">
                  <c:v>6.5</c:v>
                </c:pt>
                <c:pt idx="141">
                  <c:v>6.21</c:v>
                </c:pt>
                <c:pt idx="142">
                  <c:v>5.94</c:v>
                </c:pt>
                <c:pt idx="143">
                  <c:v>6.11</c:v>
                </c:pt>
                <c:pt idx="144">
                  <c:v>6.26</c:v>
                </c:pt>
                <c:pt idx="145">
                  <c:v>6.12</c:v>
                </c:pt>
                <c:pt idx="146">
                  <c:v>6.38</c:v>
                </c:pt>
                <c:pt idx="147">
                  <c:v>6.16</c:v>
                </c:pt>
                <c:pt idx="148">
                  <c:v>6.1400000000000006</c:v>
                </c:pt>
                <c:pt idx="149">
                  <c:v>6.44</c:v>
                </c:pt>
                <c:pt idx="150">
                  <c:v>6.2700000000000005</c:v>
                </c:pt>
                <c:pt idx="151">
                  <c:v>6.04</c:v>
                </c:pt>
                <c:pt idx="152">
                  <c:v>6.42</c:v>
                </c:pt>
                <c:pt idx="153">
                  <c:v>6.3900000000000006</c:v>
                </c:pt>
                <c:pt idx="154">
                  <c:v>6.47</c:v>
                </c:pt>
                <c:pt idx="155">
                  <c:v>6.47</c:v>
                </c:pt>
                <c:pt idx="156">
                  <c:v>6.49</c:v>
                </c:pt>
                <c:pt idx="157">
                  <c:v>6.54</c:v>
                </c:pt>
                <c:pt idx="158">
                  <c:v>6.55</c:v>
                </c:pt>
                <c:pt idx="159">
                  <c:v>6.5</c:v>
                </c:pt>
                <c:pt idx="160">
                  <c:v>6.65</c:v>
                </c:pt>
                <c:pt idx="161">
                  <c:v>6.57</c:v>
                </c:pt>
                <c:pt idx="162">
                  <c:v>6.61</c:v>
                </c:pt>
                <c:pt idx="163">
                  <c:v>6.58</c:v>
                </c:pt>
                <c:pt idx="164">
                  <c:v>6.61</c:v>
                </c:pt>
                <c:pt idx="165">
                  <c:v>6.58</c:v>
                </c:pt>
                <c:pt idx="166">
                  <c:v>6.59</c:v>
                </c:pt>
                <c:pt idx="167">
                  <c:v>6.57</c:v>
                </c:pt>
                <c:pt idx="168">
                  <c:v>6.46</c:v>
                </c:pt>
                <c:pt idx="169">
                  <c:v>6.43</c:v>
                </c:pt>
                <c:pt idx="170">
                  <c:v>6.5</c:v>
                </c:pt>
                <c:pt idx="171">
                  <c:v>6.23</c:v>
                </c:pt>
                <c:pt idx="172">
                  <c:v>6.32</c:v>
                </c:pt>
                <c:pt idx="173">
                  <c:v>6.23</c:v>
                </c:pt>
                <c:pt idx="174">
                  <c:v>6.25</c:v>
                </c:pt>
                <c:pt idx="175">
                  <c:v>6</c:v>
                </c:pt>
                <c:pt idx="176">
                  <c:v>5.93</c:v>
                </c:pt>
                <c:pt idx="177">
                  <c:v>5.82</c:v>
                </c:pt>
                <c:pt idx="178">
                  <c:v>5.8</c:v>
                </c:pt>
                <c:pt idx="179">
                  <c:v>5.64</c:v>
                </c:pt>
                <c:pt idx="180">
                  <c:v>5.78</c:v>
                </c:pt>
                <c:pt idx="181">
                  <c:v>5.5600000000000005</c:v>
                </c:pt>
                <c:pt idx="182">
                  <c:v>5.4</c:v>
                </c:pt>
                <c:pt idx="183">
                  <c:v>5.32</c:v>
                </c:pt>
                <c:pt idx="184">
                  <c:v>5.28</c:v>
                </c:pt>
                <c:pt idx="185">
                  <c:v>5.28</c:v>
                </c:pt>
                <c:pt idx="186">
                  <c:v>4.95</c:v>
                </c:pt>
                <c:pt idx="187">
                  <c:v>4.84</c:v>
                </c:pt>
                <c:pt idx="188">
                  <c:v>4.67</c:v>
                </c:pt>
                <c:pt idx="189">
                  <c:v>4.4400000000000004</c:v>
                </c:pt>
                <c:pt idx="190">
                  <c:v>4.45</c:v>
                </c:pt>
                <c:pt idx="191">
                  <c:v>4.17</c:v>
                </c:pt>
                <c:pt idx="192">
                  <c:v>4.12</c:v>
                </c:pt>
                <c:pt idx="193">
                  <c:v>3.86</c:v>
                </c:pt>
                <c:pt idx="194">
                  <c:v>3.5700000000000003</c:v>
                </c:pt>
                <c:pt idx="195">
                  <c:v>3.36</c:v>
                </c:pt>
                <c:pt idx="196">
                  <c:v>3.47</c:v>
                </c:pt>
                <c:pt idx="197">
                  <c:v>2.7</c:v>
                </c:pt>
                <c:pt idx="198">
                  <c:v>3.29</c:v>
                </c:pt>
                <c:pt idx="199">
                  <c:v>2.9</c:v>
                </c:pt>
                <c:pt idx="200">
                  <c:v>2.63</c:v>
                </c:pt>
                <c:pt idx="201">
                  <c:v>2.99</c:v>
                </c:pt>
                <c:pt idx="202">
                  <c:v>2.8000000000000003</c:v>
                </c:pt>
                <c:pt idx="203">
                  <c:v>2.38</c:v>
                </c:pt>
                <c:pt idx="204">
                  <c:v>2.57</c:v>
                </c:pt>
                <c:pt idx="205">
                  <c:v>2.68</c:v>
                </c:pt>
                <c:pt idx="206">
                  <c:v>2.08</c:v>
                </c:pt>
                <c:pt idx="207">
                  <c:v>2.16</c:v>
                </c:pt>
                <c:pt idx="208">
                  <c:v>2.31</c:v>
                </c:pt>
                <c:pt idx="209">
                  <c:v>2.33</c:v>
                </c:pt>
                <c:pt idx="210">
                  <c:v>1.81</c:v>
                </c:pt>
                <c:pt idx="211">
                  <c:v>1.3800000000000001</c:v>
                </c:pt>
                <c:pt idx="212">
                  <c:v>1.79</c:v>
                </c:pt>
                <c:pt idx="213">
                  <c:v>1.24</c:v>
                </c:pt>
                <c:pt idx="214">
                  <c:v>1.1000000000000001</c:v>
                </c:pt>
                <c:pt idx="215">
                  <c:v>1.04</c:v>
                </c:pt>
                <c:pt idx="216">
                  <c:v>1.1300000000000001</c:v>
                </c:pt>
                <c:pt idx="217">
                  <c:v>1</c:v>
                </c:pt>
                <c:pt idx="218">
                  <c:v>1.34</c:v>
                </c:pt>
                <c:pt idx="219">
                  <c:v>1.34</c:v>
                </c:pt>
                <c:pt idx="220">
                  <c:v>1.18</c:v>
                </c:pt>
                <c:pt idx="221">
                  <c:v>1.2</c:v>
                </c:pt>
                <c:pt idx="222">
                  <c:v>1.03</c:v>
                </c:pt>
                <c:pt idx="223">
                  <c:v>1.03</c:v>
                </c:pt>
                <c:pt idx="224">
                  <c:v>1.07</c:v>
                </c:pt>
                <c:pt idx="225">
                  <c:v>0.99</c:v>
                </c:pt>
                <c:pt idx="226">
                  <c:v>0.89</c:v>
                </c:pt>
                <c:pt idx="227">
                  <c:v>0.85</c:v>
                </c:pt>
                <c:pt idx="228">
                  <c:v>0.9</c:v>
                </c:pt>
                <c:pt idx="229">
                  <c:v>1.1200000000000001</c:v>
                </c:pt>
                <c:pt idx="230">
                  <c:v>0.92</c:v>
                </c:pt>
                <c:pt idx="231">
                  <c:v>0.92</c:v>
                </c:pt>
                <c:pt idx="232">
                  <c:v>0.92</c:v>
                </c:pt>
                <c:pt idx="233">
                  <c:v>0.92</c:v>
                </c:pt>
                <c:pt idx="234">
                  <c:v>0.79</c:v>
                </c:pt>
                <c:pt idx="235">
                  <c:v>0.79</c:v>
                </c:pt>
                <c:pt idx="236">
                  <c:v>0.79</c:v>
                </c:pt>
                <c:pt idx="237">
                  <c:v>0.79</c:v>
                </c:pt>
                <c:pt idx="238">
                  <c:v>0.79</c:v>
                </c:pt>
                <c:pt idx="239">
                  <c:v>0.79</c:v>
                </c:pt>
                <c:pt idx="240">
                  <c:v>1.77</c:v>
                </c:pt>
                <c:pt idx="241">
                  <c:v>1.1200000000000001</c:v>
                </c:pt>
                <c:pt idx="242">
                  <c:v>1.21</c:v>
                </c:pt>
                <c:pt idx="243">
                  <c:v>1.3800000000000001</c:v>
                </c:pt>
                <c:pt idx="244">
                  <c:v>0.79</c:v>
                </c:pt>
                <c:pt idx="245">
                  <c:v>1.44</c:v>
                </c:pt>
                <c:pt idx="246">
                  <c:v>1.3</c:v>
                </c:pt>
                <c:pt idx="247">
                  <c:v>1.37</c:v>
                </c:pt>
                <c:pt idx="248">
                  <c:v>1.3</c:v>
                </c:pt>
                <c:pt idx="249">
                  <c:v>1.27</c:v>
                </c:pt>
                <c:pt idx="250">
                  <c:v>1.29</c:v>
                </c:pt>
                <c:pt idx="251">
                  <c:v>0.79</c:v>
                </c:pt>
                <c:pt idx="252">
                  <c:v>0.79</c:v>
                </c:pt>
                <c:pt idx="253">
                  <c:v>0.79</c:v>
                </c:pt>
                <c:pt idx="254">
                  <c:v>0.79</c:v>
                </c:pt>
                <c:pt idx="255">
                  <c:v>0.79</c:v>
                </c:pt>
                <c:pt idx="256">
                  <c:v>0.79</c:v>
                </c:pt>
                <c:pt idx="257">
                  <c:v>0.79</c:v>
                </c:pt>
                <c:pt idx="258">
                  <c:v>0.79</c:v>
                </c:pt>
                <c:pt idx="259">
                  <c:v>0.79</c:v>
                </c:pt>
                <c:pt idx="260">
                  <c:v>0.79</c:v>
                </c:pt>
                <c:pt idx="261">
                  <c:v>0.79</c:v>
                </c:pt>
                <c:pt idx="262">
                  <c:v>0.79</c:v>
                </c:pt>
                <c:pt idx="263">
                  <c:v>0.79</c:v>
                </c:pt>
                <c:pt idx="264">
                  <c:v>0.79</c:v>
                </c:pt>
                <c:pt idx="265">
                  <c:v>0.79</c:v>
                </c:pt>
                <c:pt idx="266">
                  <c:v>0.79</c:v>
                </c:pt>
                <c:pt idx="267">
                  <c:v>1.21</c:v>
                </c:pt>
                <c:pt idx="268">
                  <c:v>1.19</c:v>
                </c:pt>
                <c:pt idx="269">
                  <c:v>1.29</c:v>
                </c:pt>
                <c:pt idx="270">
                  <c:v>1.28</c:v>
                </c:pt>
                <c:pt idx="271">
                  <c:v>1.33</c:v>
                </c:pt>
                <c:pt idx="272">
                  <c:v>1.32</c:v>
                </c:pt>
                <c:pt idx="273">
                  <c:v>1.4000000000000001</c:v>
                </c:pt>
                <c:pt idx="274">
                  <c:v>1.28</c:v>
                </c:pt>
                <c:pt idx="275">
                  <c:v>1.45</c:v>
                </c:pt>
                <c:pt idx="276">
                  <c:v>1.34</c:v>
                </c:pt>
                <c:pt idx="277">
                  <c:v>1.31</c:v>
                </c:pt>
                <c:pt idx="278">
                  <c:v>1.28</c:v>
                </c:pt>
                <c:pt idx="279">
                  <c:v>1.28</c:v>
                </c:pt>
                <c:pt idx="280">
                  <c:v>1.28</c:v>
                </c:pt>
                <c:pt idx="281">
                  <c:v>1.28</c:v>
                </c:pt>
                <c:pt idx="282">
                  <c:v>1.28</c:v>
                </c:pt>
                <c:pt idx="283">
                  <c:v>0.97</c:v>
                </c:pt>
                <c:pt idx="284">
                  <c:v>1.1300000000000001</c:v>
                </c:pt>
                <c:pt idx="285">
                  <c:v>1.1500000000000001</c:v>
                </c:pt>
                <c:pt idx="286">
                  <c:v>0.93</c:v>
                </c:pt>
                <c:pt idx="287">
                  <c:v>0.84</c:v>
                </c:pt>
                <c:pt idx="288">
                  <c:v>0.79</c:v>
                </c:pt>
                <c:pt idx="289">
                  <c:v>0.79</c:v>
                </c:pt>
                <c:pt idx="290">
                  <c:v>0.79</c:v>
                </c:pt>
                <c:pt idx="291">
                  <c:v>0.79</c:v>
                </c:pt>
                <c:pt idx="292">
                  <c:v>0.79</c:v>
                </c:pt>
                <c:pt idx="293">
                  <c:v>0.94000000000000006</c:v>
                </c:pt>
                <c:pt idx="294">
                  <c:v>0.79</c:v>
                </c:pt>
                <c:pt idx="295">
                  <c:v>0.79</c:v>
                </c:pt>
                <c:pt idx="296">
                  <c:v>0.79</c:v>
                </c:pt>
                <c:pt idx="297">
                  <c:v>0.79</c:v>
                </c:pt>
                <c:pt idx="298">
                  <c:v>0.79</c:v>
                </c:pt>
                <c:pt idx="299">
                  <c:v>0.79</c:v>
                </c:pt>
                <c:pt idx="300">
                  <c:v>0.79</c:v>
                </c:pt>
                <c:pt idx="301">
                  <c:v>0.79</c:v>
                </c:pt>
                <c:pt idx="302">
                  <c:v>0.79</c:v>
                </c:pt>
                <c:pt idx="303">
                  <c:v>0.79</c:v>
                </c:pt>
                <c:pt idx="304">
                  <c:v>0.79</c:v>
                </c:pt>
                <c:pt idx="305">
                  <c:v>0.79</c:v>
                </c:pt>
                <c:pt idx="306">
                  <c:v>0.79</c:v>
                </c:pt>
                <c:pt idx="307">
                  <c:v>0.79</c:v>
                </c:pt>
                <c:pt idx="308">
                  <c:v>0.79</c:v>
                </c:pt>
                <c:pt idx="309">
                  <c:v>0.79</c:v>
                </c:pt>
                <c:pt idx="310">
                  <c:v>0.79</c:v>
                </c:pt>
                <c:pt idx="311">
                  <c:v>0.79</c:v>
                </c:pt>
                <c:pt idx="312">
                  <c:v>0.79</c:v>
                </c:pt>
                <c:pt idx="313">
                  <c:v>0.79</c:v>
                </c:pt>
                <c:pt idx="314">
                  <c:v>0.79</c:v>
                </c:pt>
                <c:pt idx="315">
                  <c:v>0.79</c:v>
                </c:pt>
                <c:pt idx="316">
                  <c:v>0.79</c:v>
                </c:pt>
                <c:pt idx="317">
                  <c:v>0.79</c:v>
                </c:pt>
                <c:pt idx="318">
                  <c:v>0.79</c:v>
                </c:pt>
                <c:pt idx="319">
                  <c:v>0.79</c:v>
                </c:pt>
                <c:pt idx="320">
                  <c:v>0.79</c:v>
                </c:pt>
                <c:pt idx="321">
                  <c:v>0.79</c:v>
                </c:pt>
                <c:pt idx="322">
                  <c:v>0.79</c:v>
                </c:pt>
                <c:pt idx="323">
                  <c:v>0.79</c:v>
                </c:pt>
                <c:pt idx="324">
                  <c:v>0.79</c:v>
                </c:pt>
                <c:pt idx="325">
                  <c:v>0.79</c:v>
                </c:pt>
                <c:pt idx="326">
                  <c:v>0.79</c:v>
                </c:pt>
                <c:pt idx="327">
                  <c:v>0.79</c:v>
                </c:pt>
                <c:pt idx="328">
                  <c:v>0.79</c:v>
                </c:pt>
                <c:pt idx="329">
                  <c:v>0.79</c:v>
                </c:pt>
                <c:pt idx="330">
                  <c:v>0.79</c:v>
                </c:pt>
                <c:pt idx="331">
                  <c:v>0.79</c:v>
                </c:pt>
                <c:pt idx="332">
                  <c:v>0.79</c:v>
                </c:pt>
                <c:pt idx="333">
                  <c:v>0.79</c:v>
                </c:pt>
                <c:pt idx="334">
                  <c:v>0.79</c:v>
                </c:pt>
                <c:pt idx="335">
                  <c:v>0.79</c:v>
                </c:pt>
                <c:pt idx="336">
                  <c:v>0.79</c:v>
                </c:pt>
                <c:pt idx="337">
                  <c:v>0.79</c:v>
                </c:pt>
                <c:pt idx="338">
                  <c:v>0.79</c:v>
                </c:pt>
                <c:pt idx="339">
                  <c:v>0.79</c:v>
                </c:pt>
                <c:pt idx="340">
                  <c:v>0.79</c:v>
                </c:pt>
                <c:pt idx="341">
                  <c:v>0.79</c:v>
                </c:pt>
                <c:pt idx="342">
                  <c:v>0.79</c:v>
                </c:pt>
                <c:pt idx="343">
                  <c:v>0.79</c:v>
                </c:pt>
                <c:pt idx="344">
                  <c:v>1.05</c:v>
                </c:pt>
                <c:pt idx="345">
                  <c:v>1.1200000000000001</c:v>
                </c:pt>
                <c:pt idx="346">
                  <c:v>1.1200000000000001</c:v>
                </c:pt>
                <c:pt idx="347">
                  <c:v>1.1200000000000001</c:v>
                </c:pt>
                <c:pt idx="348">
                  <c:v>1.1200000000000001</c:v>
                </c:pt>
                <c:pt idx="349">
                  <c:v>1.1200000000000001</c:v>
                </c:pt>
                <c:pt idx="350">
                  <c:v>1.1200000000000001</c:v>
                </c:pt>
                <c:pt idx="351">
                  <c:v>0.95000000000000007</c:v>
                </c:pt>
                <c:pt idx="352">
                  <c:v>0.83000000000000007</c:v>
                </c:pt>
                <c:pt idx="353">
                  <c:v>1</c:v>
                </c:pt>
                <c:pt idx="354">
                  <c:v>1</c:v>
                </c:pt>
                <c:pt idx="355">
                  <c:v>1</c:v>
                </c:pt>
                <c:pt idx="356">
                  <c:v>1</c:v>
                </c:pt>
                <c:pt idx="357">
                  <c:v>1.17</c:v>
                </c:pt>
                <c:pt idx="358">
                  <c:v>0.98</c:v>
                </c:pt>
                <c:pt idx="359">
                  <c:v>0.97</c:v>
                </c:pt>
                <c:pt idx="360">
                  <c:v>0.97</c:v>
                </c:pt>
                <c:pt idx="361">
                  <c:v>0.84</c:v>
                </c:pt>
                <c:pt idx="362">
                  <c:v>0.84</c:v>
                </c:pt>
                <c:pt idx="363">
                  <c:v>0.84</c:v>
                </c:pt>
                <c:pt idx="364">
                  <c:v>0.84</c:v>
                </c:pt>
                <c:pt idx="365">
                  <c:v>0.84</c:v>
                </c:pt>
                <c:pt idx="366">
                  <c:v>0.84</c:v>
                </c:pt>
                <c:pt idx="367">
                  <c:v>0.84</c:v>
                </c:pt>
                <c:pt idx="368">
                  <c:v>0.84</c:v>
                </c:pt>
                <c:pt idx="369">
                  <c:v>0.84</c:v>
                </c:pt>
                <c:pt idx="370">
                  <c:v>0.84</c:v>
                </c:pt>
                <c:pt idx="371">
                  <c:v>0.84</c:v>
                </c:pt>
                <c:pt idx="372">
                  <c:v>0.84</c:v>
                </c:pt>
                <c:pt idx="373">
                  <c:v>0.84</c:v>
                </c:pt>
                <c:pt idx="374">
                  <c:v>0.84</c:v>
                </c:pt>
                <c:pt idx="375">
                  <c:v>0.84</c:v>
                </c:pt>
                <c:pt idx="376">
                  <c:v>0.84</c:v>
                </c:pt>
                <c:pt idx="377">
                  <c:v>0.84</c:v>
                </c:pt>
                <c:pt idx="378">
                  <c:v>0.84</c:v>
                </c:pt>
                <c:pt idx="379">
                  <c:v>0.84</c:v>
                </c:pt>
                <c:pt idx="380">
                  <c:v>0.84</c:v>
                </c:pt>
                <c:pt idx="381">
                  <c:v>0.84</c:v>
                </c:pt>
                <c:pt idx="382">
                  <c:v>0.84</c:v>
                </c:pt>
                <c:pt idx="383">
                  <c:v>0.84</c:v>
                </c:pt>
                <c:pt idx="384">
                  <c:v>0.84</c:v>
                </c:pt>
              </c:numCache>
            </c:numRef>
          </c:yVal>
          <c:smooth val="0"/>
          <c:extLst>
            <c:ext xmlns:c16="http://schemas.microsoft.com/office/drawing/2014/chart" uri="{C3380CC4-5D6E-409C-BE32-E72D297353CC}">
              <c16:uniqueId val="{00000001-9C09-4262-9C42-8382C34F9BE2}"/>
            </c:ext>
          </c:extLst>
        </c:ser>
        <c:dLbls>
          <c:showLegendKey val="0"/>
          <c:showVal val="0"/>
          <c:showCatName val="0"/>
          <c:showSerName val="0"/>
          <c:showPercent val="0"/>
          <c:showBubbleSize val="0"/>
        </c:dLbls>
        <c:axId val="595236248"/>
        <c:axId val="595236576"/>
      </c:scatterChart>
      <c:scatterChart>
        <c:scatterStyle val="lineMarker"/>
        <c:varyColors val="0"/>
        <c:ser>
          <c:idx val="2"/>
          <c:order val="2"/>
          <c:tx>
            <c:v>Discharge</c:v>
          </c:tx>
          <c:spPr>
            <a:ln w="28575" cap="rnd">
              <a:solidFill>
                <a:srgbClr val="0070C0"/>
              </a:solidFill>
              <a:round/>
            </a:ln>
            <a:effectLst/>
          </c:spPr>
          <c:marker>
            <c:symbol val="none"/>
          </c:marker>
          <c:xVal>
            <c:numRef>
              <c:f>Sheet1!$A$2:$A$481</c:f>
              <c:numCache>
                <c:formatCode>[$-409]m/d/yy\ h:mm\ AM/PM;@</c:formatCode>
                <c:ptCount val="480"/>
                <c:pt idx="0">
                  <c:v>43726</c:v>
                </c:pt>
                <c:pt idx="1">
                  <c:v>43726.010416666664</c:v>
                </c:pt>
                <c:pt idx="2">
                  <c:v>43726.020833333336</c:v>
                </c:pt>
                <c:pt idx="3">
                  <c:v>43726.03125</c:v>
                </c:pt>
                <c:pt idx="4">
                  <c:v>43726.041666666664</c:v>
                </c:pt>
                <c:pt idx="5">
                  <c:v>43726.052083333336</c:v>
                </c:pt>
                <c:pt idx="6">
                  <c:v>43726.0625</c:v>
                </c:pt>
                <c:pt idx="7">
                  <c:v>43726.072916666664</c:v>
                </c:pt>
                <c:pt idx="8">
                  <c:v>43726.083333333336</c:v>
                </c:pt>
                <c:pt idx="9">
                  <c:v>43726.09375</c:v>
                </c:pt>
                <c:pt idx="10">
                  <c:v>43726.104166666664</c:v>
                </c:pt>
                <c:pt idx="11">
                  <c:v>43726.114583333336</c:v>
                </c:pt>
                <c:pt idx="12">
                  <c:v>43726.125</c:v>
                </c:pt>
                <c:pt idx="13">
                  <c:v>43726.135416666664</c:v>
                </c:pt>
                <c:pt idx="14">
                  <c:v>43726.145833333336</c:v>
                </c:pt>
                <c:pt idx="15">
                  <c:v>43726.15625</c:v>
                </c:pt>
                <c:pt idx="16">
                  <c:v>43726.166666666664</c:v>
                </c:pt>
                <c:pt idx="17">
                  <c:v>43726.177083333336</c:v>
                </c:pt>
                <c:pt idx="18">
                  <c:v>43726.1875</c:v>
                </c:pt>
                <c:pt idx="19">
                  <c:v>43726.197916666664</c:v>
                </c:pt>
                <c:pt idx="20">
                  <c:v>43726.208333333336</c:v>
                </c:pt>
                <c:pt idx="21">
                  <c:v>43726.21875</c:v>
                </c:pt>
                <c:pt idx="22">
                  <c:v>43726.229166666664</c:v>
                </c:pt>
                <c:pt idx="23">
                  <c:v>43726.239583333336</c:v>
                </c:pt>
                <c:pt idx="24">
                  <c:v>43726.25</c:v>
                </c:pt>
                <c:pt idx="25">
                  <c:v>43726.260416666664</c:v>
                </c:pt>
                <c:pt idx="26">
                  <c:v>43726.270833333336</c:v>
                </c:pt>
                <c:pt idx="27">
                  <c:v>43726.28125</c:v>
                </c:pt>
                <c:pt idx="28">
                  <c:v>43726.291666666664</c:v>
                </c:pt>
                <c:pt idx="29">
                  <c:v>43726.302083333336</c:v>
                </c:pt>
                <c:pt idx="30">
                  <c:v>43726.3125</c:v>
                </c:pt>
                <c:pt idx="31">
                  <c:v>43726.322916666664</c:v>
                </c:pt>
                <c:pt idx="32">
                  <c:v>43726.333333333336</c:v>
                </c:pt>
                <c:pt idx="33">
                  <c:v>43726.34375</c:v>
                </c:pt>
                <c:pt idx="34">
                  <c:v>43726.354166666664</c:v>
                </c:pt>
                <c:pt idx="35">
                  <c:v>43726.364583333336</c:v>
                </c:pt>
                <c:pt idx="36">
                  <c:v>43726.375</c:v>
                </c:pt>
                <c:pt idx="37">
                  <c:v>43726.385416666664</c:v>
                </c:pt>
                <c:pt idx="38">
                  <c:v>43726.395833333336</c:v>
                </c:pt>
                <c:pt idx="39">
                  <c:v>43726.40625</c:v>
                </c:pt>
                <c:pt idx="40">
                  <c:v>43726.416666666664</c:v>
                </c:pt>
                <c:pt idx="41">
                  <c:v>43726.427083333336</c:v>
                </c:pt>
                <c:pt idx="42">
                  <c:v>43726.4375</c:v>
                </c:pt>
                <c:pt idx="43">
                  <c:v>43726.447916666664</c:v>
                </c:pt>
                <c:pt idx="44">
                  <c:v>43726.458333333336</c:v>
                </c:pt>
                <c:pt idx="45">
                  <c:v>43726.46875</c:v>
                </c:pt>
                <c:pt idx="46">
                  <c:v>43726.479166666664</c:v>
                </c:pt>
                <c:pt idx="47">
                  <c:v>43726.489583333336</c:v>
                </c:pt>
                <c:pt idx="48">
                  <c:v>43726.5</c:v>
                </c:pt>
                <c:pt idx="49">
                  <c:v>43726.510416666664</c:v>
                </c:pt>
                <c:pt idx="50">
                  <c:v>43726.520833333336</c:v>
                </c:pt>
                <c:pt idx="51">
                  <c:v>43726.53125</c:v>
                </c:pt>
                <c:pt idx="52">
                  <c:v>43726.541666666664</c:v>
                </c:pt>
                <c:pt idx="53">
                  <c:v>43726.552083333336</c:v>
                </c:pt>
                <c:pt idx="54">
                  <c:v>43726.5625</c:v>
                </c:pt>
                <c:pt idx="55">
                  <c:v>43726.572916666664</c:v>
                </c:pt>
                <c:pt idx="56">
                  <c:v>43726.583333333336</c:v>
                </c:pt>
                <c:pt idx="57">
                  <c:v>43726.59375</c:v>
                </c:pt>
                <c:pt idx="58">
                  <c:v>43726.604166666664</c:v>
                </c:pt>
                <c:pt idx="59">
                  <c:v>43726.614583333336</c:v>
                </c:pt>
                <c:pt idx="60">
                  <c:v>43726.625</c:v>
                </c:pt>
                <c:pt idx="61">
                  <c:v>43726.635416666664</c:v>
                </c:pt>
                <c:pt idx="62">
                  <c:v>43726.645833333336</c:v>
                </c:pt>
                <c:pt idx="63">
                  <c:v>43726.65625</c:v>
                </c:pt>
                <c:pt idx="64">
                  <c:v>43726.666666666664</c:v>
                </c:pt>
                <c:pt idx="65">
                  <c:v>43726.677083333336</c:v>
                </c:pt>
                <c:pt idx="66">
                  <c:v>43726.6875</c:v>
                </c:pt>
                <c:pt idx="67">
                  <c:v>43726.697916666664</c:v>
                </c:pt>
                <c:pt idx="68">
                  <c:v>43726.708333333336</c:v>
                </c:pt>
                <c:pt idx="69">
                  <c:v>43726.71875</c:v>
                </c:pt>
                <c:pt idx="70">
                  <c:v>43726.729166666664</c:v>
                </c:pt>
                <c:pt idx="71">
                  <c:v>43726.739583333336</c:v>
                </c:pt>
                <c:pt idx="72">
                  <c:v>43726.75</c:v>
                </c:pt>
                <c:pt idx="73">
                  <c:v>43726.760416666664</c:v>
                </c:pt>
                <c:pt idx="74">
                  <c:v>43726.770833333336</c:v>
                </c:pt>
                <c:pt idx="75">
                  <c:v>43726.78125</c:v>
                </c:pt>
                <c:pt idx="76">
                  <c:v>43726.791666666664</c:v>
                </c:pt>
                <c:pt idx="77">
                  <c:v>43726.802083333336</c:v>
                </c:pt>
                <c:pt idx="78">
                  <c:v>43726.8125</c:v>
                </c:pt>
                <c:pt idx="79">
                  <c:v>43726.822916666664</c:v>
                </c:pt>
                <c:pt idx="80">
                  <c:v>43726.833333333336</c:v>
                </c:pt>
                <c:pt idx="81">
                  <c:v>43726.84375</c:v>
                </c:pt>
                <c:pt idx="82">
                  <c:v>43726.854166666664</c:v>
                </c:pt>
                <c:pt idx="83">
                  <c:v>43726.864583333336</c:v>
                </c:pt>
                <c:pt idx="84">
                  <c:v>43726.875</c:v>
                </c:pt>
                <c:pt idx="85">
                  <c:v>43726.885416666664</c:v>
                </c:pt>
                <c:pt idx="86">
                  <c:v>43726.895833333336</c:v>
                </c:pt>
                <c:pt idx="87">
                  <c:v>43726.90625</c:v>
                </c:pt>
                <c:pt idx="88">
                  <c:v>43726.916666666664</c:v>
                </c:pt>
                <c:pt idx="89">
                  <c:v>43726.927083333336</c:v>
                </c:pt>
                <c:pt idx="90">
                  <c:v>43726.9375</c:v>
                </c:pt>
                <c:pt idx="91">
                  <c:v>43726.947916666664</c:v>
                </c:pt>
                <c:pt idx="92">
                  <c:v>43726.958333333336</c:v>
                </c:pt>
                <c:pt idx="93">
                  <c:v>43726.96875</c:v>
                </c:pt>
                <c:pt idx="94">
                  <c:v>43726.979166666664</c:v>
                </c:pt>
                <c:pt idx="95">
                  <c:v>43726.989583333336</c:v>
                </c:pt>
                <c:pt idx="96">
                  <c:v>43727</c:v>
                </c:pt>
                <c:pt idx="97">
                  <c:v>43727.010416666664</c:v>
                </c:pt>
                <c:pt idx="98">
                  <c:v>43727.020833333336</c:v>
                </c:pt>
                <c:pt idx="99">
                  <c:v>43727.03125</c:v>
                </c:pt>
                <c:pt idx="100">
                  <c:v>43727.041666666664</c:v>
                </c:pt>
                <c:pt idx="101">
                  <c:v>43727.052083333336</c:v>
                </c:pt>
                <c:pt idx="102">
                  <c:v>43727.0625</c:v>
                </c:pt>
                <c:pt idx="103">
                  <c:v>43727.072916666664</c:v>
                </c:pt>
                <c:pt idx="104">
                  <c:v>43727.083333333336</c:v>
                </c:pt>
                <c:pt idx="105">
                  <c:v>43727.09375</c:v>
                </c:pt>
                <c:pt idx="106">
                  <c:v>43727.104166666664</c:v>
                </c:pt>
                <c:pt idx="107">
                  <c:v>43727.114583333336</c:v>
                </c:pt>
                <c:pt idx="108">
                  <c:v>43727.125</c:v>
                </c:pt>
                <c:pt idx="109">
                  <c:v>43727.135416666664</c:v>
                </c:pt>
                <c:pt idx="110">
                  <c:v>43727.145833333336</c:v>
                </c:pt>
                <c:pt idx="111">
                  <c:v>43727.15625</c:v>
                </c:pt>
                <c:pt idx="112">
                  <c:v>43727.166666666664</c:v>
                </c:pt>
                <c:pt idx="113">
                  <c:v>43727.177083333336</c:v>
                </c:pt>
                <c:pt idx="114">
                  <c:v>43727.1875</c:v>
                </c:pt>
                <c:pt idx="115">
                  <c:v>43727.197916666664</c:v>
                </c:pt>
                <c:pt idx="116">
                  <c:v>43727.208333333336</c:v>
                </c:pt>
                <c:pt idx="117">
                  <c:v>43727.21875</c:v>
                </c:pt>
                <c:pt idx="118">
                  <c:v>43727.229166666664</c:v>
                </c:pt>
                <c:pt idx="119">
                  <c:v>43727.239583333336</c:v>
                </c:pt>
                <c:pt idx="120">
                  <c:v>43727.25</c:v>
                </c:pt>
                <c:pt idx="121">
                  <c:v>43727.260416666664</c:v>
                </c:pt>
                <c:pt idx="122">
                  <c:v>43727.270833333336</c:v>
                </c:pt>
                <c:pt idx="123">
                  <c:v>43727.28125</c:v>
                </c:pt>
                <c:pt idx="124">
                  <c:v>43727.291666666664</c:v>
                </c:pt>
                <c:pt idx="125">
                  <c:v>43727.302083333336</c:v>
                </c:pt>
                <c:pt idx="126">
                  <c:v>43727.3125</c:v>
                </c:pt>
                <c:pt idx="127">
                  <c:v>43727.322916666664</c:v>
                </c:pt>
                <c:pt idx="128">
                  <c:v>43727.333333333336</c:v>
                </c:pt>
                <c:pt idx="129">
                  <c:v>43727.34375</c:v>
                </c:pt>
                <c:pt idx="130">
                  <c:v>43727.354166666664</c:v>
                </c:pt>
                <c:pt idx="131">
                  <c:v>43727.364583333336</c:v>
                </c:pt>
                <c:pt idx="132">
                  <c:v>43727.375</c:v>
                </c:pt>
                <c:pt idx="133">
                  <c:v>43727.385416666664</c:v>
                </c:pt>
                <c:pt idx="134">
                  <c:v>43727.395833333336</c:v>
                </c:pt>
                <c:pt idx="135">
                  <c:v>43727.40625</c:v>
                </c:pt>
                <c:pt idx="136">
                  <c:v>43727.416666666664</c:v>
                </c:pt>
                <c:pt idx="137">
                  <c:v>43727.427083333336</c:v>
                </c:pt>
                <c:pt idx="138">
                  <c:v>43727.4375</c:v>
                </c:pt>
                <c:pt idx="139">
                  <c:v>43727.447916666664</c:v>
                </c:pt>
                <c:pt idx="140">
                  <c:v>43727.458333333336</c:v>
                </c:pt>
                <c:pt idx="141">
                  <c:v>43727.46875</c:v>
                </c:pt>
                <c:pt idx="142">
                  <c:v>43727.479166666664</c:v>
                </c:pt>
                <c:pt idx="143">
                  <c:v>43727.489583333336</c:v>
                </c:pt>
                <c:pt idx="144">
                  <c:v>43727.5</c:v>
                </c:pt>
                <c:pt idx="145">
                  <c:v>43727.510416666664</c:v>
                </c:pt>
                <c:pt idx="146">
                  <c:v>43727.520833333336</c:v>
                </c:pt>
                <c:pt idx="147">
                  <c:v>43727.53125</c:v>
                </c:pt>
                <c:pt idx="148">
                  <c:v>43727.541666666664</c:v>
                </c:pt>
                <c:pt idx="149">
                  <c:v>43727.552083333336</c:v>
                </c:pt>
                <c:pt idx="150">
                  <c:v>43727.5625</c:v>
                </c:pt>
                <c:pt idx="151">
                  <c:v>43727.572916666664</c:v>
                </c:pt>
                <c:pt idx="152">
                  <c:v>43727.583333333336</c:v>
                </c:pt>
                <c:pt idx="153">
                  <c:v>43727.59375</c:v>
                </c:pt>
                <c:pt idx="154">
                  <c:v>43727.604166666664</c:v>
                </c:pt>
                <c:pt idx="155">
                  <c:v>43727.614583333336</c:v>
                </c:pt>
                <c:pt idx="156">
                  <c:v>43727.625</c:v>
                </c:pt>
                <c:pt idx="157">
                  <c:v>43727.635416666664</c:v>
                </c:pt>
                <c:pt idx="158">
                  <c:v>43727.645833333336</c:v>
                </c:pt>
                <c:pt idx="159">
                  <c:v>43727.65625</c:v>
                </c:pt>
                <c:pt idx="160">
                  <c:v>43727.666666666664</c:v>
                </c:pt>
                <c:pt idx="161">
                  <c:v>43727.677083333336</c:v>
                </c:pt>
                <c:pt idx="162">
                  <c:v>43727.6875</c:v>
                </c:pt>
                <c:pt idx="163">
                  <c:v>43727.697916666664</c:v>
                </c:pt>
                <c:pt idx="164">
                  <c:v>43727.708333333336</c:v>
                </c:pt>
                <c:pt idx="165">
                  <c:v>43727.71875</c:v>
                </c:pt>
                <c:pt idx="166">
                  <c:v>43727.729166666664</c:v>
                </c:pt>
                <c:pt idx="167">
                  <c:v>43727.739583333336</c:v>
                </c:pt>
                <c:pt idx="168">
                  <c:v>43727.75</c:v>
                </c:pt>
                <c:pt idx="169">
                  <c:v>43727.760416666664</c:v>
                </c:pt>
                <c:pt idx="170">
                  <c:v>43727.770833333336</c:v>
                </c:pt>
                <c:pt idx="171">
                  <c:v>43727.78125</c:v>
                </c:pt>
                <c:pt idx="172">
                  <c:v>43727.791666666664</c:v>
                </c:pt>
                <c:pt idx="173">
                  <c:v>43727.802083333336</c:v>
                </c:pt>
                <c:pt idx="174">
                  <c:v>43727.8125</c:v>
                </c:pt>
                <c:pt idx="175">
                  <c:v>43727.822916666664</c:v>
                </c:pt>
                <c:pt idx="176">
                  <c:v>43727.833333333336</c:v>
                </c:pt>
                <c:pt idx="177">
                  <c:v>43727.84375</c:v>
                </c:pt>
                <c:pt idx="178">
                  <c:v>43727.854166666664</c:v>
                </c:pt>
                <c:pt idx="179">
                  <c:v>43727.864583333336</c:v>
                </c:pt>
                <c:pt idx="180">
                  <c:v>43727.875</c:v>
                </c:pt>
                <c:pt idx="181">
                  <c:v>43727.885416666664</c:v>
                </c:pt>
                <c:pt idx="182">
                  <c:v>43727.895833333336</c:v>
                </c:pt>
                <c:pt idx="183">
                  <c:v>43727.90625</c:v>
                </c:pt>
                <c:pt idx="184">
                  <c:v>43727.916666666664</c:v>
                </c:pt>
                <c:pt idx="185">
                  <c:v>43727.927083333336</c:v>
                </c:pt>
                <c:pt idx="186">
                  <c:v>43727.9375</c:v>
                </c:pt>
                <c:pt idx="187">
                  <c:v>43727.947916666664</c:v>
                </c:pt>
                <c:pt idx="188">
                  <c:v>43727.958333333336</c:v>
                </c:pt>
                <c:pt idx="189">
                  <c:v>43727.96875</c:v>
                </c:pt>
                <c:pt idx="190">
                  <c:v>43727.979166666664</c:v>
                </c:pt>
                <c:pt idx="191">
                  <c:v>43727.989583333336</c:v>
                </c:pt>
                <c:pt idx="192">
                  <c:v>43728</c:v>
                </c:pt>
                <c:pt idx="193">
                  <c:v>43728.010416666664</c:v>
                </c:pt>
                <c:pt idx="194">
                  <c:v>43728.020833333336</c:v>
                </c:pt>
                <c:pt idx="195">
                  <c:v>43728.03125</c:v>
                </c:pt>
                <c:pt idx="196">
                  <c:v>43728.041666666664</c:v>
                </c:pt>
                <c:pt idx="197">
                  <c:v>43728.052083333336</c:v>
                </c:pt>
                <c:pt idx="198">
                  <c:v>43728.0625</c:v>
                </c:pt>
                <c:pt idx="199">
                  <c:v>43728.072916666664</c:v>
                </c:pt>
                <c:pt idx="200">
                  <c:v>43728.083333333336</c:v>
                </c:pt>
                <c:pt idx="201">
                  <c:v>43728.09375</c:v>
                </c:pt>
                <c:pt idx="202">
                  <c:v>43728.104166666664</c:v>
                </c:pt>
                <c:pt idx="203">
                  <c:v>43728.114583333336</c:v>
                </c:pt>
                <c:pt idx="204">
                  <c:v>43728.125</c:v>
                </c:pt>
                <c:pt idx="205">
                  <c:v>43728.135416666664</c:v>
                </c:pt>
                <c:pt idx="206">
                  <c:v>43728.145833333336</c:v>
                </c:pt>
                <c:pt idx="207">
                  <c:v>43728.15625</c:v>
                </c:pt>
                <c:pt idx="208">
                  <c:v>43728.166666666664</c:v>
                </c:pt>
                <c:pt idx="209">
                  <c:v>43728.177083333336</c:v>
                </c:pt>
                <c:pt idx="210">
                  <c:v>43728.1875</c:v>
                </c:pt>
                <c:pt idx="211">
                  <c:v>43728.197916666664</c:v>
                </c:pt>
                <c:pt idx="212">
                  <c:v>43728.208333333336</c:v>
                </c:pt>
                <c:pt idx="213">
                  <c:v>43728.21875</c:v>
                </c:pt>
                <c:pt idx="214">
                  <c:v>43728.229166666664</c:v>
                </c:pt>
                <c:pt idx="215">
                  <c:v>43728.239583333336</c:v>
                </c:pt>
                <c:pt idx="216">
                  <c:v>43728.25</c:v>
                </c:pt>
                <c:pt idx="217">
                  <c:v>43728.260416666664</c:v>
                </c:pt>
                <c:pt idx="218">
                  <c:v>43728.270833333336</c:v>
                </c:pt>
                <c:pt idx="219">
                  <c:v>43728.28125</c:v>
                </c:pt>
                <c:pt idx="220">
                  <c:v>43728.291666666664</c:v>
                </c:pt>
                <c:pt idx="221">
                  <c:v>43728.302083333336</c:v>
                </c:pt>
                <c:pt idx="222">
                  <c:v>43728.3125</c:v>
                </c:pt>
                <c:pt idx="223">
                  <c:v>43728.322916666664</c:v>
                </c:pt>
                <c:pt idx="224">
                  <c:v>43728.333333333336</c:v>
                </c:pt>
                <c:pt idx="225">
                  <c:v>43728.34375</c:v>
                </c:pt>
                <c:pt idx="226">
                  <c:v>43728.354166666664</c:v>
                </c:pt>
                <c:pt idx="227">
                  <c:v>43728.364583333336</c:v>
                </c:pt>
                <c:pt idx="228">
                  <c:v>43728.375</c:v>
                </c:pt>
                <c:pt idx="229">
                  <c:v>43728.385416666664</c:v>
                </c:pt>
                <c:pt idx="230">
                  <c:v>43728.395833333336</c:v>
                </c:pt>
                <c:pt idx="231">
                  <c:v>43728.40625</c:v>
                </c:pt>
                <c:pt idx="232">
                  <c:v>43728.416666666664</c:v>
                </c:pt>
                <c:pt idx="233">
                  <c:v>43728.427083333336</c:v>
                </c:pt>
                <c:pt idx="234">
                  <c:v>43728.4375</c:v>
                </c:pt>
                <c:pt idx="235">
                  <c:v>43728.447916666664</c:v>
                </c:pt>
                <c:pt idx="236">
                  <c:v>43728.458333333336</c:v>
                </c:pt>
                <c:pt idx="237">
                  <c:v>43728.46875</c:v>
                </c:pt>
                <c:pt idx="238">
                  <c:v>43728.479166666664</c:v>
                </c:pt>
                <c:pt idx="239">
                  <c:v>43728.489583333336</c:v>
                </c:pt>
                <c:pt idx="240">
                  <c:v>43728.5</c:v>
                </c:pt>
                <c:pt idx="241">
                  <c:v>43728.510416666664</c:v>
                </c:pt>
                <c:pt idx="242">
                  <c:v>43728.520833333336</c:v>
                </c:pt>
                <c:pt idx="243">
                  <c:v>43728.53125</c:v>
                </c:pt>
                <c:pt idx="244">
                  <c:v>43728.541666666664</c:v>
                </c:pt>
                <c:pt idx="245">
                  <c:v>43728.552083333336</c:v>
                </c:pt>
                <c:pt idx="246">
                  <c:v>43728.5625</c:v>
                </c:pt>
                <c:pt idx="247">
                  <c:v>43728.572916666664</c:v>
                </c:pt>
                <c:pt idx="248">
                  <c:v>43728.583333333336</c:v>
                </c:pt>
                <c:pt idx="249">
                  <c:v>43728.59375</c:v>
                </c:pt>
                <c:pt idx="250">
                  <c:v>43728.604166666664</c:v>
                </c:pt>
                <c:pt idx="251">
                  <c:v>43728.614583333336</c:v>
                </c:pt>
                <c:pt idx="252">
                  <c:v>43728.625</c:v>
                </c:pt>
                <c:pt idx="253">
                  <c:v>43728.635416666664</c:v>
                </c:pt>
                <c:pt idx="254">
                  <c:v>43728.645833333336</c:v>
                </c:pt>
                <c:pt idx="255">
                  <c:v>43728.65625</c:v>
                </c:pt>
                <c:pt idx="256">
                  <c:v>43728.666666666664</c:v>
                </c:pt>
                <c:pt idx="257">
                  <c:v>43728.677083333336</c:v>
                </c:pt>
                <c:pt idx="258">
                  <c:v>43728.6875</c:v>
                </c:pt>
                <c:pt idx="259">
                  <c:v>43728.697916666664</c:v>
                </c:pt>
                <c:pt idx="260">
                  <c:v>43728.708333333336</c:v>
                </c:pt>
                <c:pt idx="261">
                  <c:v>43728.71875</c:v>
                </c:pt>
                <c:pt idx="262">
                  <c:v>43728.729166666664</c:v>
                </c:pt>
                <c:pt idx="263">
                  <c:v>43728.739583333336</c:v>
                </c:pt>
                <c:pt idx="264">
                  <c:v>43728.75</c:v>
                </c:pt>
                <c:pt idx="265">
                  <c:v>43728.760416666664</c:v>
                </c:pt>
                <c:pt idx="266">
                  <c:v>43728.770833333336</c:v>
                </c:pt>
                <c:pt idx="267">
                  <c:v>43728.78125</c:v>
                </c:pt>
                <c:pt idx="268">
                  <c:v>43728.791666666664</c:v>
                </c:pt>
                <c:pt idx="269">
                  <c:v>43728.802083333336</c:v>
                </c:pt>
                <c:pt idx="270">
                  <c:v>43728.8125</c:v>
                </c:pt>
                <c:pt idx="271">
                  <c:v>43728.822916666664</c:v>
                </c:pt>
                <c:pt idx="272">
                  <c:v>43728.833333333336</c:v>
                </c:pt>
                <c:pt idx="273">
                  <c:v>43728.84375</c:v>
                </c:pt>
                <c:pt idx="274">
                  <c:v>43728.854166666664</c:v>
                </c:pt>
                <c:pt idx="275">
                  <c:v>43728.864583333336</c:v>
                </c:pt>
                <c:pt idx="276">
                  <c:v>43728.875</c:v>
                </c:pt>
                <c:pt idx="277">
                  <c:v>43728.885416666664</c:v>
                </c:pt>
                <c:pt idx="278">
                  <c:v>43728.895833333336</c:v>
                </c:pt>
                <c:pt idx="279">
                  <c:v>43728.90625</c:v>
                </c:pt>
                <c:pt idx="280">
                  <c:v>43728.916666666664</c:v>
                </c:pt>
                <c:pt idx="281">
                  <c:v>43728.927083333336</c:v>
                </c:pt>
                <c:pt idx="282">
                  <c:v>43728.9375</c:v>
                </c:pt>
                <c:pt idx="283">
                  <c:v>43728.947916666664</c:v>
                </c:pt>
                <c:pt idx="284">
                  <c:v>43728.958333333336</c:v>
                </c:pt>
                <c:pt idx="285">
                  <c:v>43728.96875</c:v>
                </c:pt>
                <c:pt idx="286">
                  <c:v>43728.979166666664</c:v>
                </c:pt>
                <c:pt idx="287">
                  <c:v>43728.989583333336</c:v>
                </c:pt>
                <c:pt idx="288">
                  <c:v>43729</c:v>
                </c:pt>
                <c:pt idx="289">
                  <c:v>43729.010416666664</c:v>
                </c:pt>
                <c:pt idx="290">
                  <c:v>43729.020833333336</c:v>
                </c:pt>
                <c:pt idx="291">
                  <c:v>43729.03125</c:v>
                </c:pt>
                <c:pt idx="292">
                  <c:v>43729.041666666664</c:v>
                </c:pt>
                <c:pt idx="293">
                  <c:v>43729.052083333336</c:v>
                </c:pt>
                <c:pt idx="294">
                  <c:v>43729.0625</c:v>
                </c:pt>
                <c:pt idx="295">
                  <c:v>43729.072916666664</c:v>
                </c:pt>
                <c:pt idx="296">
                  <c:v>43729.083333333336</c:v>
                </c:pt>
                <c:pt idx="297">
                  <c:v>43729.09375</c:v>
                </c:pt>
                <c:pt idx="298">
                  <c:v>43729.104166666664</c:v>
                </c:pt>
                <c:pt idx="299">
                  <c:v>43729.114583333336</c:v>
                </c:pt>
                <c:pt idx="300">
                  <c:v>43729.125</c:v>
                </c:pt>
                <c:pt idx="301">
                  <c:v>43729.135416666664</c:v>
                </c:pt>
                <c:pt idx="302">
                  <c:v>43729.145833333336</c:v>
                </c:pt>
                <c:pt idx="303">
                  <c:v>43729.15625</c:v>
                </c:pt>
                <c:pt idx="304">
                  <c:v>43729.166666666664</c:v>
                </c:pt>
                <c:pt idx="305">
                  <c:v>43729.177083333336</c:v>
                </c:pt>
                <c:pt idx="306">
                  <c:v>43729.1875</c:v>
                </c:pt>
                <c:pt idx="307">
                  <c:v>43729.197916666664</c:v>
                </c:pt>
                <c:pt idx="308">
                  <c:v>43729.208333333336</c:v>
                </c:pt>
                <c:pt idx="309">
                  <c:v>43729.21875</c:v>
                </c:pt>
                <c:pt idx="310">
                  <c:v>43729.229166666664</c:v>
                </c:pt>
                <c:pt idx="311">
                  <c:v>43729.239583333336</c:v>
                </c:pt>
                <c:pt idx="312">
                  <c:v>43729.25</c:v>
                </c:pt>
                <c:pt idx="313">
                  <c:v>43729.260416666664</c:v>
                </c:pt>
                <c:pt idx="314">
                  <c:v>43729.270833333336</c:v>
                </c:pt>
                <c:pt idx="315">
                  <c:v>43729.28125</c:v>
                </c:pt>
                <c:pt idx="316">
                  <c:v>43729.291666666664</c:v>
                </c:pt>
                <c:pt idx="317">
                  <c:v>43729.302083333336</c:v>
                </c:pt>
                <c:pt idx="318">
                  <c:v>43729.3125</c:v>
                </c:pt>
                <c:pt idx="319">
                  <c:v>43729.322916666664</c:v>
                </c:pt>
                <c:pt idx="320">
                  <c:v>43729.333333333336</c:v>
                </c:pt>
                <c:pt idx="321">
                  <c:v>43729.34375</c:v>
                </c:pt>
                <c:pt idx="322">
                  <c:v>43729.354166666664</c:v>
                </c:pt>
                <c:pt idx="323">
                  <c:v>43729.364583333336</c:v>
                </c:pt>
                <c:pt idx="324">
                  <c:v>43729.375</c:v>
                </c:pt>
                <c:pt idx="325">
                  <c:v>43729.385416666664</c:v>
                </c:pt>
                <c:pt idx="326">
                  <c:v>43729.395833333336</c:v>
                </c:pt>
                <c:pt idx="327">
                  <c:v>43729.40625</c:v>
                </c:pt>
                <c:pt idx="328">
                  <c:v>43729.416666666664</c:v>
                </c:pt>
                <c:pt idx="329">
                  <c:v>43729.427083333336</c:v>
                </c:pt>
                <c:pt idx="330">
                  <c:v>43729.4375</c:v>
                </c:pt>
                <c:pt idx="331">
                  <c:v>43729.447916666664</c:v>
                </c:pt>
                <c:pt idx="332">
                  <c:v>43729.458333333336</c:v>
                </c:pt>
                <c:pt idx="333">
                  <c:v>43729.46875</c:v>
                </c:pt>
                <c:pt idx="334">
                  <c:v>43729.479166666664</c:v>
                </c:pt>
                <c:pt idx="335">
                  <c:v>43729.489583333336</c:v>
                </c:pt>
                <c:pt idx="336">
                  <c:v>43729.5</c:v>
                </c:pt>
                <c:pt idx="337">
                  <c:v>43729.510416666664</c:v>
                </c:pt>
                <c:pt idx="338">
                  <c:v>43729.520833333336</c:v>
                </c:pt>
                <c:pt idx="339">
                  <c:v>43729.53125</c:v>
                </c:pt>
                <c:pt idx="340">
                  <c:v>43729.541666666664</c:v>
                </c:pt>
                <c:pt idx="341">
                  <c:v>43729.552083333336</c:v>
                </c:pt>
                <c:pt idx="342">
                  <c:v>43729.5625</c:v>
                </c:pt>
                <c:pt idx="343">
                  <c:v>43729.572916666664</c:v>
                </c:pt>
                <c:pt idx="344">
                  <c:v>43729.583333333336</c:v>
                </c:pt>
                <c:pt idx="345">
                  <c:v>43729.59375</c:v>
                </c:pt>
                <c:pt idx="346">
                  <c:v>43729.604166666664</c:v>
                </c:pt>
                <c:pt idx="347">
                  <c:v>43729.614583333336</c:v>
                </c:pt>
                <c:pt idx="348">
                  <c:v>43729.625</c:v>
                </c:pt>
                <c:pt idx="349">
                  <c:v>43729.635416666664</c:v>
                </c:pt>
                <c:pt idx="350">
                  <c:v>43729.645833333336</c:v>
                </c:pt>
                <c:pt idx="351">
                  <c:v>43729.65625</c:v>
                </c:pt>
                <c:pt idx="352">
                  <c:v>43729.666666666664</c:v>
                </c:pt>
                <c:pt idx="353">
                  <c:v>43729.677083333336</c:v>
                </c:pt>
                <c:pt idx="354">
                  <c:v>43729.6875</c:v>
                </c:pt>
                <c:pt idx="355">
                  <c:v>43729.697916666664</c:v>
                </c:pt>
                <c:pt idx="356">
                  <c:v>43729.708333333336</c:v>
                </c:pt>
                <c:pt idx="357">
                  <c:v>43729.71875</c:v>
                </c:pt>
                <c:pt idx="358">
                  <c:v>43729.729166666664</c:v>
                </c:pt>
                <c:pt idx="359">
                  <c:v>43729.739583333336</c:v>
                </c:pt>
                <c:pt idx="360">
                  <c:v>43729.75</c:v>
                </c:pt>
                <c:pt idx="361">
                  <c:v>43729.760416666664</c:v>
                </c:pt>
                <c:pt idx="362">
                  <c:v>43729.770833333336</c:v>
                </c:pt>
                <c:pt idx="363">
                  <c:v>43729.78125</c:v>
                </c:pt>
                <c:pt idx="364">
                  <c:v>43729.791666666664</c:v>
                </c:pt>
                <c:pt idx="365">
                  <c:v>43729.802083333336</c:v>
                </c:pt>
                <c:pt idx="366">
                  <c:v>43729.8125</c:v>
                </c:pt>
                <c:pt idx="367">
                  <c:v>43729.822916666664</c:v>
                </c:pt>
                <c:pt idx="368">
                  <c:v>43729.833333333336</c:v>
                </c:pt>
                <c:pt idx="369">
                  <c:v>43729.84375</c:v>
                </c:pt>
                <c:pt idx="370">
                  <c:v>43729.854166666664</c:v>
                </c:pt>
                <c:pt idx="371">
                  <c:v>43729.864583333336</c:v>
                </c:pt>
                <c:pt idx="372">
                  <c:v>43729.875</c:v>
                </c:pt>
                <c:pt idx="373">
                  <c:v>43729.885416666664</c:v>
                </c:pt>
                <c:pt idx="374">
                  <c:v>43729.895833333336</c:v>
                </c:pt>
                <c:pt idx="375">
                  <c:v>43729.90625</c:v>
                </c:pt>
                <c:pt idx="376">
                  <c:v>43729.916666666664</c:v>
                </c:pt>
                <c:pt idx="377">
                  <c:v>43729.927083333336</c:v>
                </c:pt>
                <c:pt idx="378">
                  <c:v>43729.9375</c:v>
                </c:pt>
                <c:pt idx="379">
                  <c:v>43729.947916666664</c:v>
                </c:pt>
                <c:pt idx="380">
                  <c:v>43729.958333333336</c:v>
                </c:pt>
                <c:pt idx="381">
                  <c:v>43729.96875</c:v>
                </c:pt>
                <c:pt idx="382">
                  <c:v>43729.979166666664</c:v>
                </c:pt>
                <c:pt idx="383">
                  <c:v>43729.989583333336</c:v>
                </c:pt>
                <c:pt idx="384">
                  <c:v>43730</c:v>
                </c:pt>
              </c:numCache>
            </c:numRef>
          </c:xVal>
          <c:yVal>
            <c:numRef>
              <c:f>Sheet1!$D$2:$D$481</c:f>
              <c:numCache>
                <c:formatCode>General</c:formatCode>
                <c:ptCount val="480"/>
                <c:pt idx="0">
                  <c:v>282</c:v>
                </c:pt>
                <c:pt idx="1">
                  <c:v>282</c:v>
                </c:pt>
                <c:pt idx="2">
                  <c:v>282</c:v>
                </c:pt>
                <c:pt idx="3">
                  <c:v>283</c:v>
                </c:pt>
                <c:pt idx="4">
                  <c:v>267</c:v>
                </c:pt>
                <c:pt idx="5">
                  <c:v>275</c:v>
                </c:pt>
                <c:pt idx="6">
                  <c:v>278</c:v>
                </c:pt>
                <c:pt idx="7">
                  <c:v>283</c:v>
                </c:pt>
                <c:pt idx="8">
                  <c:v>327</c:v>
                </c:pt>
                <c:pt idx="9">
                  <c:v>191</c:v>
                </c:pt>
                <c:pt idx="10">
                  <c:v>323</c:v>
                </c:pt>
                <c:pt idx="11">
                  <c:v>328</c:v>
                </c:pt>
                <c:pt idx="12">
                  <c:v>263</c:v>
                </c:pt>
                <c:pt idx="13">
                  <c:v>344</c:v>
                </c:pt>
                <c:pt idx="14">
                  <c:v>204</c:v>
                </c:pt>
                <c:pt idx="15">
                  <c:v>368</c:v>
                </c:pt>
                <c:pt idx="16">
                  <c:v>211</c:v>
                </c:pt>
                <c:pt idx="17">
                  <c:v>333</c:v>
                </c:pt>
                <c:pt idx="18">
                  <c:v>351</c:v>
                </c:pt>
                <c:pt idx="19">
                  <c:v>224</c:v>
                </c:pt>
                <c:pt idx="20">
                  <c:v>262</c:v>
                </c:pt>
                <c:pt idx="21">
                  <c:v>292</c:v>
                </c:pt>
                <c:pt idx="22">
                  <c:v>271</c:v>
                </c:pt>
                <c:pt idx="23">
                  <c:v>380</c:v>
                </c:pt>
                <c:pt idx="24">
                  <c:v>322</c:v>
                </c:pt>
                <c:pt idx="25">
                  <c:v>322</c:v>
                </c:pt>
                <c:pt idx="26">
                  <c:v>323</c:v>
                </c:pt>
                <c:pt idx="27">
                  <c:v>323</c:v>
                </c:pt>
                <c:pt idx="28">
                  <c:v>323</c:v>
                </c:pt>
                <c:pt idx="29">
                  <c:v>323</c:v>
                </c:pt>
                <c:pt idx="30">
                  <c:v>324</c:v>
                </c:pt>
                <c:pt idx="31">
                  <c:v>324</c:v>
                </c:pt>
                <c:pt idx="32">
                  <c:v>325</c:v>
                </c:pt>
                <c:pt idx="33">
                  <c:v>326</c:v>
                </c:pt>
                <c:pt idx="34">
                  <c:v>326</c:v>
                </c:pt>
                <c:pt idx="35">
                  <c:v>326</c:v>
                </c:pt>
                <c:pt idx="36">
                  <c:v>326</c:v>
                </c:pt>
                <c:pt idx="37">
                  <c:v>239</c:v>
                </c:pt>
                <c:pt idx="38">
                  <c:v>239</c:v>
                </c:pt>
                <c:pt idx="39">
                  <c:v>241</c:v>
                </c:pt>
                <c:pt idx="40">
                  <c:v>190</c:v>
                </c:pt>
                <c:pt idx="41">
                  <c:v>234</c:v>
                </c:pt>
                <c:pt idx="42">
                  <c:v>283</c:v>
                </c:pt>
                <c:pt idx="43">
                  <c:v>290</c:v>
                </c:pt>
                <c:pt idx="44">
                  <c:v>341</c:v>
                </c:pt>
                <c:pt idx="45">
                  <c:v>431</c:v>
                </c:pt>
                <c:pt idx="46">
                  <c:v>472</c:v>
                </c:pt>
                <c:pt idx="47">
                  <c:v>511</c:v>
                </c:pt>
                <c:pt idx="48">
                  <c:v>589</c:v>
                </c:pt>
                <c:pt idx="49">
                  <c:v>582</c:v>
                </c:pt>
                <c:pt idx="50">
                  <c:v>707</c:v>
                </c:pt>
                <c:pt idx="51">
                  <c:v>785</c:v>
                </c:pt>
                <c:pt idx="52">
                  <c:v>851</c:v>
                </c:pt>
                <c:pt idx="53">
                  <c:v>896</c:v>
                </c:pt>
                <c:pt idx="54">
                  <c:v>907</c:v>
                </c:pt>
                <c:pt idx="55">
                  <c:v>934</c:v>
                </c:pt>
                <c:pt idx="56">
                  <c:v>943</c:v>
                </c:pt>
                <c:pt idx="57">
                  <c:v>932</c:v>
                </c:pt>
                <c:pt idx="58">
                  <c:v>941</c:v>
                </c:pt>
                <c:pt idx="59">
                  <c:v>934</c:v>
                </c:pt>
                <c:pt idx="60">
                  <c:v>938</c:v>
                </c:pt>
                <c:pt idx="61">
                  <c:v>951</c:v>
                </c:pt>
                <c:pt idx="62">
                  <c:v>907</c:v>
                </c:pt>
                <c:pt idx="63">
                  <c:v>880</c:v>
                </c:pt>
                <c:pt idx="64">
                  <c:v>876</c:v>
                </c:pt>
                <c:pt idx="65">
                  <c:v>844</c:v>
                </c:pt>
                <c:pt idx="66">
                  <c:v>856</c:v>
                </c:pt>
                <c:pt idx="67">
                  <c:v>826</c:v>
                </c:pt>
                <c:pt idx="68">
                  <c:v>805</c:v>
                </c:pt>
                <c:pt idx="69">
                  <c:v>806</c:v>
                </c:pt>
                <c:pt idx="70">
                  <c:v>919</c:v>
                </c:pt>
                <c:pt idx="71">
                  <c:v>943</c:v>
                </c:pt>
                <c:pt idx="72">
                  <c:v>897</c:v>
                </c:pt>
                <c:pt idx="73">
                  <c:v>831</c:v>
                </c:pt>
                <c:pt idx="74">
                  <c:v>787</c:v>
                </c:pt>
                <c:pt idx="75">
                  <c:v>909</c:v>
                </c:pt>
                <c:pt idx="76">
                  <c:v>948</c:v>
                </c:pt>
                <c:pt idx="77">
                  <c:v>933</c:v>
                </c:pt>
                <c:pt idx="78">
                  <c:v>952</c:v>
                </c:pt>
                <c:pt idx="79">
                  <c:v>945</c:v>
                </c:pt>
                <c:pt idx="80">
                  <c:v>869</c:v>
                </c:pt>
                <c:pt idx="81">
                  <c:v>806</c:v>
                </c:pt>
                <c:pt idx="82">
                  <c:v>840</c:v>
                </c:pt>
                <c:pt idx="83">
                  <c:v>827</c:v>
                </c:pt>
                <c:pt idx="84">
                  <c:v>805</c:v>
                </c:pt>
                <c:pt idx="85">
                  <c:v>767</c:v>
                </c:pt>
                <c:pt idx="86">
                  <c:v>645</c:v>
                </c:pt>
                <c:pt idx="87">
                  <c:v>753</c:v>
                </c:pt>
                <c:pt idx="88">
                  <c:v>722</c:v>
                </c:pt>
                <c:pt idx="89">
                  <c:v>756</c:v>
                </c:pt>
                <c:pt idx="90">
                  <c:v>771</c:v>
                </c:pt>
                <c:pt idx="91">
                  <c:v>779</c:v>
                </c:pt>
                <c:pt idx="92">
                  <c:v>806</c:v>
                </c:pt>
                <c:pt idx="93">
                  <c:v>844</c:v>
                </c:pt>
                <c:pt idx="94">
                  <c:v>893</c:v>
                </c:pt>
                <c:pt idx="95">
                  <c:v>905</c:v>
                </c:pt>
                <c:pt idx="96">
                  <c:v>905</c:v>
                </c:pt>
                <c:pt idx="97">
                  <c:v>948</c:v>
                </c:pt>
                <c:pt idx="98">
                  <c:v>1030</c:v>
                </c:pt>
                <c:pt idx="99">
                  <c:v>1090</c:v>
                </c:pt>
                <c:pt idx="100">
                  <c:v>1210</c:v>
                </c:pt>
                <c:pt idx="101">
                  <c:v>1390</c:v>
                </c:pt>
                <c:pt idx="102">
                  <c:v>1560</c:v>
                </c:pt>
                <c:pt idx="103">
                  <c:v>1680</c:v>
                </c:pt>
                <c:pt idx="104">
                  <c:v>1910</c:v>
                </c:pt>
                <c:pt idx="105">
                  <c:v>2400</c:v>
                </c:pt>
                <c:pt idx="106">
                  <c:v>2880</c:v>
                </c:pt>
                <c:pt idx="107">
                  <c:v>3190</c:v>
                </c:pt>
                <c:pt idx="108">
                  <c:v>3230</c:v>
                </c:pt>
                <c:pt idx="109">
                  <c:v>3400</c:v>
                </c:pt>
                <c:pt idx="110">
                  <c:v>3580</c:v>
                </c:pt>
                <c:pt idx="111">
                  <c:v>3710</c:v>
                </c:pt>
                <c:pt idx="112">
                  <c:v>3790</c:v>
                </c:pt>
                <c:pt idx="113">
                  <c:v>3840</c:v>
                </c:pt>
                <c:pt idx="114">
                  <c:v>3950</c:v>
                </c:pt>
                <c:pt idx="115">
                  <c:v>3990</c:v>
                </c:pt>
                <c:pt idx="116">
                  <c:v>3980</c:v>
                </c:pt>
                <c:pt idx="117">
                  <c:v>3980</c:v>
                </c:pt>
                <c:pt idx="118">
                  <c:v>4300</c:v>
                </c:pt>
                <c:pt idx="119">
                  <c:v>4290</c:v>
                </c:pt>
                <c:pt idx="120">
                  <c:v>4340</c:v>
                </c:pt>
                <c:pt idx="121">
                  <c:v>4220</c:v>
                </c:pt>
                <c:pt idx="122">
                  <c:v>4000</c:v>
                </c:pt>
                <c:pt idx="123">
                  <c:v>3940</c:v>
                </c:pt>
                <c:pt idx="124">
                  <c:v>4070</c:v>
                </c:pt>
                <c:pt idx="125">
                  <c:v>4310</c:v>
                </c:pt>
                <c:pt idx="126">
                  <c:v>4370</c:v>
                </c:pt>
                <c:pt idx="127">
                  <c:v>4470</c:v>
                </c:pt>
                <c:pt idx="128">
                  <c:v>4570</c:v>
                </c:pt>
                <c:pt idx="129">
                  <c:v>4390</c:v>
                </c:pt>
                <c:pt idx="130">
                  <c:v>4560</c:v>
                </c:pt>
                <c:pt idx="131">
                  <c:v>4370</c:v>
                </c:pt>
                <c:pt idx="132">
                  <c:v>4400</c:v>
                </c:pt>
                <c:pt idx="133">
                  <c:v>4650</c:v>
                </c:pt>
                <c:pt idx="134">
                  <c:v>4580</c:v>
                </c:pt>
                <c:pt idx="135">
                  <c:v>4740</c:v>
                </c:pt>
                <c:pt idx="136">
                  <c:v>4840</c:v>
                </c:pt>
                <c:pt idx="137">
                  <c:v>4910</c:v>
                </c:pt>
                <c:pt idx="138">
                  <c:v>5010</c:v>
                </c:pt>
                <c:pt idx="139">
                  <c:v>5150</c:v>
                </c:pt>
                <c:pt idx="140">
                  <c:v>4960</c:v>
                </c:pt>
                <c:pt idx="141">
                  <c:v>4790</c:v>
                </c:pt>
                <c:pt idx="142">
                  <c:v>4980</c:v>
                </c:pt>
                <c:pt idx="143">
                  <c:v>5110</c:v>
                </c:pt>
                <c:pt idx="144">
                  <c:v>5010</c:v>
                </c:pt>
                <c:pt idx="145">
                  <c:v>5230</c:v>
                </c:pt>
                <c:pt idx="146">
                  <c:v>5050</c:v>
                </c:pt>
                <c:pt idx="147">
                  <c:v>5040</c:v>
                </c:pt>
                <c:pt idx="148">
                  <c:v>5290</c:v>
                </c:pt>
                <c:pt idx="149">
                  <c:v>5170</c:v>
                </c:pt>
                <c:pt idx="150">
                  <c:v>5000</c:v>
                </c:pt>
                <c:pt idx="151">
                  <c:v>5360</c:v>
                </c:pt>
                <c:pt idx="152">
                  <c:v>5340</c:v>
                </c:pt>
                <c:pt idx="153">
                  <c:v>5420</c:v>
                </c:pt>
                <c:pt idx="154">
                  <c:v>5410</c:v>
                </c:pt>
                <c:pt idx="155">
                  <c:v>5440</c:v>
                </c:pt>
                <c:pt idx="156">
                  <c:v>5480</c:v>
                </c:pt>
                <c:pt idx="157">
                  <c:v>5490</c:v>
                </c:pt>
                <c:pt idx="158">
                  <c:v>5440</c:v>
                </c:pt>
                <c:pt idx="159">
                  <c:v>5570</c:v>
                </c:pt>
                <c:pt idx="160">
                  <c:v>5520</c:v>
                </c:pt>
                <c:pt idx="161">
                  <c:v>5540</c:v>
                </c:pt>
                <c:pt idx="162">
                  <c:v>5530</c:v>
                </c:pt>
                <c:pt idx="163">
                  <c:v>5550</c:v>
                </c:pt>
                <c:pt idx="164">
                  <c:v>5530</c:v>
                </c:pt>
                <c:pt idx="165">
                  <c:v>5530</c:v>
                </c:pt>
                <c:pt idx="166">
                  <c:v>5510</c:v>
                </c:pt>
                <c:pt idx="167">
                  <c:v>5430</c:v>
                </c:pt>
                <c:pt idx="168">
                  <c:v>5400</c:v>
                </c:pt>
                <c:pt idx="169">
                  <c:v>5450</c:v>
                </c:pt>
                <c:pt idx="170">
                  <c:v>5230</c:v>
                </c:pt>
                <c:pt idx="171">
                  <c:v>5300</c:v>
                </c:pt>
                <c:pt idx="172">
                  <c:v>5210</c:v>
                </c:pt>
                <c:pt idx="173">
                  <c:v>5230</c:v>
                </c:pt>
                <c:pt idx="174">
                  <c:v>5010</c:v>
                </c:pt>
                <c:pt idx="175">
                  <c:v>4940</c:v>
                </c:pt>
                <c:pt idx="176">
                  <c:v>4840</c:v>
                </c:pt>
                <c:pt idx="177">
                  <c:v>4810</c:v>
                </c:pt>
                <c:pt idx="178">
                  <c:v>4670</c:v>
                </c:pt>
                <c:pt idx="179">
                  <c:v>4770</c:v>
                </c:pt>
                <c:pt idx="180">
                  <c:v>4580</c:v>
                </c:pt>
                <c:pt idx="181">
                  <c:v>4440</c:v>
                </c:pt>
                <c:pt idx="182">
                  <c:v>4360</c:v>
                </c:pt>
                <c:pt idx="183">
                  <c:v>4310</c:v>
                </c:pt>
                <c:pt idx="184">
                  <c:v>4310</c:v>
                </c:pt>
                <c:pt idx="185">
                  <c:v>4010</c:v>
                </c:pt>
                <c:pt idx="186">
                  <c:v>3900</c:v>
                </c:pt>
                <c:pt idx="187">
                  <c:v>3750</c:v>
                </c:pt>
                <c:pt idx="188">
                  <c:v>3550</c:v>
                </c:pt>
                <c:pt idx="189">
                  <c:v>3540</c:v>
                </c:pt>
                <c:pt idx="190">
                  <c:v>3290</c:v>
                </c:pt>
                <c:pt idx="191">
                  <c:v>3240</c:v>
                </c:pt>
                <c:pt idx="192">
                  <c:v>3010</c:v>
                </c:pt>
                <c:pt idx="193">
                  <c:v>2770</c:v>
                </c:pt>
                <c:pt idx="194">
                  <c:v>2590</c:v>
                </c:pt>
                <c:pt idx="195">
                  <c:v>2670</c:v>
                </c:pt>
                <c:pt idx="196">
                  <c:v>2060</c:v>
                </c:pt>
                <c:pt idx="197">
                  <c:v>2500</c:v>
                </c:pt>
                <c:pt idx="198">
                  <c:v>2190</c:v>
                </c:pt>
                <c:pt idx="199">
                  <c:v>1980</c:v>
                </c:pt>
                <c:pt idx="200">
                  <c:v>2240</c:v>
                </c:pt>
                <c:pt idx="201">
                  <c:v>2090</c:v>
                </c:pt>
                <c:pt idx="202">
                  <c:v>1770</c:v>
                </c:pt>
                <c:pt idx="203">
                  <c:v>1900</c:v>
                </c:pt>
                <c:pt idx="204">
                  <c:v>1970</c:v>
                </c:pt>
                <c:pt idx="205">
                  <c:v>1530</c:v>
                </c:pt>
                <c:pt idx="206">
                  <c:v>1580</c:v>
                </c:pt>
                <c:pt idx="207">
                  <c:v>1680</c:v>
                </c:pt>
                <c:pt idx="208">
                  <c:v>1690</c:v>
                </c:pt>
                <c:pt idx="209">
                  <c:v>1310</c:v>
                </c:pt>
                <c:pt idx="210">
                  <c:v>992</c:v>
                </c:pt>
                <c:pt idx="211">
                  <c:v>1280</c:v>
                </c:pt>
                <c:pt idx="212">
                  <c:v>886</c:v>
                </c:pt>
                <c:pt idx="213">
                  <c:v>782</c:v>
                </c:pt>
                <c:pt idx="214">
                  <c:v>737</c:v>
                </c:pt>
                <c:pt idx="215">
                  <c:v>798</c:v>
                </c:pt>
                <c:pt idx="216">
                  <c:v>704</c:v>
                </c:pt>
                <c:pt idx="217">
                  <c:v>940</c:v>
                </c:pt>
                <c:pt idx="218">
                  <c:v>936</c:v>
                </c:pt>
                <c:pt idx="219">
                  <c:v>822</c:v>
                </c:pt>
                <c:pt idx="220">
                  <c:v>834</c:v>
                </c:pt>
                <c:pt idx="221">
                  <c:v>713</c:v>
                </c:pt>
                <c:pt idx="222">
                  <c:v>713</c:v>
                </c:pt>
                <c:pt idx="223">
                  <c:v>738</c:v>
                </c:pt>
                <c:pt idx="224">
                  <c:v>680</c:v>
                </c:pt>
                <c:pt idx="225">
                  <c:v>610</c:v>
                </c:pt>
                <c:pt idx="226">
                  <c:v>581</c:v>
                </c:pt>
                <c:pt idx="227">
                  <c:v>614</c:v>
                </c:pt>
                <c:pt idx="228">
                  <c:v>761</c:v>
                </c:pt>
                <c:pt idx="229">
                  <c:v>624</c:v>
                </c:pt>
                <c:pt idx="230">
                  <c:v>622</c:v>
                </c:pt>
                <c:pt idx="231">
                  <c:v>621</c:v>
                </c:pt>
                <c:pt idx="232">
                  <c:v>620</c:v>
                </c:pt>
                <c:pt idx="233">
                  <c:v>530</c:v>
                </c:pt>
                <c:pt idx="234">
                  <c:v>529</c:v>
                </c:pt>
                <c:pt idx="235">
                  <c:v>528</c:v>
                </c:pt>
                <c:pt idx="236">
                  <c:v>527</c:v>
                </c:pt>
                <c:pt idx="237">
                  <c:v>526</c:v>
                </c:pt>
                <c:pt idx="238">
                  <c:v>524</c:v>
                </c:pt>
                <c:pt idx="239">
                  <c:v>1170</c:v>
                </c:pt>
                <c:pt idx="240">
                  <c:v>740</c:v>
                </c:pt>
                <c:pt idx="241">
                  <c:v>797</c:v>
                </c:pt>
                <c:pt idx="242">
                  <c:v>908</c:v>
                </c:pt>
                <c:pt idx="243">
                  <c:v>518</c:v>
                </c:pt>
                <c:pt idx="244">
                  <c:v>943</c:v>
                </c:pt>
                <c:pt idx="245">
                  <c:v>850</c:v>
                </c:pt>
                <c:pt idx="246">
                  <c:v>894</c:v>
                </c:pt>
                <c:pt idx="247">
                  <c:v>847</c:v>
                </c:pt>
                <c:pt idx="248">
                  <c:v>827</c:v>
                </c:pt>
                <c:pt idx="249">
                  <c:v>837</c:v>
                </c:pt>
                <c:pt idx="250">
                  <c:v>512</c:v>
                </c:pt>
                <c:pt idx="251">
                  <c:v>510</c:v>
                </c:pt>
                <c:pt idx="252">
                  <c:v>509</c:v>
                </c:pt>
                <c:pt idx="253">
                  <c:v>508</c:v>
                </c:pt>
                <c:pt idx="254">
                  <c:v>506</c:v>
                </c:pt>
                <c:pt idx="255">
                  <c:v>505</c:v>
                </c:pt>
                <c:pt idx="256">
                  <c:v>505</c:v>
                </c:pt>
                <c:pt idx="257">
                  <c:v>503</c:v>
                </c:pt>
                <c:pt idx="258">
                  <c:v>502</c:v>
                </c:pt>
                <c:pt idx="259">
                  <c:v>501</c:v>
                </c:pt>
                <c:pt idx="260">
                  <c:v>500</c:v>
                </c:pt>
                <c:pt idx="261">
                  <c:v>500</c:v>
                </c:pt>
                <c:pt idx="262">
                  <c:v>498</c:v>
                </c:pt>
                <c:pt idx="263">
                  <c:v>497</c:v>
                </c:pt>
                <c:pt idx="264">
                  <c:v>496</c:v>
                </c:pt>
                <c:pt idx="265">
                  <c:v>496</c:v>
                </c:pt>
                <c:pt idx="266">
                  <c:v>757</c:v>
                </c:pt>
                <c:pt idx="267">
                  <c:v>743</c:v>
                </c:pt>
                <c:pt idx="268">
                  <c:v>804</c:v>
                </c:pt>
                <c:pt idx="269">
                  <c:v>796</c:v>
                </c:pt>
                <c:pt idx="270">
                  <c:v>825</c:v>
                </c:pt>
                <c:pt idx="271">
                  <c:v>817</c:v>
                </c:pt>
                <c:pt idx="272">
                  <c:v>865</c:v>
                </c:pt>
                <c:pt idx="273">
                  <c:v>790</c:v>
                </c:pt>
                <c:pt idx="274">
                  <c:v>894</c:v>
                </c:pt>
                <c:pt idx="275">
                  <c:v>823</c:v>
                </c:pt>
                <c:pt idx="276">
                  <c:v>803</c:v>
                </c:pt>
                <c:pt idx="277">
                  <c:v>784</c:v>
                </c:pt>
                <c:pt idx="278">
                  <c:v>782</c:v>
                </c:pt>
                <c:pt idx="279">
                  <c:v>780</c:v>
                </c:pt>
                <c:pt idx="280">
                  <c:v>779</c:v>
                </c:pt>
                <c:pt idx="281">
                  <c:v>777</c:v>
                </c:pt>
                <c:pt idx="282">
                  <c:v>588</c:v>
                </c:pt>
                <c:pt idx="283">
                  <c:v>686</c:v>
                </c:pt>
                <c:pt idx="284">
                  <c:v>696</c:v>
                </c:pt>
                <c:pt idx="285">
                  <c:v>561</c:v>
                </c:pt>
                <c:pt idx="286">
                  <c:v>505</c:v>
                </c:pt>
                <c:pt idx="287">
                  <c:v>474</c:v>
                </c:pt>
                <c:pt idx="288">
                  <c:v>473</c:v>
                </c:pt>
                <c:pt idx="289">
                  <c:v>472</c:v>
                </c:pt>
                <c:pt idx="290">
                  <c:v>471</c:v>
                </c:pt>
                <c:pt idx="291">
                  <c:v>470</c:v>
                </c:pt>
                <c:pt idx="292">
                  <c:v>558</c:v>
                </c:pt>
                <c:pt idx="293">
                  <c:v>468</c:v>
                </c:pt>
                <c:pt idx="294">
                  <c:v>468</c:v>
                </c:pt>
                <c:pt idx="295">
                  <c:v>466</c:v>
                </c:pt>
                <c:pt idx="296">
                  <c:v>465</c:v>
                </c:pt>
                <c:pt idx="297">
                  <c:v>465</c:v>
                </c:pt>
                <c:pt idx="298">
                  <c:v>463</c:v>
                </c:pt>
                <c:pt idx="299">
                  <c:v>462</c:v>
                </c:pt>
                <c:pt idx="300">
                  <c:v>462</c:v>
                </c:pt>
                <c:pt idx="301">
                  <c:v>460</c:v>
                </c:pt>
                <c:pt idx="302">
                  <c:v>460</c:v>
                </c:pt>
                <c:pt idx="303">
                  <c:v>459</c:v>
                </c:pt>
                <c:pt idx="304">
                  <c:v>458</c:v>
                </c:pt>
                <c:pt idx="305">
                  <c:v>457</c:v>
                </c:pt>
                <c:pt idx="306">
                  <c:v>456</c:v>
                </c:pt>
                <c:pt idx="307">
                  <c:v>455</c:v>
                </c:pt>
                <c:pt idx="308">
                  <c:v>455</c:v>
                </c:pt>
                <c:pt idx="309">
                  <c:v>453</c:v>
                </c:pt>
                <c:pt idx="310">
                  <c:v>452</c:v>
                </c:pt>
                <c:pt idx="311">
                  <c:v>451</c:v>
                </c:pt>
                <c:pt idx="312">
                  <c:v>450</c:v>
                </c:pt>
                <c:pt idx="313">
                  <c:v>450</c:v>
                </c:pt>
                <c:pt idx="314">
                  <c:v>448</c:v>
                </c:pt>
                <c:pt idx="315">
                  <c:v>448</c:v>
                </c:pt>
                <c:pt idx="316">
                  <c:v>447</c:v>
                </c:pt>
                <c:pt idx="317">
                  <c:v>446</c:v>
                </c:pt>
                <c:pt idx="318">
                  <c:v>445</c:v>
                </c:pt>
                <c:pt idx="319">
                  <c:v>444</c:v>
                </c:pt>
                <c:pt idx="320">
                  <c:v>443</c:v>
                </c:pt>
                <c:pt idx="321">
                  <c:v>442</c:v>
                </c:pt>
                <c:pt idx="322">
                  <c:v>441</c:v>
                </c:pt>
                <c:pt idx="323">
                  <c:v>440</c:v>
                </c:pt>
                <c:pt idx="324">
                  <c:v>439</c:v>
                </c:pt>
                <c:pt idx="325">
                  <c:v>438</c:v>
                </c:pt>
                <c:pt idx="326">
                  <c:v>438</c:v>
                </c:pt>
                <c:pt idx="327">
                  <c:v>437</c:v>
                </c:pt>
                <c:pt idx="328">
                  <c:v>436</c:v>
                </c:pt>
                <c:pt idx="329">
                  <c:v>435</c:v>
                </c:pt>
                <c:pt idx="330">
                  <c:v>434</c:v>
                </c:pt>
                <c:pt idx="331">
                  <c:v>433</c:v>
                </c:pt>
                <c:pt idx="332">
                  <c:v>432</c:v>
                </c:pt>
                <c:pt idx="333">
                  <c:v>432</c:v>
                </c:pt>
                <c:pt idx="334">
                  <c:v>430</c:v>
                </c:pt>
                <c:pt idx="335">
                  <c:v>430</c:v>
                </c:pt>
                <c:pt idx="336">
                  <c:v>429</c:v>
                </c:pt>
                <c:pt idx="337">
                  <c:v>428</c:v>
                </c:pt>
                <c:pt idx="338">
                  <c:v>427</c:v>
                </c:pt>
                <c:pt idx="339">
                  <c:v>426</c:v>
                </c:pt>
                <c:pt idx="340">
                  <c:v>425</c:v>
                </c:pt>
                <c:pt idx="341">
                  <c:v>425</c:v>
                </c:pt>
                <c:pt idx="342">
                  <c:v>424</c:v>
                </c:pt>
                <c:pt idx="343">
                  <c:v>562</c:v>
                </c:pt>
                <c:pt idx="344">
                  <c:v>598</c:v>
                </c:pt>
                <c:pt idx="345">
                  <c:v>598</c:v>
                </c:pt>
                <c:pt idx="346">
                  <c:v>595</c:v>
                </c:pt>
                <c:pt idx="347">
                  <c:v>594</c:v>
                </c:pt>
                <c:pt idx="348">
                  <c:v>593</c:v>
                </c:pt>
                <c:pt idx="349">
                  <c:v>592</c:v>
                </c:pt>
                <c:pt idx="350">
                  <c:v>501</c:v>
                </c:pt>
                <c:pt idx="351">
                  <c:v>437</c:v>
                </c:pt>
                <c:pt idx="352">
                  <c:v>525</c:v>
                </c:pt>
                <c:pt idx="353">
                  <c:v>524</c:v>
                </c:pt>
                <c:pt idx="354">
                  <c:v>524</c:v>
                </c:pt>
                <c:pt idx="355">
                  <c:v>522</c:v>
                </c:pt>
                <c:pt idx="356">
                  <c:v>610</c:v>
                </c:pt>
                <c:pt idx="357">
                  <c:v>510</c:v>
                </c:pt>
                <c:pt idx="358">
                  <c:v>504</c:v>
                </c:pt>
                <c:pt idx="359">
                  <c:v>504</c:v>
                </c:pt>
                <c:pt idx="360">
                  <c:v>434</c:v>
                </c:pt>
                <c:pt idx="361">
                  <c:v>434</c:v>
                </c:pt>
                <c:pt idx="362">
                  <c:v>433</c:v>
                </c:pt>
                <c:pt idx="363">
                  <c:v>432</c:v>
                </c:pt>
                <c:pt idx="364">
                  <c:v>431</c:v>
                </c:pt>
                <c:pt idx="365">
                  <c:v>431</c:v>
                </c:pt>
                <c:pt idx="366">
                  <c:v>429</c:v>
                </c:pt>
                <c:pt idx="367">
                  <c:v>429</c:v>
                </c:pt>
                <c:pt idx="368">
                  <c:v>428</c:v>
                </c:pt>
                <c:pt idx="369">
                  <c:v>427</c:v>
                </c:pt>
                <c:pt idx="370">
                  <c:v>426</c:v>
                </c:pt>
                <c:pt idx="371">
                  <c:v>425</c:v>
                </c:pt>
                <c:pt idx="372">
                  <c:v>424</c:v>
                </c:pt>
                <c:pt idx="373">
                  <c:v>424</c:v>
                </c:pt>
                <c:pt idx="374">
                  <c:v>422</c:v>
                </c:pt>
                <c:pt idx="375">
                  <c:v>422</c:v>
                </c:pt>
                <c:pt idx="376">
                  <c:v>422</c:v>
                </c:pt>
                <c:pt idx="377">
                  <c:v>420</c:v>
                </c:pt>
                <c:pt idx="378">
                  <c:v>419</c:v>
                </c:pt>
                <c:pt idx="379">
                  <c:v>418</c:v>
                </c:pt>
                <c:pt idx="380">
                  <c:v>417</c:v>
                </c:pt>
                <c:pt idx="381">
                  <c:v>417</c:v>
                </c:pt>
                <c:pt idx="382">
                  <c:v>416</c:v>
                </c:pt>
                <c:pt idx="383">
                  <c:v>414</c:v>
                </c:pt>
                <c:pt idx="384">
                  <c:v>414</c:v>
                </c:pt>
              </c:numCache>
            </c:numRef>
          </c:yVal>
          <c:smooth val="0"/>
          <c:extLst>
            <c:ext xmlns:c16="http://schemas.microsoft.com/office/drawing/2014/chart" uri="{C3380CC4-5D6E-409C-BE32-E72D297353CC}">
              <c16:uniqueId val="{00000002-9C09-4262-9C42-8382C34F9BE2}"/>
            </c:ext>
          </c:extLst>
        </c:ser>
        <c:dLbls>
          <c:showLegendKey val="0"/>
          <c:showVal val="0"/>
          <c:showCatName val="0"/>
          <c:showSerName val="0"/>
          <c:showPercent val="0"/>
          <c:showBubbleSize val="0"/>
        </c:dLbls>
        <c:axId val="588027640"/>
        <c:axId val="588018128"/>
      </c:scatterChart>
      <c:valAx>
        <c:axId val="595236248"/>
        <c:scaling>
          <c:orientation val="minMax"/>
          <c:max val="43730"/>
          <c:min val="43726"/>
        </c:scaling>
        <c:delete val="0"/>
        <c:axPos val="b"/>
        <c:majorGridlines>
          <c:spPr>
            <a:ln w="9525" cap="flat" cmpd="sng" algn="ctr">
              <a:solidFill>
                <a:schemeClr val="tx1">
                  <a:lumMod val="15000"/>
                  <a:lumOff val="85000"/>
                </a:schemeClr>
              </a:solidFill>
              <a:round/>
            </a:ln>
            <a:effectLst/>
          </c:spPr>
        </c:majorGridlines>
        <c:numFmt formatCode="[$-409]d\-mmm\-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95236576"/>
        <c:crosses val="autoZero"/>
        <c:crossBetween val="midCat"/>
        <c:majorUnit val="1"/>
      </c:valAx>
      <c:valAx>
        <c:axId val="595236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Water Level (ft), Velocity (ft/s)</a:t>
                </a:r>
              </a:p>
            </c:rich>
          </c:tx>
          <c:layout>
            <c:manualLayout>
              <c:xMode val="edge"/>
              <c:yMode val="edge"/>
              <c:x val="8.8727726246719367E-3"/>
              <c:y val="0.1162833512483550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95236248"/>
        <c:crosses val="autoZero"/>
        <c:crossBetween val="midCat"/>
      </c:valAx>
      <c:valAx>
        <c:axId val="588018128"/>
        <c:scaling>
          <c:orientation val="minMax"/>
        </c:scaling>
        <c:delete val="0"/>
        <c:axPos val="r"/>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Discharge (cfs)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8027640"/>
        <c:crosses val="max"/>
        <c:crossBetween val="midCat"/>
      </c:valAx>
      <c:valAx>
        <c:axId val="588027640"/>
        <c:scaling>
          <c:orientation val="minMax"/>
        </c:scaling>
        <c:delete val="1"/>
        <c:axPos val="b"/>
        <c:numFmt formatCode="[$-409]m/d/yy\ h:mm\ AM/PM;@" sourceLinked="1"/>
        <c:majorTickMark val="out"/>
        <c:minorTickMark val="none"/>
        <c:tickLblPos val="nextTo"/>
        <c:crossAx val="588018128"/>
        <c:crosses val="autoZero"/>
        <c:crossBetween val="midCat"/>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dirty="0"/>
              <a:t>Tropical Storm Imelda at </a:t>
            </a:r>
            <a:r>
              <a:rPr lang="en-US" dirty="0" err="1"/>
              <a:t>Hillebrandt</a:t>
            </a:r>
            <a:r>
              <a:rPr lang="en-US" dirty="0"/>
              <a:t> Bayou</a:t>
            </a:r>
          </a:p>
        </c:rich>
      </c:tx>
      <c:layout>
        <c:manualLayout>
          <c:xMode val="edge"/>
          <c:yMode val="edge"/>
          <c:x val="0.12822156882574906"/>
          <c:y val="2.292410977639457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Water Level</c:v>
                </c:pt>
              </c:strCache>
            </c:strRef>
          </c:tx>
          <c:spPr>
            <a:ln w="38100" cap="rnd">
              <a:solidFill>
                <a:schemeClr val="bg1">
                  <a:lumMod val="50000"/>
                </a:schemeClr>
              </a:solidFill>
              <a:round/>
            </a:ln>
            <a:effectLst/>
          </c:spPr>
          <c:marker>
            <c:symbol val="none"/>
          </c:marker>
          <c:xVal>
            <c:numRef>
              <c:f>Sheet1!$A$2:$A$481</c:f>
              <c:numCache>
                <c:formatCode>[$-409]m/d/yy\ h:mm\ AM/PM;@</c:formatCode>
                <c:ptCount val="480"/>
                <c:pt idx="0">
                  <c:v>43726</c:v>
                </c:pt>
                <c:pt idx="1">
                  <c:v>43726.010416666664</c:v>
                </c:pt>
                <c:pt idx="2">
                  <c:v>43726.020833333336</c:v>
                </c:pt>
                <c:pt idx="3">
                  <c:v>43726.03125</c:v>
                </c:pt>
                <c:pt idx="4">
                  <c:v>43726.041666666664</c:v>
                </c:pt>
                <c:pt idx="5">
                  <c:v>43726.052083333336</c:v>
                </c:pt>
                <c:pt idx="6">
                  <c:v>43726.0625</c:v>
                </c:pt>
                <c:pt idx="7">
                  <c:v>43726.072916666664</c:v>
                </c:pt>
                <c:pt idx="8">
                  <c:v>43726.083333333336</c:v>
                </c:pt>
                <c:pt idx="9">
                  <c:v>43726.09375</c:v>
                </c:pt>
                <c:pt idx="10">
                  <c:v>43726.104166666664</c:v>
                </c:pt>
                <c:pt idx="11">
                  <c:v>43726.114583333336</c:v>
                </c:pt>
                <c:pt idx="12">
                  <c:v>43726.125</c:v>
                </c:pt>
                <c:pt idx="13">
                  <c:v>43726.135416666664</c:v>
                </c:pt>
                <c:pt idx="14">
                  <c:v>43726.145833333336</c:v>
                </c:pt>
                <c:pt idx="15">
                  <c:v>43726.15625</c:v>
                </c:pt>
                <c:pt idx="16">
                  <c:v>43726.166666666664</c:v>
                </c:pt>
                <c:pt idx="17">
                  <c:v>43726.177083333336</c:v>
                </c:pt>
                <c:pt idx="18">
                  <c:v>43726.1875</c:v>
                </c:pt>
                <c:pt idx="19">
                  <c:v>43726.197916666664</c:v>
                </c:pt>
                <c:pt idx="20">
                  <c:v>43726.208333333336</c:v>
                </c:pt>
                <c:pt idx="21">
                  <c:v>43726.21875</c:v>
                </c:pt>
                <c:pt idx="22">
                  <c:v>43726.229166666664</c:v>
                </c:pt>
                <c:pt idx="23">
                  <c:v>43726.239583333336</c:v>
                </c:pt>
                <c:pt idx="24">
                  <c:v>43726.25</c:v>
                </c:pt>
                <c:pt idx="25">
                  <c:v>43726.260416666664</c:v>
                </c:pt>
                <c:pt idx="26">
                  <c:v>43726.270833333336</c:v>
                </c:pt>
                <c:pt idx="27">
                  <c:v>43726.28125</c:v>
                </c:pt>
                <c:pt idx="28">
                  <c:v>43726.291666666664</c:v>
                </c:pt>
                <c:pt idx="29">
                  <c:v>43726.302083333336</c:v>
                </c:pt>
                <c:pt idx="30">
                  <c:v>43726.3125</c:v>
                </c:pt>
                <c:pt idx="31">
                  <c:v>43726.322916666664</c:v>
                </c:pt>
                <c:pt idx="32">
                  <c:v>43726.333333333336</c:v>
                </c:pt>
                <c:pt idx="33">
                  <c:v>43726.34375</c:v>
                </c:pt>
                <c:pt idx="34">
                  <c:v>43726.354166666664</c:v>
                </c:pt>
                <c:pt idx="35">
                  <c:v>43726.364583333336</c:v>
                </c:pt>
                <c:pt idx="36">
                  <c:v>43726.375</c:v>
                </c:pt>
                <c:pt idx="37">
                  <c:v>43726.385416666664</c:v>
                </c:pt>
                <c:pt idx="38">
                  <c:v>43726.395833333336</c:v>
                </c:pt>
                <c:pt idx="39">
                  <c:v>43726.40625</c:v>
                </c:pt>
                <c:pt idx="40">
                  <c:v>43726.416666666664</c:v>
                </c:pt>
                <c:pt idx="41">
                  <c:v>43726.427083333336</c:v>
                </c:pt>
                <c:pt idx="42">
                  <c:v>43726.4375</c:v>
                </c:pt>
                <c:pt idx="43">
                  <c:v>43726.447916666664</c:v>
                </c:pt>
                <c:pt idx="44">
                  <c:v>43726.458333333336</c:v>
                </c:pt>
                <c:pt idx="45">
                  <c:v>43726.46875</c:v>
                </c:pt>
                <c:pt idx="46">
                  <c:v>43726.479166666664</c:v>
                </c:pt>
                <c:pt idx="47">
                  <c:v>43726.489583333336</c:v>
                </c:pt>
                <c:pt idx="48">
                  <c:v>43726.5</c:v>
                </c:pt>
                <c:pt idx="49">
                  <c:v>43726.510416666664</c:v>
                </c:pt>
                <c:pt idx="50">
                  <c:v>43726.520833333336</c:v>
                </c:pt>
                <c:pt idx="51">
                  <c:v>43726.53125</c:v>
                </c:pt>
                <c:pt idx="52">
                  <c:v>43726.541666666664</c:v>
                </c:pt>
                <c:pt idx="53">
                  <c:v>43726.552083333336</c:v>
                </c:pt>
                <c:pt idx="54">
                  <c:v>43726.5625</c:v>
                </c:pt>
                <c:pt idx="55">
                  <c:v>43726.572916666664</c:v>
                </c:pt>
                <c:pt idx="56">
                  <c:v>43726.583333333336</c:v>
                </c:pt>
                <c:pt idx="57">
                  <c:v>43726.59375</c:v>
                </c:pt>
                <c:pt idx="58">
                  <c:v>43726.604166666664</c:v>
                </c:pt>
                <c:pt idx="59">
                  <c:v>43726.614583333336</c:v>
                </c:pt>
                <c:pt idx="60">
                  <c:v>43726.625</c:v>
                </c:pt>
                <c:pt idx="61">
                  <c:v>43726.635416666664</c:v>
                </c:pt>
                <c:pt idx="62">
                  <c:v>43726.645833333336</c:v>
                </c:pt>
                <c:pt idx="63">
                  <c:v>43726.65625</c:v>
                </c:pt>
                <c:pt idx="64">
                  <c:v>43726.666666666664</c:v>
                </c:pt>
                <c:pt idx="65">
                  <c:v>43726.677083333336</c:v>
                </c:pt>
                <c:pt idx="66">
                  <c:v>43726.6875</c:v>
                </c:pt>
                <c:pt idx="67">
                  <c:v>43726.697916666664</c:v>
                </c:pt>
                <c:pt idx="68">
                  <c:v>43726.708333333336</c:v>
                </c:pt>
                <c:pt idx="69">
                  <c:v>43726.71875</c:v>
                </c:pt>
                <c:pt idx="70">
                  <c:v>43726.729166666664</c:v>
                </c:pt>
                <c:pt idx="71">
                  <c:v>43726.739583333336</c:v>
                </c:pt>
                <c:pt idx="72">
                  <c:v>43726.75</c:v>
                </c:pt>
                <c:pt idx="73">
                  <c:v>43726.760416666664</c:v>
                </c:pt>
                <c:pt idx="74">
                  <c:v>43726.770833333336</c:v>
                </c:pt>
                <c:pt idx="75">
                  <c:v>43726.78125</c:v>
                </c:pt>
                <c:pt idx="76">
                  <c:v>43726.791666666664</c:v>
                </c:pt>
                <c:pt idx="77">
                  <c:v>43726.802083333336</c:v>
                </c:pt>
                <c:pt idx="78">
                  <c:v>43726.8125</c:v>
                </c:pt>
                <c:pt idx="79">
                  <c:v>43726.822916666664</c:v>
                </c:pt>
                <c:pt idx="80">
                  <c:v>43726.833333333336</c:v>
                </c:pt>
                <c:pt idx="81">
                  <c:v>43726.84375</c:v>
                </c:pt>
                <c:pt idx="82">
                  <c:v>43726.854166666664</c:v>
                </c:pt>
                <c:pt idx="83">
                  <c:v>43726.864583333336</c:v>
                </c:pt>
                <c:pt idx="84">
                  <c:v>43726.875</c:v>
                </c:pt>
                <c:pt idx="85">
                  <c:v>43726.885416666664</c:v>
                </c:pt>
                <c:pt idx="86">
                  <c:v>43726.895833333336</c:v>
                </c:pt>
                <c:pt idx="87">
                  <c:v>43726.90625</c:v>
                </c:pt>
                <c:pt idx="88">
                  <c:v>43726.916666666664</c:v>
                </c:pt>
                <c:pt idx="89">
                  <c:v>43726.927083333336</c:v>
                </c:pt>
                <c:pt idx="90">
                  <c:v>43726.9375</c:v>
                </c:pt>
                <c:pt idx="91">
                  <c:v>43726.947916666664</c:v>
                </c:pt>
                <c:pt idx="92">
                  <c:v>43726.958333333336</c:v>
                </c:pt>
                <c:pt idx="93">
                  <c:v>43726.96875</c:v>
                </c:pt>
                <c:pt idx="94">
                  <c:v>43726.979166666664</c:v>
                </c:pt>
                <c:pt idx="95">
                  <c:v>43726.989583333336</c:v>
                </c:pt>
                <c:pt idx="96">
                  <c:v>43727</c:v>
                </c:pt>
                <c:pt idx="97">
                  <c:v>43727.010416666664</c:v>
                </c:pt>
                <c:pt idx="98">
                  <c:v>43727.020833333336</c:v>
                </c:pt>
                <c:pt idx="99">
                  <c:v>43727.03125</c:v>
                </c:pt>
                <c:pt idx="100">
                  <c:v>43727.041666666664</c:v>
                </c:pt>
                <c:pt idx="101">
                  <c:v>43727.052083333336</c:v>
                </c:pt>
                <c:pt idx="102">
                  <c:v>43727.0625</c:v>
                </c:pt>
                <c:pt idx="103">
                  <c:v>43727.072916666664</c:v>
                </c:pt>
                <c:pt idx="104">
                  <c:v>43727.083333333336</c:v>
                </c:pt>
                <c:pt idx="105">
                  <c:v>43727.09375</c:v>
                </c:pt>
                <c:pt idx="106">
                  <c:v>43727.104166666664</c:v>
                </c:pt>
                <c:pt idx="107">
                  <c:v>43727.114583333336</c:v>
                </c:pt>
                <c:pt idx="108">
                  <c:v>43727.125</c:v>
                </c:pt>
                <c:pt idx="109">
                  <c:v>43727.135416666664</c:v>
                </c:pt>
                <c:pt idx="110">
                  <c:v>43727.145833333336</c:v>
                </c:pt>
                <c:pt idx="111">
                  <c:v>43727.15625</c:v>
                </c:pt>
                <c:pt idx="112">
                  <c:v>43727.166666666664</c:v>
                </c:pt>
                <c:pt idx="113">
                  <c:v>43727.177083333336</c:v>
                </c:pt>
                <c:pt idx="114">
                  <c:v>43727.1875</c:v>
                </c:pt>
                <c:pt idx="115">
                  <c:v>43727.197916666664</c:v>
                </c:pt>
                <c:pt idx="116">
                  <c:v>43727.208333333336</c:v>
                </c:pt>
                <c:pt idx="117">
                  <c:v>43727.21875</c:v>
                </c:pt>
                <c:pt idx="118">
                  <c:v>43727.229166666664</c:v>
                </c:pt>
                <c:pt idx="119">
                  <c:v>43727.239583333336</c:v>
                </c:pt>
                <c:pt idx="120">
                  <c:v>43727.25</c:v>
                </c:pt>
                <c:pt idx="121">
                  <c:v>43727.260416666664</c:v>
                </c:pt>
                <c:pt idx="122">
                  <c:v>43727.270833333336</c:v>
                </c:pt>
                <c:pt idx="123">
                  <c:v>43727.28125</c:v>
                </c:pt>
                <c:pt idx="124">
                  <c:v>43727.291666666664</c:v>
                </c:pt>
                <c:pt idx="125">
                  <c:v>43727.302083333336</c:v>
                </c:pt>
                <c:pt idx="126">
                  <c:v>43727.3125</c:v>
                </c:pt>
                <c:pt idx="127">
                  <c:v>43727.322916666664</c:v>
                </c:pt>
                <c:pt idx="128">
                  <c:v>43727.333333333336</c:v>
                </c:pt>
                <c:pt idx="129">
                  <c:v>43727.34375</c:v>
                </c:pt>
                <c:pt idx="130">
                  <c:v>43727.354166666664</c:v>
                </c:pt>
                <c:pt idx="131">
                  <c:v>43727.364583333336</c:v>
                </c:pt>
                <c:pt idx="132">
                  <c:v>43727.375</c:v>
                </c:pt>
                <c:pt idx="133">
                  <c:v>43727.385416666664</c:v>
                </c:pt>
                <c:pt idx="134">
                  <c:v>43727.395833333336</c:v>
                </c:pt>
                <c:pt idx="135">
                  <c:v>43727.40625</c:v>
                </c:pt>
                <c:pt idx="136">
                  <c:v>43727.416666666664</c:v>
                </c:pt>
                <c:pt idx="137">
                  <c:v>43727.427083333336</c:v>
                </c:pt>
                <c:pt idx="138">
                  <c:v>43727.4375</c:v>
                </c:pt>
                <c:pt idx="139">
                  <c:v>43727.447916666664</c:v>
                </c:pt>
                <c:pt idx="140">
                  <c:v>43727.458333333336</c:v>
                </c:pt>
                <c:pt idx="141">
                  <c:v>43727.46875</c:v>
                </c:pt>
                <c:pt idx="142">
                  <c:v>43727.479166666664</c:v>
                </c:pt>
                <c:pt idx="143">
                  <c:v>43727.489583333336</c:v>
                </c:pt>
                <c:pt idx="144">
                  <c:v>43727.5</c:v>
                </c:pt>
                <c:pt idx="145">
                  <c:v>43727.510416666664</c:v>
                </c:pt>
                <c:pt idx="146">
                  <c:v>43727.520833333336</c:v>
                </c:pt>
                <c:pt idx="147">
                  <c:v>43727.53125</c:v>
                </c:pt>
                <c:pt idx="148">
                  <c:v>43727.541666666664</c:v>
                </c:pt>
                <c:pt idx="149">
                  <c:v>43727.552083333336</c:v>
                </c:pt>
                <c:pt idx="150">
                  <c:v>43727.5625</c:v>
                </c:pt>
                <c:pt idx="151">
                  <c:v>43727.572916666664</c:v>
                </c:pt>
                <c:pt idx="152">
                  <c:v>43727.583333333336</c:v>
                </c:pt>
                <c:pt idx="153">
                  <c:v>43727.59375</c:v>
                </c:pt>
                <c:pt idx="154">
                  <c:v>43727.604166666664</c:v>
                </c:pt>
                <c:pt idx="155">
                  <c:v>43727.614583333336</c:v>
                </c:pt>
                <c:pt idx="156">
                  <c:v>43727.625</c:v>
                </c:pt>
                <c:pt idx="157">
                  <c:v>43727.635416666664</c:v>
                </c:pt>
                <c:pt idx="158">
                  <c:v>43727.645833333336</c:v>
                </c:pt>
                <c:pt idx="159">
                  <c:v>43727.65625</c:v>
                </c:pt>
                <c:pt idx="160">
                  <c:v>43727.666666666664</c:v>
                </c:pt>
                <c:pt idx="161">
                  <c:v>43727.677083333336</c:v>
                </c:pt>
                <c:pt idx="162">
                  <c:v>43727.6875</c:v>
                </c:pt>
                <c:pt idx="163">
                  <c:v>43727.697916666664</c:v>
                </c:pt>
                <c:pt idx="164">
                  <c:v>43727.708333333336</c:v>
                </c:pt>
                <c:pt idx="165">
                  <c:v>43727.71875</c:v>
                </c:pt>
                <c:pt idx="166">
                  <c:v>43727.729166666664</c:v>
                </c:pt>
                <c:pt idx="167">
                  <c:v>43727.739583333336</c:v>
                </c:pt>
                <c:pt idx="168">
                  <c:v>43727.75</c:v>
                </c:pt>
                <c:pt idx="169">
                  <c:v>43727.760416666664</c:v>
                </c:pt>
                <c:pt idx="170">
                  <c:v>43727.770833333336</c:v>
                </c:pt>
                <c:pt idx="171">
                  <c:v>43727.78125</c:v>
                </c:pt>
                <c:pt idx="172">
                  <c:v>43727.791666666664</c:v>
                </c:pt>
                <c:pt idx="173">
                  <c:v>43727.802083333336</c:v>
                </c:pt>
                <c:pt idx="174">
                  <c:v>43727.8125</c:v>
                </c:pt>
                <c:pt idx="175">
                  <c:v>43727.822916666664</c:v>
                </c:pt>
                <c:pt idx="176">
                  <c:v>43727.833333333336</c:v>
                </c:pt>
                <c:pt idx="177">
                  <c:v>43727.84375</c:v>
                </c:pt>
                <c:pt idx="178">
                  <c:v>43727.854166666664</c:v>
                </c:pt>
                <c:pt idx="179">
                  <c:v>43727.864583333336</c:v>
                </c:pt>
                <c:pt idx="180">
                  <c:v>43727.875</c:v>
                </c:pt>
                <c:pt idx="181">
                  <c:v>43727.885416666664</c:v>
                </c:pt>
                <c:pt idx="182">
                  <c:v>43727.895833333336</c:v>
                </c:pt>
                <c:pt idx="183">
                  <c:v>43727.90625</c:v>
                </c:pt>
                <c:pt idx="184">
                  <c:v>43727.916666666664</c:v>
                </c:pt>
                <c:pt idx="185">
                  <c:v>43727.927083333336</c:v>
                </c:pt>
                <c:pt idx="186">
                  <c:v>43727.9375</c:v>
                </c:pt>
                <c:pt idx="187">
                  <c:v>43727.947916666664</c:v>
                </c:pt>
                <c:pt idx="188">
                  <c:v>43727.958333333336</c:v>
                </c:pt>
                <c:pt idx="189">
                  <c:v>43727.96875</c:v>
                </c:pt>
                <c:pt idx="190">
                  <c:v>43727.979166666664</c:v>
                </c:pt>
                <c:pt idx="191">
                  <c:v>43727.989583333336</c:v>
                </c:pt>
                <c:pt idx="192">
                  <c:v>43728</c:v>
                </c:pt>
                <c:pt idx="193">
                  <c:v>43728.010416666664</c:v>
                </c:pt>
                <c:pt idx="194">
                  <c:v>43728.020833333336</c:v>
                </c:pt>
                <c:pt idx="195">
                  <c:v>43728.03125</c:v>
                </c:pt>
                <c:pt idx="196">
                  <c:v>43728.041666666664</c:v>
                </c:pt>
                <c:pt idx="197">
                  <c:v>43728.052083333336</c:v>
                </c:pt>
                <c:pt idx="198">
                  <c:v>43728.0625</c:v>
                </c:pt>
                <c:pt idx="199">
                  <c:v>43728.072916666664</c:v>
                </c:pt>
                <c:pt idx="200">
                  <c:v>43728.083333333336</c:v>
                </c:pt>
                <c:pt idx="201">
                  <c:v>43728.09375</c:v>
                </c:pt>
                <c:pt idx="202">
                  <c:v>43728.104166666664</c:v>
                </c:pt>
                <c:pt idx="203">
                  <c:v>43728.114583333336</c:v>
                </c:pt>
                <c:pt idx="204">
                  <c:v>43728.125</c:v>
                </c:pt>
                <c:pt idx="205">
                  <c:v>43728.135416666664</c:v>
                </c:pt>
                <c:pt idx="206">
                  <c:v>43728.145833333336</c:v>
                </c:pt>
                <c:pt idx="207">
                  <c:v>43728.15625</c:v>
                </c:pt>
                <c:pt idx="208">
                  <c:v>43728.166666666664</c:v>
                </c:pt>
                <c:pt idx="209">
                  <c:v>43728.177083333336</c:v>
                </c:pt>
                <c:pt idx="210">
                  <c:v>43728.1875</c:v>
                </c:pt>
                <c:pt idx="211">
                  <c:v>43728.197916666664</c:v>
                </c:pt>
                <c:pt idx="212">
                  <c:v>43728.208333333336</c:v>
                </c:pt>
                <c:pt idx="213">
                  <c:v>43728.21875</c:v>
                </c:pt>
                <c:pt idx="214">
                  <c:v>43728.229166666664</c:v>
                </c:pt>
                <c:pt idx="215">
                  <c:v>43728.239583333336</c:v>
                </c:pt>
                <c:pt idx="216">
                  <c:v>43728.25</c:v>
                </c:pt>
                <c:pt idx="217">
                  <c:v>43728.260416666664</c:v>
                </c:pt>
                <c:pt idx="218">
                  <c:v>43728.270833333336</c:v>
                </c:pt>
                <c:pt idx="219">
                  <c:v>43728.28125</c:v>
                </c:pt>
                <c:pt idx="220">
                  <c:v>43728.291666666664</c:v>
                </c:pt>
                <c:pt idx="221">
                  <c:v>43728.302083333336</c:v>
                </c:pt>
                <c:pt idx="222">
                  <c:v>43728.3125</c:v>
                </c:pt>
                <c:pt idx="223">
                  <c:v>43728.322916666664</c:v>
                </c:pt>
                <c:pt idx="224">
                  <c:v>43728.333333333336</c:v>
                </c:pt>
                <c:pt idx="225">
                  <c:v>43728.34375</c:v>
                </c:pt>
                <c:pt idx="226">
                  <c:v>43728.354166666664</c:v>
                </c:pt>
                <c:pt idx="227">
                  <c:v>43728.364583333336</c:v>
                </c:pt>
                <c:pt idx="228">
                  <c:v>43728.375</c:v>
                </c:pt>
                <c:pt idx="229">
                  <c:v>43728.385416666664</c:v>
                </c:pt>
                <c:pt idx="230">
                  <c:v>43728.395833333336</c:v>
                </c:pt>
                <c:pt idx="231">
                  <c:v>43728.40625</c:v>
                </c:pt>
                <c:pt idx="232">
                  <c:v>43728.416666666664</c:v>
                </c:pt>
                <c:pt idx="233">
                  <c:v>43728.427083333336</c:v>
                </c:pt>
                <c:pt idx="234">
                  <c:v>43728.4375</c:v>
                </c:pt>
                <c:pt idx="235">
                  <c:v>43728.447916666664</c:v>
                </c:pt>
                <c:pt idx="236">
                  <c:v>43728.458333333336</c:v>
                </c:pt>
                <c:pt idx="237">
                  <c:v>43728.46875</c:v>
                </c:pt>
                <c:pt idx="238">
                  <c:v>43728.479166666664</c:v>
                </c:pt>
                <c:pt idx="239">
                  <c:v>43728.489583333336</c:v>
                </c:pt>
                <c:pt idx="240">
                  <c:v>43728.5</c:v>
                </c:pt>
                <c:pt idx="241">
                  <c:v>43728.510416666664</c:v>
                </c:pt>
                <c:pt idx="242">
                  <c:v>43728.520833333336</c:v>
                </c:pt>
                <c:pt idx="243">
                  <c:v>43728.53125</c:v>
                </c:pt>
                <c:pt idx="244">
                  <c:v>43728.541666666664</c:v>
                </c:pt>
                <c:pt idx="245">
                  <c:v>43728.552083333336</c:v>
                </c:pt>
                <c:pt idx="246">
                  <c:v>43728.5625</c:v>
                </c:pt>
                <c:pt idx="247">
                  <c:v>43728.572916666664</c:v>
                </c:pt>
                <c:pt idx="248">
                  <c:v>43728.583333333336</c:v>
                </c:pt>
                <c:pt idx="249">
                  <c:v>43728.59375</c:v>
                </c:pt>
                <c:pt idx="250">
                  <c:v>43728.604166666664</c:v>
                </c:pt>
                <c:pt idx="251">
                  <c:v>43728.614583333336</c:v>
                </c:pt>
                <c:pt idx="252">
                  <c:v>43728.625</c:v>
                </c:pt>
                <c:pt idx="253">
                  <c:v>43728.635416666664</c:v>
                </c:pt>
                <c:pt idx="254">
                  <c:v>43728.645833333336</c:v>
                </c:pt>
                <c:pt idx="255">
                  <c:v>43728.65625</c:v>
                </c:pt>
                <c:pt idx="256">
                  <c:v>43728.666666666664</c:v>
                </c:pt>
                <c:pt idx="257">
                  <c:v>43728.677083333336</c:v>
                </c:pt>
                <c:pt idx="258">
                  <c:v>43728.6875</c:v>
                </c:pt>
                <c:pt idx="259">
                  <c:v>43728.697916666664</c:v>
                </c:pt>
                <c:pt idx="260">
                  <c:v>43728.708333333336</c:v>
                </c:pt>
                <c:pt idx="261">
                  <c:v>43728.71875</c:v>
                </c:pt>
                <c:pt idx="262">
                  <c:v>43728.729166666664</c:v>
                </c:pt>
                <c:pt idx="263">
                  <c:v>43728.739583333336</c:v>
                </c:pt>
                <c:pt idx="264">
                  <c:v>43728.75</c:v>
                </c:pt>
                <c:pt idx="265">
                  <c:v>43728.760416666664</c:v>
                </c:pt>
                <c:pt idx="266">
                  <c:v>43728.770833333336</c:v>
                </c:pt>
                <c:pt idx="267">
                  <c:v>43728.78125</c:v>
                </c:pt>
                <c:pt idx="268">
                  <c:v>43728.791666666664</c:v>
                </c:pt>
                <c:pt idx="269">
                  <c:v>43728.802083333336</c:v>
                </c:pt>
                <c:pt idx="270">
                  <c:v>43728.8125</c:v>
                </c:pt>
                <c:pt idx="271">
                  <c:v>43728.822916666664</c:v>
                </c:pt>
                <c:pt idx="272">
                  <c:v>43728.833333333336</c:v>
                </c:pt>
                <c:pt idx="273">
                  <c:v>43728.84375</c:v>
                </c:pt>
                <c:pt idx="274">
                  <c:v>43728.854166666664</c:v>
                </c:pt>
                <c:pt idx="275">
                  <c:v>43728.864583333336</c:v>
                </c:pt>
                <c:pt idx="276">
                  <c:v>43728.875</c:v>
                </c:pt>
                <c:pt idx="277">
                  <c:v>43728.885416666664</c:v>
                </c:pt>
                <c:pt idx="278">
                  <c:v>43728.895833333336</c:v>
                </c:pt>
                <c:pt idx="279">
                  <c:v>43728.90625</c:v>
                </c:pt>
                <c:pt idx="280">
                  <c:v>43728.916666666664</c:v>
                </c:pt>
                <c:pt idx="281">
                  <c:v>43728.927083333336</c:v>
                </c:pt>
                <c:pt idx="282">
                  <c:v>43728.9375</c:v>
                </c:pt>
                <c:pt idx="283">
                  <c:v>43728.947916666664</c:v>
                </c:pt>
                <c:pt idx="284">
                  <c:v>43728.958333333336</c:v>
                </c:pt>
                <c:pt idx="285">
                  <c:v>43728.96875</c:v>
                </c:pt>
                <c:pt idx="286">
                  <c:v>43728.979166666664</c:v>
                </c:pt>
                <c:pt idx="287">
                  <c:v>43728.989583333336</c:v>
                </c:pt>
                <c:pt idx="288">
                  <c:v>43729</c:v>
                </c:pt>
                <c:pt idx="289">
                  <c:v>43729.010416666664</c:v>
                </c:pt>
                <c:pt idx="290">
                  <c:v>43729.020833333336</c:v>
                </c:pt>
                <c:pt idx="291">
                  <c:v>43729.03125</c:v>
                </c:pt>
                <c:pt idx="292">
                  <c:v>43729.041666666664</c:v>
                </c:pt>
                <c:pt idx="293">
                  <c:v>43729.052083333336</c:v>
                </c:pt>
                <c:pt idx="294">
                  <c:v>43729.0625</c:v>
                </c:pt>
                <c:pt idx="295">
                  <c:v>43729.072916666664</c:v>
                </c:pt>
                <c:pt idx="296">
                  <c:v>43729.083333333336</c:v>
                </c:pt>
                <c:pt idx="297">
                  <c:v>43729.09375</c:v>
                </c:pt>
                <c:pt idx="298">
                  <c:v>43729.104166666664</c:v>
                </c:pt>
                <c:pt idx="299">
                  <c:v>43729.114583333336</c:v>
                </c:pt>
                <c:pt idx="300">
                  <c:v>43729.125</c:v>
                </c:pt>
                <c:pt idx="301">
                  <c:v>43729.135416666664</c:v>
                </c:pt>
                <c:pt idx="302">
                  <c:v>43729.145833333336</c:v>
                </c:pt>
                <c:pt idx="303">
                  <c:v>43729.15625</c:v>
                </c:pt>
                <c:pt idx="304">
                  <c:v>43729.166666666664</c:v>
                </c:pt>
                <c:pt idx="305">
                  <c:v>43729.177083333336</c:v>
                </c:pt>
                <c:pt idx="306">
                  <c:v>43729.1875</c:v>
                </c:pt>
                <c:pt idx="307">
                  <c:v>43729.197916666664</c:v>
                </c:pt>
                <c:pt idx="308">
                  <c:v>43729.208333333336</c:v>
                </c:pt>
                <c:pt idx="309">
                  <c:v>43729.21875</c:v>
                </c:pt>
                <c:pt idx="310">
                  <c:v>43729.229166666664</c:v>
                </c:pt>
                <c:pt idx="311">
                  <c:v>43729.239583333336</c:v>
                </c:pt>
                <c:pt idx="312">
                  <c:v>43729.25</c:v>
                </c:pt>
                <c:pt idx="313">
                  <c:v>43729.260416666664</c:v>
                </c:pt>
                <c:pt idx="314">
                  <c:v>43729.270833333336</c:v>
                </c:pt>
                <c:pt idx="315">
                  <c:v>43729.28125</c:v>
                </c:pt>
                <c:pt idx="316">
                  <c:v>43729.291666666664</c:v>
                </c:pt>
                <c:pt idx="317">
                  <c:v>43729.302083333336</c:v>
                </c:pt>
                <c:pt idx="318">
                  <c:v>43729.3125</c:v>
                </c:pt>
                <c:pt idx="319">
                  <c:v>43729.322916666664</c:v>
                </c:pt>
                <c:pt idx="320">
                  <c:v>43729.333333333336</c:v>
                </c:pt>
                <c:pt idx="321">
                  <c:v>43729.34375</c:v>
                </c:pt>
                <c:pt idx="322">
                  <c:v>43729.354166666664</c:v>
                </c:pt>
                <c:pt idx="323">
                  <c:v>43729.364583333336</c:v>
                </c:pt>
                <c:pt idx="324">
                  <c:v>43729.375</c:v>
                </c:pt>
                <c:pt idx="325">
                  <c:v>43729.385416666664</c:v>
                </c:pt>
                <c:pt idx="326">
                  <c:v>43729.395833333336</c:v>
                </c:pt>
                <c:pt idx="327">
                  <c:v>43729.40625</c:v>
                </c:pt>
                <c:pt idx="328">
                  <c:v>43729.416666666664</c:v>
                </c:pt>
                <c:pt idx="329">
                  <c:v>43729.427083333336</c:v>
                </c:pt>
                <c:pt idx="330">
                  <c:v>43729.4375</c:v>
                </c:pt>
                <c:pt idx="331">
                  <c:v>43729.447916666664</c:v>
                </c:pt>
                <c:pt idx="332">
                  <c:v>43729.458333333336</c:v>
                </c:pt>
                <c:pt idx="333">
                  <c:v>43729.46875</c:v>
                </c:pt>
                <c:pt idx="334">
                  <c:v>43729.479166666664</c:v>
                </c:pt>
                <c:pt idx="335">
                  <c:v>43729.489583333336</c:v>
                </c:pt>
                <c:pt idx="336">
                  <c:v>43729.5</c:v>
                </c:pt>
                <c:pt idx="337">
                  <c:v>43729.510416666664</c:v>
                </c:pt>
                <c:pt idx="338">
                  <c:v>43729.520833333336</c:v>
                </c:pt>
                <c:pt idx="339">
                  <c:v>43729.53125</c:v>
                </c:pt>
                <c:pt idx="340">
                  <c:v>43729.541666666664</c:v>
                </c:pt>
                <c:pt idx="341">
                  <c:v>43729.552083333336</c:v>
                </c:pt>
                <c:pt idx="342">
                  <c:v>43729.5625</c:v>
                </c:pt>
                <c:pt idx="343">
                  <c:v>43729.572916666664</c:v>
                </c:pt>
                <c:pt idx="344">
                  <c:v>43729.583333333336</c:v>
                </c:pt>
                <c:pt idx="345">
                  <c:v>43729.59375</c:v>
                </c:pt>
                <c:pt idx="346">
                  <c:v>43729.604166666664</c:v>
                </c:pt>
                <c:pt idx="347">
                  <c:v>43729.614583333336</c:v>
                </c:pt>
                <c:pt idx="348">
                  <c:v>43729.625</c:v>
                </c:pt>
                <c:pt idx="349">
                  <c:v>43729.635416666664</c:v>
                </c:pt>
                <c:pt idx="350">
                  <c:v>43729.645833333336</c:v>
                </c:pt>
                <c:pt idx="351">
                  <c:v>43729.65625</c:v>
                </c:pt>
                <c:pt idx="352">
                  <c:v>43729.666666666664</c:v>
                </c:pt>
                <c:pt idx="353">
                  <c:v>43729.677083333336</c:v>
                </c:pt>
                <c:pt idx="354">
                  <c:v>43729.6875</c:v>
                </c:pt>
                <c:pt idx="355">
                  <c:v>43729.697916666664</c:v>
                </c:pt>
                <c:pt idx="356">
                  <c:v>43729.708333333336</c:v>
                </c:pt>
                <c:pt idx="357">
                  <c:v>43729.71875</c:v>
                </c:pt>
                <c:pt idx="358">
                  <c:v>43729.729166666664</c:v>
                </c:pt>
                <c:pt idx="359">
                  <c:v>43729.739583333336</c:v>
                </c:pt>
                <c:pt idx="360">
                  <c:v>43729.75</c:v>
                </c:pt>
                <c:pt idx="361">
                  <c:v>43729.760416666664</c:v>
                </c:pt>
                <c:pt idx="362">
                  <c:v>43729.770833333336</c:v>
                </c:pt>
                <c:pt idx="363">
                  <c:v>43729.78125</c:v>
                </c:pt>
                <c:pt idx="364">
                  <c:v>43729.791666666664</c:v>
                </c:pt>
                <c:pt idx="365">
                  <c:v>43729.802083333336</c:v>
                </c:pt>
                <c:pt idx="366">
                  <c:v>43729.8125</c:v>
                </c:pt>
                <c:pt idx="367">
                  <c:v>43729.822916666664</c:v>
                </c:pt>
                <c:pt idx="368">
                  <c:v>43729.833333333336</c:v>
                </c:pt>
                <c:pt idx="369">
                  <c:v>43729.84375</c:v>
                </c:pt>
                <c:pt idx="370">
                  <c:v>43729.854166666664</c:v>
                </c:pt>
                <c:pt idx="371">
                  <c:v>43729.864583333336</c:v>
                </c:pt>
                <c:pt idx="372">
                  <c:v>43729.875</c:v>
                </c:pt>
                <c:pt idx="373">
                  <c:v>43729.885416666664</c:v>
                </c:pt>
                <c:pt idx="374">
                  <c:v>43729.895833333336</c:v>
                </c:pt>
                <c:pt idx="375">
                  <c:v>43729.90625</c:v>
                </c:pt>
                <c:pt idx="376">
                  <c:v>43729.916666666664</c:v>
                </c:pt>
                <c:pt idx="377">
                  <c:v>43729.927083333336</c:v>
                </c:pt>
                <c:pt idx="378">
                  <c:v>43729.9375</c:v>
                </c:pt>
                <c:pt idx="379">
                  <c:v>43729.947916666664</c:v>
                </c:pt>
                <c:pt idx="380">
                  <c:v>43729.958333333336</c:v>
                </c:pt>
                <c:pt idx="381">
                  <c:v>43729.96875</c:v>
                </c:pt>
                <c:pt idx="382">
                  <c:v>43729.979166666664</c:v>
                </c:pt>
                <c:pt idx="383">
                  <c:v>43729.989583333336</c:v>
                </c:pt>
                <c:pt idx="384">
                  <c:v>43730</c:v>
                </c:pt>
              </c:numCache>
            </c:numRef>
          </c:xVal>
          <c:yVal>
            <c:numRef>
              <c:f>Sheet1!$B$2:$B$481</c:f>
              <c:numCache>
                <c:formatCode>General</c:formatCode>
                <c:ptCount val="480"/>
                <c:pt idx="0">
                  <c:v>7.09</c:v>
                </c:pt>
                <c:pt idx="1">
                  <c:v>7.1000000000000005</c:v>
                </c:pt>
                <c:pt idx="2">
                  <c:v>7.1000000000000005</c:v>
                </c:pt>
                <c:pt idx="3">
                  <c:v>7.1000000000000005</c:v>
                </c:pt>
                <c:pt idx="4">
                  <c:v>7.11</c:v>
                </c:pt>
                <c:pt idx="5">
                  <c:v>7.13</c:v>
                </c:pt>
                <c:pt idx="6">
                  <c:v>7.16</c:v>
                </c:pt>
                <c:pt idx="7">
                  <c:v>7.2</c:v>
                </c:pt>
                <c:pt idx="8">
                  <c:v>7.24</c:v>
                </c:pt>
                <c:pt idx="9">
                  <c:v>7.2700000000000005</c:v>
                </c:pt>
                <c:pt idx="10">
                  <c:v>7.28</c:v>
                </c:pt>
                <c:pt idx="11">
                  <c:v>7.29</c:v>
                </c:pt>
                <c:pt idx="12">
                  <c:v>7.29</c:v>
                </c:pt>
                <c:pt idx="13">
                  <c:v>7.29</c:v>
                </c:pt>
                <c:pt idx="14">
                  <c:v>7.28</c:v>
                </c:pt>
                <c:pt idx="15">
                  <c:v>7.2700000000000005</c:v>
                </c:pt>
                <c:pt idx="16">
                  <c:v>7.26</c:v>
                </c:pt>
                <c:pt idx="17">
                  <c:v>7.26</c:v>
                </c:pt>
                <c:pt idx="18">
                  <c:v>7.25</c:v>
                </c:pt>
                <c:pt idx="19">
                  <c:v>7.24</c:v>
                </c:pt>
                <c:pt idx="20">
                  <c:v>7.23</c:v>
                </c:pt>
                <c:pt idx="21">
                  <c:v>7.22</c:v>
                </c:pt>
                <c:pt idx="22">
                  <c:v>7.21</c:v>
                </c:pt>
                <c:pt idx="23">
                  <c:v>7.21</c:v>
                </c:pt>
                <c:pt idx="24">
                  <c:v>7.21</c:v>
                </c:pt>
                <c:pt idx="25">
                  <c:v>7.22</c:v>
                </c:pt>
                <c:pt idx="26">
                  <c:v>7.23</c:v>
                </c:pt>
                <c:pt idx="27">
                  <c:v>7.24</c:v>
                </c:pt>
                <c:pt idx="28">
                  <c:v>7.24</c:v>
                </c:pt>
                <c:pt idx="29">
                  <c:v>7.25</c:v>
                </c:pt>
                <c:pt idx="30">
                  <c:v>7.25</c:v>
                </c:pt>
                <c:pt idx="31">
                  <c:v>7.26</c:v>
                </c:pt>
                <c:pt idx="32">
                  <c:v>7.2700000000000005</c:v>
                </c:pt>
                <c:pt idx="33">
                  <c:v>7.28</c:v>
                </c:pt>
                <c:pt idx="34">
                  <c:v>7.29</c:v>
                </c:pt>
                <c:pt idx="35">
                  <c:v>7.29</c:v>
                </c:pt>
                <c:pt idx="36">
                  <c:v>7.29</c:v>
                </c:pt>
                <c:pt idx="37">
                  <c:v>7.29</c:v>
                </c:pt>
                <c:pt idx="38">
                  <c:v>7.29</c:v>
                </c:pt>
                <c:pt idx="39">
                  <c:v>7.29</c:v>
                </c:pt>
                <c:pt idx="40">
                  <c:v>7.29</c:v>
                </c:pt>
                <c:pt idx="41">
                  <c:v>7.3100000000000005</c:v>
                </c:pt>
                <c:pt idx="42">
                  <c:v>7.3500000000000005</c:v>
                </c:pt>
                <c:pt idx="43">
                  <c:v>7.3900000000000006</c:v>
                </c:pt>
                <c:pt idx="44">
                  <c:v>7.44</c:v>
                </c:pt>
                <c:pt idx="45">
                  <c:v>7.5</c:v>
                </c:pt>
                <c:pt idx="46">
                  <c:v>7.58</c:v>
                </c:pt>
                <c:pt idx="47">
                  <c:v>7.66</c:v>
                </c:pt>
                <c:pt idx="48">
                  <c:v>7.75</c:v>
                </c:pt>
                <c:pt idx="49">
                  <c:v>7.86</c:v>
                </c:pt>
                <c:pt idx="50">
                  <c:v>7.99</c:v>
                </c:pt>
                <c:pt idx="51">
                  <c:v>8.120000000000001</c:v>
                </c:pt>
                <c:pt idx="52">
                  <c:v>8.24</c:v>
                </c:pt>
                <c:pt idx="53">
                  <c:v>8.33</c:v>
                </c:pt>
                <c:pt idx="54">
                  <c:v>8.4</c:v>
                </c:pt>
                <c:pt idx="55">
                  <c:v>8.4600000000000009</c:v>
                </c:pt>
                <c:pt idx="56">
                  <c:v>8.51</c:v>
                </c:pt>
                <c:pt idx="57">
                  <c:v>8.5500000000000007</c:v>
                </c:pt>
                <c:pt idx="58">
                  <c:v>8.58</c:v>
                </c:pt>
                <c:pt idx="59">
                  <c:v>8.620000000000001</c:v>
                </c:pt>
                <c:pt idx="60">
                  <c:v>8.66</c:v>
                </c:pt>
                <c:pt idx="61">
                  <c:v>8.69</c:v>
                </c:pt>
                <c:pt idx="62">
                  <c:v>8.7100000000000009</c:v>
                </c:pt>
                <c:pt idx="63">
                  <c:v>8.7200000000000006</c:v>
                </c:pt>
                <c:pt idx="64">
                  <c:v>8.7100000000000009</c:v>
                </c:pt>
                <c:pt idx="65">
                  <c:v>8.7100000000000009</c:v>
                </c:pt>
                <c:pt idx="66">
                  <c:v>8.7200000000000006</c:v>
                </c:pt>
                <c:pt idx="67">
                  <c:v>8.74</c:v>
                </c:pt>
                <c:pt idx="68">
                  <c:v>8.77</c:v>
                </c:pt>
                <c:pt idx="69">
                  <c:v>8.83</c:v>
                </c:pt>
                <c:pt idx="70">
                  <c:v>8.9</c:v>
                </c:pt>
                <c:pt idx="71">
                  <c:v>8.9500000000000011</c:v>
                </c:pt>
                <c:pt idx="72">
                  <c:v>9</c:v>
                </c:pt>
                <c:pt idx="73">
                  <c:v>9.0400000000000009</c:v>
                </c:pt>
                <c:pt idx="74">
                  <c:v>9.07</c:v>
                </c:pt>
                <c:pt idx="75">
                  <c:v>9.11</c:v>
                </c:pt>
                <c:pt idx="76">
                  <c:v>9.16</c:v>
                </c:pt>
                <c:pt idx="77">
                  <c:v>9.2100000000000009</c:v>
                </c:pt>
                <c:pt idx="78">
                  <c:v>9.24</c:v>
                </c:pt>
                <c:pt idx="79">
                  <c:v>9.26</c:v>
                </c:pt>
                <c:pt idx="80">
                  <c:v>9.26</c:v>
                </c:pt>
                <c:pt idx="81">
                  <c:v>9.24</c:v>
                </c:pt>
                <c:pt idx="82">
                  <c:v>9.2100000000000009</c:v>
                </c:pt>
                <c:pt idx="83">
                  <c:v>9.18</c:v>
                </c:pt>
                <c:pt idx="84">
                  <c:v>9.15</c:v>
                </c:pt>
                <c:pt idx="85">
                  <c:v>9.120000000000001</c:v>
                </c:pt>
                <c:pt idx="86">
                  <c:v>9.1</c:v>
                </c:pt>
                <c:pt idx="87">
                  <c:v>9.09</c:v>
                </c:pt>
                <c:pt idx="88">
                  <c:v>9.1</c:v>
                </c:pt>
                <c:pt idx="89">
                  <c:v>9.1300000000000008</c:v>
                </c:pt>
                <c:pt idx="90">
                  <c:v>9.17</c:v>
                </c:pt>
                <c:pt idx="91">
                  <c:v>9.2200000000000006</c:v>
                </c:pt>
                <c:pt idx="92">
                  <c:v>9.27</c:v>
                </c:pt>
                <c:pt idx="93">
                  <c:v>9.31</c:v>
                </c:pt>
                <c:pt idx="94">
                  <c:v>9.36</c:v>
                </c:pt>
                <c:pt idx="95">
                  <c:v>9.4</c:v>
                </c:pt>
                <c:pt idx="96">
                  <c:v>9.44</c:v>
                </c:pt>
                <c:pt idx="97">
                  <c:v>9.4700000000000006</c:v>
                </c:pt>
                <c:pt idx="98">
                  <c:v>9.51</c:v>
                </c:pt>
                <c:pt idx="99">
                  <c:v>9.58</c:v>
                </c:pt>
                <c:pt idx="100">
                  <c:v>9.7000000000000011</c:v>
                </c:pt>
                <c:pt idx="101">
                  <c:v>9.86</c:v>
                </c:pt>
                <c:pt idx="102">
                  <c:v>10.040000000000001</c:v>
                </c:pt>
                <c:pt idx="103">
                  <c:v>10.23</c:v>
                </c:pt>
                <c:pt idx="104">
                  <c:v>10.48</c:v>
                </c:pt>
                <c:pt idx="105">
                  <c:v>10.9</c:v>
                </c:pt>
                <c:pt idx="106">
                  <c:v>11.53</c:v>
                </c:pt>
                <c:pt idx="107">
                  <c:v>12.24</c:v>
                </c:pt>
                <c:pt idx="108">
                  <c:v>12.9</c:v>
                </c:pt>
                <c:pt idx="109">
                  <c:v>13.47</c:v>
                </c:pt>
                <c:pt idx="110">
                  <c:v>14</c:v>
                </c:pt>
                <c:pt idx="111">
                  <c:v>14.46</c:v>
                </c:pt>
                <c:pt idx="112">
                  <c:v>14.8</c:v>
                </c:pt>
                <c:pt idx="113">
                  <c:v>15.030000000000001</c:v>
                </c:pt>
                <c:pt idx="114">
                  <c:v>15.200000000000001</c:v>
                </c:pt>
                <c:pt idx="115">
                  <c:v>15.370000000000001</c:v>
                </c:pt>
                <c:pt idx="116">
                  <c:v>15.51</c:v>
                </c:pt>
                <c:pt idx="117">
                  <c:v>15.66</c:v>
                </c:pt>
                <c:pt idx="118">
                  <c:v>15.83</c:v>
                </c:pt>
                <c:pt idx="119">
                  <c:v>16.02</c:v>
                </c:pt>
                <c:pt idx="120">
                  <c:v>16.21</c:v>
                </c:pt>
                <c:pt idx="121">
                  <c:v>16.350000000000001</c:v>
                </c:pt>
                <c:pt idx="122">
                  <c:v>16.490000000000002</c:v>
                </c:pt>
                <c:pt idx="123">
                  <c:v>16.66</c:v>
                </c:pt>
                <c:pt idx="124">
                  <c:v>16.850000000000001</c:v>
                </c:pt>
                <c:pt idx="125">
                  <c:v>17.010000000000002</c:v>
                </c:pt>
                <c:pt idx="126">
                  <c:v>17.13</c:v>
                </c:pt>
                <c:pt idx="127">
                  <c:v>17.23</c:v>
                </c:pt>
                <c:pt idx="128">
                  <c:v>17.34</c:v>
                </c:pt>
                <c:pt idx="129">
                  <c:v>17.48</c:v>
                </c:pt>
                <c:pt idx="130">
                  <c:v>17.62</c:v>
                </c:pt>
                <c:pt idx="131">
                  <c:v>17.760000000000002</c:v>
                </c:pt>
                <c:pt idx="132">
                  <c:v>17.89</c:v>
                </c:pt>
                <c:pt idx="133">
                  <c:v>18.03</c:v>
                </c:pt>
                <c:pt idx="134">
                  <c:v>18.190000000000001</c:v>
                </c:pt>
                <c:pt idx="135">
                  <c:v>18.350000000000001</c:v>
                </c:pt>
                <c:pt idx="136">
                  <c:v>18.48</c:v>
                </c:pt>
                <c:pt idx="137">
                  <c:v>18.600000000000001</c:v>
                </c:pt>
                <c:pt idx="138">
                  <c:v>18.68</c:v>
                </c:pt>
                <c:pt idx="139">
                  <c:v>18.760000000000002</c:v>
                </c:pt>
                <c:pt idx="140">
                  <c:v>18.850000000000001</c:v>
                </c:pt>
                <c:pt idx="141">
                  <c:v>18.96</c:v>
                </c:pt>
                <c:pt idx="142">
                  <c:v>19.09</c:v>
                </c:pt>
                <c:pt idx="143">
                  <c:v>19.2</c:v>
                </c:pt>
                <c:pt idx="144">
                  <c:v>19.260000000000002</c:v>
                </c:pt>
                <c:pt idx="145">
                  <c:v>19.3</c:v>
                </c:pt>
                <c:pt idx="146">
                  <c:v>19.330000000000002</c:v>
                </c:pt>
                <c:pt idx="147">
                  <c:v>19.34</c:v>
                </c:pt>
                <c:pt idx="148">
                  <c:v>19.36</c:v>
                </c:pt>
                <c:pt idx="149">
                  <c:v>19.38</c:v>
                </c:pt>
                <c:pt idx="150">
                  <c:v>19.43</c:v>
                </c:pt>
                <c:pt idx="151">
                  <c:v>19.5</c:v>
                </c:pt>
                <c:pt idx="152">
                  <c:v>19.57</c:v>
                </c:pt>
                <c:pt idx="153">
                  <c:v>19.62</c:v>
                </c:pt>
                <c:pt idx="154">
                  <c:v>19.64</c:v>
                </c:pt>
                <c:pt idx="155">
                  <c:v>19.650000000000002</c:v>
                </c:pt>
                <c:pt idx="156">
                  <c:v>19.650000000000002</c:v>
                </c:pt>
                <c:pt idx="157">
                  <c:v>19.66</c:v>
                </c:pt>
                <c:pt idx="158">
                  <c:v>19.66</c:v>
                </c:pt>
                <c:pt idx="159">
                  <c:v>19.670000000000002</c:v>
                </c:pt>
                <c:pt idx="160">
                  <c:v>19.68</c:v>
                </c:pt>
                <c:pt idx="161">
                  <c:v>19.68</c:v>
                </c:pt>
                <c:pt idx="162">
                  <c:v>19.690000000000001</c:v>
                </c:pt>
                <c:pt idx="163">
                  <c:v>19.690000000000001</c:v>
                </c:pt>
                <c:pt idx="164">
                  <c:v>19.7</c:v>
                </c:pt>
                <c:pt idx="165">
                  <c:v>19.7</c:v>
                </c:pt>
                <c:pt idx="166">
                  <c:v>19.7</c:v>
                </c:pt>
                <c:pt idx="167">
                  <c:v>19.7</c:v>
                </c:pt>
                <c:pt idx="168">
                  <c:v>19.7</c:v>
                </c:pt>
                <c:pt idx="169">
                  <c:v>19.7</c:v>
                </c:pt>
                <c:pt idx="170">
                  <c:v>19.690000000000001</c:v>
                </c:pt>
                <c:pt idx="171">
                  <c:v>19.690000000000001</c:v>
                </c:pt>
                <c:pt idx="172">
                  <c:v>19.68</c:v>
                </c:pt>
                <c:pt idx="173">
                  <c:v>19.66</c:v>
                </c:pt>
                <c:pt idx="174">
                  <c:v>19.63</c:v>
                </c:pt>
                <c:pt idx="175">
                  <c:v>19.61</c:v>
                </c:pt>
                <c:pt idx="176">
                  <c:v>19.580000000000002</c:v>
                </c:pt>
                <c:pt idx="177">
                  <c:v>19.55</c:v>
                </c:pt>
                <c:pt idx="178">
                  <c:v>19.510000000000002</c:v>
                </c:pt>
                <c:pt idx="179">
                  <c:v>19.47</c:v>
                </c:pt>
                <c:pt idx="180">
                  <c:v>19.440000000000001</c:v>
                </c:pt>
                <c:pt idx="181">
                  <c:v>19.400000000000002</c:v>
                </c:pt>
                <c:pt idx="182">
                  <c:v>19.36</c:v>
                </c:pt>
                <c:pt idx="183">
                  <c:v>19.32</c:v>
                </c:pt>
                <c:pt idx="184">
                  <c:v>19.28</c:v>
                </c:pt>
                <c:pt idx="185">
                  <c:v>19.23</c:v>
                </c:pt>
                <c:pt idx="186">
                  <c:v>19.16</c:v>
                </c:pt>
                <c:pt idx="187">
                  <c:v>19.09</c:v>
                </c:pt>
                <c:pt idx="188">
                  <c:v>19.02</c:v>
                </c:pt>
                <c:pt idx="189">
                  <c:v>18.95</c:v>
                </c:pt>
                <c:pt idx="190">
                  <c:v>18.87</c:v>
                </c:pt>
                <c:pt idx="191">
                  <c:v>18.79</c:v>
                </c:pt>
                <c:pt idx="192">
                  <c:v>18.71</c:v>
                </c:pt>
                <c:pt idx="193">
                  <c:v>18.63</c:v>
                </c:pt>
                <c:pt idx="194">
                  <c:v>18.54</c:v>
                </c:pt>
                <c:pt idx="195">
                  <c:v>18.47</c:v>
                </c:pt>
                <c:pt idx="196">
                  <c:v>18.39</c:v>
                </c:pt>
                <c:pt idx="197">
                  <c:v>18.309999999999999</c:v>
                </c:pt>
                <c:pt idx="198">
                  <c:v>18.23</c:v>
                </c:pt>
                <c:pt idx="199">
                  <c:v>18.16</c:v>
                </c:pt>
                <c:pt idx="200">
                  <c:v>18.09</c:v>
                </c:pt>
                <c:pt idx="201">
                  <c:v>18.03</c:v>
                </c:pt>
                <c:pt idx="202">
                  <c:v>17.97</c:v>
                </c:pt>
                <c:pt idx="203">
                  <c:v>17.91</c:v>
                </c:pt>
                <c:pt idx="204">
                  <c:v>17.850000000000001</c:v>
                </c:pt>
                <c:pt idx="205">
                  <c:v>17.79</c:v>
                </c:pt>
                <c:pt idx="206">
                  <c:v>17.73</c:v>
                </c:pt>
                <c:pt idx="207">
                  <c:v>17.670000000000002</c:v>
                </c:pt>
                <c:pt idx="208">
                  <c:v>17.61</c:v>
                </c:pt>
                <c:pt idx="209">
                  <c:v>17.559999999999999</c:v>
                </c:pt>
                <c:pt idx="210">
                  <c:v>17.510000000000002</c:v>
                </c:pt>
                <c:pt idx="211">
                  <c:v>17.45</c:v>
                </c:pt>
                <c:pt idx="212">
                  <c:v>17.400000000000002</c:v>
                </c:pt>
                <c:pt idx="213">
                  <c:v>17.350000000000001</c:v>
                </c:pt>
                <c:pt idx="214">
                  <c:v>17.3</c:v>
                </c:pt>
                <c:pt idx="215">
                  <c:v>17.25</c:v>
                </c:pt>
                <c:pt idx="216">
                  <c:v>17.21</c:v>
                </c:pt>
                <c:pt idx="217">
                  <c:v>17.16</c:v>
                </c:pt>
                <c:pt idx="218">
                  <c:v>17.11</c:v>
                </c:pt>
                <c:pt idx="219">
                  <c:v>17.059999999999999</c:v>
                </c:pt>
                <c:pt idx="220">
                  <c:v>17.02</c:v>
                </c:pt>
                <c:pt idx="221">
                  <c:v>16.98</c:v>
                </c:pt>
                <c:pt idx="222">
                  <c:v>16.96</c:v>
                </c:pt>
                <c:pt idx="223">
                  <c:v>16.920000000000002</c:v>
                </c:pt>
                <c:pt idx="224">
                  <c:v>16.88</c:v>
                </c:pt>
                <c:pt idx="225">
                  <c:v>16.84</c:v>
                </c:pt>
                <c:pt idx="226">
                  <c:v>16.8</c:v>
                </c:pt>
                <c:pt idx="227">
                  <c:v>16.77</c:v>
                </c:pt>
                <c:pt idx="228">
                  <c:v>16.73</c:v>
                </c:pt>
                <c:pt idx="229">
                  <c:v>16.7</c:v>
                </c:pt>
                <c:pt idx="230">
                  <c:v>16.66</c:v>
                </c:pt>
                <c:pt idx="231">
                  <c:v>16.63</c:v>
                </c:pt>
                <c:pt idx="232">
                  <c:v>16.600000000000001</c:v>
                </c:pt>
                <c:pt idx="233">
                  <c:v>16.57</c:v>
                </c:pt>
                <c:pt idx="234">
                  <c:v>16.54</c:v>
                </c:pt>
                <c:pt idx="235">
                  <c:v>16.5</c:v>
                </c:pt>
                <c:pt idx="236">
                  <c:v>16.47</c:v>
                </c:pt>
                <c:pt idx="237">
                  <c:v>16.440000000000001</c:v>
                </c:pt>
                <c:pt idx="238">
                  <c:v>16.41</c:v>
                </c:pt>
                <c:pt idx="239">
                  <c:v>16.38</c:v>
                </c:pt>
                <c:pt idx="240">
                  <c:v>16.350000000000001</c:v>
                </c:pt>
                <c:pt idx="241">
                  <c:v>16.309999999999999</c:v>
                </c:pt>
                <c:pt idx="242">
                  <c:v>16.29</c:v>
                </c:pt>
                <c:pt idx="243">
                  <c:v>16.260000000000002</c:v>
                </c:pt>
                <c:pt idx="244">
                  <c:v>16.23</c:v>
                </c:pt>
                <c:pt idx="245">
                  <c:v>16.2</c:v>
                </c:pt>
                <c:pt idx="246">
                  <c:v>16.18</c:v>
                </c:pt>
                <c:pt idx="247">
                  <c:v>16.16</c:v>
                </c:pt>
                <c:pt idx="248">
                  <c:v>16.14</c:v>
                </c:pt>
                <c:pt idx="249">
                  <c:v>16.12</c:v>
                </c:pt>
                <c:pt idx="250">
                  <c:v>16.09</c:v>
                </c:pt>
                <c:pt idx="251">
                  <c:v>16.059999999999999</c:v>
                </c:pt>
                <c:pt idx="252">
                  <c:v>16.02</c:v>
                </c:pt>
                <c:pt idx="253">
                  <c:v>15.99</c:v>
                </c:pt>
                <c:pt idx="254">
                  <c:v>15.96</c:v>
                </c:pt>
                <c:pt idx="255">
                  <c:v>15.93</c:v>
                </c:pt>
                <c:pt idx="256">
                  <c:v>15.91</c:v>
                </c:pt>
                <c:pt idx="257">
                  <c:v>15.88</c:v>
                </c:pt>
                <c:pt idx="258">
                  <c:v>15.85</c:v>
                </c:pt>
                <c:pt idx="259">
                  <c:v>15.82</c:v>
                </c:pt>
                <c:pt idx="260">
                  <c:v>15.8</c:v>
                </c:pt>
                <c:pt idx="261">
                  <c:v>15.780000000000001</c:v>
                </c:pt>
                <c:pt idx="262">
                  <c:v>15.76</c:v>
                </c:pt>
                <c:pt idx="263">
                  <c:v>15.73</c:v>
                </c:pt>
                <c:pt idx="264">
                  <c:v>15.700000000000001</c:v>
                </c:pt>
                <c:pt idx="265">
                  <c:v>15.68</c:v>
                </c:pt>
                <c:pt idx="266">
                  <c:v>15.65</c:v>
                </c:pt>
                <c:pt idx="267">
                  <c:v>15.63</c:v>
                </c:pt>
                <c:pt idx="268">
                  <c:v>15.6</c:v>
                </c:pt>
                <c:pt idx="269">
                  <c:v>15.57</c:v>
                </c:pt>
                <c:pt idx="270">
                  <c:v>15.55</c:v>
                </c:pt>
                <c:pt idx="271">
                  <c:v>15.52</c:v>
                </c:pt>
                <c:pt idx="272">
                  <c:v>15.49</c:v>
                </c:pt>
                <c:pt idx="273">
                  <c:v>15.47</c:v>
                </c:pt>
                <c:pt idx="274">
                  <c:v>15.450000000000001</c:v>
                </c:pt>
                <c:pt idx="275">
                  <c:v>15.43</c:v>
                </c:pt>
                <c:pt idx="276">
                  <c:v>15.4</c:v>
                </c:pt>
                <c:pt idx="277">
                  <c:v>15.38</c:v>
                </c:pt>
                <c:pt idx="278">
                  <c:v>15.35</c:v>
                </c:pt>
                <c:pt idx="279">
                  <c:v>15.33</c:v>
                </c:pt>
                <c:pt idx="280">
                  <c:v>15.3</c:v>
                </c:pt>
                <c:pt idx="281">
                  <c:v>15.280000000000001</c:v>
                </c:pt>
                <c:pt idx="282">
                  <c:v>15.26</c:v>
                </c:pt>
                <c:pt idx="283">
                  <c:v>15.25</c:v>
                </c:pt>
                <c:pt idx="284">
                  <c:v>15.23</c:v>
                </c:pt>
                <c:pt idx="285">
                  <c:v>15.21</c:v>
                </c:pt>
                <c:pt idx="286">
                  <c:v>15.18</c:v>
                </c:pt>
                <c:pt idx="287">
                  <c:v>15.14</c:v>
                </c:pt>
                <c:pt idx="288">
                  <c:v>15.11</c:v>
                </c:pt>
                <c:pt idx="289">
                  <c:v>15.08</c:v>
                </c:pt>
                <c:pt idx="290">
                  <c:v>15.06</c:v>
                </c:pt>
                <c:pt idx="291">
                  <c:v>15.030000000000001</c:v>
                </c:pt>
                <c:pt idx="292">
                  <c:v>15</c:v>
                </c:pt>
                <c:pt idx="293">
                  <c:v>14.98</c:v>
                </c:pt>
                <c:pt idx="294">
                  <c:v>14.96</c:v>
                </c:pt>
                <c:pt idx="295">
                  <c:v>14.94</c:v>
                </c:pt>
                <c:pt idx="296">
                  <c:v>14.92</c:v>
                </c:pt>
                <c:pt idx="297">
                  <c:v>14.89</c:v>
                </c:pt>
                <c:pt idx="298">
                  <c:v>14.870000000000001</c:v>
                </c:pt>
                <c:pt idx="299">
                  <c:v>14.84</c:v>
                </c:pt>
                <c:pt idx="300">
                  <c:v>14.81</c:v>
                </c:pt>
                <c:pt idx="301">
                  <c:v>14.790000000000001</c:v>
                </c:pt>
                <c:pt idx="302">
                  <c:v>14.76</c:v>
                </c:pt>
                <c:pt idx="303">
                  <c:v>14.74</c:v>
                </c:pt>
                <c:pt idx="304">
                  <c:v>14.72</c:v>
                </c:pt>
                <c:pt idx="305">
                  <c:v>14.69</c:v>
                </c:pt>
                <c:pt idx="306">
                  <c:v>14.67</c:v>
                </c:pt>
                <c:pt idx="307">
                  <c:v>14.65</c:v>
                </c:pt>
                <c:pt idx="308">
                  <c:v>14.63</c:v>
                </c:pt>
                <c:pt idx="309">
                  <c:v>14.6</c:v>
                </c:pt>
                <c:pt idx="310">
                  <c:v>14.58</c:v>
                </c:pt>
                <c:pt idx="311">
                  <c:v>14.55</c:v>
                </c:pt>
                <c:pt idx="312">
                  <c:v>14.52</c:v>
                </c:pt>
                <c:pt idx="313">
                  <c:v>14.5</c:v>
                </c:pt>
                <c:pt idx="314">
                  <c:v>14.48</c:v>
                </c:pt>
                <c:pt idx="315">
                  <c:v>14.46</c:v>
                </c:pt>
                <c:pt idx="316">
                  <c:v>14.43</c:v>
                </c:pt>
                <c:pt idx="317">
                  <c:v>14.41</c:v>
                </c:pt>
                <c:pt idx="318">
                  <c:v>14.39</c:v>
                </c:pt>
                <c:pt idx="319">
                  <c:v>14.36</c:v>
                </c:pt>
                <c:pt idx="320">
                  <c:v>14.34</c:v>
                </c:pt>
                <c:pt idx="321">
                  <c:v>14.31</c:v>
                </c:pt>
                <c:pt idx="322">
                  <c:v>14.280000000000001</c:v>
                </c:pt>
                <c:pt idx="323">
                  <c:v>14.26</c:v>
                </c:pt>
                <c:pt idx="324">
                  <c:v>14.24</c:v>
                </c:pt>
                <c:pt idx="325">
                  <c:v>14.21</c:v>
                </c:pt>
                <c:pt idx="326">
                  <c:v>14.19</c:v>
                </c:pt>
                <c:pt idx="327">
                  <c:v>14.17</c:v>
                </c:pt>
                <c:pt idx="328">
                  <c:v>14.15</c:v>
                </c:pt>
                <c:pt idx="329">
                  <c:v>14.120000000000001</c:v>
                </c:pt>
                <c:pt idx="330">
                  <c:v>14.1</c:v>
                </c:pt>
                <c:pt idx="331">
                  <c:v>14.08</c:v>
                </c:pt>
                <c:pt idx="332">
                  <c:v>14.05</c:v>
                </c:pt>
                <c:pt idx="333">
                  <c:v>14.030000000000001</c:v>
                </c:pt>
                <c:pt idx="334">
                  <c:v>14.01</c:v>
                </c:pt>
                <c:pt idx="335">
                  <c:v>13.99</c:v>
                </c:pt>
                <c:pt idx="336">
                  <c:v>13.96</c:v>
                </c:pt>
                <c:pt idx="337">
                  <c:v>13.94</c:v>
                </c:pt>
                <c:pt idx="338">
                  <c:v>13.92</c:v>
                </c:pt>
                <c:pt idx="339">
                  <c:v>13.89</c:v>
                </c:pt>
                <c:pt idx="340">
                  <c:v>13.870000000000001</c:v>
                </c:pt>
                <c:pt idx="341">
                  <c:v>13.85</c:v>
                </c:pt>
                <c:pt idx="342">
                  <c:v>13.83</c:v>
                </c:pt>
                <c:pt idx="343">
                  <c:v>13.81</c:v>
                </c:pt>
                <c:pt idx="344">
                  <c:v>13.780000000000001</c:v>
                </c:pt>
                <c:pt idx="345">
                  <c:v>13.76</c:v>
                </c:pt>
                <c:pt idx="346">
                  <c:v>13.74</c:v>
                </c:pt>
                <c:pt idx="347">
                  <c:v>13.72</c:v>
                </c:pt>
                <c:pt idx="348">
                  <c:v>13.69</c:v>
                </c:pt>
                <c:pt idx="349">
                  <c:v>13.67</c:v>
                </c:pt>
                <c:pt idx="350">
                  <c:v>13.65</c:v>
                </c:pt>
                <c:pt idx="351">
                  <c:v>13.620000000000001</c:v>
                </c:pt>
                <c:pt idx="352">
                  <c:v>13.6</c:v>
                </c:pt>
                <c:pt idx="353">
                  <c:v>13.58</c:v>
                </c:pt>
                <c:pt idx="354">
                  <c:v>13.56</c:v>
                </c:pt>
                <c:pt idx="355">
                  <c:v>13.540000000000001</c:v>
                </c:pt>
                <c:pt idx="356">
                  <c:v>13.52</c:v>
                </c:pt>
                <c:pt idx="357">
                  <c:v>13.5</c:v>
                </c:pt>
                <c:pt idx="358">
                  <c:v>13.48</c:v>
                </c:pt>
                <c:pt idx="359">
                  <c:v>13.46</c:v>
                </c:pt>
                <c:pt idx="360">
                  <c:v>13.44</c:v>
                </c:pt>
                <c:pt idx="361">
                  <c:v>13.42</c:v>
                </c:pt>
                <c:pt idx="362">
                  <c:v>13.39</c:v>
                </c:pt>
                <c:pt idx="363">
                  <c:v>13.370000000000001</c:v>
                </c:pt>
                <c:pt idx="364">
                  <c:v>13.35</c:v>
                </c:pt>
                <c:pt idx="365">
                  <c:v>13.33</c:v>
                </c:pt>
                <c:pt idx="366">
                  <c:v>13.31</c:v>
                </c:pt>
                <c:pt idx="367">
                  <c:v>13.290000000000001</c:v>
                </c:pt>
                <c:pt idx="368">
                  <c:v>13.27</c:v>
                </c:pt>
                <c:pt idx="369">
                  <c:v>13.25</c:v>
                </c:pt>
                <c:pt idx="370">
                  <c:v>13.22</c:v>
                </c:pt>
                <c:pt idx="371">
                  <c:v>13.200000000000001</c:v>
                </c:pt>
                <c:pt idx="372">
                  <c:v>13.18</c:v>
                </c:pt>
                <c:pt idx="373">
                  <c:v>13.16</c:v>
                </c:pt>
                <c:pt idx="374">
                  <c:v>13.14</c:v>
                </c:pt>
                <c:pt idx="375">
                  <c:v>13.120000000000001</c:v>
                </c:pt>
                <c:pt idx="376">
                  <c:v>13.1</c:v>
                </c:pt>
                <c:pt idx="377">
                  <c:v>13.08</c:v>
                </c:pt>
                <c:pt idx="378">
                  <c:v>13.05</c:v>
                </c:pt>
                <c:pt idx="379">
                  <c:v>13.02</c:v>
                </c:pt>
                <c:pt idx="380">
                  <c:v>13</c:v>
                </c:pt>
                <c:pt idx="381">
                  <c:v>12.98</c:v>
                </c:pt>
                <c:pt idx="382">
                  <c:v>12.96</c:v>
                </c:pt>
                <c:pt idx="383">
                  <c:v>12.94</c:v>
                </c:pt>
                <c:pt idx="384">
                  <c:v>12.92</c:v>
                </c:pt>
              </c:numCache>
            </c:numRef>
          </c:yVal>
          <c:smooth val="0"/>
          <c:extLst>
            <c:ext xmlns:c16="http://schemas.microsoft.com/office/drawing/2014/chart" uri="{C3380CC4-5D6E-409C-BE32-E72D297353CC}">
              <c16:uniqueId val="{00000000-4AE5-4318-B343-998AF4227EEE}"/>
            </c:ext>
          </c:extLst>
        </c:ser>
        <c:dLbls>
          <c:showLegendKey val="0"/>
          <c:showVal val="0"/>
          <c:showCatName val="0"/>
          <c:showSerName val="0"/>
          <c:showPercent val="0"/>
          <c:showBubbleSize val="0"/>
        </c:dLbls>
        <c:axId val="595236248"/>
        <c:axId val="595236576"/>
        <c:extLst>
          <c:ext xmlns:c15="http://schemas.microsoft.com/office/drawing/2012/chart" uri="{02D57815-91ED-43cb-92C2-25804820EDAC}">
            <c15:filteredScatterSeries>
              <c15:ser>
                <c:idx val="1"/>
                <c:order val="1"/>
                <c:tx>
                  <c:strRef>
                    <c:extLst>
                      <c:ext uri="{02D57815-91ED-43cb-92C2-25804820EDAC}">
                        <c15:formulaRef>
                          <c15:sqref>Sheet1!$C$1</c15:sqref>
                        </c15:formulaRef>
                      </c:ext>
                    </c:extLst>
                    <c:strCache>
                      <c:ptCount val="1"/>
                      <c:pt idx="0">
                        <c:v>Velocity</c:v>
                      </c:pt>
                    </c:strCache>
                  </c:strRef>
                </c:tx>
                <c:spPr>
                  <a:ln w="19050" cap="rnd">
                    <a:solidFill>
                      <a:schemeClr val="accent2"/>
                    </a:solidFill>
                    <a:round/>
                  </a:ln>
                  <a:effectLst/>
                </c:spPr>
                <c:marker>
                  <c:symbol val="none"/>
                </c:marker>
                <c:xVal>
                  <c:numRef>
                    <c:extLst>
                      <c:ext uri="{02D57815-91ED-43cb-92C2-25804820EDAC}">
                        <c15:formulaRef>
                          <c15:sqref>Sheet1!$A$2:$A$481</c15:sqref>
                        </c15:formulaRef>
                      </c:ext>
                    </c:extLst>
                    <c:numCache>
                      <c:formatCode>[$-409]m/d/yy\ h:mm\ AM/PM;@</c:formatCode>
                      <c:ptCount val="480"/>
                      <c:pt idx="0">
                        <c:v>43726</c:v>
                      </c:pt>
                      <c:pt idx="1">
                        <c:v>43726.010416666664</c:v>
                      </c:pt>
                      <c:pt idx="2">
                        <c:v>43726.020833333336</c:v>
                      </c:pt>
                      <c:pt idx="3">
                        <c:v>43726.03125</c:v>
                      </c:pt>
                      <c:pt idx="4">
                        <c:v>43726.041666666664</c:v>
                      </c:pt>
                      <c:pt idx="5">
                        <c:v>43726.052083333336</c:v>
                      </c:pt>
                      <c:pt idx="6">
                        <c:v>43726.0625</c:v>
                      </c:pt>
                      <c:pt idx="7">
                        <c:v>43726.072916666664</c:v>
                      </c:pt>
                      <c:pt idx="8">
                        <c:v>43726.083333333336</c:v>
                      </c:pt>
                      <c:pt idx="9">
                        <c:v>43726.09375</c:v>
                      </c:pt>
                      <c:pt idx="10">
                        <c:v>43726.104166666664</c:v>
                      </c:pt>
                      <c:pt idx="11">
                        <c:v>43726.114583333336</c:v>
                      </c:pt>
                      <c:pt idx="12">
                        <c:v>43726.125</c:v>
                      </c:pt>
                      <c:pt idx="13">
                        <c:v>43726.135416666664</c:v>
                      </c:pt>
                      <c:pt idx="14">
                        <c:v>43726.145833333336</c:v>
                      </c:pt>
                      <c:pt idx="15">
                        <c:v>43726.15625</c:v>
                      </c:pt>
                      <c:pt idx="16">
                        <c:v>43726.166666666664</c:v>
                      </c:pt>
                      <c:pt idx="17">
                        <c:v>43726.177083333336</c:v>
                      </c:pt>
                      <c:pt idx="18">
                        <c:v>43726.1875</c:v>
                      </c:pt>
                      <c:pt idx="19">
                        <c:v>43726.197916666664</c:v>
                      </c:pt>
                      <c:pt idx="20">
                        <c:v>43726.208333333336</c:v>
                      </c:pt>
                      <c:pt idx="21">
                        <c:v>43726.21875</c:v>
                      </c:pt>
                      <c:pt idx="22">
                        <c:v>43726.229166666664</c:v>
                      </c:pt>
                      <c:pt idx="23">
                        <c:v>43726.239583333336</c:v>
                      </c:pt>
                      <c:pt idx="24">
                        <c:v>43726.25</c:v>
                      </c:pt>
                      <c:pt idx="25">
                        <c:v>43726.260416666664</c:v>
                      </c:pt>
                      <c:pt idx="26">
                        <c:v>43726.270833333336</c:v>
                      </c:pt>
                      <c:pt idx="27">
                        <c:v>43726.28125</c:v>
                      </c:pt>
                      <c:pt idx="28">
                        <c:v>43726.291666666664</c:v>
                      </c:pt>
                      <c:pt idx="29">
                        <c:v>43726.302083333336</c:v>
                      </c:pt>
                      <c:pt idx="30">
                        <c:v>43726.3125</c:v>
                      </c:pt>
                      <c:pt idx="31">
                        <c:v>43726.322916666664</c:v>
                      </c:pt>
                      <c:pt idx="32">
                        <c:v>43726.333333333336</c:v>
                      </c:pt>
                      <c:pt idx="33">
                        <c:v>43726.34375</c:v>
                      </c:pt>
                      <c:pt idx="34">
                        <c:v>43726.354166666664</c:v>
                      </c:pt>
                      <c:pt idx="35">
                        <c:v>43726.364583333336</c:v>
                      </c:pt>
                      <c:pt idx="36">
                        <c:v>43726.375</c:v>
                      </c:pt>
                      <c:pt idx="37">
                        <c:v>43726.385416666664</c:v>
                      </c:pt>
                      <c:pt idx="38">
                        <c:v>43726.395833333336</c:v>
                      </c:pt>
                      <c:pt idx="39">
                        <c:v>43726.40625</c:v>
                      </c:pt>
                      <c:pt idx="40">
                        <c:v>43726.416666666664</c:v>
                      </c:pt>
                      <c:pt idx="41">
                        <c:v>43726.427083333336</c:v>
                      </c:pt>
                      <c:pt idx="42">
                        <c:v>43726.4375</c:v>
                      </c:pt>
                      <c:pt idx="43">
                        <c:v>43726.447916666664</c:v>
                      </c:pt>
                      <c:pt idx="44">
                        <c:v>43726.458333333336</c:v>
                      </c:pt>
                      <c:pt idx="45">
                        <c:v>43726.46875</c:v>
                      </c:pt>
                      <c:pt idx="46">
                        <c:v>43726.479166666664</c:v>
                      </c:pt>
                      <c:pt idx="47">
                        <c:v>43726.489583333336</c:v>
                      </c:pt>
                      <c:pt idx="48">
                        <c:v>43726.5</c:v>
                      </c:pt>
                      <c:pt idx="49">
                        <c:v>43726.510416666664</c:v>
                      </c:pt>
                      <c:pt idx="50">
                        <c:v>43726.520833333336</c:v>
                      </c:pt>
                      <c:pt idx="51">
                        <c:v>43726.53125</c:v>
                      </c:pt>
                      <c:pt idx="52">
                        <c:v>43726.541666666664</c:v>
                      </c:pt>
                      <c:pt idx="53">
                        <c:v>43726.552083333336</c:v>
                      </c:pt>
                      <c:pt idx="54">
                        <c:v>43726.5625</c:v>
                      </c:pt>
                      <c:pt idx="55">
                        <c:v>43726.572916666664</c:v>
                      </c:pt>
                      <c:pt idx="56">
                        <c:v>43726.583333333336</c:v>
                      </c:pt>
                      <c:pt idx="57">
                        <c:v>43726.59375</c:v>
                      </c:pt>
                      <c:pt idx="58">
                        <c:v>43726.604166666664</c:v>
                      </c:pt>
                      <c:pt idx="59">
                        <c:v>43726.614583333336</c:v>
                      </c:pt>
                      <c:pt idx="60">
                        <c:v>43726.625</c:v>
                      </c:pt>
                      <c:pt idx="61">
                        <c:v>43726.635416666664</c:v>
                      </c:pt>
                      <c:pt idx="62">
                        <c:v>43726.645833333336</c:v>
                      </c:pt>
                      <c:pt idx="63">
                        <c:v>43726.65625</c:v>
                      </c:pt>
                      <c:pt idx="64">
                        <c:v>43726.666666666664</c:v>
                      </c:pt>
                      <c:pt idx="65">
                        <c:v>43726.677083333336</c:v>
                      </c:pt>
                      <c:pt idx="66">
                        <c:v>43726.6875</c:v>
                      </c:pt>
                      <c:pt idx="67">
                        <c:v>43726.697916666664</c:v>
                      </c:pt>
                      <c:pt idx="68">
                        <c:v>43726.708333333336</c:v>
                      </c:pt>
                      <c:pt idx="69">
                        <c:v>43726.71875</c:v>
                      </c:pt>
                      <c:pt idx="70">
                        <c:v>43726.729166666664</c:v>
                      </c:pt>
                      <c:pt idx="71">
                        <c:v>43726.739583333336</c:v>
                      </c:pt>
                      <c:pt idx="72">
                        <c:v>43726.75</c:v>
                      </c:pt>
                      <c:pt idx="73">
                        <c:v>43726.760416666664</c:v>
                      </c:pt>
                      <c:pt idx="74">
                        <c:v>43726.770833333336</c:v>
                      </c:pt>
                      <c:pt idx="75">
                        <c:v>43726.78125</c:v>
                      </c:pt>
                      <c:pt idx="76">
                        <c:v>43726.791666666664</c:v>
                      </c:pt>
                      <c:pt idx="77">
                        <c:v>43726.802083333336</c:v>
                      </c:pt>
                      <c:pt idx="78">
                        <c:v>43726.8125</c:v>
                      </c:pt>
                      <c:pt idx="79">
                        <c:v>43726.822916666664</c:v>
                      </c:pt>
                      <c:pt idx="80">
                        <c:v>43726.833333333336</c:v>
                      </c:pt>
                      <c:pt idx="81">
                        <c:v>43726.84375</c:v>
                      </c:pt>
                      <c:pt idx="82">
                        <c:v>43726.854166666664</c:v>
                      </c:pt>
                      <c:pt idx="83">
                        <c:v>43726.864583333336</c:v>
                      </c:pt>
                      <c:pt idx="84">
                        <c:v>43726.875</c:v>
                      </c:pt>
                      <c:pt idx="85">
                        <c:v>43726.885416666664</c:v>
                      </c:pt>
                      <c:pt idx="86">
                        <c:v>43726.895833333336</c:v>
                      </c:pt>
                      <c:pt idx="87">
                        <c:v>43726.90625</c:v>
                      </c:pt>
                      <c:pt idx="88">
                        <c:v>43726.916666666664</c:v>
                      </c:pt>
                      <c:pt idx="89">
                        <c:v>43726.927083333336</c:v>
                      </c:pt>
                      <c:pt idx="90">
                        <c:v>43726.9375</c:v>
                      </c:pt>
                      <c:pt idx="91">
                        <c:v>43726.947916666664</c:v>
                      </c:pt>
                      <c:pt idx="92">
                        <c:v>43726.958333333336</c:v>
                      </c:pt>
                      <c:pt idx="93">
                        <c:v>43726.96875</c:v>
                      </c:pt>
                      <c:pt idx="94">
                        <c:v>43726.979166666664</c:v>
                      </c:pt>
                      <c:pt idx="95">
                        <c:v>43726.989583333336</c:v>
                      </c:pt>
                      <c:pt idx="96">
                        <c:v>43727</c:v>
                      </c:pt>
                      <c:pt idx="97">
                        <c:v>43727.010416666664</c:v>
                      </c:pt>
                      <c:pt idx="98">
                        <c:v>43727.020833333336</c:v>
                      </c:pt>
                      <c:pt idx="99">
                        <c:v>43727.03125</c:v>
                      </c:pt>
                      <c:pt idx="100">
                        <c:v>43727.041666666664</c:v>
                      </c:pt>
                      <c:pt idx="101">
                        <c:v>43727.052083333336</c:v>
                      </c:pt>
                      <c:pt idx="102">
                        <c:v>43727.0625</c:v>
                      </c:pt>
                      <c:pt idx="103">
                        <c:v>43727.072916666664</c:v>
                      </c:pt>
                      <c:pt idx="104">
                        <c:v>43727.083333333336</c:v>
                      </c:pt>
                      <c:pt idx="105">
                        <c:v>43727.09375</c:v>
                      </c:pt>
                      <c:pt idx="106">
                        <c:v>43727.104166666664</c:v>
                      </c:pt>
                      <c:pt idx="107">
                        <c:v>43727.114583333336</c:v>
                      </c:pt>
                      <c:pt idx="108">
                        <c:v>43727.125</c:v>
                      </c:pt>
                      <c:pt idx="109">
                        <c:v>43727.135416666664</c:v>
                      </c:pt>
                      <c:pt idx="110">
                        <c:v>43727.145833333336</c:v>
                      </c:pt>
                      <c:pt idx="111">
                        <c:v>43727.15625</c:v>
                      </c:pt>
                      <c:pt idx="112">
                        <c:v>43727.166666666664</c:v>
                      </c:pt>
                      <c:pt idx="113">
                        <c:v>43727.177083333336</c:v>
                      </c:pt>
                      <c:pt idx="114">
                        <c:v>43727.1875</c:v>
                      </c:pt>
                      <c:pt idx="115">
                        <c:v>43727.197916666664</c:v>
                      </c:pt>
                      <c:pt idx="116">
                        <c:v>43727.208333333336</c:v>
                      </c:pt>
                      <c:pt idx="117">
                        <c:v>43727.21875</c:v>
                      </c:pt>
                      <c:pt idx="118">
                        <c:v>43727.229166666664</c:v>
                      </c:pt>
                      <c:pt idx="119">
                        <c:v>43727.239583333336</c:v>
                      </c:pt>
                      <c:pt idx="120">
                        <c:v>43727.25</c:v>
                      </c:pt>
                      <c:pt idx="121">
                        <c:v>43727.260416666664</c:v>
                      </c:pt>
                      <c:pt idx="122">
                        <c:v>43727.270833333336</c:v>
                      </c:pt>
                      <c:pt idx="123">
                        <c:v>43727.28125</c:v>
                      </c:pt>
                      <c:pt idx="124">
                        <c:v>43727.291666666664</c:v>
                      </c:pt>
                      <c:pt idx="125">
                        <c:v>43727.302083333336</c:v>
                      </c:pt>
                      <c:pt idx="126">
                        <c:v>43727.3125</c:v>
                      </c:pt>
                      <c:pt idx="127">
                        <c:v>43727.322916666664</c:v>
                      </c:pt>
                      <c:pt idx="128">
                        <c:v>43727.333333333336</c:v>
                      </c:pt>
                      <c:pt idx="129">
                        <c:v>43727.34375</c:v>
                      </c:pt>
                      <c:pt idx="130">
                        <c:v>43727.354166666664</c:v>
                      </c:pt>
                      <c:pt idx="131">
                        <c:v>43727.364583333336</c:v>
                      </c:pt>
                      <c:pt idx="132">
                        <c:v>43727.375</c:v>
                      </c:pt>
                      <c:pt idx="133">
                        <c:v>43727.385416666664</c:v>
                      </c:pt>
                      <c:pt idx="134">
                        <c:v>43727.395833333336</c:v>
                      </c:pt>
                      <c:pt idx="135">
                        <c:v>43727.40625</c:v>
                      </c:pt>
                      <c:pt idx="136">
                        <c:v>43727.416666666664</c:v>
                      </c:pt>
                      <c:pt idx="137">
                        <c:v>43727.427083333336</c:v>
                      </c:pt>
                      <c:pt idx="138">
                        <c:v>43727.4375</c:v>
                      </c:pt>
                      <c:pt idx="139">
                        <c:v>43727.447916666664</c:v>
                      </c:pt>
                      <c:pt idx="140">
                        <c:v>43727.458333333336</c:v>
                      </c:pt>
                      <c:pt idx="141">
                        <c:v>43727.46875</c:v>
                      </c:pt>
                      <c:pt idx="142">
                        <c:v>43727.479166666664</c:v>
                      </c:pt>
                      <c:pt idx="143">
                        <c:v>43727.489583333336</c:v>
                      </c:pt>
                      <c:pt idx="144">
                        <c:v>43727.5</c:v>
                      </c:pt>
                      <c:pt idx="145">
                        <c:v>43727.510416666664</c:v>
                      </c:pt>
                      <c:pt idx="146">
                        <c:v>43727.520833333336</c:v>
                      </c:pt>
                      <c:pt idx="147">
                        <c:v>43727.53125</c:v>
                      </c:pt>
                      <c:pt idx="148">
                        <c:v>43727.541666666664</c:v>
                      </c:pt>
                      <c:pt idx="149">
                        <c:v>43727.552083333336</c:v>
                      </c:pt>
                      <c:pt idx="150">
                        <c:v>43727.5625</c:v>
                      </c:pt>
                      <c:pt idx="151">
                        <c:v>43727.572916666664</c:v>
                      </c:pt>
                      <c:pt idx="152">
                        <c:v>43727.583333333336</c:v>
                      </c:pt>
                      <c:pt idx="153">
                        <c:v>43727.59375</c:v>
                      </c:pt>
                      <c:pt idx="154">
                        <c:v>43727.604166666664</c:v>
                      </c:pt>
                      <c:pt idx="155">
                        <c:v>43727.614583333336</c:v>
                      </c:pt>
                      <c:pt idx="156">
                        <c:v>43727.625</c:v>
                      </c:pt>
                      <c:pt idx="157">
                        <c:v>43727.635416666664</c:v>
                      </c:pt>
                      <c:pt idx="158">
                        <c:v>43727.645833333336</c:v>
                      </c:pt>
                      <c:pt idx="159">
                        <c:v>43727.65625</c:v>
                      </c:pt>
                      <c:pt idx="160">
                        <c:v>43727.666666666664</c:v>
                      </c:pt>
                      <c:pt idx="161">
                        <c:v>43727.677083333336</c:v>
                      </c:pt>
                      <c:pt idx="162">
                        <c:v>43727.6875</c:v>
                      </c:pt>
                      <c:pt idx="163">
                        <c:v>43727.697916666664</c:v>
                      </c:pt>
                      <c:pt idx="164">
                        <c:v>43727.708333333336</c:v>
                      </c:pt>
                      <c:pt idx="165">
                        <c:v>43727.71875</c:v>
                      </c:pt>
                      <c:pt idx="166">
                        <c:v>43727.729166666664</c:v>
                      </c:pt>
                      <c:pt idx="167">
                        <c:v>43727.739583333336</c:v>
                      </c:pt>
                      <c:pt idx="168">
                        <c:v>43727.75</c:v>
                      </c:pt>
                      <c:pt idx="169">
                        <c:v>43727.760416666664</c:v>
                      </c:pt>
                      <c:pt idx="170">
                        <c:v>43727.770833333336</c:v>
                      </c:pt>
                      <c:pt idx="171">
                        <c:v>43727.78125</c:v>
                      </c:pt>
                      <c:pt idx="172">
                        <c:v>43727.791666666664</c:v>
                      </c:pt>
                      <c:pt idx="173">
                        <c:v>43727.802083333336</c:v>
                      </c:pt>
                      <c:pt idx="174">
                        <c:v>43727.8125</c:v>
                      </c:pt>
                      <c:pt idx="175">
                        <c:v>43727.822916666664</c:v>
                      </c:pt>
                      <c:pt idx="176">
                        <c:v>43727.833333333336</c:v>
                      </c:pt>
                      <c:pt idx="177">
                        <c:v>43727.84375</c:v>
                      </c:pt>
                      <c:pt idx="178">
                        <c:v>43727.854166666664</c:v>
                      </c:pt>
                      <c:pt idx="179">
                        <c:v>43727.864583333336</c:v>
                      </c:pt>
                      <c:pt idx="180">
                        <c:v>43727.875</c:v>
                      </c:pt>
                      <c:pt idx="181">
                        <c:v>43727.885416666664</c:v>
                      </c:pt>
                      <c:pt idx="182">
                        <c:v>43727.895833333336</c:v>
                      </c:pt>
                      <c:pt idx="183">
                        <c:v>43727.90625</c:v>
                      </c:pt>
                      <c:pt idx="184">
                        <c:v>43727.916666666664</c:v>
                      </c:pt>
                      <c:pt idx="185">
                        <c:v>43727.927083333336</c:v>
                      </c:pt>
                      <c:pt idx="186">
                        <c:v>43727.9375</c:v>
                      </c:pt>
                      <c:pt idx="187">
                        <c:v>43727.947916666664</c:v>
                      </c:pt>
                      <c:pt idx="188">
                        <c:v>43727.958333333336</c:v>
                      </c:pt>
                      <c:pt idx="189">
                        <c:v>43727.96875</c:v>
                      </c:pt>
                      <c:pt idx="190">
                        <c:v>43727.979166666664</c:v>
                      </c:pt>
                      <c:pt idx="191">
                        <c:v>43727.989583333336</c:v>
                      </c:pt>
                      <c:pt idx="192">
                        <c:v>43728</c:v>
                      </c:pt>
                      <c:pt idx="193">
                        <c:v>43728.010416666664</c:v>
                      </c:pt>
                      <c:pt idx="194">
                        <c:v>43728.020833333336</c:v>
                      </c:pt>
                      <c:pt idx="195">
                        <c:v>43728.03125</c:v>
                      </c:pt>
                      <c:pt idx="196">
                        <c:v>43728.041666666664</c:v>
                      </c:pt>
                      <c:pt idx="197">
                        <c:v>43728.052083333336</c:v>
                      </c:pt>
                      <c:pt idx="198">
                        <c:v>43728.0625</c:v>
                      </c:pt>
                      <c:pt idx="199">
                        <c:v>43728.072916666664</c:v>
                      </c:pt>
                      <c:pt idx="200">
                        <c:v>43728.083333333336</c:v>
                      </c:pt>
                      <c:pt idx="201">
                        <c:v>43728.09375</c:v>
                      </c:pt>
                      <c:pt idx="202">
                        <c:v>43728.104166666664</c:v>
                      </c:pt>
                      <c:pt idx="203">
                        <c:v>43728.114583333336</c:v>
                      </c:pt>
                      <c:pt idx="204">
                        <c:v>43728.125</c:v>
                      </c:pt>
                      <c:pt idx="205">
                        <c:v>43728.135416666664</c:v>
                      </c:pt>
                      <c:pt idx="206">
                        <c:v>43728.145833333336</c:v>
                      </c:pt>
                      <c:pt idx="207">
                        <c:v>43728.15625</c:v>
                      </c:pt>
                      <c:pt idx="208">
                        <c:v>43728.166666666664</c:v>
                      </c:pt>
                      <c:pt idx="209">
                        <c:v>43728.177083333336</c:v>
                      </c:pt>
                      <c:pt idx="210">
                        <c:v>43728.1875</c:v>
                      </c:pt>
                      <c:pt idx="211">
                        <c:v>43728.197916666664</c:v>
                      </c:pt>
                      <c:pt idx="212">
                        <c:v>43728.208333333336</c:v>
                      </c:pt>
                      <c:pt idx="213">
                        <c:v>43728.21875</c:v>
                      </c:pt>
                      <c:pt idx="214">
                        <c:v>43728.229166666664</c:v>
                      </c:pt>
                      <c:pt idx="215">
                        <c:v>43728.239583333336</c:v>
                      </c:pt>
                      <c:pt idx="216">
                        <c:v>43728.25</c:v>
                      </c:pt>
                      <c:pt idx="217">
                        <c:v>43728.260416666664</c:v>
                      </c:pt>
                      <c:pt idx="218">
                        <c:v>43728.270833333336</c:v>
                      </c:pt>
                      <c:pt idx="219">
                        <c:v>43728.28125</c:v>
                      </c:pt>
                      <c:pt idx="220">
                        <c:v>43728.291666666664</c:v>
                      </c:pt>
                      <c:pt idx="221">
                        <c:v>43728.302083333336</c:v>
                      </c:pt>
                      <c:pt idx="222">
                        <c:v>43728.3125</c:v>
                      </c:pt>
                      <c:pt idx="223">
                        <c:v>43728.322916666664</c:v>
                      </c:pt>
                      <c:pt idx="224">
                        <c:v>43728.333333333336</c:v>
                      </c:pt>
                      <c:pt idx="225">
                        <c:v>43728.34375</c:v>
                      </c:pt>
                      <c:pt idx="226">
                        <c:v>43728.354166666664</c:v>
                      </c:pt>
                      <c:pt idx="227">
                        <c:v>43728.364583333336</c:v>
                      </c:pt>
                      <c:pt idx="228">
                        <c:v>43728.375</c:v>
                      </c:pt>
                      <c:pt idx="229">
                        <c:v>43728.385416666664</c:v>
                      </c:pt>
                      <c:pt idx="230">
                        <c:v>43728.395833333336</c:v>
                      </c:pt>
                      <c:pt idx="231">
                        <c:v>43728.40625</c:v>
                      </c:pt>
                      <c:pt idx="232">
                        <c:v>43728.416666666664</c:v>
                      </c:pt>
                      <c:pt idx="233">
                        <c:v>43728.427083333336</c:v>
                      </c:pt>
                      <c:pt idx="234">
                        <c:v>43728.4375</c:v>
                      </c:pt>
                      <c:pt idx="235">
                        <c:v>43728.447916666664</c:v>
                      </c:pt>
                      <c:pt idx="236">
                        <c:v>43728.458333333336</c:v>
                      </c:pt>
                      <c:pt idx="237">
                        <c:v>43728.46875</c:v>
                      </c:pt>
                      <c:pt idx="238">
                        <c:v>43728.479166666664</c:v>
                      </c:pt>
                      <c:pt idx="239">
                        <c:v>43728.489583333336</c:v>
                      </c:pt>
                      <c:pt idx="240">
                        <c:v>43728.5</c:v>
                      </c:pt>
                      <c:pt idx="241">
                        <c:v>43728.510416666664</c:v>
                      </c:pt>
                      <c:pt idx="242">
                        <c:v>43728.520833333336</c:v>
                      </c:pt>
                      <c:pt idx="243">
                        <c:v>43728.53125</c:v>
                      </c:pt>
                      <c:pt idx="244">
                        <c:v>43728.541666666664</c:v>
                      </c:pt>
                      <c:pt idx="245">
                        <c:v>43728.552083333336</c:v>
                      </c:pt>
                      <c:pt idx="246">
                        <c:v>43728.5625</c:v>
                      </c:pt>
                      <c:pt idx="247">
                        <c:v>43728.572916666664</c:v>
                      </c:pt>
                      <c:pt idx="248">
                        <c:v>43728.583333333336</c:v>
                      </c:pt>
                      <c:pt idx="249">
                        <c:v>43728.59375</c:v>
                      </c:pt>
                      <c:pt idx="250">
                        <c:v>43728.604166666664</c:v>
                      </c:pt>
                      <c:pt idx="251">
                        <c:v>43728.614583333336</c:v>
                      </c:pt>
                      <c:pt idx="252">
                        <c:v>43728.625</c:v>
                      </c:pt>
                      <c:pt idx="253">
                        <c:v>43728.635416666664</c:v>
                      </c:pt>
                      <c:pt idx="254">
                        <c:v>43728.645833333336</c:v>
                      </c:pt>
                      <c:pt idx="255">
                        <c:v>43728.65625</c:v>
                      </c:pt>
                      <c:pt idx="256">
                        <c:v>43728.666666666664</c:v>
                      </c:pt>
                      <c:pt idx="257">
                        <c:v>43728.677083333336</c:v>
                      </c:pt>
                      <c:pt idx="258">
                        <c:v>43728.6875</c:v>
                      </c:pt>
                      <c:pt idx="259">
                        <c:v>43728.697916666664</c:v>
                      </c:pt>
                      <c:pt idx="260">
                        <c:v>43728.708333333336</c:v>
                      </c:pt>
                      <c:pt idx="261">
                        <c:v>43728.71875</c:v>
                      </c:pt>
                      <c:pt idx="262">
                        <c:v>43728.729166666664</c:v>
                      </c:pt>
                      <c:pt idx="263">
                        <c:v>43728.739583333336</c:v>
                      </c:pt>
                      <c:pt idx="264">
                        <c:v>43728.75</c:v>
                      </c:pt>
                      <c:pt idx="265">
                        <c:v>43728.760416666664</c:v>
                      </c:pt>
                      <c:pt idx="266">
                        <c:v>43728.770833333336</c:v>
                      </c:pt>
                      <c:pt idx="267">
                        <c:v>43728.78125</c:v>
                      </c:pt>
                      <c:pt idx="268">
                        <c:v>43728.791666666664</c:v>
                      </c:pt>
                      <c:pt idx="269">
                        <c:v>43728.802083333336</c:v>
                      </c:pt>
                      <c:pt idx="270">
                        <c:v>43728.8125</c:v>
                      </c:pt>
                      <c:pt idx="271">
                        <c:v>43728.822916666664</c:v>
                      </c:pt>
                      <c:pt idx="272">
                        <c:v>43728.833333333336</c:v>
                      </c:pt>
                      <c:pt idx="273">
                        <c:v>43728.84375</c:v>
                      </c:pt>
                      <c:pt idx="274">
                        <c:v>43728.854166666664</c:v>
                      </c:pt>
                      <c:pt idx="275">
                        <c:v>43728.864583333336</c:v>
                      </c:pt>
                      <c:pt idx="276">
                        <c:v>43728.875</c:v>
                      </c:pt>
                      <c:pt idx="277">
                        <c:v>43728.885416666664</c:v>
                      </c:pt>
                      <c:pt idx="278">
                        <c:v>43728.895833333336</c:v>
                      </c:pt>
                      <c:pt idx="279">
                        <c:v>43728.90625</c:v>
                      </c:pt>
                      <c:pt idx="280">
                        <c:v>43728.916666666664</c:v>
                      </c:pt>
                      <c:pt idx="281">
                        <c:v>43728.927083333336</c:v>
                      </c:pt>
                      <c:pt idx="282">
                        <c:v>43728.9375</c:v>
                      </c:pt>
                      <c:pt idx="283">
                        <c:v>43728.947916666664</c:v>
                      </c:pt>
                      <c:pt idx="284">
                        <c:v>43728.958333333336</c:v>
                      </c:pt>
                      <c:pt idx="285">
                        <c:v>43728.96875</c:v>
                      </c:pt>
                      <c:pt idx="286">
                        <c:v>43728.979166666664</c:v>
                      </c:pt>
                      <c:pt idx="287">
                        <c:v>43728.989583333336</c:v>
                      </c:pt>
                      <c:pt idx="288">
                        <c:v>43729</c:v>
                      </c:pt>
                      <c:pt idx="289">
                        <c:v>43729.010416666664</c:v>
                      </c:pt>
                      <c:pt idx="290">
                        <c:v>43729.020833333336</c:v>
                      </c:pt>
                      <c:pt idx="291">
                        <c:v>43729.03125</c:v>
                      </c:pt>
                      <c:pt idx="292">
                        <c:v>43729.041666666664</c:v>
                      </c:pt>
                      <c:pt idx="293">
                        <c:v>43729.052083333336</c:v>
                      </c:pt>
                      <c:pt idx="294">
                        <c:v>43729.0625</c:v>
                      </c:pt>
                      <c:pt idx="295">
                        <c:v>43729.072916666664</c:v>
                      </c:pt>
                      <c:pt idx="296">
                        <c:v>43729.083333333336</c:v>
                      </c:pt>
                      <c:pt idx="297">
                        <c:v>43729.09375</c:v>
                      </c:pt>
                      <c:pt idx="298">
                        <c:v>43729.104166666664</c:v>
                      </c:pt>
                      <c:pt idx="299">
                        <c:v>43729.114583333336</c:v>
                      </c:pt>
                      <c:pt idx="300">
                        <c:v>43729.125</c:v>
                      </c:pt>
                      <c:pt idx="301">
                        <c:v>43729.135416666664</c:v>
                      </c:pt>
                      <c:pt idx="302">
                        <c:v>43729.145833333336</c:v>
                      </c:pt>
                      <c:pt idx="303">
                        <c:v>43729.15625</c:v>
                      </c:pt>
                      <c:pt idx="304">
                        <c:v>43729.166666666664</c:v>
                      </c:pt>
                      <c:pt idx="305">
                        <c:v>43729.177083333336</c:v>
                      </c:pt>
                      <c:pt idx="306">
                        <c:v>43729.1875</c:v>
                      </c:pt>
                      <c:pt idx="307">
                        <c:v>43729.197916666664</c:v>
                      </c:pt>
                      <c:pt idx="308">
                        <c:v>43729.208333333336</c:v>
                      </c:pt>
                      <c:pt idx="309">
                        <c:v>43729.21875</c:v>
                      </c:pt>
                      <c:pt idx="310">
                        <c:v>43729.229166666664</c:v>
                      </c:pt>
                      <c:pt idx="311">
                        <c:v>43729.239583333336</c:v>
                      </c:pt>
                      <c:pt idx="312">
                        <c:v>43729.25</c:v>
                      </c:pt>
                      <c:pt idx="313">
                        <c:v>43729.260416666664</c:v>
                      </c:pt>
                      <c:pt idx="314">
                        <c:v>43729.270833333336</c:v>
                      </c:pt>
                      <c:pt idx="315">
                        <c:v>43729.28125</c:v>
                      </c:pt>
                      <c:pt idx="316">
                        <c:v>43729.291666666664</c:v>
                      </c:pt>
                      <c:pt idx="317">
                        <c:v>43729.302083333336</c:v>
                      </c:pt>
                      <c:pt idx="318">
                        <c:v>43729.3125</c:v>
                      </c:pt>
                      <c:pt idx="319">
                        <c:v>43729.322916666664</c:v>
                      </c:pt>
                      <c:pt idx="320">
                        <c:v>43729.333333333336</c:v>
                      </c:pt>
                      <c:pt idx="321">
                        <c:v>43729.34375</c:v>
                      </c:pt>
                      <c:pt idx="322">
                        <c:v>43729.354166666664</c:v>
                      </c:pt>
                      <c:pt idx="323">
                        <c:v>43729.364583333336</c:v>
                      </c:pt>
                      <c:pt idx="324">
                        <c:v>43729.375</c:v>
                      </c:pt>
                      <c:pt idx="325">
                        <c:v>43729.385416666664</c:v>
                      </c:pt>
                      <c:pt idx="326">
                        <c:v>43729.395833333336</c:v>
                      </c:pt>
                      <c:pt idx="327">
                        <c:v>43729.40625</c:v>
                      </c:pt>
                      <c:pt idx="328">
                        <c:v>43729.416666666664</c:v>
                      </c:pt>
                      <c:pt idx="329">
                        <c:v>43729.427083333336</c:v>
                      </c:pt>
                      <c:pt idx="330">
                        <c:v>43729.4375</c:v>
                      </c:pt>
                      <c:pt idx="331">
                        <c:v>43729.447916666664</c:v>
                      </c:pt>
                      <c:pt idx="332">
                        <c:v>43729.458333333336</c:v>
                      </c:pt>
                      <c:pt idx="333">
                        <c:v>43729.46875</c:v>
                      </c:pt>
                      <c:pt idx="334">
                        <c:v>43729.479166666664</c:v>
                      </c:pt>
                      <c:pt idx="335">
                        <c:v>43729.489583333336</c:v>
                      </c:pt>
                      <c:pt idx="336">
                        <c:v>43729.5</c:v>
                      </c:pt>
                      <c:pt idx="337">
                        <c:v>43729.510416666664</c:v>
                      </c:pt>
                      <c:pt idx="338">
                        <c:v>43729.520833333336</c:v>
                      </c:pt>
                      <c:pt idx="339">
                        <c:v>43729.53125</c:v>
                      </c:pt>
                      <c:pt idx="340">
                        <c:v>43729.541666666664</c:v>
                      </c:pt>
                      <c:pt idx="341">
                        <c:v>43729.552083333336</c:v>
                      </c:pt>
                      <c:pt idx="342">
                        <c:v>43729.5625</c:v>
                      </c:pt>
                      <c:pt idx="343">
                        <c:v>43729.572916666664</c:v>
                      </c:pt>
                      <c:pt idx="344">
                        <c:v>43729.583333333336</c:v>
                      </c:pt>
                      <c:pt idx="345">
                        <c:v>43729.59375</c:v>
                      </c:pt>
                      <c:pt idx="346">
                        <c:v>43729.604166666664</c:v>
                      </c:pt>
                      <c:pt idx="347">
                        <c:v>43729.614583333336</c:v>
                      </c:pt>
                      <c:pt idx="348">
                        <c:v>43729.625</c:v>
                      </c:pt>
                      <c:pt idx="349">
                        <c:v>43729.635416666664</c:v>
                      </c:pt>
                      <c:pt idx="350">
                        <c:v>43729.645833333336</c:v>
                      </c:pt>
                      <c:pt idx="351">
                        <c:v>43729.65625</c:v>
                      </c:pt>
                      <c:pt idx="352">
                        <c:v>43729.666666666664</c:v>
                      </c:pt>
                      <c:pt idx="353">
                        <c:v>43729.677083333336</c:v>
                      </c:pt>
                      <c:pt idx="354">
                        <c:v>43729.6875</c:v>
                      </c:pt>
                      <c:pt idx="355">
                        <c:v>43729.697916666664</c:v>
                      </c:pt>
                      <c:pt idx="356">
                        <c:v>43729.708333333336</c:v>
                      </c:pt>
                      <c:pt idx="357">
                        <c:v>43729.71875</c:v>
                      </c:pt>
                      <c:pt idx="358">
                        <c:v>43729.729166666664</c:v>
                      </c:pt>
                      <c:pt idx="359">
                        <c:v>43729.739583333336</c:v>
                      </c:pt>
                      <c:pt idx="360">
                        <c:v>43729.75</c:v>
                      </c:pt>
                      <c:pt idx="361">
                        <c:v>43729.760416666664</c:v>
                      </c:pt>
                      <c:pt idx="362">
                        <c:v>43729.770833333336</c:v>
                      </c:pt>
                      <c:pt idx="363">
                        <c:v>43729.78125</c:v>
                      </c:pt>
                      <c:pt idx="364">
                        <c:v>43729.791666666664</c:v>
                      </c:pt>
                      <c:pt idx="365">
                        <c:v>43729.802083333336</c:v>
                      </c:pt>
                      <c:pt idx="366">
                        <c:v>43729.8125</c:v>
                      </c:pt>
                      <c:pt idx="367">
                        <c:v>43729.822916666664</c:v>
                      </c:pt>
                      <c:pt idx="368">
                        <c:v>43729.833333333336</c:v>
                      </c:pt>
                      <c:pt idx="369">
                        <c:v>43729.84375</c:v>
                      </c:pt>
                      <c:pt idx="370">
                        <c:v>43729.854166666664</c:v>
                      </c:pt>
                      <c:pt idx="371">
                        <c:v>43729.864583333336</c:v>
                      </c:pt>
                      <c:pt idx="372">
                        <c:v>43729.875</c:v>
                      </c:pt>
                      <c:pt idx="373">
                        <c:v>43729.885416666664</c:v>
                      </c:pt>
                      <c:pt idx="374">
                        <c:v>43729.895833333336</c:v>
                      </c:pt>
                      <c:pt idx="375">
                        <c:v>43729.90625</c:v>
                      </c:pt>
                      <c:pt idx="376">
                        <c:v>43729.916666666664</c:v>
                      </c:pt>
                      <c:pt idx="377">
                        <c:v>43729.927083333336</c:v>
                      </c:pt>
                      <c:pt idx="378">
                        <c:v>43729.9375</c:v>
                      </c:pt>
                      <c:pt idx="379">
                        <c:v>43729.947916666664</c:v>
                      </c:pt>
                      <c:pt idx="380">
                        <c:v>43729.958333333336</c:v>
                      </c:pt>
                      <c:pt idx="381">
                        <c:v>43729.96875</c:v>
                      </c:pt>
                      <c:pt idx="382">
                        <c:v>43729.979166666664</c:v>
                      </c:pt>
                      <c:pt idx="383">
                        <c:v>43729.989583333336</c:v>
                      </c:pt>
                      <c:pt idx="384">
                        <c:v>43730</c:v>
                      </c:pt>
                    </c:numCache>
                  </c:numRef>
                </c:xVal>
                <c:yVal>
                  <c:numRef>
                    <c:extLst>
                      <c:ext uri="{02D57815-91ED-43cb-92C2-25804820EDAC}">
                        <c15:formulaRef>
                          <c15:sqref>Sheet1!$C$2:$C$481</c15:sqref>
                        </c15:formulaRef>
                      </c:ext>
                    </c:extLst>
                    <c:numCache>
                      <c:formatCode>General</c:formatCode>
                      <c:ptCount val="480"/>
                      <c:pt idx="0">
                        <c:v>0.91</c:v>
                      </c:pt>
                      <c:pt idx="1">
                        <c:v>1.21</c:v>
                      </c:pt>
                      <c:pt idx="2">
                        <c:v>1.21</c:v>
                      </c:pt>
                      <c:pt idx="3">
                        <c:v>1.21</c:v>
                      </c:pt>
                      <c:pt idx="4">
                        <c:v>1.21</c:v>
                      </c:pt>
                      <c:pt idx="5">
                        <c:v>1.1400000000000001</c:v>
                      </c:pt>
                      <c:pt idx="6">
                        <c:v>1.17</c:v>
                      </c:pt>
                      <c:pt idx="7">
                        <c:v>1.17</c:v>
                      </c:pt>
                      <c:pt idx="8">
                        <c:v>1.18</c:v>
                      </c:pt>
                      <c:pt idx="9">
                        <c:v>1.36</c:v>
                      </c:pt>
                      <c:pt idx="10">
                        <c:v>0.79</c:v>
                      </c:pt>
                      <c:pt idx="11">
                        <c:v>1.34</c:v>
                      </c:pt>
                      <c:pt idx="12">
                        <c:v>1.36</c:v>
                      </c:pt>
                      <c:pt idx="13">
                        <c:v>1.0900000000000001</c:v>
                      </c:pt>
                      <c:pt idx="14">
                        <c:v>1.43</c:v>
                      </c:pt>
                      <c:pt idx="15">
                        <c:v>0.85</c:v>
                      </c:pt>
                      <c:pt idx="16">
                        <c:v>1.53</c:v>
                      </c:pt>
                      <c:pt idx="17">
                        <c:v>0.88</c:v>
                      </c:pt>
                      <c:pt idx="18">
                        <c:v>1.3900000000000001</c:v>
                      </c:pt>
                      <c:pt idx="19">
                        <c:v>1.47</c:v>
                      </c:pt>
                      <c:pt idx="20">
                        <c:v>0.94000000000000006</c:v>
                      </c:pt>
                      <c:pt idx="21">
                        <c:v>1.1000000000000001</c:v>
                      </c:pt>
                      <c:pt idx="22">
                        <c:v>1.23</c:v>
                      </c:pt>
                      <c:pt idx="23">
                        <c:v>1.1400000000000001</c:v>
                      </c:pt>
                      <c:pt idx="24">
                        <c:v>1.6</c:v>
                      </c:pt>
                      <c:pt idx="25">
                        <c:v>1.35</c:v>
                      </c:pt>
                      <c:pt idx="26">
                        <c:v>1.35</c:v>
                      </c:pt>
                      <c:pt idx="27">
                        <c:v>1.35</c:v>
                      </c:pt>
                      <c:pt idx="28">
                        <c:v>1.35</c:v>
                      </c:pt>
                      <c:pt idx="29">
                        <c:v>1.35</c:v>
                      </c:pt>
                      <c:pt idx="30">
                        <c:v>1.35</c:v>
                      </c:pt>
                      <c:pt idx="31">
                        <c:v>1.35</c:v>
                      </c:pt>
                      <c:pt idx="32">
                        <c:v>1.35</c:v>
                      </c:pt>
                      <c:pt idx="33">
                        <c:v>1.35</c:v>
                      </c:pt>
                      <c:pt idx="34">
                        <c:v>1.35</c:v>
                      </c:pt>
                      <c:pt idx="35">
                        <c:v>1.35</c:v>
                      </c:pt>
                      <c:pt idx="36">
                        <c:v>1.35</c:v>
                      </c:pt>
                      <c:pt idx="37">
                        <c:v>1.35</c:v>
                      </c:pt>
                      <c:pt idx="38">
                        <c:v>0.99</c:v>
                      </c:pt>
                      <c:pt idx="39">
                        <c:v>0.99</c:v>
                      </c:pt>
                      <c:pt idx="40">
                        <c:v>1</c:v>
                      </c:pt>
                      <c:pt idx="41">
                        <c:v>0.79</c:v>
                      </c:pt>
                      <c:pt idx="42">
                        <c:v>0.96</c:v>
                      </c:pt>
                      <c:pt idx="43">
                        <c:v>1.1500000000000001</c:v>
                      </c:pt>
                      <c:pt idx="44">
                        <c:v>1.18</c:v>
                      </c:pt>
                      <c:pt idx="45">
                        <c:v>1.36</c:v>
                      </c:pt>
                      <c:pt idx="46">
                        <c:v>1.7</c:v>
                      </c:pt>
                      <c:pt idx="47">
                        <c:v>1.84</c:v>
                      </c:pt>
                      <c:pt idx="48">
                        <c:v>1.96</c:v>
                      </c:pt>
                      <c:pt idx="49">
                        <c:v>2.2200000000000002</c:v>
                      </c:pt>
                      <c:pt idx="50">
                        <c:v>2.15</c:v>
                      </c:pt>
                      <c:pt idx="51">
                        <c:v>2.5500000000000003</c:v>
                      </c:pt>
                      <c:pt idx="52">
                        <c:v>2.7800000000000002</c:v>
                      </c:pt>
                      <c:pt idx="53">
                        <c:v>2.97</c:v>
                      </c:pt>
                      <c:pt idx="54">
                        <c:v>3.1</c:v>
                      </c:pt>
                      <c:pt idx="55">
                        <c:v>3.11</c:v>
                      </c:pt>
                      <c:pt idx="56">
                        <c:v>3.18</c:v>
                      </c:pt>
                      <c:pt idx="57">
                        <c:v>3.19</c:v>
                      </c:pt>
                      <c:pt idx="58">
                        <c:v>3.14</c:v>
                      </c:pt>
                      <c:pt idx="59">
                        <c:v>3.15</c:v>
                      </c:pt>
                      <c:pt idx="60">
                        <c:v>3.11</c:v>
                      </c:pt>
                      <c:pt idx="61">
                        <c:v>3.11</c:v>
                      </c:pt>
                      <c:pt idx="62">
                        <c:v>3.14</c:v>
                      </c:pt>
                      <c:pt idx="63">
                        <c:v>2.99</c:v>
                      </c:pt>
                      <c:pt idx="64">
                        <c:v>2.91</c:v>
                      </c:pt>
                      <c:pt idx="65">
                        <c:v>2.9</c:v>
                      </c:pt>
                      <c:pt idx="66">
                        <c:v>2.79</c:v>
                      </c:pt>
                      <c:pt idx="67">
                        <c:v>2.82</c:v>
                      </c:pt>
                      <c:pt idx="68">
                        <c:v>2.71</c:v>
                      </c:pt>
                      <c:pt idx="69">
                        <c:v>2.62</c:v>
                      </c:pt>
                      <c:pt idx="70">
                        <c:v>2.59</c:v>
                      </c:pt>
                      <c:pt idx="71">
                        <c:v>2.93</c:v>
                      </c:pt>
                      <c:pt idx="72">
                        <c:v>2.99</c:v>
                      </c:pt>
                      <c:pt idx="73">
                        <c:v>2.83</c:v>
                      </c:pt>
                      <c:pt idx="74">
                        <c:v>2.61</c:v>
                      </c:pt>
                      <c:pt idx="75">
                        <c:v>2.46</c:v>
                      </c:pt>
                      <c:pt idx="76">
                        <c:v>2.82</c:v>
                      </c:pt>
                      <c:pt idx="77">
                        <c:v>2.92</c:v>
                      </c:pt>
                      <c:pt idx="78">
                        <c:v>2.86</c:v>
                      </c:pt>
                      <c:pt idx="79">
                        <c:v>2.91</c:v>
                      </c:pt>
                      <c:pt idx="80">
                        <c:v>2.89</c:v>
                      </c:pt>
                      <c:pt idx="81">
                        <c:v>2.67</c:v>
                      </c:pt>
                      <c:pt idx="82">
                        <c:v>2.48</c:v>
                      </c:pt>
                      <c:pt idx="83">
                        <c:v>2.6</c:v>
                      </c:pt>
                      <c:pt idx="84">
                        <c:v>2.57</c:v>
                      </c:pt>
                      <c:pt idx="85">
                        <c:v>2.5100000000000002</c:v>
                      </c:pt>
                      <c:pt idx="86">
                        <c:v>2.4</c:v>
                      </c:pt>
                      <c:pt idx="87">
                        <c:v>2.02</c:v>
                      </c:pt>
                      <c:pt idx="88">
                        <c:v>2.36</c:v>
                      </c:pt>
                      <c:pt idx="89">
                        <c:v>2.2600000000000002</c:v>
                      </c:pt>
                      <c:pt idx="90">
                        <c:v>2.34</c:v>
                      </c:pt>
                      <c:pt idx="91">
                        <c:v>2.37</c:v>
                      </c:pt>
                      <c:pt idx="92">
                        <c:v>2.38</c:v>
                      </c:pt>
                      <c:pt idx="93">
                        <c:v>2.4500000000000002</c:v>
                      </c:pt>
                      <c:pt idx="94">
                        <c:v>2.5500000000000003</c:v>
                      </c:pt>
                      <c:pt idx="95">
                        <c:v>2.68</c:v>
                      </c:pt>
                      <c:pt idx="96">
                        <c:v>2.7</c:v>
                      </c:pt>
                      <c:pt idx="97">
                        <c:v>2.7</c:v>
                      </c:pt>
                      <c:pt idx="98">
                        <c:v>2.81</c:v>
                      </c:pt>
                      <c:pt idx="99">
                        <c:v>3.02</c:v>
                      </c:pt>
                      <c:pt idx="100">
                        <c:v>3.15</c:v>
                      </c:pt>
                      <c:pt idx="101">
                        <c:v>3.42</c:v>
                      </c:pt>
                      <c:pt idx="102">
                        <c:v>3.85</c:v>
                      </c:pt>
                      <c:pt idx="103">
                        <c:v>4.22</c:v>
                      </c:pt>
                      <c:pt idx="104">
                        <c:v>4.46</c:v>
                      </c:pt>
                      <c:pt idx="105">
                        <c:v>4.87</c:v>
                      </c:pt>
                      <c:pt idx="106">
                        <c:v>5.61</c:v>
                      </c:pt>
                      <c:pt idx="107">
                        <c:v>6.2</c:v>
                      </c:pt>
                      <c:pt idx="108">
                        <c:v>6.45</c:v>
                      </c:pt>
                      <c:pt idx="109">
                        <c:v>6.21</c:v>
                      </c:pt>
                      <c:pt idx="110">
                        <c:v>6.22</c:v>
                      </c:pt>
                      <c:pt idx="111">
                        <c:v>6.25</c:v>
                      </c:pt>
                      <c:pt idx="112">
                        <c:v>6.32</c:v>
                      </c:pt>
                      <c:pt idx="113">
                        <c:v>6.36</c:v>
                      </c:pt>
                      <c:pt idx="114">
                        <c:v>6.33</c:v>
                      </c:pt>
                      <c:pt idx="115">
                        <c:v>6.45</c:v>
                      </c:pt>
                      <c:pt idx="116">
                        <c:v>6.42</c:v>
                      </c:pt>
                      <c:pt idx="117">
                        <c:v>6.3500000000000005</c:v>
                      </c:pt>
                      <c:pt idx="118">
                        <c:v>6.28</c:v>
                      </c:pt>
                      <c:pt idx="119">
                        <c:v>6.65</c:v>
                      </c:pt>
                      <c:pt idx="120">
                        <c:v>6.54</c:v>
                      </c:pt>
                      <c:pt idx="121">
                        <c:v>6.54</c:v>
                      </c:pt>
                      <c:pt idx="122">
                        <c:v>6.32</c:v>
                      </c:pt>
                      <c:pt idx="123">
                        <c:v>5.91</c:v>
                      </c:pt>
                      <c:pt idx="124">
                        <c:v>5.7</c:v>
                      </c:pt>
                      <c:pt idx="125">
                        <c:v>5.84</c:v>
                      </c:pt>
                      <c:pt idx="126">
                        <c:v>6.13</c:v>
                      </c:pt>
                      <c:pt idx="127">
                        <c:v>6.17</c:v>
                      </c:pt>
                      <c:pt idx="128">
                        <c:v>6.28</c:v>
                      </c:pt>
                      <c:pt idx="129">
                        <c:v>6.3500000000000005</c:v>
                      </c:pt>
                      <c:pt idx="130">
                        <c:v>6.0200000000000005</c:v>
                      </c:pt>
                      <c:pt idx="131">
                        <c:v>6.21</c:v>
                      </c:pt>
                      <c:pt idx="132">
                        <c:v>5.9</c:v>
                      </c:pt>
                      <c:pt idx="133">
                        <c:v>5.87</c:v>
                      </c:pt>
                      <c:pt idx="134">
                        <c:v>6.1400000000000006</c:v>
                      </c:pt>
                      <c:pt idx="135">
                        <c:v>5.97</c:v>
                      </c:pt>
                      <c:pt idx="136">
                        <c:v>6.12</c:v>
                      </c:pt>
                      <c:pt idx="137">
                        <c:v>6.21</c:v>
                      </c:pt>
                      <c:pt idx="138">
                        <c:v>6.25</c:v>
                      </c:pt>
                      <c:pt idx="139">
                        <c:v>6.3500000000000005</c:v>
                      </c:pt>
                      <c:pt idx="140">
                        <c:v>6.5</c:v>
                      </c:pt>
                      <c:pt idx="141">
                        <c:v>6.21</c:v>
                      </c:pt>
                      <c:pt idx="142">
                        <c:v>5.94</c:v>
                      </c:pt>
                      <c:pt idx="143">
                        <c:v>6.11</c:v>
                      </c:pt>
                      <c:pt idx="144">
                        <c:v>6.26</c:v>
                      </c:pt>
                      <c:pt idx="145">
                        <c:v>6.12</c:v>
                      </c:pt>
                      <c:pt idx="146">
                        <c:v>6.38</c:v>
                      </c:pt>
                      <c:pt idx="147">
                        <c:v>6.16</c:v>
                      </c:pt>
                      <c:pt idx="148">
                        <c:v>6.1400000000000006</c:v>
                      </c:pt>
                      <c:pt idx="149">
                        <c:v>6.44</c:v>
                      </c:pt>
                      <c:pt idx="150">
                        <c:v>6.2700000000000005</c:v>
                      </c:pt>
                      <c:pt idx="151">
                        <c:v>6.04</c:v>
                      </c:pt>
                      <c:pt idx="152">
                        <c:v>6.42</c:v>
                      </c:pt>
                      <c:pt idx="153">
                        <c:v>6.3900000000000006</c:v>
                      </c:pt>
                      <c:pt idx="154">
                        <c:v>6.47</c:v>
                      </c:pt>
                      <c:pt idx="155">
                        <c:v>6.47</c:v>
                      </c:pt>
                      <c:pt idx="156">
                        <c:v>6.49</c:v>
                      </c:pt>
                      <c:pt idx="157">
                        <c:v>6.54</c:v>
                      </c:pt>
                      <c:pt idx="158">
                        <c:v>6.55</c:v>
                      </c:pt>
                      <c:pt idx="159">
                        <c:v>6.5</c:v>
                      </c:pt>
                      <c:pt idx="160">
                        <c:v>6.65</c:v>
                      </c:pt>
                      <c:pt idx="161">
                        <c:v>6.57</c:v>
                      </c:pt>
                      <c:pt idx="162">
                        <c:v>6.61</c:v>
                      </c:pt>
                      <c:pt idx="163">
                        <c:v>6.58</c:v>
                      </c:pt>
                      <c:pt idx="164">
                        <c:v>6.61</c:v>
                      </c:pt>
                      <c:pt idx="165">
                        <c:v>6.58</c:v>
                      </c:pt>
                      <c:pt idx="166">
                        <c:v>6.59</c:v>
                      </c:pt>
                      <c:pt idx="167">
                        <c:v>6.57</c:v>
                      </c:pt>
                      <c:pt idx="168">
                        <c:v>6.46</c:v>
                      </c:pt>
                      <c:pt idx="169">
                        <c:v>6.43</c:v>
                      </c:pt>
                      <c:pt idx="170">
                        <c:v>6.5</c:v>
                      </c:pt>
                      <c:pt idx="171">
                        <c:v>6.23</c:v>
                      </c:pt>
                      <c:pt idx="172">
                        <c:v>6.32</c:v>
                      </c:pt>
                      <c:pt idx="173">
                        <c:v>6.23</c:v>
                      </c:pt>
                      <c:pt idx="174">
                        <c:v>6.25</c:v>
                      </c:pt>
                      <c:pt idx="175">
                        <c:v>6</c:v>
                      </c:pt>
                      <c:pt idx="176">
                        <c:v>5.93</c:v>
                      </c:pt>
                      <c:pt idx="177">
                        <c:v>5.82</c:v>
                      </c:pt>
                      <c:pt idx="178">
                        <c:v>5.8</c:v>
                      </c:pt>
                      <c:pt idx="179">
                        <c:v>5.64</c:v>
                      </c:pt>
                      <c:pt idx="180">
                        <c:v>5.78</c:v>
                      </c:pt>
                      <c:pt idx="181">
                        <c:v>5.5600000000000005</c:v>
                      </c:pt>
                      <c:pt idx="182">
                        <c:v>5.4</c:v>
                      </c:pt>
                      <c:pt idx="183">
                        <c:v>5.32</c:v>
                      </c:pt>
                      <c:pt idx="184">
                        <c:v>5.28</c:v>
                      </c:pt>
                      <c:pt idx="185">
                        <c:v>5.28</c:v>
                      </c:pt>
                      <c:pt idx="186">
                        <c:v>4.95</c:v>
                      </c:pt>
                      <c:pt idx="187">
                        <c:v>4.84</c:v>
                      </c:pt>
                      <c:pt idx="188">
                        <c:v>4.67</c:v>
                      </c:pt>
                      <c:pt idx="189">
                        <c:v>4.4400000000000004</c:v>
                      </c:pt>
                      <c:pt idx="190">
                        <c:v>4.45</c:v>
                      </c:pt>
                      <c:pt idx="191">
                        <c:v>4.17</c:v>
                      </c:pt>
                      <c:pt idx="192">
                        <c:v>4.12</c:v>
                      </c:pt>
                      <c:pt idx="193">
                        <c:v>3.86</c:v>
                      </c:pt>
                      <c:pt idx="194">
                        <c:v>3.5700000000000003</c:v>
                      </c:pt>
                      <c:pt idx="195">
                        <c:v>3.36</c:v>
                      </c:pt>
                      <c:pt idx="196">
                        <c:v>3.47</c:v>
                      </c:pt>
                      <c:pt idx="197">
                        <c:v>2.7</c:v>
                      </c:pt>
                      <c:pt idx="198">
                        <c:v>3.29</c:v>
                      </c:pt>
                      <c:pt idx="199">
                        <c:v>2.9</c:v>
                      </c:pt>
                      <c:pt idx="200">
                        <c:v>2.63</c:v>
                      </c:pt>
                      <c:pt idx="201">
                        <c:v>2.99</c:v>
                      </c:pt>
                      <c:pt idx="202">
                        <c:v>2.8000000000000003</c:v>
                      </c:pt>
                      <c:pt idx="203">
                        <c:v>2.38</c:v>
                      </c:pt>
                      <c:pt idx="204">
                        <c:v>2.57</c:v>
                      </c:pt>
                      <c:pt idx="205">
                        <c:v>2.68</c:v>
                      </c:pt>
                      <c:pt idx="206">
                        <c:v>2.08</c:v>
                      </c:pt>
                      <c:pt idx="207">
                        <c:v>2.16</c:v>
                      </c:pt>
                      <c:pt idx="208">
                        <c:v>2.31</c:v>
                      </c:pt>
                      <c:pt idx="209">
                        <c:v>2.33</c:v>
                      </c:pt>
                      <c:pt idx="210">
                        <c:v>1.81</c:v>
                      </c:pt>
                      <c:pt idx="211">
                        <c:v>1.3800000000000001</c:v>
                      </c:pt>
                      <c:pt idx="212">
                        <c:v>1.79</c:v>
                      </c:pt>
                      <c:pt idx="213">
                        <c:v>1.24</c:v>
                      </c:pt>
                      <c:pt idx="214">
                        <c:v>1.1000000000000001</c:v>
                      </c:pt>
                      <c:pt idx="215">
                        <c:v>1.04</c:v>
                      </c:pt>
                      <c:pt idx="216">
                        <c:v>1.1300000000000001</c:v>
                      </c:pt>
                      <c:pt idx="217">
                        <c:v>1</c:v>
                      </c:pt>
                      <c:pt idx="218">
                        <c:v>1.34</c:v>
                      </c:pt>
                      <c:pt idx="219">
                        <c:v>1.34</c:v>
                      </c:pt>
                      <c:pt idx="220">
                        <c:v>1.18</c:v>
                      </c:pt>
                      <c:pt idx="221">
                        <c:v>1.2</c:v>
                      </c:pt>
                      <c:pt idx="222">
                        <c:v>1.03</c:v>
                      </c:pt>
                      <c:pt idx="223">
                        <c:v>1.03</c:v>
                      </c:pt>
                      <c:pt idx="224">
                        <c:v>1.07</c:v>
                      </c:pt>
                      <c:pt idx="225">
                        <c:v>0.99</c:v>
                      </c:pt>
                      <c:pt idx="226">
                        <c:v>0.89</c:v>
                      </c:pt>
                      <c:pt idx="227">
                        <c:v>0.85</c:v>
                      </c:pt>
                      <c:pt idx="228">
                        <c:v>0.9</c:v>
                      </c:pt>
                      <c:pt idx="229">
                        <c:v>1.1200000000000001</c:v>
                      </c:pt>
                      <c:pt idx="230">
                        <c:v>0.92</c:v>
                      </c:pt>
                      <c:pt idx="231">
                        <c:v>0.92</c:v>
                      </c:pt>
                      <c:pt idx="232">
                        <c:v>0.92</c:v>
                      </c:pt>
                      <c:pt idx="233">
                        <c:v>0.92</c:v>
                      </c:pt>
                      <c:pt idx="234">
                        <c:v>0.79</c:v>
                      </c:pt>
                      <c:pt idx="235">
                        <c:v>0.79</c:v>
                      </c:pt>
                      <c:pt idx="236">
                        <c:v>0.79</c:v>
                      </c:pt>
                      <c:pt idx="237">
                        <c:v>0.79</c:v>
                      </c:pt>
                      <c:pt idx="238">
                        <c:v>0.79</c:v>
                      </c:pt>
                      <c:pt idx="239">
                        <c:v>0.79</c:v>
                      </c:pt>
                      <c:pt idx="240">
                        <c:v>1.77</c:v>
                      </c:pt>
                      <c:pt idx="241">
                        <c:v>1.1200000000000001</c:v>
                      </c:pt>
                      <c:pt idx="242">
                        <c:v>1.21</c:v>
                      </c:pt>
                      <c:pt idx="243">
                        <c:v>1.3800000000000001</c:v>
                      </c:pt>
                      <c:pt idx="244">
                        <c:v>0.79</c:v>
                      </c:pt>
                      <c:pt idx="245">
                        <c:v>1.44</c:v>
                      </c:pt>
                      <c:pt idx="246">
                        <c:v>1.3</c:v>
                      </c:pt>
                      <c:pt idx="247">
                        <c:v>1.37</c:v>
                      </c:pt>
                      <c:pt idx="248">
                        <c:v>1.3</c:v>
                      </c:pt>
                      <c:pt idx="249">
                        <c:v>1.27</c:v>
                      </c:pt>
                      <c:pt idx="250">
                        <c:v>1.29</c:v>
                      </c:pt>
                      <c:pt idx="251">
                        <c:v>0.79</c:v>
                      </c:pt>
                      <c:pt idx="252">
                        <c:v>0.79</c:v>
                      </c:pt>
                      <c:pt idx="253">
                        <c:v>0.79</c:v>
                      </c:pt>
                      <c:pt idx="254">
                        <c:v>0.79</c:v>
                      </c:pt>
                      <c:pt idx="255">
                        <c:v>0.79</c:v>
                      </c:pt>
                      <c:pt idx="256">
                        <c:v>0.79</c:v>
                      </c:pt>
                      <c:pt idx="257">
                        <c:v>0.79</c:v>
                      </c:pt>
                      <c:pt idx="258">
                        <c:v>0.79</c:v>
                      </c:pt>
                      <c:pt idx="259">
                        <c:v>0.79</c:v>
                      </c:pt>
                      <c:pt idx="260">
                        <c:v>0.79</c:v>
                      </c:pt>
                      <c:pt idx="261">
                        <c:v>0.79</c:v>
                      </c:pt>
                      <c:pt idx="262">
                        <c:v>0.79</c:v>
                      </c:pt>
                      <c:pt idx="263">
                        <c:v>0.79</c:v>
                      </c:pt>
                      <c:pt idx="264">
                        <c:v>0.79</c:v>
                      </c:pt>
                      <c:pt idx="265">
                        <c:v>0.79</c:v>
                      </c:pt>
                      <c:pt idx="266">
                        <c:v>0.79</c:v>
                      </c:pt>
                      <c:pt idx="267">
                        <c:v>1.21</c:v>
                      </c:pt>
                      <c:pt idx="268">
                        <c:v>1.19</c:v>
                      </c:pt>
                      <c:pt idx="269">
                        <c:v>1.29</c:v>
                      </c:pt>
                      <c:pt idx="270">
                        <c:v>1.28</c:v>
                      </c:pt>
                      <c:pt idx="271">
                        <c:v>1.33</c:v>
                      </c:pt>
                      <c:pt idx="272">
                        <c:v>1.32</c:v>
                      </c:pt>
                      <c:pt idx="273">
                        <c:v>1.4000000000000001</c:v>
                      </c:pt>
                      <c:pt idx="274">
                        <c:v>1.28</c:v>
                      </c:pt>
                      <c:pt idx="275">
                        <c:v>1.45</c:v>
                      </c:pt>
                      <c:pt idx="276">
                        <c:v>1.34</c:v>
                      </c:pt>
                      <c:pt idx="277">
                        <c:v>1.31</c:v>
                      </c:pt>
                      <c:pt idx="278">
                        <c:v>1.28</c:v>
                      </c:pt>
                      <c:pt idx="279">
                        <c:v>1.28</c:v>
                      </c:pt>
                      <c:pt idx="280">
                        <c:v>1.28</c:v>
                      </c:pt>
                      <c:pt idx="281">
                        <c:v>1.28</c:v>
                      </c:pt>
                      <c:pt idx="282">
                        <c:v>1.28</c:v>
                      </c:pt>
                      <c:pt idx="283">
                        <c:v>0.97</c:v>
                      </c:pt>
                      <c:pt idx="284">
                        <c:v>1.1300000000000001</c:v>
                      </c:pt>
                      <c:pt idx="285">
                        <c:v>1.1500000000000001</c:v>
                      </c:pt>
                      <c:pt idx="286">
                        <c:v>0.93</c:v>
                      </c:pt>
                      <c:pt idx="287">
                        <c:v>0.84</c:v>
                      </c:pt>
                      <c:pt idx="288">
                        <c:v>0.79</c:v>
                      </c:pt>
                      <c:pt idx="289">
                        <c:v>0.79</c:v>
                      </c:pt>
                      <c:pt idx="290">
                        <c:v>0.79</c:v>
                      </c:pt>
                      <c:pt idx="291">
                        <c:v>0.79</c:v>
                      </c:pt>
                      <c:pt idx="292">
                        <c:v>0.79</c:v>
                      </c:pt>
                      <c:pt idx="293">
                        <c:v>0.94000000000000006</c:v>
                      </c:pt>
                      <c:pt idx="294">
                        <c:v>0.79</c:v>
                      </c:pt>
                      <c:pt idx="295">
                        <c:v>0.79</c:v>
                      </c:pt>
                      <c:pt idx="296">
                        <c:v>0.79</c:v>
                      </c:pt>
                      <c:pt idx="297">
                        <c:v>0.79</c:v>
                      </c:pt>
                      <c:pt idx="298">
                        <c:v>0.79</c:v>
                      </c:pt>
                      <c:pt idx="299">
                        <c:v>0.79</c:v>
                      </c:pt>
                      <c:pt idx="300">
                        <c:v>0.79</c:v>
                      </c:pt>
                      <c:pt idx="301">
                        <c:v>0.79</c:v>
                      </c:pt>
                      <c:pt idx="302">
                        <c:v>0.79</c:v>
                      </c:pt>
                      <c:pt idx="303">
                        <c:v>0.79</c:v>
                      </c:pt>
                      <c:pt idx="304">
                        <c:v>0.79</c:v>
                      </c:pt>
                      <c:pt idx="305">
                        <c:v>0.79</c:v>
                      </c:pt>
                      <c:pt idx="306">
                        <c:v>0.79</c:v>
                      </c:pt>
                      <c:pt idx="307">
                        <c:v>0.79</c:v>
                      </c:pt>
                      <c:pt idx="308">
                        <c:v>0.79</c:v>
                      </c:pt>
                      <c:pt idx="309">
                        <c:v>0.79</c:v>
                      </c:pt>
                      <c:pt idx="310">
                        <c:v>0.79</c:v>
                      </c:pt>
                      <c:pt idx="311">
                        <c:v>0.79</c:v>
                      </c:pt>
                      <c:pt idx="312">
                        <c:v>0.79</c:v>
                      </c:pt>
                      <c:pt idx="313">
                        <c:v>0.79</c:v>
                      </c:pt>
                      <c:pt idx="314">
                        <c:v>0.79</c:v>
                      </c:pt>
                      <c:pt idx="315">
                        <c:v>0.79</c:v>
                      </c:pt>
                      <c:pt idx="316">
                        <c:v>0.79</c:v>
                      </c:pt>
                      <c:pt idx="317">
                        <c:v>0.79</c:v>
                      </c:pt>
                      <c:pt idx="318">
                        <c:v>0.79</c:v>
                      </c:pt>
                      <c:pt idx="319">
                        <c:v>0.79</c:v>
                      </c:pt>
                      <c:pt idx="320">
                        <c:v>0.79</c:v>
                      </c:pt>
                      <c:pt idx="321">
                        <c:v>0.79</c:v>
                      </c:pt>
                      <c:pt idx="322">
                        <c:v>0.79</c:v>
                      </c:pt>
                      <c:pt idx="323">
                        <c:v>0.79</c:v>
                      </c:pt>
                      <c:pt idx="324">
                        <c:v>0.79</c:v>
                      </c:pt>
                      <c:pt idx="325">
                        <c:v>0.79</c:v>
                      </c:pt>
                      <c:pt idx="326">
                        <c:v>0.79</c:v>
                      </c:pt>
                      <c:pt idx="327">
                        <c:v>0.79</c:v>
                      </c:pt>
                      <c:pt idx="328">
                        <c:v>0.79</c:v>
                      </c:pt>
                      <c:pt idx="329">
                        <c:v>0.79</c:v>
                      </c:pt>
                      <c:pt idx="330">
                        <c:v>0.79</c:v>
                      </c:pt>
                      <c:pt idx="331">
                        <c:v>0.79</c:v>
                      </c:pt>
                      <c:pt idx="332">
                        <c:v>0.79</c:v>
                      </c:pt>
                      <c:pt idx="333">
                        <c:v>0.79</c:v>
                      </c:pt>
                      <c:pt idx="334">
                        <c:v>0.79</c:v>
                      </c:pt>
                      <c:pt idx="335">
                        <c:v>0.79</c:v>
                      </c:pt>
                      <c:pt idx="336">
                        <c:v>0.79</c:v>
                      </c:pt>
                      <c:pt idx="337">
                        <c:v>0.79</c:v>
                      </c:pt>
                      <c:pt idx="338">
                        <c:v>0.79</c:v>
                      </c:pt>
                      <c:pt idx="339">
                        <c:v>0.79</c:v>
                      </c:pt>
                      <c:pt idx="340">
                        <c:v>0.79</c:v>
                      </c:pt>
                      <c:pt idx="341">
                        <c:v>0.79</c:v>
                      </c:pt>
                      <c:pt idx="342">
                        <c:v>0.79</c:v>
                      </c:pt>
                      <c:pt idx="343">
                        <c:v>0.79</c:v>
                      </c:pt>
                      <c:pt idx="344">
                        <c:v>1.05</c:v>
                      </c:pt>
                      <c:pt idx="345">
                        <c:v>1.1200000000000001</c:v>
                      </c:pt>
                      <c:pt idx="346">
                        <c:v>1.1200000000000001</c:v>
                      </c:pt>
                      <c:pt idx="347">
                        <c:v>1.1200000000000001</c:v>
                      </c:pt>
                      <c:pt idx="348">
                        <c:v>1.1200000000000001</c:v>
                      </c:pt>
                      <c:pt idx="349">
                        <c:v>1.1200000000000001</c:v>
                      </c:pt>
                      <c:pt idx="350">
                        <c:v>1.1200000000000001</c:v>
                      </c:pt>
                      <c:pt idx="351">
                        <c:v>0.95000000000000007</c:v>
                      </c:pt>
                      <c:pt idx="352">
                        <c:v>0.83000000000000007</c:v>
                      </c:pt>
                      <c:pt idx="353">
                        <c:v>1</c:v>
                      </c:pt>
                      <c:pt idx="354">
                        <c:v>1</c:v>
                      </c:pt>
                      <c:pt idx="355">
                        <c:v>1</c:v>
                      </c:pt>
                      <c:pt idx="356">
                        <c:v>1</c:v>
                      </c:pt>
                      <c:pt idx="357">
                        <c:v>1.17</c:v>
                      </c:pt>
                      <c:pt idx="358">
                        <c:v>0.98</c:v>
                      </c:pt>
                      <c:pt idx="359">
                        <c:v>0.97</c:v>
                      </c:pt>
                      <c:pt idx="360">
                        <c:v>0.97</c:v>
                      </c:pt>
                      <c:pt idx="361">
                        <c:v>0.84</c:v>
                      </c:pt>
                      <c:pt idx="362">
                        <c:v>0.84</c:v>
                      </c:pt>
                      <c:pt idx="363">
                        <c:v>0.84</c:v>
                      </c:pt>
                      <c:pt idx="364">
                        <c:v>0.84</c:v>
                      </c:pt>
                      <c:pt idx="365">
                        <c:v>0.84</c:v>
                      </c:pt>
                      <c:pt idx="366">
                        <c:v>0.84</c:v>
                      </c:pt>
                      <c:pt idx="367">
                        <c:v>0.84</c:v>
                      </c:pt>
                      <c:pt idx="368">
                        <c:v>0.84</c:v>
                      </c:pt>
                      <c:pt idx="369">
                        <c:v>0.84</c:v>
                      </c:pt>
                      <c:pt idx="370">
                        <c:v>0.84</c:v>
                      </c:pt>
                      <c:pt idx="371">
                        <c:v>0.84</c:v>
                      </c:pt>
                      <c:pt idx="372">
                        <c:v>0.84</c:v>
                      </c:pt>
                      <c:pt idx="373">
                        <c:v>0.84</c:v>
                      </c:pt>
                      <c:pt idx="374">
                        <c:v>0.84</c:v>
                      </c:pt>
                      <c:pt idx="375">
                        <c:v>0.84</c:v>
                      </c:pt>
                      <c:pt idx="376">
                        <c:v>0.84</c:v>
                      </c:pt>
                      <c:pt idx="377">
                        <c:v>0.84</c:v>
                      </c:pt>
                      <c:pt idx="378">
                        <c:v>0.84</c:v>
                      </c:pt>
                      <c:pt idx="379">
                        <c:v>0.84</c:v>
                      </c:pt>
                      <c:pt idx="380">
                        <c:v>0.84</c:v>
                      </c:pt>
                      <c:pt idx="381">
                        <c:v>0.84</c:v>
                      </c:pt>
                      <c:pt idx="382">
                        <c:v>0.84</c:v>
                      </c:pt>
                      <c:pt idx="383">
                        <c:v>0.84</c:v>
                      </c:pt>
                      <c:pt idx="384">
                        <c:v>0.84</c:v>
                      </c:pt>
                    </c:numCache>
                  </c:numRef>
                </c:yVal>
                <c:smooth val="0"/>
                <c:extLst>
                  <c:ext xmlns:c16="http://schemas.microsoft.com/office/drawing/2014/chart" uri="{C3380CC4-5D6E-409C-BE32-E72D297353CC}">
                    <c16:uniqueId val="{00000001-4AE5-4318-B343-998AF4227EEE}"/>
                  </c:ext>
                </c:extLst>
              </c15:ser>
            </c15:filteredScatterSeries>
          </c:ext>
        </c:extLst>
      </c:scatterChart>
      <c:scatterChart>
        <c:scatterStyle val="lineMarker"/>
        <c:varyColors val="0"/>
        <c:dLbls>
          <c:showLegendKey val="0"/>
          <c:showVal val="0"/>
          <c:showCatName val="0"/>
          <c:showSerName val="0"/>
          <c:showPercent val="0"/>
          <c:showBubbleSize val="0"/>
        </c:dLbls>
        <c:axId val="588027640"/>
        <c:axId val="588018128"/>
        <c:extLst>
          <c:ext xmlns:c15="http://schemas.microsoft.com/office/drawing/2012/chart" uri="{02D57815-91ED-43cb-92C2-25804820EDAC}">
            <c15:filteredScatterSeries>
              <c15:ser>
                <c:idx val="2"/>
                <c:order val="2"/>
                <c:tx>
                  <c:v>Discharge</c:v>
                </c:tx>
                <c:spPr>
                  <a:ln w="19050" cap="rnd">
                    <a:solidFill>
                      <a:schemeClr val="accent1">
                        <a:lumMod val="75000"/>
                      </a:schemeClr>
                    </a:solidFill>
                    <a:round/>
                  </a:ln>
                  <a:effectLst/>
                </c:spPr>
                <c:marker>
                  <c:symbol val="none"/>
                </c:marker>
                <c:xVal>
                  <c:numRef>
                    <c:extLst>
                      <c:ext uri="{02D57815-91ED-43cb-92C2-25804820EDAC}">
                        <c15:formulaRef>
                          <c15:sqref>Sheet1!$A$2:$A$481</c15:sqref>
                        </c15:formulaRef>
                      </c:ext>
                    </c:extLst>
                    <c:numCache>
                      <c:formatCode>[$-409]m/d/yy\ h:mm\ AM/PM;@</c:formatCode>
                      <c:ptCount val="480"/>
                      <c:pt idx="0">
                        <c:v>43726</c:v>
                      </c:pt>
                      <c:pt idx="1">
                        <c:v>43726.010416666664</c:v>
                      </c:pt>
                      <c:pt idx="2">
                        <c:v>43726.020833333336</c:v>
                      </c:pt>
                      <c:pt idx="3">
                        <c:v>43726.03125</c:v>
                      </c:pt>
                      <c:pt idx="4">
                        <c:v>43726.041666666664</c:v>
                      </c:pt>
                      <c:pt idx="5">
                        <c:v>43726.052083333336</c:v>
                      </c:pt>
                      <c:pt idx="6">
                        <c:v>43726.0625</c:v>
                      </c:pt>
                      <c:pt idx="7">
                        <c:v>43726.072916666664</c:v>
                      </c:pt>
                      <c:pt idx="8">
                        <c:v>43726.083333333336</c:v>
                      </c:pt>
                      <c:pt idx="9">
                        <c:v>43726.09375</c:v>
                      </c:pt>
                      <c:pt idx="10">
                        <c:v>43726.104166666664</c:v>
                      </c:pt>
                      <c:pt idx="11">
                        <c:v>43726.114583333336</c:v>
                      </c:pt>
                      <c:pt idx="12">
                        <c:v>43726.125</c:v>
                      </c:pt>
                      <c:pt idx="13">
                        <c:v>43726.135416666664</c:v>
                      </c:pt>
                      <c:pt idx="14">
                        <c:v>43726.145833333336</c:v>
                      </c:pt>
                      <c:pt idx="15">
                        <c:v>43726.15625</c:v>
                      </c:pt>
                      <c:pt idx="16">
                        <c:v>43726.166666666664</c:v>
                      </c:pt>
                      <c:pt idx="17">
                        <c:v>43726.177083333336</c:v>
                      </c:pt>
                      <c:pt idx="18">
                        <c:v>43726.1875</c:v>
                      </c:pt>
                      <c:pt idx="19">
                        <c:v>43726.197916666664</c:v>
                      </c:pt>
                      <c:pt idx="20">
                        <c:v>43726.208333333336</c:v>
                      </c:pt>
                      <c:pt idx="21">
                        <c:v>43726.21875</c:v>
                      </c:pt>
                      <c:pt idx="22">
                        <c:v>43726.229166666664</c:v>
                      </c:pt>
                      <c:pt idx="23">
                        <c:v>43726.239583333336</c:v>
                      </c:pt>
                      <c:pt idx="24">
                        <c:v>43726.25</c:v>
                      </c:pt>
                      <c:pt idx="25">
                        <c:v>43726.260416666664</c:v>
                      </c:pt>
                      <c:pt idx="26">
                        <c:v>43726.270833333336</c:v>
                      </c:pt>
                      <c:pt idx="27">
                        <c:v>43726.28125</c:v>
                      </c:pt>
                      <c:pt idx="28">
                        <c:v>43726.291666666664</c:v>
                      </c:pt>
                      <c:pt idx="29">
                        <c:v>43726.302083333336</c:v>
                      </c:pt>
                      <c:pt idx="30">
                        <c:v>43726.3125</c:v>
                      </c:pt>
                      <c:pt idx="31">
                        <c:v>43726.322916666664</c:v>
                      </c:pt>
                      <c:pt idx="32">
                        <c:v>43726.333333333336</c:v>
                      </c:pt>
                      <c:pt idx="33">
                        <c:v>43726.34375</c:v>
                      </c:pt>
                      <c:pt idx="34">
                        <c:v>43726.354166666664</c:v>
                      </c:pt>
                      <c:pt idx="35">
                        <c:v>43726.364583333336</c:v>
                      </c:pt>
                      <c:pt idx="36">
                        <c:v>43726.375</c:v>
                      </c:pt>
                      <c:pt idx="37">
                        <c:v>43726.385416666664</c:v>
                      </c:pt>
                      <c:pt idx="38">
                        <c:v>43726.395833333336</c:v>
                      </c:pt>
                      <c:pt idx="39">
                        <c:v>43726.40625</c:v>
                      </c:pt>
                      <c:pt idx="40">
                        <c:v>43726.416666666664</c:v>
                      </c:pt>
                      <c:pt idx="41">
                        <c:v>43726.427083333336</c:v>
                      </c:pt>
                      <c:pt idx="42">
                        <c:v>43726.4375</c:v>
                      </c:pt>
                      <c:pt idx="43">
                        <c:v>43726.447916666664</c:v>
                      </c:pt>
                      <c:pt idx="44">
                        <c:v>43726.458333333336</c:v>
                      </c:pt>
                      <c:pt idx="45">
                        <c:v>43726.46875</c:v>
                      </c:pt>
                      <c:pt idx="46">
                        <c:v>43726.479166666664</c:v>
                      </c:pt>
                      <c:pt idx="47">
                        <c:v>43726.489583333336</c:v>
                      </c:pt>
                      <c:pt idx="48">
                        <c:v>43726.5</c:v>
                      </c:pt>
                      <c:pt idx="49">
                        <c:v>43726.510416666664</c:v>
                      </c:pt>
                      <c:pt idx="50">
                        <c:v>43726.520833333336</c:v>
                      </c:pt>
                      <c:pt idx="51">
                        <c:v>43726.53125</c:v>
                      </c:pt>
                      <c:pt idx="52">
                        <c:v>43726.541666666664</c:v>
                      </c:pt>
                      <c:pt idx="53">
                        <c:v>43726.552083333336</c:v>
                      </c:pt>
                      <c:pt idx="54">
                        <c:v>43726.5625</c:v>
                      </c:pt>
                      <c:pt idx="55">
                        <c:v>43726.572916666664</c:v>
                      </c:pt>
                      <c:pt idx="56">
                        <c:v>43726.583333333336</c:v>
                      </c:pt>
                      <c:pt idx="57">
                        <c:v>43726.59375</c:v>
                      </c:pt>
                      <c:pt idx="58">
                        <c:v>43726.604166666664</c:v>
                      </c:pt>
                      <c:pt idx="59">
                        <c:v>43726.614583333336</c:v>
                      </c:pt>
                      <c:pt idx="60">
                        <c:v>43726.625</c:v>
                      </c:pt>
                      <c:pt idx="61">
                        <c:v>43726.635416666664</c:v>
                      </c:pt>
                      <c:pt idx="62">
                        <c:v>43726.645833333336</c:v>
                      </c:pt>
                      <c:pt idx="63">
                        <c:v>43726.65625</c:v>
                      </c:pt>
                      <c:pt idx="64">
                        <c:v>43726.666666666664</c:v>
                      </c:pt>
                      <c:pt idx="65">
                        <c:v>43726.677083333336</c:v>
                      </c:pt>
                      <c:pt idx="66">
                        <c:v>43726.6875</c:v>
                      </c:pt>
                      <c:pt idx="67">
                        <c:v>43726.697916666664</c:v>
                      </c:pt>
                      <c:pt idx="68">
                        <c:v>43726.708333333336</c:v>
                      </c:pt>
                      <c:pt idx="69">
                        <c:v>43726.71875</c:v>
                      </c:pt>
                      <c:pt idx="70">
                        <c:v>43726.729166666664</c:v>
                      </c:pt>
                      <c:pt idx="71">
                        <c:v>43726.739583333336</c:v>
                      </c:pt>
                      <c:pt idx="72">
                        <c:v>43726.75</c:v>
                      </c:pt>
                      <c:pt idx="73">
                        <c:v>43726.760416666664</c:v>
                      </c:pt>
                      <c:pt idx="74">
                        <c:v>43726.770833333336</c:v>
                      </c:pt>
                      <c:pt idx="75">
                        <c:v>43726.78125</c:v>
                      </c:pt>
                      <c:pt idx="76">
                        <c:v>43726.791666666664</c:v>
                      </c:pt>
                      <c:pt idx="77">
                        <c:v>43726.802083333336</c:v>
                      </c:pt>
                      <c:pt idx="78">
                        <c:v>43726.8125</c:v>
                      </c:pt>
                      <c:pt idx="79">
                        <c:v>43726.822916666664</c:v>
                      </c:pt>
                      <c:pt idx="80">
                        <c:v>43726.833333333336</c:v>
                      </c:pt>
                      <c:pt idx="81">
                        <c:v>43726.84375</c:v>
                      </c:pt>
                      <c:pt idx="82">
                        <c:v>43726.854166666664</c:v>
                      </c:pt>
                      <c:pt idx="83">
                        <c:v>43726.864583333336</c:v>
                      </c:pt>
                      <c:pt idx="84">
                        <c:v>43726.875</c:v>
                      </c:pt>
                      <c:pt idx="85">
                        <c:v>43726.885416666664</c:v>
                      </c:pt>
                      <c:pt idx="86">
                        <c:v>43726.895833333336</c:v>
                      </c:pt>
                      <c:pt idx="87">
                        <c:v>43726.90625</c:v>
                      </c:pt>
                      <c:pt idx="88">
                        <c:v>43726.916666666664</c:v>
                      </c:pt>
                      <c:pt idx="89">
                        <c:v>43726.927083333336</c:v>
                      </c:pt>
                      <c:pt idx="90">
                        <c:v>43726.9375</c:v>
                      </c:pt>
                      <c:pt idx="91">
                        <c:v>43726.947916666664</c:v>
                      </c:pt>
                      <c:pt idx="92">
                        <c:v>43726.958333333336</c:v>
                      </c:pt>
                      <c:pt idx="93">
                        <c:v>43726.96875</c:v>
                      </c:pt>
                      <c:pt idx="94">
                        <c:v>43726.979166666664</c:v>
                      </c:pt>
                      <c:pt idx="95">
                        <c:v>43726.989583333336</c:v>
                      </c:pt>
                      <c:pt idx="96">
                        <c:v>43727</c:v>
                      </c:pt>
                      <c:pt idx="97">
                        <c:v>43727.010416666664</c:v>
                      </c:pt>
                      <c:pt idx="98">
                        <c:v>43727.020833333336</c:v>
                      </c:pt>
                      <c:pt idx="99">
                        <c:v>43727.03125</c:v>
                      </c:pt>
                      <c:pt idx="100">
                        <c:v>43727.041666666664</c:v>
                      </c:pt>
                      <c:pt idx="101">
                        <c:v>43727.052083333336</c:v>
                      </c:pt>
                      <c:pt idx="102">
                        <c:v>43727.0625</c:v>
                      </c:pt>
                      <c:pt idx="103">
                        <c:v>43727.072916666664</c:v>
                      </c:pt>
                      <c:pt idx="104">
                        <c:v>43727.083333333336</c:v>
                      </c:pt>
                      <c:pt idx="105">
                        <c:v>43727.09375</c:v>
                      </c:pt>
                      <c:pt idx="106">
                        <c:v>43727.104166666664</c:v>
                      </c:pt>
                      <c:pt idx="107">
                        <c:v>43727.114583333336</c:v>
                      </c:pt>
                      <c:pt idx="108">
                        <c:v>43727.125</c:v>
                      </c:pt>
                      <c:pt idx="109">
                        <c:v>43727.135416666664</c:v>
                      </c:pt>
                      <c:pt idx="110">
                        <c:v>43727.145833333336</c:v>
                      </c:pt>
                      <c:pt idx="111">
                        <c:v>43727.15625</c:v>
                      </c:pt>
                      <c:pt idx="112">
                        <c:v>43727.166666666664</c:v>
                      </c:pt>
                      <c:pt idx="113">
                        <c:v>43727.177083333336</c:v>
                      </c:pt>
                      <c:pt idx="114">
                        <c:v>43727.1875</c:v>
                      </c:pt>
                      <c:pt idx="115">
                        <c:v>43727.197916666664</c:v>
                      </c:pt>
                      <c:pt idx="116">
                        <c:v>43727.208333333336</c:v>
                      </c:pt>
                      <c:pt idx="117">
                        <c:v>43727.21875</c:v>
                      </c:pt>
                      <c:pt idx="118">
                        <c:v>43727.229166666664</c:v>
                      </c:pt>
                      <c:pt idx="119">
                        <c:v>43727.239583333336</c:v>
                      </c:pt>
                      <c:pt idx="120">
                        <c:v>43727.25</c:v>
                      </c:pt>
                      <c:pt idx="121">
                        <c:v>43727.260416666664</c:v>
                      </c:pt>
                      <c:pt idx="122">
                        <c:v>43727.270833333336</c:v>
                      </c:pt>
                      <c:pt idx="123">
                        <c:v>43727.28125</c:v>
                      </c:pt>
                      <c:pt idx="124">
                        <c:v>43727.291666666664</c:v>
                      </c:pt>
                      <c:pt idx="125">
                        <c:v>43727.302083333336</c:v>
                      </c:pt>
                      <c:pt idx="126">
                        <c:v>43727.3125</c:v>
                      </c:pt>
                      <c:pt idx="127">
                        <c:v>43727.322916666664</c:v>
                      </c:pt>
                      <c:pt idx="128">
                        <c:v>43727.333333333336</c:v>
                      </c:pt>
                      <c:pt idx="129">
                        <c:v>43727.34375</c:v>
                      </c:pt>
                      <c:pt idx="130">
                        <c:v>43727.354166666664</c:v>
                      </c:pt>
                      <c:pt idx="131">
                        <c:v>43727.364583333336</c:v>
                      </c:pt>
                      <c:pt idx="132">
                        <c:v>43727.375</c:v>
                      </c:pt>
                      <c:pt idx="133">
                        <c:v>43727.385416666664</c:v>
                      </c:pt>
                      <c:pt idx="134">
                        <c:v>43727.395833333336</c:v>
                      </c:pt>
                      <c:pt idx="135">
                        <c:v>43727.40625</c:v>
                      </c:pt>
                      <c:pt idx="136">
                        <c:v>43727.416666666664</c:v>
                      </c:pt>
                      <c:pt idx="137">
                        <c:v>43727.427083333336</c:v>
                      </c:pt>
                      <c:pt idx="138">
                        <c:v>43727.4375</c:v>
                      </c:pt>
                      <c:pt idx="139">
                        <c:v>43727.447916666664</c:v>
                      </c:pt>
                      <c:pt idx="140">
                        <c:v>43727.458333333336</c:v>
                      </c:pt>
                      <c:pt idx="141">
                        <c:v>43727.46875</c:v>
                      </c:pt>
                      <c:pt idx="142">
                        <c:v>43727.479166666664</c:v>
                      </c:pt>
                      <c:pt idx="143">
                        <c:v>43727.489583333336</c:v>
                      </c:pt>
                      <c:pt idx="144">
                        <c:v>43727.5</c:v>
                      </c:pt>
                      <c:pt idx="145">
                        <c:v>43727.510416666664</c:v>
                      </c:pt>
                      <c:pt idx="146">
                        <c:v>43727.520833333336</c:v>
                      </c:pt>
                      <c:pt idx="147">
                        <c:v>43727.53125</c:v>
                      </c:pt>
                      <c:pt idx="148">
                        <c:v>43727.541666666664</c:v>
                      </c:pt>
                      <c:pt idx="149">
                        <c:v>43727.552083333336</c:v>
                      </c:pt>
                      <c:pt idx="150">
                        <c:v>43727.5625</c:v>
                      </c:pt>
                      <c:pt idx="151">
                        <c:v>43727.572916666664</c:v>
                      </c:pt>
                      <c:pt idx="152">
                        <c:v>43727.583333333336</c:v>
                      </c:pt>
                      <c:pt idx="153">
                        <c:v>43727.59375</c:v>
                      </c:pt>
                      <c:pt idx="154">
                        <c:v>43727.604166666664</c:v>
                      </c:pt>
                      <c:pt idx="155">
                        <c:v>43727.614583333336</c:v>
                      </c:pt>
                      <c:pt idx="156">
                        <c:v>43727.625</c:v>
                      </c:pt>
                      <c:pt idx="157">
                        <c:v>43727.635416666664</c:v>
                      </c:pt>
                      <c:pt idx="158">
                        <c:v>43727.645833333336</c:v>
                      </c:pt>
                      <c:pt idx="159">
                        <c:v>43727.65625</c:v>
                      </c:pt>
                      <c:pt idx="160">
                        <c:v>43727.666666666664</c:v>
                      </c:pt>
                      <c:pt idx="161">
                        <c:v>43727.677083333336</c:v>
                      </c:pt>
                      <c:pt idx="162">
                        <c:v>43727.6875</c:v>
                      </c:pt>
                      <c:pt idx="163">
                        <c:v>43727.697916666664</c:v>
                      </c:pt>
                      <c:pt idx="164">
                        <c:v>43727.708333333336</c:v>
                      </c:pt>
                      <c:pt idx="165">
                        <c:v>43727.71875</c:v>
                      </c:pt>
                      <c:pt idx="166">
                        <c:v>43727.729166666664</c:v>
                      </c:pt>
                      <c:pt idx="167">
                        <c:v>43727.739583333336</c:v>
                      </c:pt>
                      <c:pt idx="168">
                        <c:v>43727.75</c:v>
                      </c:pt>
                      <c:pt idx="169">
                        <c:v>43727.760416666664</c:v>
                      </c:pt>
                      <c:pt idx="170">
                        <c:v>43727.770833333336</c:v>
                      </c:pt>
                      <c:pt idx="171">
                        <c:v>43727.78125</c:v>
                      </c:pt>
                      <c:pt idx="172">
                        <c:v>43727.791666666664</c:v>
                      </c:pt>
                      <c:pt idx="173">
                        <c:v>43727.802083333336</c:v>
                      </c:pt>
                      <c:pt idx="174">
                        <c:v>43727.8125</c:v>
                      </c:pt>
                      <c:pt idx="175">
                        <c:v>43727.822916666664</c:v>
                      </c:pt>
                      <c:pt idx="176">
                        <c:v>43727.833333333336</c:v>
                      </c:pt>
                      <c:pt idx="177">
                        <c:v>43727.84375</c:v>
                      </c:pt>
                      <c:pt idx="178">
                        <c:v>43727.854166666664</c:v>
                      </c:pt>
                      <c:pt idx="179">
                        <c:v>43727.864583333336</c:v>
                      </c:pt>
                      <c:pt idx="180">
                        <c:v>43727.875</c:v>
                      </c:pt>
                      <c:pt idx="181">
                        <c:v>43727.885416666664</c:v>
                      </c:pt>
                      <c:pt idx="182">
                        <c:v>43727.895833333336</c:v>
                      </c:pt>
                      <c:pt idx="183">
                        <c:v>43727.90625</c:v>
                      </c:pt>
                      <c:pt idx="184">
                        <c:v>43727.916666666664</c:v>
                      </c:pt>
                      <c:pt idx="185">
                        <c:v>43727.927083333336</c:v>
                      </c:pt>
                      <c:pt idx="186">
                        <c:v>43727.9375</c:v>
                      </c:pt>
                      <c:pt idx="187">
                        <c:v>43727.947916666664</c:v>
                      </c:pt>
                      <c:pt idx="188">
                        <c:v>43727.958333333336</c:v>
                      </c:pt>
                      <c:pt idx="189">
                        <c:v>43727.96875</c:v>
                      </c:pt>
                      <c:pt idx="190">
                        <c:v>43727.979166666664</c:v>
                      </c:pt>
                      <c:pt idx="191">
                        <c:v>43727.989583333336</c:v>
                      </c:pt>
                      <c:pt idx="192">
                        <c:v>43728</c:v>
                      </c:pt>
                      <c:pt idx="193">
                        <c:v>43728.010416666664</c:v>
                      </c:pt>
                      <c:pt idx="194">
                        <c:v>43728.020833333336</c:v>
                      </c:pt>
                      <c:pt idx="195">
                        <c:v>43728.03125</c:v>
                      </c:pt>
                      <c:pt idx="196">
                        <c:v>43728.041666666664</c:v>
                      </c:pt>
                      <c:pt idx="197">
                        <c:v>43728.052083333336</c:v>
                      </c:pt>
                      <c:pt idx="198">
                        <c:v>43728.0625</c:v>
                      </c:pt>
                      <c:pt idx="199">
                        <c:v>43728.072916666664</c:v>
                      </c:pt>
                      <c:pt idx="200">
                        <c:v>43728.083333333336</c:v>
                      </c:pt>
                      <c:pt idx="201">
                        <c:v>43728.09375</c:v>
                      </c:pt>
                      <c:pt idx="202">
                        <c:v>43728.104166666664</c:v>
                      </c:pt>
                      <c:pt idx="203">
                        <c:v>43728.114583333336</c:v>
                      </c:pt>
                      <c:pt idx="204">
                        <c:v>43728.125</c:v>
                      </c:pt>
                      <c:pt idx="205">
                        <c:v>43728.135416666664</c:v>
                      </c:pt>
                      <c:pt idx="206">
                        <c:v>43728.145833333336</c:v>
                      </c:pt>
                      <c:pt idx="207">
                        <c:v>43728.15625</c:v>
                      </c:pt>
                      <c:pt idx="208">
                        <c:v>43728.166666666664</c:v>
                      </c:pt>
                      <c:pt idx="209">
                        <c:v>43728.177083333336</c:v>
                      </c:pt>
                      <c:pt idx="210">
                        <c:v>43728.1875</c:v>
                      </c:pt>
                      <c:pt idx="211">
                        <c:v>43728.197916666664</c:v>
                      </c:pt>
                      <c:pt idx="212">
                        <c:v>43728.208333333336</c:v>
                      </c:pt>
                      <c:pt idx="213">
                        <c:v>43728.21875</c:v>
                      </c:pt>
                      <c:pt idx="214">
                        <c:v>43728.229166666664</c:v>
                      </c:pt>
                      <c:pt idx="215">
                        <c:v>43728.239583333336</c:v>
                      </c:pt>
                      <c:pt idx="216">
                        <c:v>43728.25</c:v>
                      </c:pt>
                      <c:pt idx="217">
                        <c:v>43728.260416666664</c:v>
                      </c:pt>
                      <c:pt idx="218">
                        <c:v>43728.270833333336</c:v>
                      </c:pt>
                      <c:pt idx="219">
                        <c:v>43728.28125</c:v>
                      </c:pt>
                      <c:pt idx="220">
                        <c:v>43728.291666666664</c:v>
                      </c:pt>
                      <c:pt idx="221">
                        <c:v>43728.302083333336</c:v>
                      </c:pt>
                      <c:pt idx="222">
                        <c:v>43728.3125</c:v>
                      </c:pt>
                      <c:pt idx="223">
                        <c:v>43728.322916666664</c:v>
                      </c:pt>
                      <c:pt idx="224">
                        <c:v>43728.333333333336</c:v>
                      </c:pt>
                      <c:pt idx="225">
                        <c:v>43728.34375</c:v>
                      </c:pt>
                      <c:pt idx="226">
                        <c:v>43728.354166666664</c:v>
                      </c:pt>
                      <c:pt idx="227">
                        <c:v>43728.364583333336</c:v>
                      </c:pt>
                      <c:pt idx="228">
                        <c:v>43728.375</c:v>
                      </c:pt>
                      <c:pt idx="229">
                        <c:v>43728.385416666664</c:v>
                      </c:pt>
                      <c:pt idx="230">
                        <c:v>43728.395833333336</c:v>
                      </c:pt>
                      <c:pt idx="231">
                        <c:v>43728.40625</c:v>
                      </c:pt>
                      <c:pt idx="232">
                        <c:v>43728.416666666664</c:v>
                      </c:pt>
                      <c:pt idx="233">
                        <c:v>43728.427083333336</c:v>
                      </c:pt>
                      <c:pt idx="234">
                        <c:v>43728.4375</c:v>
                      </c:pt>
                      <c:pt idx="235">
                        <c:v>43728.447916666664</c:v>
                      </c:pt>
                      <c:pt idx="236">
                        <c:v>43728.458333333336</c:v>
                      </c:pt>
                      <c:pt idx="237">
                        <c:v>43728.46875</c:v>
                      </c:pt>
                      <c:pt idx="238">
                        <c:v>43728.479166666664</c:v>
                      </c:pt>
                      <c:pt idx="239">
                        <c:v>43728.489583333336</c:v>
                      </c:pt>
                      <c:pt idx="240">
                        <c:v>43728.5</c:v>
                      </c:pt>
                      <c:pt idx="241">
                        <c:v>43728.510416666664</c:v>
                      </c:pt>
                      <c:pt idx="242">
                        <c:v>43728.520833333336</c:v>
                      </c:pt>
                      <c:pt idx="243">
                        <c:v>43728.53125</c:v>
                      </c:pt>
                      <c:pt idx="244">
                        <c:v>43728.541666666664</c:v>
                      </c:pt>
                      <c:pt idx="245">
                        <c:v>43728.552083333336</c:v>
                      </c:pt>
                      <c:pt idx="246">
                        <c:v>43728.5625</c:v>
                      </c:pt>
                      <c:pt idx="247">
                        <c:v>43728.572916666664</c:v>
                      </c:pt>
                      <c:pt idx="248">
                        <c:v>43728.583333333336</c:v>
                      </c:pt>
                      <c:pt idx="249">
                        <c:v>43728.59375</c:v>
                      </c:pt>
                      <c:pt idx="250">
                        <c:v>43728.604166666664</c:v>
                      </c:pt>
                      <c:pt idx="251">
                        <c:v>43728.614583333336</c:v>
                      </c:pt>
                      <c:pt idx="252">
                        <c:v>43728.625</c:v>
                      </c:pt>
                      <c:pt idx="253">
                        <c:v>43728.635416666664</c:v>
                      </c:pt>
                      <c:pt idx="254">
                        <c:v>43728.645833333336</c:v>
                      </c:pt>
                      <c:pt idx="255">
                        <c:v>43728.65625</c:v>
                      </c:pt>
                      <c:pt idx="256">
                        <c:v>43728.666666666664</c:v>
                      </c:pt>
                      <c:pt idx="257">
                        <c:v>43728.677083333336</c:v>
                      </c:pt>
                      <c:pt idx="258">
                        <c:v>43728.6875</c:v>
                      </c:pt>
                      <c:pt idx="259">
                        <c:v>43728.697916666664</c:v>
                      </c:pt>
                      <c:pt idx="260">
                        <c:v>43728.708333333336</c:v>
                      </c:pt>
                      <c:pt idx="261">
                        <c:v>43728.71875</c:v>
                      </c:pt>
                      <c:pt idx="262">
                        <c:v>43728.729166666664</c:v>
                      </c:pt>
                      <c:pt idx="263">
                        <c:v>43728.739583333336</c:v>
                      </c:pt>
                      <c:pt idx="264">
                        <c:v>43728.75</c:v>
                      </c:pt>
                      <c:pt idx="265">
                        <c:v>43728.760416666664</c:v>
                      </c:pt>
                      <c:pt idx="266">
                        <c:v>43728.770833333336</c:v>
                      </c:pt>
                      <c:pt idx="267">
                        <c:v>43728.78125</c:v>
                      </c:pt>
                      <c:pt idx="268">
                        <c:v>43728.791666666664</c:v>
                      </c:pt>
                      <c:pt idx="269">
                        <c:v>43728.802083333336</c:v>
                      </c:pt>
                      <c:pt idx="270">
                        <c:v>43728.8125</c:v>
                      </c:pt>
                      <c:pt idx="271">
                        <c:v>43728.822916666664</c:v>
                      </c:pt>
                      <c:pt idx="272">
                        <c:v>43728.833333333336</c:v>
                      </c:pt>
                      <c:pt idx="273">
                        <c:v>43728.84375</c:v>
                      </c:pt>
                      <c:pt idx="274">
                        <c:v>43728.854166666664</c:v>
                      </c:pt>
                      <c:pt idx="275">
                        <c:v>43728.864583333336</c:v>
                      </c:pt>
                      <c:pt idx="276">
                        <c:v>43728.875</c:v>
                      </c:pt>
                      <c:pt idx="277">
                        <c:v>43728.885416666664</c:v>
                      </c:pt>
                      <c:pt idx="278">
                        <c:v>43728.895833333336</c:v>
                      </c:pt>
                      <c:pt idx="279">
                        <c:v>43728.90625</c:v>
                      </c:pt>
                      <c:pt idx="280">
                        <c:v>43728.916666666664</c:v>
                      </c:pt>
                      <c:pt idx="281">
                        <c:v>43728.927083333336</c:v>
                      </c:pt>
                      <c:pt idx="282">
                        <c:v>43728.9375</c:v>
                      </c:pt>
                      <c:pt idx="283">
                        <c:v>43728.947916666664</c:v>
                      </c:pt>
                      <c:pt idx="284">
                        <c:v>43728.958333333336</c:v>
                      </c:pt>
                      <c:pt idx="285">
                        <c:v>43728.96875</c:v>
                      </c:pt>
                      <c:pt idx="286">
                        <c:v>43728.979166666664</c:v>
                      </c:pt>
                      <c:pt idx="287">
                        <c:v>43728.989583333336</c:v>
                      </c:pt>
                      <c:pt idx="288">
                        <c:v>43729</c:v>
                      </c:pt>
                      <c:pt idx="289">
                        <c:v>43729.010416666664</c:v>
                      </c:pt>
                      <c:pt idx="290">
                        <c:v>43729.020833333336</c:v>
                      </c:pt>
                      <c:pt idx="291">
                        <c:v>43729.03125</c:v>
                      </c:pt>
                      <c:pt idx="292">
                        <c:v>43729.041666666664</c:v>
                      </c:pt>
                      <c:pt idx="293">
                        <c:v>43729.052083333336</c:v>
                      </c:pt>
                      <c:pt idx="294">
                        <c:v>43729.0625</c:v>
                      </c:pt>
                      <c:pt idx="295">
                        <c:v>43729.072916666664</c:v>
                      </c:pt>
                      <c:pt idx="296">
                        <c:v>43729.083333333336</c:v>
                      </c:pt>
                      <c:pt idx="297">
                        <c:v>43729.09375</c:v>
                      </c:pt>
                      <c:pt idx="298">
                        <c:v>43729.104166666664</c:v>
                      </c:pt>
                      <c:pt idx="299">
                        <c:v>43729.114583333336</c:v>
                      </c:pt>
                      <c:pt idx="300">
                        <c:v>43729.125</c:v>
                      </c:pt>
                      <c:pt idx="301">
                        <c:v>43729.135416666664</c:v>
                      </c:pt>
                      <c:pt idx="302">
                        <c:v>43729.145833333336</c:v>
                      </c:pt>
                      <c:pt idx="303">
                        <c:v>43729.15625</c:v>
                      </c:pt>
                      <c:pt idx="304">
                        <c:v>43729.166666666664</c:v>
                      </c:pt>
                      <c:pt idx="305">
                        <c:v>43729.177083333336</c:v>
                      </c:pt>
                      <c:pt idx="306">
                        <c:v>43729.1875</c:v>
                      </c:pt>
                      <c:pt idx="307">
                        <c:v>43729.197916666664</c:v>
                      </c:pt>
                      <c:pt idx="308">
                        <c:v>43729.208333333336</c:v>
                      </c:pt>
                      <c:pt idx="309">
                        <c:v>43729.21875</c:v>
                      </c:pt>
                      <c:pt idx="310">
                        <c:v>43729.229166666664</c:v>
                      </c:pt>
                      <c:pt idx="311">
                        <c:v>43729.239583333336</c:v>
                      </c:pt>
                      <c:pt idx="312">
                        <c:v>43729.25</c:v>
                      </c:pt>
                      <c:pt idx="313">
                        <c:v>43729.260416666664</c:v>
                      </c:pt>
                      <c:pt idx="314">
                        <c:v>43729.270833333336</c:v>
                      </c:pt>
                      <c:pt idx="315">
                        <c:v>43729.28125</c:v>
                      </c:pt>
                      <c:pt idx="316">
                        <c:v>43729.291666666664</c:v>
                      </c:pt>
                      <c:pt idx="317">
                        <c:v>43729.302083333336</c:v>
                      </c:pt>
                      <c:pt idx="318">
                        <c:v>43729.3125</c:v>
                      </c:pt>
                      <c:pt idx="319">
                        <c:v>43729.322916666664</c:v>
                      </c:pt>
                      <c:pt idx="320">
                        <c:v>43729.333333333336</c:v>
                      </c:pt>
                      <c:pt idx="321">
                        <c:v>43729.34375</c:v>
                      </c:pt>
                      <c:pt idx="322">
                        <c:v>43729.354166666664</c:v>
                      </c:pt>
                      <c:pt idx="323">
                        <c:v>43729.364583333336</c:v>
                      </c:pt>
                      <c:pt idx="324">
                        <c:v>43729.375</c:v>
                      </c:pt>
                      <c:pt idx="325">
                        <c:v>43729.385416666664</c:v>
                      </c:pt>
                      <c:pt idx="326">
                        <c:v>43729.395833333336</c:v>
                      </c:pt>
                      <c:pt idx="327">
                        <c:v>43729.40625</c:v>
                      </c:pt>
                      <c:pt idx="328">
                        <c:v>43729.416666666664</c:v>
                      </c:pt>
                      <c:pt idx="329">
                        <c:v>43729.427083333336</c:v>
                      </c:pt>
                      <c:pt idx="330">
                        <c:v>43729.4375</c:v>
                      </c:pt>
                      <c:pt idx="331">
                        <c:v>43729.447916666664</c:v>
                      </c:pt>
                      <c:pt idx="332">
                        <c:v>43729.458333333336</c:v>
                      </c:pt>
                      <c:pt idx="333">
                        <c:v>43729.46875</c:v>
                      </c:pt>
                      <c:pt idx="334">
                        <c:v>43729.479166666664</c:v>
                      </c:pt>
                      <c:pt idx="335">
                        <c:v>43729.489583333336</c:v>
                      </c:pt>
                      <c:pt idx="336">
                        <c:v>43729.5</c:v>
                      </c:pt>
                      <c:pt idx="337">
                        <c:v>43729.510416666664</c:v>
                      </c:pt>
                      <c:pt idx="338">
                        <c:v>43729.520833333336</c:v>
                      </c:pt>
                      <c:pt idx="339">
                        <c:v>43729.53125</c:v>
                      </c:pt>
                      <c:pt idx="340">
                        <c:v>43729.541666666664</c:v>
                      </c:pt>
                      <c:pt idx="341">
                        <c:v>43729.552083333336</c:v>
                      </c:pt>
                      <c:pt idx="342">
                        <c:v>43729.5625</c:v>
                      </c:pt>
                      <c:pt idx="343">
                        <c:v>43729.572916666664</c:v>
                      </c:pt>
                      <c:pt idx="344">
                        <c:v>43729.583333333336</c:v>
                      </c:pt>
                      <c:pt idx="345">
                        <c:v>43729.59375</c:v>
                      </c:pt>
                      <c:pt idx="346">
                        <c:v>43729.604166666664</c:v>
                      </c:pt>
                      <c:pt idx="347">
                        <c:v>43729.614583333336</c:v>
                      </c:pt>
                      <c:pt idx="348">
                        <c:v>43729.625</c:v>
                      </c:pt>
                      <c:pt idx="349">
                        <c:v>43729.635416666664</c:v>
                      </c:pt>
                      <c:pt idx="350">
                        <c:v>43729.645833333336</c:v>
                      </c:pt>
                      <c:pt idx="351">
                        <c:v>43729.65625</c:v>
                      </c:pt>
                      <c:pt idx="352">
                        <c:v>43729.666666666664</c:v>
                      </c:pt>
                      <c:pt idx="353">
                        <c:v>43729.677083333336</c:v>
                      </c:pt>
                      <c:pt idx="354">
                        <c:v>43729.6875</c:v>
                      </c:pt>
                      <c:pt idx="355">
                        <c:v>43729.697916666664</c:v>
                      </c:pt>
                      <c:pt idx="356">
                        <c:v>43729.708333333336</c:v>
                      </c:pt>
                      <c:pt idx="357">
                        <c:v>43729.71875</c:v>
                      </c:pt>
                      <c:pt idx="358">
                        <c:v>43729.729166666664</c:v>
                      </c:pt>
                      <c:pt idx="359">
                        <c:v>43729.739583333336</c:v>
                      </c:pt>
                      <c:pt idx="360">
                        <c:v>43729.75</c:v>
                      </c:pt>
                      <c:pt idx="361">
                        <c:v>43729.760416666664</c:v>
                      </c:pt>
                      <c:pt idx="362">
                        <c:v>43729.770833333336</c:v>
                      </c:pt>
                      <c:pt idx="363">
                        <c:v>43729.78125</c:v>
                      </c:pt>
                      <c:pt idx="364">
                        <c:v>43729.791666666664</c:v>
                      </c:pt>
                      <c:pt idx="365">
                        <c:v>43729.802083333336</c:v>
                      </c:pt>
                      <c:pt idx="366">
                        <c:v>43729.8125</c:v>
                      </c:pt>
                      <c:pt idx="367">
                        <c:v>43729.822916666664</c:v>
                      </c:pt>
                      <c:pt idx="368">
                        <c:v>43729.833333333336</c:v>
                      </c:pt>
                      <c:pt idx="369">
                        <c:v>43729.84375</c:v>
                      </c:pt>
                      <c:pt idx="370">
                        <c:v>43729.854166666664</c:v>
                      </c:pt>
                      <c:pt idx="371">
                        <c:v>43729.864583333336</c:v>
                      </c:pt>
                      <c:pt idx="372">
                        <c:v>43729.875</c:v>
                      </c:pt>
                      <c:pt idx="373">
                        <c:v>43729.885416666664</c:v>
                      </c:pt>
                      <c:pt idx="374">
                        <c:v>43729.895833333336</c:v>
                      </c:pt>
                      <c:pt idx="375">
                        <c:v>43729.90625</c:v>
                      </c:pt>
                      <c:pt idx="376">
                        <c:v>43729.916666666664</c:v>
                      </c:pt>
                      <c:pt idx="377">
                        <c:v>43729.927083333336</c:v>
                      </c:pt>
                      <c:pt idx="378">
                        <c:v>43729.9375</c:v>
                      </c:pt>
                      <c:pt idx="379">
                        <c:v>43729.947916666664</c:v>
                      </c:pt>
                      <c:pt idx="380">
                        <c:v>43729.958333333336</c:v>
                      </c:pt>
                      <c:pt idx="381">
                        <c:v>43729.96875</c:v>
                      </c:pt>
                      <c:pt idx="382">
                        <c:v>43729.979166666664</c:v>
                      </c:pt>
                      <c:pt idx="383">
                        <c:v>43729.989583333336</c:v>
                      </c:pt>
                      <c:pt idx="384">
                        <c:v>43730</c:v>
                      </c:pt>
                    </c:numCache>
                  </c:numRef>
                </c:xVal>
                <c:yVal>
                  <c:numRef>
                    <c:extLst>
                      <c:ext uri="{02D57815-91ED-43cb-92C2-25804820EDAC}">
                        <c15:formulaRef>
                          <c15:sqref>Sheet1!$D$2:$D$481</c15:sqref>
                        </c15:formulaRef>
                      </c:ext>
                    </c:extLst>
                    <c:numCache>
                      <c:formatCode>General</c:formatCode>
                      <c:ptCount val="480"/>
                      <c:pt idx="0">
                        <c:v>282</c:v>
                      </c:pt>
                      <c:pt idx="1">
                        <c:v>282</c:v>
                      </c:pt>
                      <c:pt idx="2">
                        <c:v>282</c:v>
                      </c:pt>
                      <c:pt idx="3">
                        <c:v>283</c:v>
                      </c:pt>
                      <c:pt idx="4">
                        <c:v>267</c:v>
                      </c:pt>
                      <c:pt idx="5">
                        <c:v>275</c:v>
                      </c:pt>
                      <c:pt idx="6">
                        <c:v>278</c:v>
                      </c:pt>
                      <c:pt idx="7">
                        <c:v>283</c:v>
                      </c:pt>
                      <c:pt idx="8">
                        <c:v>327</c:v>
                      </c:pt>
                      <c:pt idx="9">
                        <c:v>191</c:v>
                      </c:pt>
                      <c:pt idx="10">
                        <c:v>323</c:v>
                      </c:pt>
                      <c:pt idx="11">
                        <c:v>328</c:v>
                      </c:pt>
                      <c:pt idx="12">
                        <c:v>263</c:v>
                      </c:pt>
                      <c:pt idx="13">
                        <c:v>344</c:v>
                      </c:pt>
                      <c:pt idx="14">
                        <c:v>204</c:v>
                      </c:pt>
                      <c:pt idx="15">
                        <c:v>368</c:v>
                      </c:pt>
                      <c:pt idx="16">
                        <c:v>211</c:v>
                      </c:pt>
                      <c:pt idx="17">
                        <c:v>333</c:v>
                      </c:pt>
                      <c:pt idx="18">
                        <c:v>351</c:v>
                      </c:pt>
                      <c:pt idx="19">
                        <c:v>224</c:v>
                      </c:pt>
                      <c:pt idx="20">
                        <c:v>262</c:v>
                      </c:pt>
                      <c:pt idx="21">
                        <c:v>292</c:v>
                      </c:pt>
                      <c:pt idx="22">
                        <c:v>271</c:v>
                      </c:pt>
                      <c:pt idx="23">
                        <c:v>380</c:v>
                      </c:pt>
                      <c:pt idx="24">
                        <c:v>322</c:v>
                      </c:pt>
                      <c:pt idx="25">
                        <c:v>322</c:v>
                      </c:pt>
                      <c:pt idx="26">
                        <c:v>323</c:v>
                      </c:pt>
                      <c:pt idx="27">
                        <c:v>323</c:v>
                      </c:pt>
                      <c:pt idx="28">
                        <c:v>323</c:v>
                      </c:pt>
                      <c:pt idx="29">
                        <c:v>323</c:v>
                      </c:pt>
                      <c:pt idx="30">
                        <c:v>324</c:v>
                      </c:pt>
                      <c:pt idx="31">
                        <c:v>324</c:v>
                      </c:pt>
                      <c:pt idx="32">
                        <c:v>325</c:v>
                      </c:pt>
                      <c:pt idx="33">
                        <c:v>326</c:v>
                      </c:pt>
                      <c:pt idx="34">
                        <c:v>326</c:v>
                      </c:pt>
                      <c:pt idx="35">
                        <c:v>326</c:v>
                      </c:pt>
                      <c:pt idx="36">
                        <c:v>326</c:v>
                      </c:pt>
                      <c:pt idx="37">
                        <c:v>239</c:v>
                      </c:pt>
                      <c:pt idx="38">
                        <c:v>239</c:v>
                      </c:pt>
                      <c:pt idx="39">
                        <c:v>241</c:v>
                      </c:pt>
                      <c:pt idx="40">
                        <c:v>190</c:v>
                      </c:pt>
                      <c:pt idx="41">
                        <c:v>234</c:v>
                      </c:pt>
                      <c:pt idx="42">
                        <c:v>283</c:v>
                      </c:pt>
                      <c:pt idx="43">
                        <c:v>290</c:v>
                      </c:pt>
                      <c:pt idx="44">
                        <c:v>341</c:v>
                      </c:pt>
                      <c:pt idx="45">
                        <c:v>431</c:v>
                      </c:pt>
                      <c:pt idx="46">
                        <c:v>472</c:v>
                      </c:pt>
                      <c:pt idx="47">
                        <c:v>511</c:v>
                      </c:pt>
                      <c:pt idx="48">
                        <c:v>589</c:v>
                      </c:pt>
                      <c:pt idx="49">
                        <c:v>582</c:v>
                      </c:pt>
                      <c:pt idx="50">
                        <c:v>707</c:v>
                      </c:pt>
                      <c:pt idx="51">
                        <c:v>785</c:v>
                      </c:pt>
                      <c:pt idx="52">
                        <c:v>851</c:v>
                      </c:pt>
                      <c:pt idx="53">
                        <c:v>896</c:v>
                      </c:pt>
                      <c:pt idx="54">
                        <c:v>907</c:v>
                      </c:pt>
                      <c:pt idx="55">
                        <c:v>934</c:v>
                      </c:pt>
                      <c:pt idx="56">
                        <c:v>943</c:v>
                      </c:pt>
                      <c:pt idx="57">
                        <c:v>932</c:v>
                      </c:pt>
                      <c:pt idx="58">
                        <c:v>941</c:v>
                      </c:pt>
                      <c:pt idx="59">
                        <c:v>934</c:v>
                      </c:pt>
                      <c:pt idx="60">
                        <c:v>938</c:v>
                      </c:pt>
                      <c:pt idx="61">
                        <c:v>951</c:v>
                      </c:pt>
                      <c:pt idx="62">
                        <c:v>907</c:v>
                      </c:pt>
                      <c:pt idx="63">
                        <c:v>880</c:v>
                      </c:pt>
                      <c:pt idx="64">
                        <c:v>876</c:v>
                      </c:pt>
                      <c:pt idx="65">
                        <c:v>844</c:v>
                      </c:pt>
                      <c:pt idx="66">
                        <c:v>856</c:v>
                      </c:pt>
                      <c:pt idx="67">
                        <c:v>826</c:v>
                      </c:pt>
                      <c:pt idx="68">
                        <c:v>805</c:v>
                      </c:pt>
                      <c:pt idx="69">
                        <c:v>806</c:v>
                      </c:pt>
                      <c:pt idx="70">
                        <c:v>919</c:v>
                      </c:pt>
                      <c:pt idx="71">
                        <c:v>943</c:v>
                      </c:pt>
                      <c:pt idx="72">
                        <c:v>897</c:v>
                      </c:pt>
                      <c:pt idx="73">
                        <c:v>831</c:v>
                      </c:pt>
                      <c:pt idx="74">
                        <c:v>787</c:v>
                      </c:pt>
                      <c:pt idx="75">
                        <c:v>909</c:v>
                      </c:pt>
                      <c:pt idx="76">
                        <c:v>948</c:v>
                      </c:pt>
                      <c:pt idx="77">
                        <c:v>933</c:v>
                      </c:pt>
                      <c:pt idx="78">
                        <c:v>952</c:v>
                      </c:pt>
                      <c:pt idx="79">
                        <c:v>945</c:v>
                      </c:pt>
                      <c:pt idx="80">
                        <c:v>869</c:v>
                      </c:pt>
                      <c:pt idx="81">
                        <c:v>806</c:v>
                      </c:pt>
                      <c:pt idx="82">
                        <c:v>840</c:v>
                      </c:pt>
                      <c:pt idx="83">
                        <c:v>827</c:v>
                      </c:pt>
                      <c:pt idx="84">
                        <c:v>805</c:v>
                      </c:pt>
                      <c:pt idx="85">
                        <c:v>767</c:v>
                      </c:pt>
                      <c:pt idx="86">
                        <c:v>645</c:v>
                      </c:pt>
                      <c:pt idx="87">
                        <c:v>753</c:v>
                      </c:pt>
                      <c:pt idx="88">
                        <c:v>722</c:v>
                      </c:pt>
                      <c:pt idx="89">
                        <c:v>756</c:v>
                      </c:pt>
                      <c:pt idx="90">
                        <c:v>771</c:v>
                      </c:pt>
                      <c:pt idx="91">
                        <c:v>779</c:v>
                      </c:pt>
                      <c:pt idx="92">
                        <c:v>806</c:v>
                      </c:pt>
                      <c:pt idx="93">
                        <c:v>844</c:v>
                      </c:pt>
                      <c:pt idx="94">
                        <c:v>893</c:v>
                      </c:pt>
                      <c:pt idx="95">
                        <c:v>905</c:v>
                      </c:pt>
                      <c:pt idx="96">
                        <c:v>905</c:v>
                      </c:pt>
                      <c:pt idx="97">
                        <c:v>948</c:v>
                      </c:pt>
                      <c:pt idx="98">
                        <c:v>1030</c:v>
                      </c:pt>
                      <c:pt idx="99">
                        <c:v>1090</c:v>
                      </c:pt>
                      <c:pt idx="100">
                        <c:v>1210</c:v>
                      </c:pt>
                      <c:pt idx="101">
                        <c:v>1390</c:v>
                      </c:pt>
                      <c:pt idx="102">
                        <c:v>1560</c:v>
                      </c:pt>
                      <c:pt idx="103">
                        <c:v>1680</c:v>
                      </c:pt>
                      <c:pt idx="104">
                        <c:v>1910</c:v>
                      </c:pt>
                      <c:pt idx="105">
                        <c:v>2400</c:v>
                      </c:pt>
                      <c:pt idx="106">
                        <c:v>2880</c:v>
                      </c:pt>
                      <c:pt idx="107">
                        <c:v>3190</c:v>
                      </c:pt>
                      <c:pt idx="108">
                        <c:v>3230</c:v>
                      </c:pt>
                      <c:pt idx="109">
                        <c:v>3400</c:v>
                      </c:pt>
                      <c:pt idx="110">
                        <c:v>3580</c:v>
                      </c:pt>
                      <c:pt idx="111">
                        <c:v>3710</c:v>
                      </c:pt>
                      <c:pt idx="112">
                        <c:v>3790</c:v>
                      </c:pt>
                      <c:pt idx="113">
                        <c:v>3840</c:v>
                      </c:pt>
                      <c:pt idx="114">
                        <c:v>3950</c:v>
                      </c:pt>
                      <c:pt idx="115">
                        <c:v>3990</c:v>
                      </c:pt>
                      <c:pt idx="116">
                        <c:v>3980</c:v>
                      </c:pt>
                      <c:pt idx="117">
                        <c:v>3980</c:v>
                      </c:pt>
                      <c:pt idx="118">
                        <c:v>4300</c:v>
                      </c:pt>
                      <c:pt idx="119">
                        <c:v>4290</c:v>
                      </c:pt>
                      <c:pt idx="120">
                        <c:v>4340</c:v>
                      </c:pt>
                      <c:pt idx="121">
                        <c:v>4220</c:v>
                      </c:pt>
                      <c:pt idx="122">
                        <c:v>4000</c:v>
                      </c:pt>
                      <c:pt idx="123">
                        <c:v>3940</c:v>
                      </c:pt>
                      <c:pt idx="124">
                        <c:v>4070</c:v>
                      </c:pt>
                      <c:pt idx="125">
                        <c:v>4310</c:v>
                      </c:pt>
                      <c:pt idx="126">
                        <c:v>4370</c:v>
                      </c:pt>
                      <c:pt idx="127">
                        <c:v>4470</c:v>
                      </c:pt>
                      <c:pt idx="128">
                        <c:v>4570</c:v>
                      </c:pt>
                      <c:pt idx="129">
                        <c:v>4390</c:v>
                      </c:pt>
                      <c:pt idx="130">
                        <c:v>4560</c:v>
                      </c:pt>
                      <c:pt idx="131">
                        <c:v>4370</c:v>
                      </c:pt>
                      <c:pt idx="132">
                        <c:v>4400</c:v>
                      </c:pt>
                      <c:pt idx="133">
                        <c:v>4650</c:v>
                      </c:pt>
                      <c:pt idx="134">
                        <c:v>4580</c:v>
                      </c:pt>
                      <c:pt idx="135">
                        <c:v>4740</c:v>
                      </c:pt>
                      <c:pt idx="136">
                        <c:v>4840</c:v>
                      </c:pt>
                      <c:pt idx="137">
                        <c:v>4910</c:v>
                      </c:pt>
                      <c:pt idx="138">
                        <c:v>5010</c:v>
                      </c:pt>
                      <c:pt idx="139">
                        <c:v>5150</c:v>
                      </c:pt>
                      <c:pt idx="140">
                        <c:v>4960</c:v>
                      </c:pt>
                      <c:pt idx="141">
                        <c:v>4790</c:v>
                      </c:pt>
                      <c:pt idx="142">
                        <c:v>4980</c:v>
                      </c:pt>
                      <c:pt idx="143">
                        <c:v>5110</c:v>
                      </c:pt>
                      <c:pt idx="144">
                        <c:v>5010</c:v>
                      </c:pt>
                      <c:pt idx="145">
                        <c:v>5230</c:v>
                      </c:pt>
                      <c:pt idx="146">
                        <c:v>5050</c:v>
                      </c:pt>
                      <c:pt idx="147">
                        <c:v>5040</c:v>
                      </c:pt>
                      <c:pt idx="148">
                        <c:v>5290</c:v>
                      </c:pt>
                      <c:pt idx="149">
                        <c:v>5170</c:v>
                      </c:pt>
                      <c:pt idx="150">
                        <c:v>5000</c:v>
                      </c:pt>
                      <c:pt idx="151">
                        <c:v>5360</c:v>
                      </c:pt>
                      <c:pt idx="152">
                        <c:v>5340</c:v>
                      </c:pt>
                      <c:pt idx="153">
                        <c:v>5420</c:v>
                      </c:pt>
                      <c:pt idx="154">
                        <c:v>5410</c:v>
                      </c:pt>
                      <c:pt idx="155">
                        <c:v>5440</c:v>
                      </c:pt>
                      <c:pt idx="156">
                        <c:v>5480</c:v>
                      </c:pt>
                      <c:pt idx="157">
                        <c:v>5490</c:v>
                      </c:pt>
                      <c:pt idx="158">
                        <c:v>5440</c:v>
                      </c:pt>
                      <c:pt idx="159">
                        <c:v>5570</c:v>
                      </c:pt>
                      <c:pt idx="160">
                        <c:v>5520</c:v>
                      </c:pt>
                      <c:pt idx="161">
                        <c:v>5540</c:v>
                      </c:pt>
                      <c:pt idx="162">
                        <c:v>5530</c:v>
                      </c:pt>
                      <c:pt idx="163">
                        <c:v>5550</c:v>
                      </c:pt>
                      <c:pt idx="164">
                        <c:v>5530</c:v>
                      </c:pt>
                      <c:pt idx="165">
                        <c:v>5530</c:v>
                      </c:pt>
                      <c:pt idx="166">
                        <c:v>5510</c:v>
                      </c:pt>
                      <c:pt idx="167">
                        <c:v>5430</c:v>
                      </c:pt>
                      <c:pt idx="168">
                        <c:v>5400</c:v>
                      </c:pt>
                      <c:pt idx="169">
                        <c:v>5450</c:v>
                      </c:pt>
                      <c:pt idx="170">
                        <c:v>5230</c:v>
                      </c:pt>
                      <c:pt idx="171">
                        <c:v>5300</c:v>
                      </c:pt>
                      <c:pt idx="172">
                        <c:v>5210</c:v>
                      </c:pt>
                      <c:pt idx="173">
                        <c:v>5230</c:v>
                      </c:pt>
                      <c:pt idx="174">
                        <c:v>5010</c:v>
                      </c:pt>
                      <c:pt idx="175">
                        <c:v>4940</c:v>
                      </c:pt>
                      <c:pt idx="176">
                        <c:v>4840</c:v>
                      </c:pt>
                      <c:pt idx="177">
                        <c:v>4810</c:v>
                      </c:pt>
                      <c:pt idx="178">
                        <c:v>4670</c:v>
                      </c:pt>
                      <c:pt idx="179">
                        <c:v>4770</c:v>
                      </c:pt>
                      <c:pt idx="180">
                        <c:v>4580</c:v>
                      </c:pt>
                      <c:pt idx="181">
                        <c:v>4440</c:v>
                      </c:pt>
                      <c:pt idx="182">
                        <c:v>4360</c:v>
                      </c:pt>
                      <c:pt idx="183">
                        <c:v>4310</c:v>
                      </c:pt>
                      <c:pt idx="184">
                        <c:v>4310</c:v>
                      </c:pt>
                      <c:pt idx="185">
                        <c:v>4010</c:v>
                      </c:pt>
                      <c:pt idx="186">
                        <c:v>3900</c:v>
                      </c:pt>
                      <c:pt idx="187">
                        <c:v>3750</c:v>
                      </c:pt>
                      <c:pt idx="188">
                        <c:v>3550</c:v>
                      </c:pt>
                      <c:pt idx="189">
                        <c:v>3540</c:v>
                      </c:pt>
                      <c:pt idx="190">
                        <c:v>3290</c:v>
                      </c:pt>
                      <c:pt idx="191">
                        <c:v>3240</c:v>
                      </c:pt>
                      <c:pt idx="192">
                        <c:v>3010</c:v>
                      </c:pt>
                      <c:pt idx="193">
                        <c:v>2770</c:v>
                      </c:pt>
                      <c:pt idx="194">
                        <c:v>2590</c:v>
                      </c:pt>
                      <c:pt idx="195">
                        <c:v>2670</c:v>
                      </c:pt>
                      <c:pt idx="196">
                        <c:v>2060</c:v>
                      </c:pt>
                      <c:pt idx="197">
                        <c:v>2500</c:v>
                      </c:pt>
                      <c:pt idx="198">
                        <c:v>2190</c:v>
                      </c:pt>
                      <c:pt idx="199">
                        <c:v>1980</c:v>
                      </c:pt>
                      <c:pt idx="200">
                        <c:v>2240</c:v>
                      </c:pt>
                      <c:pt idx="201">
                        <c:v>2090</c:v>
                      </c:pt>
                      <c:pt idx="202">
                        <c:v>1770</c:v>
                      </c:pt>
                      <c:pt idx="203">
                        <c:v>1900</c:v>
                      </c:pt>
                      <c:pt idx="204">
                        <c:v>1970</c:v>
                      </c:pt>
                      <c:pt idx="205">
                        <c:v>1530</c:v>
                      </c:pt>
                      <c:pt idx="206">
                        <c:v>1580</c:v>
                      </c:pt>
                      <c:pt idx="207">
                        <c:v>1680</c:v>
                      </c:pt>
                      <c:pt idx="208">
                        <c:v>1690</c:v>
                      </c:pt>
                      <c:pt idx="209">
                        <c:v>1310</c:v>
                      </c:pt>
                      <c:pt idx="210">
                        <c:v>992</c:v>
                      </c:pt>
                      <c:pt idx="211">
                        <c:v>1280</c:v>
                      </c:pt>
                      <c:pt idx="212">
                        <c:v>886</c:v>
                      </c:pt>
                      <c:pt idx="213">
                        <c:v>782</c:v>
                      </c:pt>
                      <c:pt idx="214">
                        <c:v>737</c:v>
                      </c:pt>
                      <c:pt idx="215">
                        <c:v>798</c:v>
                      </c:pt>
                      <c:pt idx="216">
                        <c:v>704</c:v>
                      </c:pt>
                      <c:pt idx="217">
                        <c:v>940</c:v>
                      </c:pt>
                      <c:pt idx="218">
                        <c:v>936</c:v>
                      </c:pt>
                      <c:pt idx="219">
                        <c:v>822</c:v>
                      </c:pt>
                      <c:pt idx="220">
                        <c:v>834</c:v>
                      </c:pt>
                      <c:pt idx="221">
                        <c:v>713</c:v>
                      </c:pt>
                      <c:pt idx="222">
                        <c:v>713</c:v>
                      </c:pt>
                      <c:pt idx="223">
                        <c:v>738</c:v>
                      </c:pt>
                      <c:pt idx="224">
                        <c:v>680</c:v>
                      </c:pt>
                      <c:pt idx="225">
                        <c:v>610</c:v>
                      </c:pt>
                      <c:pt idx="226">
                        <c:v>581</c:v>
                      </c:pt>
                      <c:pt idx="227">
                        <c:v>614</c:v>
                      </c:pt>
                      <c:pt idx="228">
                        <c:v>761</c:v>
                      </c:pt>
                      <c:pt idx="229">
                        <c:v>624</c:v>
                      </c:pt>
                      <c:pt idx="230">
                        <c:v>622</c:v>
                      </c:pt>
                      <c:pt idx="231">
                        <c:v>621</c:v>
                      </c:pt>
                      <c:pt idx="232">
                        <c:v>620</c:v>
                      </c:pt>
                      <c:pt idx="233">
                        <c:v>530</c:v>
                      </c:pt>
                      <c:pt idx="234">
                        <c:v>529</c:v>
                      </c:pt>
                      <c:pt idx="235">
                        <c:v>528</c:v>
                      </c:pt>
                      <c:pt idx="236">
                        <c:v>527</c:v>
                      </c:pt>
                      <c:pt idx="237">
                        <c:v>526</c:v>
                      </c:pt>
                      <c:pt idx="238">
                        <c:v>524</c:v>
                      </c:pt>
                      <c:pt idx="239">
                        <c:v>1170</c:v>
                      </c:pt>
                      <c:pt idx="240">
                        <c:v>740</c:v>
                      </c:pt>
                      <c:pt idx="241">
                        <c:v>797</c:v>
                      </c:pt>
                      <c:pt idx="242">
                        <c:v>908</c:v>
                      </c:pt>
                      <c:pt idx="243">
                        <c:v>518</c:v>
                      </c:pt>
                      <c:pt idx="244">
                        <c:v>943</c:v>
                      </c:pt>
                      <c:pt idx="245">
                        <c:v>850</c:v>
                      </c:pt>
                      <c:pt idx="246">
                        <c:v>894</c:v>
                      </c:pt>
                      <c:pt idx="247">
                        <c:v>847</c:v>
                      </c:pt>
                      <c:pt idx="248">
                        <c:v>827</c:v>
                      </c:pt>
                      <c:pt idx="249">
                        <c:v>837</c:v>
                      </c:pt>
                      <c:pt idx="250">
                        <c:v>512</c:v>
                      </c:pt>
                      <c:pt idx="251">
                        <c:v>510</c:v>
                      </c:pt>
                      <c:pt idx="252">
                        <c:v>509</c:v>
                      </c:pt>
                      <c:pt idx="253">
                        <c:v>508</c:v>
                      </c:pt>
                      <c:pt idx="254">
                        <c:v>506</c:v>
                      </c:pt>
                      <c:pt idx="255">
                        <c:v>505</c:v>
                      </c:pt>
                      <c:pt idx="256">
                        <c:v>505</c:v>
                      </c:pt>
                      <c:pt idx="257">
                        <c:v>503</c:v>
                      </c:pt>
                      <c:pt idx="258">
                        <c:v>502</c:v>
                      </c:pt>
                      <c:pt idx="259">
                        <c:v>501</c:v>
                      </c:pt>
                      <c:pt idx="260">
                        <c:v>500</c:v>
                      </c:pt>
                      <c:pt idx="261">
                        <c:v>500</c:v>
                      </c:pt>
                      <c:pt idx="262">
                        <c:v>498</c:v>
                      </c:pt>
                      <c:pt idx="263">
                        <c:v>497</c:v>
                      </c:pt>
                      <c:pt idx="264">
                        <c:v>496</c:v>
                      </c:pt>
                      <c:pt idx="265">
                        <c:v>496</c:v>
                      </c:pt>
                      <c:pt idx="266">
                        <c:v>757</c:v>
                      </c:pt>
                      <c:pt idx="267">
                        <c:v>743</c:v>
                      </c:pt>
                      <c:pt idx="268">
                        <c:v>804</c:v>
                      </c:pt>
                      <c:pt idx="269">
                        <c:v>796</c:v>
                      </c:pt>
                      <c:pt idx="270">
                        <c:v>825</c:v>
                      </c:pt>
                      <c:pt idx="271">
                        <c:v>817</c:v>
                      </c:pt>
                      <c:pt idx="272">
                        <c:v>865</c:v>
                      </c:pt>
                      <c:pt idx="273">
                        <c:v>790</c:v>
                      </c:pt>
                      <c:pt idx="274">
                        <c:v>894</c:v>
                      </c:pt>
                      <c:pt idx="275">
                        <c:v>823</c:v>
                      </c:pt>
                      <c:pt idx="276">
                        <c:v>803</c:v>
                      </c:pt>
                      <c:pt idx="277">
                        <c:v>784</c:v>
                      </c:pt>
                      <c:pt idx="278">
                        <c:v>782</c:v>
                      </c:pt>
                      <c:pt idx="279">
                        <c:v>780</c:v>
                      </c:pt>
                      <c:pt idx="280">
                        <c:v>779</c:v>
                      </c:pt>
                      <c:pt idx="281">
                        <c:v>777</c:v>
                      </c:pt>
                      <c:pt idx="282">
                        <c:v>588</c:v>
                      </c:pt>
                      <c:pt idx="283">
                        <c:v>686</c:v>
                      </c:pt>
                      <c:pt idx="284">
                        <c:v>696</c:v>
                      </c:pt>
                      <c:pt idx="285">
                        <c:v>561</c:v>
                      </c:pt>
                      <c:pt idx="286">
                        <c:v>505</c:v>
                      </c:pt>
                      <c:pt idx="287">
                        <c:v>474</c:v>
                      </c:pt>
                      <c:pt idx="288">
                        <c:v>473</c:v>
                      </c:pt>
                      <c:pt idx="289">
                        <c:v>472</c:v>
                      </c:pt>
                      <c:pt idx="290">
                        <c:v>471</c:v>
                      </c:pt>
                      <c:pt idx="291">
                        <c:v>470</c:v>
                      </c:pt>
                      <c:pt idx="292">
                        <c:v>558</c:v>
                      </c:pt>
                      <c:pt idx="293">
                        <c:v>468</c:v>
                      </c:pt>
                      <c:pt idx="294">
                        <c:v>468</c:v>
                      </c:pt>
                      <c:pt idx="295">
                        <c:v>466</c:v>
                      </c:pt>
                      <c:pt idx="296">
                        <c:v>465</c:v>
                      </c:pt>
                      <c:pt idx="297">
                        <c:v>465</c:v>
                      </c:pt>
                      <c:pt idx="298">
                        <c:v>463</c:v>
                      </c:pt>
                      <c:pt idx="299">
                        <c:v>462</c:v>
                      </c:pt>
                      <c:pt idx="300">
                        <c:v>462</c:v>
                      </c:pt>
                      <c:pt idx="301">
                        <c:v>460</c:v>
                      </c:pt>
                      <c:pt idx="302">
                        <c:v>460</c:v>
                      </c:pt>
                      <c:pt idx="303">
                        <c:v>459</c:v>
                      </c:pt>
                      <c:pt idx="304">
                        <c:v>458</c:v>
                      </c:pt>
                      <c:pt idx="305">
                        <c:v>457</c:v>
                      </c:pt>
                      <c:pt idx="306">
                        <c:v>456</c:v>
                      </c:pt>
                      <c:pt idx="307">
                        <c:v>455</c:v>
                      </c:pt>
                      <c:pt idx="308">
                        <c:v>455</c:v>
                      </c:pt>
                      <c:pt idx="309">
                        <c:v>453</c:v>
                      </c:pt>
                      <c:pt idx="310">
                        <c:v>452</c:v>
                      </c:pt>
                      <c:pt idx="311">
                        <c:v>451</c:v>
                      </c:pt>
                      <c:pt idx="312">
                        <c:v>450</c:v>
                      </c:pt>
                      <c:pt idx="313">
                        <c:v>450</c:v>
                      </c:pt>
                      <c:pt idx="314">
                        <c:v>448</c:v>
                      </c:pt>
                      <c:pt idx="315">
                        <c:v>448</c:v>
                      </c:pt>
                      <c:pt idx="316">
                        <c:v>447</c:v>
                      </c:pt>
                      <c:pt idx="317">
                        <c:v>446</c:v>
                      </c:pt>
                      <c:pt idx="318">
                        <c:v>445</c:v>
                      </c:pt>
                      <c:pt idx="319">
                        <c:v>444</c:v>
                      </c:pt>
                      <c:pt idx="320">
                        <c:v>443</c:v>
                      </c:pt>
                      <c:pt idx="321">
                        <c:v>442</c:v>
                      </c:pt>
                      <c:pt idx="322">
                        <c:v>441</c:v>
                      </c:pt>
                      <c:pt idx="323">
                        <c:v>440</c:v>
                      </c:pt>
                      <c:pt idx="324">
                        <c:v>439</c:v>
                      </c:pt>
                      <c:pt idx="325">
                        <c:v>438</c:v>
                      </c:pt>
                      <c:pt idx="326">
                        <c:v>438</c:v>
                      </c:pt>
                      <c:pt idx="327">
                        <c:v>437</c:v>
                      </c:pt>
                      <c:pt idx="328">
                        <c:v>436</c:v>
                      </c:pt>
                      <c:pt idx="329">
                        <c:v>435</c:v>
                      </c:pt>
                      <c:pt idx="330">
                        <c:v>434</c:v>
                      </c:pt>
                      <c:pt idx="331">
                        <c:v>433</c:v>
                      </c:pt>
                      <c:pt idx="332">
                        <c:v>432</c:v>
                      </c:pt>
                      <c:pt idx="333">
                        <c:v>432</c:v>
                      </c:pt>
                      <c:pt idx="334">
                        <c:v>430</c:v>
                      </c:pt>
                      <c:pt idx="335">
                        <c:v>430</c:v>
                      </c:pt>
                      <c:pt idx="336">
                        <c:v>429</c:v>
                      </c:pt>
                      <c:pt idx="337">
                        <c:v>428</c:v>
                      </c:pt>
                      <c:pt idx="338">
                        <c:v>427</c:v>
                      </c:pt>
                      <c:pt idx="339">
                        <c:v>426</c:v>
                      </c:pt>
                      <c:pt idx="340">
                        <c:v>425</c:v>
                      </c:pt>
                      <c:pt idx="341">
                        <c:v>425</c:v>
                      </c:pt>
                      <c:pt idx="342">
                        <c:v>424</c:v>
                      </c:pt>
                      <c:pt idx="343">
                        <c:v>562</c:v>
                      </c:pt>
                      <c:pt idx="344">
                        <c:v>598</c:v>
                      </c:pt>
                      <c:pt idx="345">
                        <c:v>598</c:v>
                      </c:pt>
                      <c:pt idx="346">
                        <c:v>595</c:v>
                      </c:pt>
                      <c:pt idx="347">
                        <c:v>594</c:v>
                      </c:pt>
                      <c:pt idx="348">
                        <c:v>593</c:v>
                      </c:pt>
                      <c:pt idx="349">
                        <c:v>592</c:v>
                      </c:pt>
                      <c:pt idx="350">
                        <c:v>501</c:v>
                      </c:pt>
                      <c:pt idx="351">
                        <c:v>437</c:v>
                      </c:pt>
                      <c:pt idx="352">
                        <c:v>525</c:v>
                      </c:pt>
                      <c:pt idx="353">
                        <c:v>524</c:v>
                      </c:pt>
                      <c:pt idx="354">
                        <c:v>524</c:v>
                      </c:pt>
                      <c:pt idx="355">
                        <c:v>522</c:v>
                      </c:pt>
                      <c:pt idx="356">
                        <c:v>610</c:v>
                      </c:pt>
                      <c:pt idx="357">
                        <c:v>510</c:v>
                      </c:pt>
                      <c:pt idx="358">
                        <c:v>504</c:v>
                      </c:pt>
                      <c:pt idx="359">
                        <c:v>504</c:v>
                      </c:pt>
                      <c:pt idx="360">
                        <c:v>434</c:v>
                      </c:pt>
                      <c:pt idx="361">
                        <c:v>434</c:v>
                      </c:pt>
                      <c:pt idx="362">
                        <c:v>433</c:v>
                      </c:pt>
                      <c:pt idx="363">
                        <c:v>432</c:v>
                      </c:pt>
                      <c:pt idx="364">
                        <c:v>431</c:v>
                      </c:pt>
                      <c:pt idx="365">
                        <c:v>431</c:v>
                      </c:pt>
                      <c:pt idx="366">
                        <c:v>429</c:v>
                      </c:pt>
                      <c:pt idx="367">
                        <c:v>429</c:v>
                      </c:pt>
                      <c:pt idx="368">
                        <c:v>428</c:v>
                      </c:pt>
                      <c:pt idx="369">
                        <c:v>427</c:v>
                      </c:pt>
                      <c:pt idx="370">
                        <c:v>426</c:v>
                      </c:pt>
                      <c:pt idx="371">
                        <c:v>425</c:v>
                      </c:pt>
                      <c:pt idx="372">
                        <c:v>424</c:v>
                      </c:pt>
                      <c:pt idx="373">
                        <c:v>424</c:v>
                      </c:pt>
                      <c:pt idx="374">
                        <c:v>422</c:v>
                      </c:pt>
                      <c:pt idx="375">
                        <c:v>422</c:v>
                      </c:pt>
                      <c:pt idx="376">
                        <c:v>422</c:v>
                      </c:pt>
                      <c:pt idx="377">
                        <c:v>420</c:v>
                      </c:pt>
                      <c:pt idx="378">
                        <c:v>419</c:v>
                      </c:pt>
                      <c:pt idx="379">
                        <c:v>418</c:v>
                      </c:pt>
                      <c:pt idx="380">
                        <c:v>417</c:v>
                      </c:pt>
                      <c:pt idx="381">
                        <c:v>417</c:v>
                      </c:pt>
                      <c:pt idx="382">
                        <c:v>416</c:v>
                      </c:pt>
                      <c:pt idx="383">
                        <c:v>414</c:v>
                      </c:pt>
                      <c:pt idx="384">
                        <c:v>414</c:v>
                      </c:pt>
                    </c:numCache>
                  </c:numRef>
                </c:yVal>
                <c:smooth val="0"/>
                <c:extLst>
                  <c:ext xmlns:c16="http://schemas.microsoft.com/office/drawing/2014/chart" uri="{C3380CC4-5D6E-409C-BE32-E72D297353CC}">
                    <c16:uniqueId val="{00000002-4AE5-4318-B343-998AF4227EEE}"/>
                  </c:ext>
                </c:extLst>
              </c15:ser>
            </c15:filteredScatterSeries>
          </c:ext>
        </c:extLst>
      </c:scatterChart>
      <c:valAx>
        <c:axId val="595236248"/>
        <c:scaling>
          <c:orientation val="minMax"/>
          <c:max val="43730"/>
          <c:min val="43726"/>
        </c:scaling>
        <c:delete val="0"/>
        <c:axPos val="b"/>
        <c:majorGridlines>
          <c:spPr>
            <a:ln w="9525" cap="flat" cmpd="sng" algn="ctr">
              <a:solidFill>
                <a:schemeClr val="tx1">
                  <a:lumMod val="15000"/>
                  <a:lumOff val="85000"/>
                </a:schemeClr>
              </a:solidFill>
              <a:round/>
            </a:ln>
            <a:effectLst/>
          </c:spPr>
        </c:majorGridlines>
        <c:numFmt formatCode="[$-409]d\-mmm\-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95236576"/>
        <c:crosses val="autoZero"/>
        <c:crossBetween val="midCat"/>
        <c:majorUnit val="1"/>
      </c:valAx>
      <c:valAx>
        <c:axId val="595236576"/>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Water Level (ft)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95236248"/>
        <c:crosses val="autoZero"/>
        <c:crossBetween val="midCat"/>
        <c:majorUnit val="5"/>
      </c:valAx>
      <c:valAx>
        <c:axId val="588018128"/>
        <c:scaling>
          <c:orientation val="minMax"/>
        </c:scaling>
        <c:delete val="1"/>
        <c:axPos val="r"/>
        <c:numFmt formatCode="General" sourceLinked="1"/>
        <c:majorTickMark val="out"/>
        <c:minorTickMark val="none"/>
        <c:tickLblPos val="nextTo"/>
        <c:crossAx val="588027640"/>
        <c:crosses val="max"/>
        <c:crossBetween val="midCat"/>
      </c:valAx>
      <c:valAx>
        <c:axId val="588027640"/>
        <c:scaling>
          <c:orientation val="minMax"/>
        </c:scaling>
        <c:delete val="1"/>
        <c:axPos val="b"/>
        <c:numFmt formatCode="[$-409]m/d/yy\ h:mm\ AM/PM;@" sourceLinked="1"/>
        <c:majorTickMark val="out"/>
        <c:minorTickMark val="none"/>
        <c:tickLblPos val="nextTo"/>
        <c:crossAx val="588018128"/>
        <c:crosses val="autoZero"/>
        <c:crossBetween val="midCat"/>
      </c:valAx>
      <c:spPr>
        <a:solidFill>
          <a:schemeClr val="bg1"/>
        </a:solid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v>LIDAR</c:v>
          </c:tx>
          <c:spPr>
            <a:ln w="25400" cap="rnd">
              <a:solidFill>
                <a:srgbClr val="F79646">
                  <a:lumMod val="75000"/>
                </a:srgbClr>
              </a:solidFill>
              <a:round/>
            </a:ln>
            <a:effectLst/>
          </c:spPr>
          <c:marker>
            <c:symbol val="none"/>
          </c:marker>
          <c:xVal>
            <c:numRef>
              <c:f>IH10ProfileLine_StackProfile_Ta!$B$2:$B$2971</c:f>
              <c:numCache>
                <c:formatCode>General</c:formatCode>
                <c:ptCount val="2970"/>
                <c:pt idx="0">
                  <c:v>0</c:v>
                </c:pt>
                <c:pt idx="1">
                  <c:v>0.99882412817439215</c:v>
                </c:pt>
                <c:pt idx="2">
                  <c:v>1.9975487206274061</c:v>
                </c:pt>
                <c:pt idx="3">
                  <c:v>2.9963728488017982</c:v>
                </c:pt>
                <c:pt idx="4">
                  <c:v>3.9950974403278008</c:v>
                </c:pt>
                <c:pt idx="5">
                  <c:v>4.9939215694292054</c:v>
                </c:pt>
                <c:pt idx="6">
                  <c:v>5.9927456977826212</c:v>
                </c:pt>
                <c:pt idx="7">
                  <c:v>6.9914702893086247</c:v>
                </c:pt>
                <c:pt idx="8">
                  <c:v>7.990294418410028</c:v>
                </c:pt>
                <c:pt idx="9">
                  <c:v>8.9891185467634447</c:v>
                </c:pt>
                <c:pt idx="10">
                  <c:v>9.9878527553135967</c:v>
                </c:pt>
                <c:pt idx="11">
                  <c:v>10.98667688459402</c:v>
                </c:pt>
                <c:pt idx="12">
                  <c:v>11.985401475940989</c:v>
                </c:pt>
                <c:pt idx="13">
                  <c:v>12.9842256042944</c:v>
                </c:pt>
                <c:pt idx="14">
                  <c:v>13.98304973357483</c:v>
                </c:pt>
                <c:pt idx="15">
                  <c:v>14.981774324921791</c:v>
                </c:pt>
                <c:pt idx="16">
                  <c:v>15.980598454202219</c:v>
                </c:pt>
                <c:pt idx="17">
                  <c:v>16.979323045549179</c:v>
                </c:pt>
                <c:pt idx="18">
                  <c:v>17.978147173902599</c:v>
                </c:pt>
                <c:pt idx="19">
                  <c:v>18.976971303003999</c:v>
                </c:pt>
                <c:pt idx="20">
                  <c:v>19.975695894529998</c:v>
                </c:pt>
                <c:pt idx="21">
                  <c:v>20.97452002270439</c:v>
                </c:pt>
                <c:pt idx="22">
                  <c:v>21.973244615157409</c:v>
                </c:pt>
                <c:pt idx="23">
                  <c:v>22.9720687433318</c:v>
                </c:pt>
                <c:pt idx="24">
                  <c:v>23.970892871685209</c:v>
                </c:pt>
                <c:pt idx="25">
                  <c:v>24.969617464138221</c:v>
                </c:pt>
                <c:pt idx="26">
                  <c:v>25.968441592312619</c:v>
                </c:pt>
                <c:pt idx="27">
                  <c:v>26.967265720666031</c:v>
                </c:pt>
                <c:pt idx="28">
                  <c:v>27.965990312940001</c:v>
                </c:pt>
                <c:pt idx="29">
                  <c:v>28.964824057538411</c:v>
                </c:pt>
                <c:pt idx="30">
                  <c:v>29.963548648885372</c:v>
                </c:pt>
                <c:pt idx="31">
                  <c:v>30.9623727781658</c:v>
                </c:pt>
                <c:pt idx="32">
                  <c:v>31.961196906519209</c:v>
                </c:pt>
                <c:pt idx="33">
                  <c:v>32.959921497866183</c:v>
                </c:pt>
                <c:pt idx="34">
                  <c:v>33.958745627146612</c:v>
                </c:pt>
                <c:pt idx="35">
                  <c:v>34.957470218493569</c:v>
                </c:pt>
                <c:pt idx="36">
                  <c:v>35.956294347773998</c:v>
                </c:pt>
                <c:pt idx="37">
                  <c:v>36.955118475948389</c:v>
                </c:pt>
                <c:pt idx="38">
                  <c:v>37.953843067474388</c:v>
                </c:pt>
                <c:pt idx="39">
                  <c:v>38.952667196575803</c:v>
                </c:pt>
                <c:pt idx="40">
                  <c:v>39.951391788101802</c:v>
                </c:pt>
                <c:pt idx="41">
                  <c:v>40.950215916455221</c:v>
                </c:pt>
                <c:pt idx="42">
                  <c:v>41.949040045556622</c:v>
                </c:pt>
                <c:pt idx="43">
                  <c:v>42.947764637082628</c:v>
                </c:pt>
                <c:pt idx="44">
                  <c:v>43.946588765257019</c:v>
                </c:pt>
                <c:pt idx="45">
                  <c:v>44.945412894537448</c:v>
                </c:pt>
                <c:pt idx="46">
                  <c:v>45.944137485884411</c:v>
                </c:pt>
                <c:pt idx="47">
                  <c:v>46.942971230482819</c:v>
                </c:pt>
                <c:pt idx="48">
                  <c:v>47.941695822756792</c:v>
                </c:pt>
                <c:pt idx="49">
                  <c:v>48.940519951110211</c:v>
                </c:pt>
                <c:pt idx="50">
                  <c:v>49.939344079463631</c:v>
                </c:pt>
                <c:pt idx="51">
                  <c:v>50.938068671737597</c:v>
                </c:pt>
                <c:pt idx="52">
                  <c:v>51.936892800091023</c:v>
                </c:pt>
                <c:pt idx="53">
                  <c:v>52.935617391437987</c:v>
                </c:pt>
                <c:pt idx="54">
                  <c:v>53.934441520718423</c:v>
                </c:pt>
                <c:pt idx="55">
                  <c:v>54.933265648892807</c:v>
                </c:pt>
                <c:pt idx="56">
                  <c:v>55.931990240418813</c:v>
                </c:pt>
                <c:pt idx="57">
                  <c:v>56.930814369520213</c:v>
                </c:pt>
                <c:pt idx="58">
                  <c:v>57.929638497873633</c:v>
                </c:pt>
                <c:pt idx="59">
                  <c:v>58.928363090326648</c:v>
                </c:pt>
                <c:pt idx="60">
                  <c:v>59.927187218501039</c:v>
                </c:pt>
                <c:pt idx="61">
                  <c:v>60.925911810027053</c:v>
                </c:pt>
                <c:pt idx="62">
                  <c:v>61.924735939128453</c:v>
                </c:pt>
                <c:pt idx="63">
                  <c:v>62.923560067481873</c:v>
                </c:pt>
                <c:pt idx="64">
                  <c:v>63.922284658828829</c:v>
                </c:pt>
                <c:pt idx="65">
                  <c:v>64.921108788109251</c:v>
                </c:pt>
                <c:pt idx="66">
                  <c:v>65.919842996659398</c:v>
                </c:pt>
                <c:pt idx="67">
                  <c:v>66.918667125012817</c:v>
                </c:pt>
                <c:pt idx="68">
                  <c:v>67.917491254293239</c:v>
                </c:pt>
                <c:pt idx="69">
                  <c:v>68.916215845640195</c:v>
                </c:pt>
                <c:pt idx="70">
                  <c:v>69.915039973993615</c:v>
                </c:pt>
                <c:pt idx="71">
                  <c:v>70.913764566267588</c:v>
                </c:pt>
                <c:pt idx="72">
                  <c:v>71.912588694621007</c:v>
                </c:pt>
                <c:pt idx="73">
                  <c:v>72.911412823722415</c:v>
                </c:pt>
                <c:pt idx="74">
                  <c:v>73.910137415248414</c:v>
                </c:pt>
                <c:pt idx="75">
                  <c:v>74.908961543422805</c:v>
                </c:pt>
                <c:pt idx="76">
                  <c:v>75.907785672703227</c:v>
                </c:pt>
                <c:pt idx="77">
                  <c:v>76.906510264229226</c:v>
                </c:pt>
                <c:pt idx="78">
                  <c:v>77.905334392403617</c:v>
                </c:pt>
                <c:pt idx="79">
                  <c:v>78.904058983929616</c:v>
                </c:pt>
                <c:pt idx="80">
                  <c:v>79.902883113031024</c:v>
                </c:pt>
                <c:pt idx="81">
                  <c:v>80.901707241384443</c:v>
                </c:pt>
                <c:pt idx="82">
                  <c:v>81.900431833658416</c:v>
                </c:pt>
                <c:pt idx="83">
                  <c:v>82.899255962011836</c:v>
                </c:pt>
                <c:pt idx="84">
                  <c:v>83.897980553358792</c:v>
                </c:pt>
                <c:pt idx="85">
                  <c:v>84.896814298884209</c:v>
                </c:pt>
                <c:pt idx="86">
                  <c:v>85.895638427237628</c:v>
                </c:pt>
                <c:pt idx="87">
                  <c:v>86.894363018584585</c:v>
                </c:pt>
                <c:pt idx="88">
                  <c:v>87.893187147865007</c:v>
                </c:pt>
                <c:pt idx="89">
                  <c:v>88.892011276039398</c:v>
                </c:pt>
                <c:pt idx="90">
                  <c:v>89.890735867565397</c:v>
                </c:pt>
                <c:pt idx="91">
                  <c:v>90.889559996666804</c:v>
                </c:pt>
                <c:pt idx="92">
                  <c:v>91.888284588192803</c:v>
                </c:pt>
                <c:pt idx="93">
                  <c:v>92.887108716367194</c:v>
                </c:pt>
                <c:pt idx="94">
                  <c:v>93.885932845647616</c:v>
                </c:pt>
                <c:pt idx="95">
                  <c:v>94.884657437173615</c:v>
                </c:pt>
                <c:pt idx="96">
                  <c:v>95.883481566275023</c:v>
                </c:pt>
                <c:pt idx="97">
                  <c:v>96.882206157801022</c:v>
                </c:pt>
                <c:pt idx="98">
                  <c:v>97.881030285975413</c:v>
                </c:pt>
                <c:pt idx="99">
                  <c:v>98.879854415255835</c:v>
                </c:pt>
                <c:pt idx="100">
                  <c:v>99.878579006602791</c:v>
                </c:pt>
                <c:pt idx="101">
                  <c:v>100.8774031349562</c:v>
                </c:pt>
                <c:pt idx="102">
                  <c:v>101.8761277272302</c:v>
                </c:pt>
                <c:pt idx="103">
                  <c:v>102.8749518555836</c:v>
                </c:pt>
                <c:pt idx="104">
                  <c:v>103.873785600182</c:v>
                </c:pt>
                <c:pt idx="105">
                  <c:v>104.87251019245601</c:v>
                </c:pt>
                <c:pt idx="106">
                  <c:v>105.8713343208094</c:v>
                </c:pt>
                <c:pt idx="107">
                  <c:v>106.8701584489838</c:v>
                </c:pt>
                <c:pt idx="108">
                  <c:v>107.8688830414368</c:v>
                </c:pt>
                <c:pt idx="109">
                  <c:v>108.86770716961119</c:v>
                </c:pt>
                <c:pt idx="110">
                  <c:v>109.86643176113721</c:v>
                </c:pt>
                <c:pt idx="111">
                  <c:v>110.8652558904176</c:v>
                </c:pt>
                <c:pt idx="112">
                  <c:v>111.86408001859201</c:v>
                </c:pt>
                <c:pt idx="113">
                  <c:v>112.862804610118</c:v>
                </c:pt>
                <c:pt idx="114">
                  <c:v>113.8616287392194</c:v>
                </c:pt>
                <c:pt idx="115">
                  <c:v>114.8603533307454</c:v>
                </c:pt>
                <c:pt idx="116">
                  <c:v>115.8591774598468</c:v>
                </c:pt>
                <c:pt idx="117">
                  <c:v>116.8580015882003</c:v>
                </c:pt>
                <c:pt idx="118">
                  <c:v>117.85672617954719</c:v>
                </c:pt>
                <c:pt idx="119">
                  <c:v>118.8555503088276</c:v>
                </c:pt>
                <c:pt idx="120">
                  <c:v>119.8542749001746</c:v>
                </c:pt>
                <c:pt idx="121">
                  <c:v>120.85309902852801</c:v>
                </c:pt>
                <c:pt idx="122">
                  <c:v>121.8519231578084</c:v>
                </c:pt>
                <c:pt idx="123">
                  <c:v>122.8506573663586</c:v>
                </c:pt>
                <c:pt idx="124">
                  <c:v>123.84948149471199</c:v>
                </c:pt>
                <c:pt idx="125">
                  <c:v>124.8483056238134</c:v>
                </c:pt>
                <c:pt idx="126">
                  <c:v>125.8470302153394</c:v>
                </c:pt>
                <c:pt idx="127">
                  <c:v>126.84585434351381</c:v>
                </c:pt>
                <c:pt idx="128">
                  <c:v>127.84457893596679</c:v>
                </c:pt>
                <c:pt idx="129">
                  <c:v>128.8434030643202</c:v>
                </c:pt>
                <c:pt idx="130">
                  <c:v>129.84222719249459</c:v>
                </c:pt>
                <c:pt idx="131">
                  <c:v>130.84095178494761</c:v>
                </c:pt>
                <c:pt idx="132">
                  <c:v>131.839775913122</c:v>
                </c:pt>
                <c:pt idx="133">
                  <c:v>132.83850050464801</c:v>
                </c:pt>
                <c:pt idx="134">
                  <c:v>133.8373246337494</c:v>
                </c:pt>
                <c:pt idx="135">
                  <c:v>134.83614876210291</c:v>
                </c:pt>
                <c:pt idx="136">
                  <c:v>135.83487335344981</c:v>
                </c:pt>
                <c:pt idx="137">
                  <c:v>136.8336974827302</c:v>
                </c:pt>
                <c:pt idx="138">
                  <c:v>137.83252161108359</c:v>
                </c:pt>
                <c:pt idx="139">
                  <c:v>138.83124620335761</c:v>
                </c:pt>
                <c:pt idx="140">
                  <c:v>139.830070331711</c:v>
                </c:pt>
                <c:pt idx="141">
                  <c:v>140.82879492305801</c:v>
                </c:pt>
                <c:pt idx="142">
                  <c:v>141.8276286685834</c:v>
                </c:pt>
                <c:pt idx="143">
                  <c:v>142.82645279675779</c:v>
                </c:pt>
                <c:pt idx="144">
                  <c:v>143.82517738828381</c:v>
                </c:pt>
                <c:pt idx="145">
                  <c:v>144.8240015173852</c:v>
                </c:pt>
                <c:pt idx="146">
                  <c:v>145.82272610891121</c:v>
                </c:pt>
                <c:pt idx="147">
                  <c:v>146.8215502372646</c:v>
                </c:pt>
                <c:pt idx="148">
                  <c:v>147.820374366366</c:v>
                </c:pt>
                <c:pt idx="149">
                  <c:v>148.81909895789201</c:v>
                </c:pt>
                <c:pt idx="150">
                  <c:v>149.8179230860664</c:v>
                </c:pt>
                <c:pt idx="151">
                  <c:v>150.81664767851939</c:v>
                </c:pt>
                <c:pt idx="152">
                  <c:v>151.81547180669381</c:v>
                </c:pt>
                <c:pt idx="153">
                  <c:v>152.81429593597429</c:v>
                </c:pt>
                <c:pt idx="154">
                  <c:v>153.81302052732121</c:v>
                </c:pt>
                <c:pt idx="155">
                  <c:v>154.81184465567461</c:v>
                </c:pt>
                <c:pt idx="156">
                  <c:v>155.81066878495511</c:v>
                </c:pt>
                <c:pt idx="157">
                  <c:v>156.80939337630201</c:v>
                </c:pt>
                <c:pt idx="158">
                  <c:v>157.8082175046554</c:v>
                </c:pt>
                <c:pt idx="159">
                  <c:v>158.80694209692939</c:v>
                </c:pt>
                <c:pt idx="160">
                  <c:v>159.8057758415278</c:v>
                </c:pt>
                <c:pt idx="161">
                  <c:v>160.8045999697022</c:v>
                </c:pt>
                <c:pt idx="162">
                  <c:v>161.80332456215521</c:v>
                </c:pt>
                <c:pt idx="163">
                  <c:v>162.8021486903296</c:v>
                </c:pt>
                <c:pt idx="164">
                  <c:v>163.80087328185559</c:v>
                </c:pt>
                <c:pt idx="165">
                  <c:v>164.79969741113601</c:v>
                </c:pt>
                <c:pt idx="166">
                  <c:v>165.7985215393104</c:v>
                </c:pt>
                <c:pt idx="167">
                  <c:v>166.79724613083641</c:v>
                </c:pt>
                <c:pt idx="168">
                  <c:v>167.79607025993781</c:v>
                </c:pt>
                <c:pt idx="169">
                  <c:v>168.79489438829131</c:v>
                </c:pt>
                <c:pt idx="170">
                  <c:v>169.79361897963821</c:v>
                </c:pt>
                <c:pt idx="171">
                  <c:v>170.7924431089186</c:v>
                </c:pt>
                <c:pt idx="172">
                  <c:v>171.79116770026559</c:v>
                </c:pt>
                <c:pt idx="173">
                  <c:v>172.78999182861901</c:v>
                </c:pt>
                <c:pt idx="174">
                  <c:v>173.7888159578994</c:v>
                </c:pt>
                <c:pt idx="175">
                  <c:v>174.78754054924639</c:v>
                </c:pt>
                <c:pt idx="176">
                  <c:v>175.78636467852681</c:v>
                </c:pt>
                <c:pt idx="177">
                  <c:v>176.78508926987379</c:v>
                </c:pt>
                <c:pt idx="178">
                  <c:v>177.78391339822721</c:v>
                </c:pt>
                <c:pt idx="179">
                  <c:v>178.7827471435734</c:v>
                </c:pt>
                <c:pt idx="180">
                  <c:v>179.78147173509939</c:v>
                </c:pt>
                <c:pt idx="181">
                  <c:v>180.78029586345281</c:v>
                </c:pt>
                <c:pt idx="182">
                  <c:v>181.77902045572679</c:v>
                </c:pt>
                <c:pt idx="183">
                  <c:v>182.77784458408021</c:v>
                </c:pt>
                <c:pt idx="184">
                  <c:v>183.7766687122546</c:v>
                </c:pt>
                <c:pt idx="185">
                  <c:v>184.77539330470759</c:v>
                </c:pt>
                <c:pt idx="186">
                  <c:v>185.77421743288201</c:v>
                </c:pt>
                <c:pt idx="187">
                  <c:v>186.7730415612354</c:v>
                </c:pt>
                <c:pt idx="188">
                  <c:v>187.77176615350939</c:v>
                </c:pt>
                <c:pt idx="189">
                  <c:v>188.77059028186281</c:v>
                </c:pt>
                <c:pt idx="190">
                  <c:v>189.76931487320971</c:v>
                </c:pt>
                <c:pt idx="191">
                  <c:v>190.76813900249019</c:v>
                </c:pt>
                <c:pt idx="192">
                  <c:v>191.76696313084361</c:v>
                </c:pt>
                <c:pt idx="193">
                  <c:v>192.76568772219051</c:v>
                </c:pt>
                <c:pt idx="194">
                  <c:v>193.76451185147101</c:v>
                </c:pt>
                <c:pt idx="195">
                  <c:v>194.76323644281791</c:v>
                </c:pt>
                <c:pt idx="196">
                  <c:v>195.76206057209831</c:v>
                </c:pt>
                <c:pt idx="197">
                  <c:v>196.7608847002727</c:v>
                </c:pt>
                <c:pt idx="198">
                  <c:v>197.75961890900211</c:v>
                </c:pt>
                <c:pt idx="199">
                  <c:v>198.75844303828251</c:v>
                </c:pt>
                <c:pt idx="200">
                  <c:v>199.75716762962949</c:v>
                </c:pt>
                <c:pt idx="201">
                  <c:v>200.75599175798291</c:v>
                </c:pt>
                <c:pt idx="202">
                  <c:v>201.75481588708431</c:v>
                </c:pt>
                <c:pt idx="203">
                  <c:v>202.75354047861029</c:v>
                </c:pt>
                <c:pt idx="204">
                  <c:v>203.75236460678471</c:v>
                </c:pt>
                <c:pt idx="205">
                  <c:v>204.7511887360651</c:v>
                </c:pt>
                <c:pt idx="206">
                  <c:v>205.74991332741209</c:v>
                </c:pt>
                <c:pt idx="207">
                  <c:v>206.74873745576551</c:v>
                </c:pt>
                <c:pt idx="208">
                  <c:v>207.74746204821849</c:v>
                </c:pt>
                <c:pt idx="209">
                  <c:v>208.74628617639291</c:v>
                </c:pt>
                <c:pt idx="210">
                  <c:v>209.74511030567331</c:v>
                </c:pt>
                <c:pt idx="211">
                  <c:v>210.74383489702029</c:v>
                </c:pt>
                <c:pt idx="212">
                  <c:v>211.74265902537371</c:v>
                </c:pt>
                <c:pt idx="213">
                  <c:v>212.7413836167207</c:v>
                </c:pt>
                <c:pt idx="214">
                  <c:v>213.74020774600109</c:v>
                </c:pt>
                <c:pt idx="215">
                  <c:v>214.73903187417551</c:v>
                </c:pt>
                <c:pt idx="216">
                  <c:v>215.73775646570149</c:v>
                </c:pt>
                <c:pt idx="217">
                  <c:v>216.73659021122691</c:v>
                </c:pt>
                <c:pt idx="218">
                  <c:v>217.7354143394013</c:v>
                </c:pt>
                <c:pt idx="219">
                  <c:v>218.73413893185429</c:v>
                </c:pt>
                <c:pt idx="220">
                  <c:v>219.73296306002871</c:v>
                </c:pt>
                <c:pt idx="221">
                  <c:v>220.73168765155469</c:v>
                </c:pt>
                <c:pt idx="222">
                  <c:v>221.73051178065609</c:v>
                </c:pt>
                <c:pt idx="223">
                  <c:v>222.72933590900951</c:v>
                </c:pt>
                <c:pt idx="224">
                  <c:v>223.72806050035649</c:v>
                </c:pt>
                <c:pt idx="225">
                  <c:v>224.72688462963691</c:v>
                </c:pt>
                <c:pt idx="226">
                  <c:v>225.7256092211629</c:v>
                </c:pt>
                <c:pt idx="227">
                  <c:v>226.72443334933729</c:v>
                </c:pt>
                <c:pt idx="228">
                  <c:v>227.72325747861771</c:v>
                </c:pt>
                <c:pt idx="229">
                  <c:v>228.7219820699647</c:v>
                </c:pt>
                <c:pt idx="230">
                  <c:v>229.72080619831809</c:v>
                </c:pt>
                <c:pt idx="231">
                  <c:v>230.7195307905921</c:v>
                </c:pt>
                <c:pt idx="232">
                  <c:v>231.71835491894549</c:v>
                </c:pt>
                <c:pt idx="233">
                  <c:v>232.71717904804689</c:v>
                </c:pt>
                <c:pt idx="234">
                  <c:v>233.7159036395729</c:v>
                </c:pt>
                <c:pt idx="235">
                  <c:v>234.71472776792629</c:v>
                </c:pt>
                <c:pt idx="236">
                  <c:v>235.71356151327251</c:v>
                </c:pt>
                <c:pt idx="237">
                  <c:v>236.71228610479849</c:v>
                </c:pt>
                <c:pt idx="238">
                  <c:v>237.71111023297291</c:v>
                </c:pt>
                <c:pt idx="239">
                  <c:v>238.7098348254259</c:v>
                </c:pt>
                <c:pt idx="240">
                  <c:v>239.70865895360029</c:v>
                </c:pt>
                <c:pt idx="241">
                  <c:v>240.70748308195371</c:v>
                </c:pt>
                <c:pt idx="242">
                  <c:v>241.7062076742277</c:v>
                </c:pt>
                <c:pt idx="243">
                  <c:v>242.70503180258109</c:v>
                </c:pt>
                <c:pt idx="244">
                  <c:v>243.7037563941071</c:v>
                </c:pt>
                <c:pt idx="245">
                  <c:v>244.7025805232085</c:v>
                </c:pt>
                <c:pt idx="246">
                  <c:v>245.70140465156189</c:v>
                </c:pt>
                <c:pt idx="247">
                  <c:v>246.7001292429089</c:v>
                </c:pt>
                <c:pt idx="248">
                  <c:v>247.69895337218929</c:v>
                </c:pt>
                <c:pt idx="249">
                  <c:v>248.69777750036371</c:v>
                </c:pt>
                <c:pt idx="250">
                  <c:v>249.6965020918897</c:v>
                </c:pt>
                <c:pt idx="251">
                  <c:v>250.69532622099109</c:v>
                </c:pt>
                <c:pt idx="252">
                  <c:v>251.6940508125171</c:v>
                </c:pt>
                <c:pt idx="253">
                  <c:v>252.69287494087061</c:v>
                </c:pt>
                <c:pt idx="254">
                  <c:v>253.69170868621671</c:v>
                </c:pt>
                <c:pt idx="255">
                  <c:v>254.69043327774281</c:v>
                </c:pt>
                <c:pt idx="256">
                  <c:v>255.68925740684409</c:v>
                </c:pt>
                <c:pt idx="257">
                  <c:v>256.68798199837022</c:v>
                </c:pt>
                <c:pt idx="258">
                  <c:v>257.68680612654458</c:v>
                </c:pt>
                <c:pt idx="259">
                  <c:v>258.685630255825</c:v>
                </c:pt>
                <c:pt idx="260">
                  <c:v>259.68435484717202</c:v>
                </c:pt>
                <c:pt idx="261">
                  <c:v>260.68317897552538</c:v>
                </c:pt>
                <c:pt idx="262">
                  <c:v>261.6819035679784</c:v>
                </c:pt>
                <c:pt idx="263">
                  <c:v>262.68072769615281</c:v>
                </c:pt>
                <c:pt idx="264">
                  <c:v>263.67955182450618</c:v>
                </c:pt>
                <c:pt idx="265">
                  <c:v>264.67827641678019</c:v>
                </c:pt>
                <c:pt idx="266">
                  <c:v>265.67710054513361</c:v>
                </c:pt>
                <c:pt idx="267">
                  <c:v>266.67592467330797</c:v>
                </c:pt>
                <c:pt idx="268">
                  <c:v>267.67464926576099</c:v>
                </c:pt>
                <c:pt idx="269">
                  <c:v>268.67347339393552</c:v>
                </c:pt>
                <c:pt idx="270">
                  <c:v>269.67219798546148</c:v>
                </c:pt>
                <c:pt idx="271">
                  <c:v>270.6710221147419</c:v>
                </c:pt>
                <c:pt idx="272">
                  <c:v>271.66984624291632</c:v>
                </c:pt>
                <c:pt idx="273">
                  <c:v>272.66858045164571</c:v>
                </c:pt>
                <c:pt idx="274">
                  <c:v>273.66740458074707</c:v>
                </c:pt>
                <c:pt idx="275">
                  <c:v>274.66612917227309</c:v>
                </c:pt>
                <c:pt idx="276">
                  <c:v>275.66495330137462</c:v>
                </c:pt>
                <c:pt idx="277">
                  <c:v>276.66377742972799</c:v>
                </c:pt>
                <c:pt idx="278">
                  <c:v>277.662502021254</c:v>
                </c:pt>
                <c:pt idx="279">
                  <c:v>278.66132615035542</c:v>
                </c:pt>
                <c:pt idx="280">
                  <c:v>279.66005074188138</c:v>
                </c:pt>
                <c:pt idx="281">
                  <c:v>280.65887487005591</c:v>
                </c:pt>
                <c:pt idx="282">
                  <c:v>281.65769899933628</c:v>
                </c:pt>
                <c:pt idx="283">
                  <c:v>282.65642359068318</c:v>
                </c:pt>
                <c:pt idx="284">
                  <c:v>283.65524771903671</c:v>
                </c:pt>
                <c:pt idx="285">
                  <c:v>284.65407184813807</c:v>
                </c:pt>
                <c:pt idx="286">
                  <c:v>285.65279643966409</c:v>
                </c:pt>
                <c:pt idx="287">
                  <c:v>286.65162056783851</c:v>
                </c:pt>
                <c:pt idx="288">
                  <c:v>287.65034516029152</c:v>
                </c:pt>
                <c:pt idx="289">
                  <c:v>288.64916928864488</c:v>
                </c:pt>
                <c:pt idx="290">
                  <c:v>289.64799341774642</c:v>
                </c:pt>
                <c:pt idx="291">
                  <c:v>290.64671800927238</c:v>
                </c:pt>
                <c:pt idx="292">
                  <c:v>291.64555175369162</c:v>
                </c:pt>
                <c:pt idx="293">
                  <c:v>292.64427634521758</c:v>
                </c:pt>
                <c:pt idx="294">
                  <c:v>293.643100474319</c:v>
                </c:pt>
                <c:pt idx="295">
                  <c:v>294.64192460267242</c:v>
                </c:pt>
                <c:pt idx="296">
                  <c:v>295.64064919419837</c:v>
                </c:pt>
                <c:pt idx="297">
                  <c:v>296.63947332329991</c:v>
                </c:pt>
                <c:pt idx="298">
                  <c:v>297.63829745165327</c:v>
                </c:pt>
                <c:pt idx="299">
                  <c:v>298.63702204392717</c:v>
                </c:pt>
                <c:pt idx="300">
                  <c:v>299.63584617228071</c:v>
                </c:pt>
                <c:pt idx="301">
                  <c:v>300.63457076362761</c:v>
                </c:pt>
                <c:pt idx="302">
                  <c:v>301.63339489290797</c:v>
                </c:pt>
                <c:pt idx="303">
                  <c:v>302.63221902108239</c:v>
                </c:pt>
                <c:pt idx="304">
                  <c:v>303.63094361260852</c:v>
                </c:pt>
                <c:pt idx="305">
                  <c:v>304.62976774188888</c:v>
                </c:pt>
                <c:pt idx="306">
                  <c:v>305.62849233323578</c:v>
                </c:pt>
                <c:pt idx="307">
                  <c:v>306.62731646158932</c:v>
                </c:pt>
                <c:pt idx="308">
                  <c:v>307.62614059069068</c:v>
                </c:pt>
                <c:pt idx="309">
                  <c:v>308.62486518221669</c:v>
                </c:pt>
                <c:pt idx="310">
                  <c:v>309.62368931039111</c:v>
                </c:pt>
                <c:pt idx="311">
                  <c:v>310.62242352004751</c:v>
                </c:pt>
                <c:pt idx="312">
                  <c:v>311.62124764822192</c:v>
                </c:pt>
                <c:pt idx="313">
                  <c:v>312.62007177750229</c:v>
                </c:pt>
                <c:pt idx="314">
                  <c:v>313.61879636902842</c:v>
                </c:pt>
                <c:pt idx="315">
                  <c:v>314.61762049720278</c:v>
                </c:pt>
                <c:pt idx="316">
                  <c:v>315.6164446264832</c:v>
                </c:pt>
                <c:pt idx="317">
                  <c:v>316.61516921783021</c:v>
                </c:pt>
                <c:pt idx="318">
                  <c:v>317.61399334618358</c:v>
                </c:pt>
                <c:pt idx="319">
                  <c:v>318.61271793845748</c:v>
                </c:pt>
                <c:pt idx="320">
                  <c:v>319.61154206681101</c:v>
                </c:pt>
                <c:pt idx="321">
                  <c:v>320.61036619498537</c:v>
                </c:pt>
                <c:pt idx="322">
                  <c:v>321.60909078743839</c:v>
                </c:pt>
                <c:pt idx="323">
                  <c:v>322.60791491579181</c:v>
                </c:pt>
                <c:pt idx="324">
                  <c:v>323.60663950713882</c:v>
                </c:pt>
                <c:pt idx="325">
                  <c:v>324.60546363641919</c:v>
                </c:pt>
                <c:pt idx="326">
                  <c:v>325.60428776459361</c:v>
                </c:pt>
                <c:pt idx="327">
                  <c:v>326.60301235611962</c:v>
                </c:pt>
                <c:pt idx="328">
                  <c:v>327.60183648522099</c:v>
                </c:pt>
                <c:pt idx="329">
                  <c:v>328.60056107674711</c:v>
                </c:pt>
                <c:pt idx="330">
                  <c:v>329.59939482116619</c:v>
                </c:pt>
                <c:pt idx="331">
                  <c:v>330.59821895044672</c:v>
                </c:pt>
                <c:pt idx="332">
                  <c:v>331.59694354197268</c:v>
                </c:pt>
                <c:pt idx="333">
                  <c:v>332.5957676710741</c:v>
                </c:pt>
                <c:pt idx="334">
                  <c:v>333.59459179942752</c:v>
                </c:pt>
                <c:pt idx="335">
                  <c:v>334.59331639077448</c:v>
                </c:pt>
                <c:pt idx="336">
                  <c:v>335.5921405200549</c:v>
                </c:pt>
                <c:pt idx="337">
                  <c:v>336.59086511140191</c:v>
                </c:pt>
                <c:pt idx="338">
                  <c:v>337.58968923975527</c:v>
                </c:pt>
                <c:pt idx="339">
                  <c:v>338.5885133688567</c:v>
                </c:pt>
                <c:pt idx="340">
                  <c:v>339.58723796038271</c:v>
                </c:pt>
                <c:pt idx="341">
                  <c:v>340.58606208873613</c:v>
                </c:pt>
                <c:pt idx="342">
                  <c:v>341.58478668101009</c:v>
                </c:pt>
                <c:pt idx="343">
                  <c:v>342.58361080936351</c:v>
                </c:pt>
                <c:pt idx="344">
                  <c:v>343.58243493753793</c:v>
                </c:pt>
                <c:pt idx="345">
                  <c:v>344.58115952999088</c:v>
                </c:pt>
                <c:pt idx="346">
                  <c:v>345.57998365816542</c:v>
                </c:pt>
                <c:pt idx="347">
                  <c:v>346.57880778651878</c:v>
                </c:pt>
                <c:pt idx="348">
                  <c:v>347.57754199617523</c:v>
                </c:pt>
                <c:pt idx="349">
                  <c:v>348.57636612434959</c:v>
                </c:pt>
                <c:pt idx="350">
                  <c:v>349.5750907158756</c:v>
                </c:pt>
                <c:pt idx="351">
                  <c:v>350.57391484497703</c:v>
                </c:pt>
                <c:pt idx="352">
                  <c:v>351.57273897333039</c:v>
                </c:pt>
                <c:pt idx="353">
                  <c:v>352.5714635646774</c:v>
                </c:pt>
                <c:pt idx="354">
                  <c:v>353.57028769395782</c:v>
                </c:pt>
                <c:pt idx="355">
                  <c:v>354.56901228530478</c:v>
                </c:pt>
                <c:pt idx="356">
                  <c:v>355.5678364145852</c:v>
                </c:pt>
                <c:pt idx="357">
                  <c:v>356.56666054275962</c:v>
                </c:pt>
                <c:pt idx="358">
                  <c:v>357.56538513428558</c:v>
                </c:pt>
                <c:pt idx="359">
                  <c:v>358.56420926356611</c:v>
                </c:pt>
                <c:pt idx="360">
                  <c:v>359.56293385491301</c:v>
                </c:pt>
                <c:pt idx="361">
                  <c:v>360.56175798326638</c:v>
                </c:pt>
                <c:pt idx="362">
                  <c:v>361.56058211236791</c:v>
                </c:pt>
                <c:pt idx="363">
                  <c:v>362.55930670389392</c:v>
                </c:pt>
                <c:pt idx="364">
                  <c:v>363.55813083206829</c:v>
                </c:pt>
                <c:pt idx="365">
                  <c:v>364.55695496134871</c:v>
                </c:pt>
                <c:pt idx="366">
                  <c:v>365.55567955269572</c:v>
                </c:pt>
                <c:pt idx="367">
                  <c:v>366.55451329729408</c:v>
                </c:pt>
                <c:pt idx="368">
                  <c:v>367.55323788974709</c:v>
                </c:pt>
                <c:pt idx="369">
                  <c:v>368.55206201792151</c:v>
                </c:pt>
                <c:pt idx="370">
                  <c:v>369.55088614720188</c:v>
                </c:pt>
                <c:pt idx="371">
                  <c:v>370.54961073854889</c:v>
                </c:pt>
                <c:pt idx="372">
                  <c:v>371.54843486690231</c:v>
                </c:pt>
                <c:pt idx="373">
                  <c:v>372.54715945824933</c:v>
                </c:pt>
                <c:pt idx="374">
                  <c:v>373.54598358752969</c:v>
                </c:pt>
                <c:pt idx="375">
                  <c:v>374.54480771588311</c:v>
                </c:pt>
                <c:pt idx="376">
                  <c:v>375.54353230723012</c:v>
                </c:pt>
                <c:pt idx="377">
                  <c:v>376.54235643651049</c:v>
                </c:pt>
                <c:pt idx="378">
                  <c:v>377.54118056468491</c:v>
                </c:pt>
                <c:pt idx="379">
                  <c:v>378.53990515713792</c:v>
                </c:pt>
                <c:pt idx="380">
                  <c:v>379.53872928531229</c:v>
                </c:pt>
                <c:pt idx="381">
                  <c:v>380.53745387683841</c:v>
                </c:pt>
                <c:pt idx="382">
                  <c:v>381.53627800593978</c:v>
                </c:pt>
                <c:pt idx="383">
                  <c:v>382.5351021342932</c:v>
                </c:pt>
                <c:pt idx="384">
                  <c:v>383.53382672564021</c:v>
                </c:pt>
                <c:pt idx="385">
                  <c:v>384.53265085492058</c:v>
                </c:pt>
                <c:pt idx="386">
                  <c:v>385.53138506365002</c:v>
                </c:pt>
                <c:pt idx="387">
                  <c:v>386.53020919182438</c:v>
                </c:pt>
                <c:pt idx="388">
                  <c:v>387.52903332110481</c:v>
                </c:pt>
                <c:pt idx="389">
                  <c:v>388.52775791245182</c:v>
                </c:pt>
                <c:pt idx="390">
                  <c:v>389.52658204080518</c:v>
                </c:pt>
                <c:pt idx="391">
                  <c:v>390.52530663307908</c:v>
                </c:pt>
                <c:pt idx="392">
                  <c:v>391.52413076143262</c:v>
                </c:pt>
                <c:pt idx="393">
                  <c:v>392.52295489071298</c:v>
                </c:pt>
                <c:pt idx="394">
                  <c:v>393.52167948205988</c:v>
                </c:pt>
                <c:pt idx="395">
                  <c:v>394.52050361041341</c:v>
                </c:pt>
                <c:pt idx="396">
                  <c:v>395.51932773951478</c:v>
                </c:pt>
                <c:pt idx="397">
                  <c:v>396.51805233104079</c:v>
                </c:pt>
                <c:pt idx="398">
                  <c:v>397.51687645921521</c:v>
                </c:pt>
                <c:pt idx="399">
                  <c:v>398.51560105166823</c:v>
                </c:pt>
                <c:pt idx="400">
                  <c:v>399.51442517984259</c:v>
                </c:pt>
                <c:pt idx="401">
                  <c:v>400.51324930819612</c:v>
                </c:pt>
                <c:pt idx="402">
                  <c:v>401.51197390064908</c:v>
                </c:pt>
                <c:pt idx="403">
                  <c:v>402.5107980288235</c:v>
                </c:pt>
                <c:pt idx="404">
                  <c:v>403.50952262034951</c:v>
                </c:pt>
                <c:pt idx="405">
                  <c:v>404.5083563656957</c:v>
                </c:pt>
                <c:pt idx="406">
                  <c:v>405.50718049404912</c:v>
                </c:pt>
                <c:pt idx="407">
                  <c:v>406.50590508539608</c:v>
                </c:pt>
                <c:pt idx="408">
                  <c:v>407.5047292146765</c:v>
                </c:pt>
                <c:pt idx="409">
                  <c:v>408.50345380602351</c:v>
                </c:pt>
                <c:pt idx="410">
                  <c:v>409.50227793437688</c:v>
                </c:pt>
                <c:pt idx="411">
                  <c:v>410.5011020636573</c:v>
                </c:pt>
                <c:pt idx="412">
                  <c:v>411.49982665500431</c:v>
                </c:pt>
                <c:pt idx="413">
                  <c:v>412.49865078428468</c:v>
                </c:pt>
                <c:pt idx="414">
                  <c:v>413.4974749124591</c:v>
                </c:pt>
                <c:pt idx="415">
                  <c:v>414.49619950398511</c:v>
                </c:pt>
                <c:pt idx="416">
                  <c:v>415.49502363308648</c:v>
                </c:pt>
                <c:pt idx="417">
                  <c:v>416.49374822461249</c:v>
                </c:pt>
                <c:pt idx="418">
                  <c:v>417.49257235278702</c:v>
                </c:pt>
                <c:pt idx="419">
                  <c:v>418.49139648206739</c:v>
                </c:pt>
                <c:pt idx="420">
                  <c:v>419.4901210735934</c:v>
                </c:pt>
                <c:pt idx="421">
                  <c:v>420.48894520176782</c:v>
                </c:pt>
                <c:pt idx="422">
                  <c:v>421.48766979422078</c:v>
                </c:pt>
                <c:pt idx="423">
                  <c:v>422.48649392239531</c:v>
                </c:pt>
                <c:pt idx="424">
                  <c:v>423.48532766699373</c:v>
                </c:pt>
                <c:pt idx="425">
                  <c:v>424.48405225926763</c:v>
                </c:pt>
                <c:pt idx="426">
                  <c:v>425.48287638762099</c:v>
                </c:pt>
                <c:pt idx="427">
                  <c:v>426.48170051579552</c:v>
                </c:pt>
                <c:pt idx="428">
                  <c:v>427.48042510824848</c:v>
                </c:pt>
                <c:pt idx="429">
                  <c:v>428.4792492366019</c:v>
                </c:pt>
                <c:pt idx="430">
                  <c:v>429.47797382794892</c:v>
                </c:pt>
                <c:pt idx="431">
                  <c:v>430.47679795722928</c:v>
                </c:pt>
                <c:pt idx="432">
                  <c:v>431.4756220854037</c:v>
                </c:pt>
                <c:pt idx="433">
                  <c:v>432.47434667692971</c:v>
                </c:pt>
                <c:pt idx="434">
                  <c:v>433.47317080603108</c:v>
                </c:pt>
                <c:pt idx="435">
                  <c:v>434.47189539755709</c:v>
                </c:pt>
                <c:pt idx="436">
                  <c:v>435.47071952665863</c:v>
                </c:pt>
                <c:pt idx="437">
                  <c:v>436.46954365501199</c:v>
                </c:pt>
                <c:pt idx="438">
                  <c:v>437.468268246538</c:v>
                </c:pt>
                <c:pt idx="439">
                  <c:v>438.46709237563942</c:v>
                </c:pt>
                <c:pt idx="440">
                  <c:v>439.46581696716538</c:v>
                </c:pt>
                <c:pt idx="441">
                  <c:v>440.46464109533991</c:v>
                </c:pt>
                <c:pt idx="442">
                  <c:v>441.46347484086527</c:v>
                </c:pt>
                <c:pt idx="443">
                  <c:v>442.46219943221217</c:v>
                </c:pt>
                <c:pt idx="444">
                  <c:v>443.46102356056559</c:v>
                </c:pt>
                <c:pt idx="445">
                  <c:v>444.45984768984607</c:v>
                </c:pt>
                <c:pt idx="446">
                  <c:v>445.45857228119303</c:v>
                </c:pt>
                <c:pt idx="447">
                  <c:v>446.45739640954639</c:v>
                </c:pt>
                <c:pt idx="448">
                  <c:v>447.45612100182041</c:v>
                </c:pt>
                <c:pt idx="449">
                  <c:v>448.45494513017383</c:v>
                </c:pt>
                <c:pt idx="450">
                  <c:v>449.45376925927519</c:v>
                </c:pt>
                <c:pt idx="451">
                  <c:v>450.45249385080132</c:v>
                </c:pt>
                <c:pt idx="452">
                  <c:v>451.45131797897568</c:v>
                </c:pt>
                <c:pt idx="453">
                  <c:v>452.45004257050169</c:v>
                </c:pt>
                <c:pt idx="454">
                  <c:v>453.44886669960312</c:v>
                </c:pt>
                <c:pt idx="455">
                  <c:v>454.44769082795648</c:v>
                </c:pt>
                <c:pt idx="456">
                  <c:v>455.44641542040961</c:v>
                </c:pt>
                <c:pt idx="457">
                  <c:v>456.44523954858403</c:v>
                </c:pt>
                <c:pt idx="458">
                  <c:v>457.44406367693739</c:v>
                </c:pt>
                <c:pt idx="459">
                  <c:v>458.44278826921129</c:v>
                </c:pt>
                <c:pt idx="460">
                  <c:v>459.44161239756482</c:v>
                </c:pt>
                <c:pt idx="461">
                  <c:v>460.44034660611487</c:v>
                </c:pt>
                <c:pt idx="462">
                  <c:v>461.43917073539541</c:v>
                </c:pt>
                <c:pt idx="463">
                  <c:v>462.43799486374883</c:v>
                </c:pt>
                <c:pt idx="464">
                  <c:v>463.43671945509573</c:v>
                </c:pt>
                <c:pt idx="465">
                  <c:v>464.43554358437609</c:v>
                </c:pt>
                <c:pt idx="466">
                  <c:v>465.4342681757231</c:v>
                </c:pt>
                <c:pt idx="467">
                  <c:v>466.43309230407652</c:v>
                </c:pt>
                <c:pt idx="468">
                  <c:v>467.43191643317789</c:v>
                </c:pt>
                <c:pt idx="469">
                  <c:v>468.43064102470402</c:v>
                </c:pt>
                <c:pt idx="470">
                  <c:v>469.42946515287838</c:v>
                </c:pt>
                <c:pt idx="471">
                  <c:v>470.42818974533139</c:v>
                </c:pt>
                <c:pt idx="472">
                  <c:v>471.42701387368481</c:v>
                </c:pt>
                <c:pt idx="473">
                  <c:v>472.42583800278618</c:v>
                </c:pt>
                <c:pt idx="474">
                  <c:v>473.42456259431219</c:v>
                </c:pt>
                <c:pt idx="475">
                  <c:v>474.42338672248673</c:v>
                </c:pt>
                <c:pt idx="476">
                  <c:v>475.42221085176709</c:v>
                </c:pt>
                <c:pt idx="477">
                  <c:v>476.42093544311399</c:v>
                </c:pt>
                <c:pt idx="478">
                  <c:v>477.41975957146752</c:v>
                </c:pt>
                <c:pt idx="479">
                  <c:v>478.41848416374143</c:v>
                </c:pt>
                <c:pt idx="480">
                  <c:v>479.41731790833978</c:v>
                </c:pt>
                <c:pt idx="481">
                  <c:v>480.41614203669332</c:v>
                </c:pt>
                <c:pt idx="482">
                  <c:v>481.41486662896722</c:v>
                </c:pt>
                <c:pt idx="483">
                  <c:v>482.41369075732058</c:v>
                </c:pt>
                <c:pt idx="484">
                  <c:v>483.41241534866759</c:v>
                </c:pt>
                <c:pt idx="485">
                  <c:v>484.41123947794802</c:v>
                </c:pt>
                <c:pt idx="486">
                  <c:v>485.41006360612238</c:v>
                </c:pt>
                <c:pt idx="487">
                  <c:v>486.40878819764839</c:v>
                </c:pt>
                <c:pt idx="488">
                  <c:v>487.40761232674993</c:v>
                </c:pt>
                <c:pt idx="489">
                  <c:v>488.40633691827588</c:v>
                </c:pt>
                <c:pt idx="490">
                  <c:v>489.4051610466293</c:v>
                </c:pt>
                <c:pt idx="491">
                  <c:v>490.40398517573072</c:v>
                </c:pt>
                <c:pt idx="492">
                  <c:v>491.40270976725668</c:v>
                </c:pt>
                <c:pt idx="493">
                  <c:v>492.40153389635822</c:v>
                </c:pt>
                <c:pt idx="494">
                  <c:v>493.40035802471158</c:v>
                </c:pt>
                <c:pt idx="495">
                  <c:v>494.39908261605848</c:v>
                </c:pt>
                <c:pt idx="496">
                  <c:v>495.39790674533901</c:v>
                </c:pt>
                <c:pt idx="497">
                  <c:v>496.39663133668591</c:v>
                </c:pt>
                <c:pt idx="498">
                  <c:v>497.39545546503928</c:v>
                </c:pt>
                <c:pt idx="499">
                  <c:v>498.39428921056481</c:v>
                </c:pt>
                <c:pt idx="500">
                  <c:v>499.39301380191171</c:v>
                </c:pt>
                <c:pt idx="501">
                  <c:v>500.39183793026513</c:v>
                </c:pt>
                <c:pt idx="502">
                  <c:v>501.39056252253908</c:v>
                </c:pt>
                <c:pt idx="503">
                  <c:v>502.3893866508925</c:v>
                </c:pt>
                <c:pt idx="504">
                  <c:v>503.38821077906692</c:v>
                </c:pt>
                <c:pt idx="505">
                  <c:v>504.38693537151988</c:v>
                </c:pt>
                <c:pt idx="506">
                  <c:v>505.38575949969442</c:v>
                </c:pt>
                <c:pt idx="507">
                  <c:v>506.38458362897478</c:v>
                </c:pt>
                <c:pt idx="508">
                  <c:v>507.38330822050079</c:v>
                </c:pt>
                <c:pt idx="509">
                  <c:v>508.38213234867521</c:v>
                </c:pt>
                <c:pt idx="510">
                  <c:v>509.38085694020123</c:v>
                </c:pt>
                <c:pt idx="511">
                  <c:v>510.37968106930259</c:v>
                </c:pt>
                <c:pt idx="512">
                  <c:v>511.37850519765612</c:v>
                </c:pt>
                <c:pt idx="513">
                  <c:v>512.37722978900308</c:v>
                </c:pt>
                <c:pt idx="514">
                  <c:v>513.37605391828356</c:v>
                </c:pt>
                <c:pt idx="515">
                  <c:v>514.37477850963057</c:v>
                </c:pt>
                <c:pt idx="516">
                  <c:v>515.37360263891105</c:v>
                </c:pt>
                <c:pt idx="517">
                  <c:v>516.37242676726441</c:v>
                </c:pt>
                <c:pt idx="518">
                  <c:v>517.37116097581452</c:v>
                </c:pt>
                <c:pt idx="519">
                  <c:v>518.369985105095</c:v>
                </c:pt>
                <c:pt idx="520">
                  <c:v>519.36870969644201</c:v>
                </c:pt>
                <c:pt idx="521">
                  <c:v>520.36753382479537</c:v>
                </c:pt>
                <c:pt idx="522">
                  <c:v>521.3663579538968</c:v>
                </c:pt>
                <c:pt idx="523">
                  <c:v>522.36508254542275</c:v>
                </c:pt>
                <c:pt idx="524">
                  <c:v>523.36390667359717</c:v>
                </c:pt>
                <c:pt idx="525">
                  <c:v>524.36273080287765</c:v>
                </c:pt>
                <c:pt idx="526">
                  <c:v>525.36145539440361</c:v>
                </c:pt>
                <c:pt idx="527">
                  <c:v>526.36027952257803</c:v>
                </c:pt>
                <c:pt idx="528">
                  <c:v>527.35900411503098</c:v>
                </c:pt>
                <c:pt idx="529">
                  <c:v>528.3578282432054</c:v>
                </c:pt>
                <c:pt idx="530">
                  <c:v>529.35665237248588</c:v>
                </c:pt>
                <c:pt idx="531">
                  <c:v>530.3553769638329</c:v>
                </c:pt>
                <c:pt idx="532">
                  <c:v>531.35420109218626</c:v>
                </c:pt>
                <c:pt idx="533">
                  <c:v>532.35292568353327</c:v>
                </c:pt>
                <c:pt idx="534">
                  <c:v>533.35174981281375</c:v>
                </c:pt>
                <c:pt idx="535">
                  <c:v>534.35057394116711</c:v>
                </c:pt>
                <c:pt idx="536">
                  <c:v>535.34930815064422</c:v>
                </c:pt>
                <c:pt idx="537">
                  <c:v>536.34813227899758</c:v>
                </c:pt>
                <c:pt idx="538">
                  <c:v>537.346956407172</c:v>
                </c:pt>
                <c:pt idx="539">
                  <c:v>538.34568099962496</c:v>
                </c:pt>
                <c:pt idx="540">
                  <c:v>539.34450512779938</c:v>
                </c:pt>
                <c:pt idx="541">
                  <c:v>540.34322971932534</c:v>
                </c:pt>
                <c:pt idx="542">
                  <c:v>541.34205384860581</c:v>
                </c:pt>
                <c:pt idx="543">
                  <c:v>542.34087797678023</c:v>
                </c:pt>
                <c:pt idx="544">
                  <c:v>543.33960256830619</c:v>
                </c:pt>
                <c:pt idx="545">
                  <c:v>544.33842669740761</c:v>
                </c:pt>
                <c:pt idx="546">
                  <c:v>545.33715128893357</c:v>
                </c:pt>
                <c:pt idx="547">
                  <c:v>546.33597541710799</c:v>
                </c:pt>
                <c:pt idx="548">
                  <c:v>547.33479954638847</c:v>
                </c:pt>
                <c:pt idx="549">
                  <c:v>548.33352413773548</c:v>
                </c:pt>
                <c:pt idx="550">
                  <c:v>549.33234826608884</c:v>
                </c:pt>
                <c:pt idx="551">
                  <c:v>550.33107285836286</c:v>
                </c:pt>
                <c:pt idx="552">
                  <c:v>551.32989698671622</c:v>
                </c:pt>
                <c:pt idx="553">
                  <c:v>552.3287211159967</c:v>
                </c:pt>
                <c:pt idx="554">
                  <c:v>553.32744570734371</c:v>
                </c:pt>
                <c:pt idx="555">
                  <c:v>554.32627945194213</c:v>
                </c:pt>
                <c:pt idx="556">
                  <c:v>555.32510358104355</c:v>
                </c:pt>
                <c:pt idx="557">
                  <c:v>556.32382817256951</c:v>
                </c:pt>
                <c:pt idx="558">
                  <c:v>557.32265230074393</c:v>
                </c:pt>
                <c:pt idx="559">
                  <c:v>558.32137689319688</c:v>
                </c:pt>
                <c:pt idx="560">
                  <c:v>559.32020102155025</c:v>
                </c:pt>
                <c:pt idx="561">
                  <c:v>560.31902514972467</c:v>
                </c:pt>
                <c:pt idx="562">
                  <c:v>561.31774974217763</c:v>
                </c:pt>
                <c:pt idx="563">
                  <c:v>562.31657387035204</c:v>
                </c:pt>
                <c:pt idx="564">
                  <c:v>563.315298461878</c:v>
                </c:pt>
                <c:pt idx="565">
                  <c:v>564.31412259097942</c:v>
                </c:pt>
                <c:pt idx="566">
                  <c:v>565.31294671933279</c:v>
                </c:pt>
                <c:pt idx="567">
                  <c:v>566.3116713106798</c:v>
                </c:pt>
                <c:pt idx="568">
                  <c:v>567.31049543996028</c:v>
                </c:pt>
                <c:pt idx="569">
                  <c:v>568.30922003148623</c:v>
                </c:pt>
                <c:pt idx="570">
                  <c:v>569.30804415966065</c:v>
                </c:pt>
                <c:pt idx="571">
                  <c:v>570.30686828894113</c:v>
                </c:pt>
                <c:pt idx="572">
                  <c:v>571.30559288028815</c:v>
                </c:pt>
                <c:pt idx="573">
                  <c:v>572.30441700956862</c:v>
                </c:pt>
                <c:pt idx="574">
                  <c:v>573.30325075398787</c:v>
                </c:pt>
                <c:pt idx="575">
                  <c:v>574.30197534551382</c:v>
                </c:pt>
                <c:pt idx="576">
                  <c:v>575.30079947461525</c:v>
                </c:pt>
                <c:pt idx="577">
                  <c:v>576.2995240661412</c:v>
                </c:pt>
                <c:pt idx="578">
                  <c:v>577.29834819449457</c:v>
                </c:pt>
                <c:pt idx="579">
                  <c:v>578.29717232359599</c:v>
                </c:pt>
                <c:pt idx="580">
                  <c:v>579.29589691512194</c:v>
                </c:pt>
                <c:pt idx="581">
                  <c:v>580.29472104329636</c:v>
                </c:pt>
                <c:pt idx="582">
                  <c:v>581.29344563574932</c:v>
                </c:pt>
                <c:pt idx="583">
                  <c:v>582.29226976392374</c:v>
                </c:pt>
                <c:pt idx="584">
                  <c:v>583.2910938922771</c:v>
                </c:pt>
                <c:pt idx="585">
                  <c:v>584.28981848455112</c:v>
                </c:pt>
                <c:pt idx="586">
                  <c:v>585.28864261290448</c:v>
                </c:pt>
                <c:pt idx="587">
                  <c:v>586.28746674218496</c:v>
                </c:pt>
                <c:pt idx="588">
                  <c:v>587.28619133353197</c:v>
                </c:pt>
                <c:pt idx="589">
                  <c:v>588.28501546188534</c:v>
                </c:pt>
                <c:pt idx="590">
                  <c:v>589.28374005323235</c:v>
                </c:pt>
                <c:pt idx="591">
                  <c:v>590.28256418251283</c:v>
                </c:pt>
                <c:pt idx="592">
                  <c:v>591.28138831068725</c:v>
                </c:pt>
                <c:pt idx="593">
                  <c:v>592.28012251941664</c:v>
                </c:pt>
                <c:pt idx="594">
                  <c:v>593.27894664851806</c:v>
                </c:pt>
                <c:pt idx="595">
                  <c:v>594.27767124004401</c:v>
                </c:pt>
                <c:pt idx="596">
                  <c:v>595.27649536932449</c:v>
                </c:pt>
                <c:pt idx="597">
                  <c:v>596.27531949749891</c:v>
                </c:pt>
                <c:pt idx="598">
                  <c:v>597.27404408902487</c:v>
                </c:pt>
                <c:pt idx="599">
                  <c:v>598.27286821812629</c:v>
                </c:pt>
                <c:pt idx="600">
                  <c:v>599.27159280965225</c:v>
                </c:pt>
                <c:pt idx="601">
                  <c:v>600.27041693782667</c:v>
                </c:pt>
                <c:pt idx="602">
                  <c:v>601.26924106710715</c:v>
                </c:pt>
                <c:pt idx="603">
                  <c:v>602.26796565845416</c:v>
                </c:pt>
                <c:pt idx="604">
                  <c:v>603.26678978680752</c:v>
                </c:pt>
                <c:pt idx="605">
                  <c:v>604.265613916088</c:v>
                </c:pt>
                <c:pt idx="606">
                  <c:v>605.26433850743501</c:v>
                </c:pt>
                <c:pt idx="607">
                  <c:v>606.26316263578838</c:v>
                </c:pt>
                <c:pt idx="608">
                  <c:v>607.26188722806239</c:v>
                </c:pt>
                <c:pt idx="609">
                  <c:v>608.26071135641575</c:v>
                </c:pt>
                <c:pt idx="610">
                  <c:v>609.25953548551718</c:v>
                </c:pt>
                <c:pt idx="611">
                  <c:v>610.25826007704313</c:v>
                </c:pt>
                <c:pt idx="612">
                  <c:v>611.25709382164155</c:v>
                </c:pt>
                <c:pt idx="613">
                  <c:v>612.25581841298856</c:v>
                </c:pt>
                <c:pt idx="614">
                  <c:v>613.25464254226904</c:v>
                </c:pt>
                <c:pt idx="615">
                  <c:v>614.25346667044346</c:v>
                </c:pt>
                <c:pt idx="616">
                  <c:v>615.25219126289642</c:v>
                </c:pt>
                <c:pt idx="617">
                  <c:v>616.25101539107084</c:v>
                </c:pt>
                <c:pt idx="618">
                  <c:v>617.2498395194242</c:v>
                </c:pt>
                <c:pt idx="619">
                  <c:v>618.24856411169822</c:v>
                </c:pt>
                <c:pt idx="620">
                  <c:v>619.24738824005158</c:v>
                </c:pt>
                <c:pt idx="621">
                  <c:v>620.24611283139859</c:v>
                </c:pt>
                <c:pt idx="622">
                  <c:v>621.24493696067907</c:v>
                </c:pt>
                <c:pt idx="623">
                  <c:v>622.24376108903243</c:v>
                </c:pt>
                <c:pt idx="624">
                  <c:v>623.24248568037945</c:v>
                </c:pt>
                <c:pt idx="625">
                  <c:v>624.24130980965992</c:v>
                </c:pt>
                <c:pt idx="626">
                  <c:v>625.24003440100694</c:v>
                </c:pt>
                <c:pt idx="627">
                  <c:v>626.2388585293603</c:v>
                </c:pt>
                <c:pt idx="628">
                  <c:v>627.23768265846172</c:v>
                </c:pt>
                <c:pt idx="629">
                  <c:v>628.23640724998768</c:v>
                </c:pt>
                <c:pt idx="630">
                  <c:v>629.2352409955131</c:v>
                </c:pt>
                <c:pt idx="631">
                  <c:v>630.23396558686011</c:v>
                </c:pt>
                <c:pt idx="632">
                  <c:v>631.23278971521347</c:v>
                </c:pt>
                <c:pt idx="633">
                  <c:v>632.23161384431489</c:v>
                </c:pt>
                <c:pt idx="634">
                  <c:v>633.23033843584085</c:v>
                </c:pt>
                <c:pt idx="635">
                  <c:v>634.22916256401527</c:v>
                </c:pt>
                <c:pt idx="636">
                  <c:v>635.22798669329575</c:v>
                </c:pt>
                <c:pt idx="637">
                  <c:v>636.22671128464276</c:v>
                </c:pt>
                <c:pt idx="638">
                  <c:v>637.22553541299612</c:v>
                </c:pt>
                <c:pt idx="639">
                  <c:v>638.22426000544908</c:v>
                </c:pt>
                <c:pt idx="640">
                  <c:v>639.2230841336235</c:v>
                </c:pt>
                <c:pt idx="641">
                  <c:v>640.22190826197686</c:v>
                </c:pt>
                <c:pt idx="642">
                  <c:v>641.22063285425088</c:v>
                </c:pt>
                <c:pt idx="643">
                  <c:v>642.21945698260424</c:v>
                </c:pt>
                <c:pt idx="644">
                  <c:v>643.21818157395126</c:v>
                </c:pt>
                <c:pt idx="645">
                  <c:v>644.21700570323173</c:v>
                </c:pt>
                <c:pt idx="646">
                  <c:v>645.21582983140615</c:v>
                </c:pt>
                <c:pt idx="647">
                  <c:v>646.21455442293211</c:v>
                </c:pt>
                <c:pt idx="648">
                  <c:v>647.21337855203353</c:v>
                </c:pt>
                <c:pt idx="649">
                  <c:v>648.21211276076292</c:v>
                </c:pt>
                <c:pt idx="650">
                  <c:v>649.21093688911628</c:v>
                </c:pt>
                <c:pt idx="651">
                  <c:v>650.2097610182177</c:v>
                </c:pt>
                <c:pt idx="652">
                  <c:v>651.20848560974366</c:v>
                </c:pt>
                <c:pt idx="653">
                  <c:v>652.20730973884508</c:v>
                </c:pt>
                <c:pt idx="654">
                  <c:v>653.20613386719845</c:v>
                </c:pt>
                <c:pt idx="655">
                  <c:v>654.20485845854546</c:v>
                </c:pt>
                <c:pt idx="656">
                  <c:v>655.20368258782594</c:v>
                </c:pt>
                <c:pt idx="657">
                  <c:v>656.20240717935189</c:v>
                </c:pt>
                <c:pt idx="658">
                  <c:v>657.20123130752631</c:v>
                </c:pt>
                <c:pt idx="659">
                  <c:v>658.20044332219095</c:v>
                </c:pt>
                <c:pt idx="660">
                  <c:v>659.19954776648854</c:v>
                </c:pt>
                <c:pt idx="661">
                  <c:v>660.19875978115317</c:v>
                </c:pt>
                <c:pt idx="662">
                  <c:v>661.19797179567092</c:v>
                </c:pt>
                <c:pt idx="663">
                  <c:v>662.19707623904014</c:v>
                </c:pt>
                <c:pt idx="664">
                  <c:v>663.19628825370478</c:v>
                </c:pt>
                <c:pt idx="665">
                  <c:v>664.19540058001678</c:v>
                </c:pt>
                <c:pt idx="666">
                  <c:v>665.19460471345349</c:v>
                </c:pt>
                <c:pt idx="667">
                  <c:v>666.19381672811812</c:v>
                </c:pt>
                <c:pt idx="668">
                  <c:v>667.19292905335476</c:v>
                </c:pt>
                <c:pt idx="669">
                  <c:v>668.19213318679147</c:v>
                </c:pt>
                <c:pt idx="670">
                  <c:v>669.1913452014561</c:v>
                </c:pt>
                <c:pt idx="671">
                  <c:v>670.1904575277681</c:v>
                </c:pt>
                <c:pt idx="672">
                  <c:v>671.18966166120481</c:v>
                </c:pt>
                <c:pt idx="673">
                  <c:v>672.18887367586944</c:v>
                </c:pt>
                <c:pt idx="674">
                  <c:v>673.18798600110608</c:v>
                </c:pt>
                <c:pt idx="675">
                  <c:v>674.18719013454279</c:v>
                </c:pt>
                <c:pt idx="676">
                  <c:v>675.18640214920742</c:v>
                </c:pt>
                <c:pt idx="677">
                  <c:v>676.18551447551943</c:v>
                </c:pt>
                <c:pt idx="678">
                  <c:v>677.18471860895613</c:v>
                </c:pt>
                <c:pt idx="679">
                  <c:v>678.18383093433977</c:v>
                </c:pt>
                <c:pt idx="680">
                  <c:v>679.1830429490044</c:v>
                </c:pt>
                <c:pt idx="681">
                  <c:v>680.18224708229434</c:v>
                </c:pt>
                <c:pt idx="682">
                  <c:v>681.18135940860634</c:v>
                </c:pt>
                <c:pt idx="683">
                  <c:v>682.18057142327098</c:v>
                </c:pt>
                <c:pt idx="684">
                  <c:v>683.17977555670768</c:v>
                </c:pt>
                <c:pt idx="685">
                  <c:v>684.17888788209132</c:v>
                </c:pt>
                <c:pt idx="686">
                  <c:v>685.17809989675595</c:v>
                </c:pt>
                <c:pt idx="687">
                  <c:v>686.17730403004589</c:v>
                </c:pt>
                <c:pt idx="688">
                  <c:v>687.17641635635789</c:v>
                </c:pt>
                <c:pt idx="689">
                  <c:v>688.17562837102253</c:v>
                </c:pt>
                <c:pt idx="690">
                  <c:v>689.17483250445923</c:v>
                </c:pt>
                <c:pt idx="691">
                  <c:v>690.17394482984287</c:v>
                </c:pt>
                <c:pt idx="692">
                  <c:v>691.1731568445075</c:v>
                </c:pt>
                <c:pt idx="693">
                  <c:v>692.17226128865843</c:v>
                </c:pt>
                <c:pt idx="694">
                  <c:v>693.17147330332307</c:v>
                </c:pt>
                <c:pt idx="695">
                  <c:v>694.1706853179877</c:v>
                </c:pt>
                <c:pt idx="696">
                  <c:v>695.16978976135692</c:v>
                </c:pt>
                <c:pt idx="697">
                  <c:v>696.16900177602156</c:v>
                </c:pt>
                <c:pt idx="698">
                  <c:v>697.1682137906862</c:v>
                </c:pt>
                <c:pt idx="699">
                  <c:v>698.16732611685131</c:v>
                </c:pt>
                <c:pt idx="700">
                  <c:v>699.16653025028802</c:v>
                </c:pt>
                <c:pt idx="701">
                  <c:v>700.16574226495266</c:v>
                </c:pt>
                <c:pt idx="702">
                  <c:v>701.16485459033629</c:v>
                </c:pt>
                <c:pt idx="703">
                  <c:v>702.164058723773</c:v>
                </c:pt>
                <c:pt idx="704">
                  <c:v>703.163171050085</c:v>
                </c:pt>
                <c:pt idx="705">
                  <c:v>704.16238306460275</c:v>
                </c:pt>
                <c:pt idx="706">
                  <c:v>705.16158719803946</c:v>
                </c:pt>
                <c:pt idx="707">
                  <c:v>706.16069952342309</c:v>
                </c:pt>
                <c:pt idx="708">
                  <c:v>707.15991153808773</c:v>
                </c:pt>
                <c:pt idx="709">
                  <c:v>708.15911567152443</c:v>
                </c:pt>
                <c:pt idx="710">
                  <c:v>709.15822799783643</c:v>
                </c:pt>
                <c:pt idx="711">
                  <c:v>710.15744001235419</c:v>
                </c:pt>
                <c:pt idx="712">
                  <c:v>711.15664414579089</c:v>
                </c:pt>
                <c:pt idx="713">
                  <c:v>712.15575647117453</c:v>
                </c:pt>
                <c:pt idx="714">
                  <c:v>713.15496848583916</c:v>
                </c:pt>
                <c:pt idx="715">
                  <c:v>714.15417261927587</c:v>
                </c:pt>
                <c:pt idx="716">
                  <c:v>715.15328494558787</c:v>
                </c:pt>
                <c:pt idx="717">
                  <c:v>716.15249696010562</c:v>
                </c:pt>
                <c:pt idx="718">
                  <c:v>717.15160140347484</c:v>
                </c:pt>
                <c:pt idx="719">
                  <c:v>718.15081341813948</c:v>
                </c:pt>
                <c:pt idx="720">
                  <c:v>719.15002543280411</c:v>
                </c:pt>
                <c:pt idx="721">
                  <c:v>720.1491298771017</c:v>
                </c:pt>
                <c:pt idx="722">
                  <c:v>721.14834189176634</c:v>
                </c:pt>
                <c:pt idx="723">
                  <c:v>722.14755390628409</c:v>
                </c:pt>
                <c:pt idx="724">
                  <c:v>723.14665834965331</c:v>
                </c:pt>
                <c:pt idx="725">
                  <c:v>724.14587036431794</c:v>
                </c:pt>
                <c:pt idx="726">
                  <c:v>725.14508237898258</c:v>
                </c:pt>
                <c:pt idx="727">
                  <c:v>726.14418682328017</c:v>
                </c:pt>
                <c:pt idx="728">
                  <c:v>727.1433988379448</c:v>
                </c:pt>
                <c:pt idx="729">
                  <c:v>728.14261085246255</c:v>
                </c:pt>
                <c:pt idx="730">
                  <c:v>729.14171529583177</c:v>
                </c:pt>
                <c:pt idx="731">
                  <c:v>730.14092731049641</c:v>
                </c:pt>
                <c:pt idx="732">
                  <c:v>731.14003963680841</c:v>
                </c:pt>
                <c:pt idx="733">
                  <c:v>732.13924377024512</c:v>
                </c:pt>
                <c:pt idx="734">
                  <c:v>733.13845578490975</c:v>
                </c:pt>
                <c:pt idx="735">
                  <c:v>734.13756811014639</c:v>
                </c:pt>
                <c:pt idx="736">
                  <c:v>735.1367722435831</c:v>
                </c:pt>
                <c:pt idx="737">
                  <c:v>736.13598425824773</c:v>
                </c:pt>
                <c:pt idx="738">
                  <c:v>737.13509658455973</c:v>
                </c:pt>
                <c:pt idx="739">
                  <c:v>738.13430071799644</c:v>
                </c:pt>
                <c:pt idx="740">
                  <c:v>739.13351273266107</c:v>
                </c:pt>
                <c:pt idx="741">
                  <c:v>740.13262505789771</c:v>
                </c:pt>
                <c:pt idx="742">
                  <c:v>741.13182919133442</c:v>
                </c:pt>
                <c:pt idx="743">
                  <c:v>742.13094151764642</c:v>
                </c:pt>
                <c:pt idx="744">
                  <c:v>743.13015353231106</c:v>
                </c:pt>
                <c:pt idx="745">
                  <c:v>744.12935766574776</c:v>
                </c:pt>
                <c:pt idx="746">
                  <c:v>745.1284699911314</c:v>
                </c:pt>
                <c:pt idx="747">
                  <c:v>746.12768200564915</c:v>
                </c:pt>
                <c:pt idx="748">
                  <c:v>747.12688613908585</c:v>
                </c:pt>
                <c:pt idx="749">
                  <c:v>748.12599846539786</c:v>
                </c:pt>
                <c:pt idx="750">
                  <c:v>749.12521048006249</c:v>
                </c:pt>
                <c:pt idx="751">
                  <c:v>750.1244146134992</c:v>
                </c:pt>
                <c:pt idx="752">
                  <c:v>751.12352693888283</c:v>
                </c:pt>
                <c:pt idx="753">
                  <c:v>752.12273895354747</c:v>
                </c:pt>
                <c:pt idx="754">
                  <c:v>753.1219430868374</c:v>
                </c:pt>
                <c:pt idx="755">
                  <c:v>754.12105541314941</c:v>
                </c:pt>
                <c:pt idx="756">
                  <c:v>755.12026742781404</c:v>
                </c:pt>
                <c:pt idx="757">
                  <c:v>756.11937187118326</c:v>
                </c:pt>
                <c:pt idx="758">
                  <c:v>757.1185838858479</c:v>
                </c:pt>
                <c:pt idx="759">
                  <c:v>758.11779590051253</c:v>
                </c:pt>
                <c:pt idx="760">
                  <c:v>759.11690034466346</c:v>
                </c:pt>
                <c:pt idx="761">
                  <c:v>760.1161123593281</c:v>
                </c:pt>
                <c:pt idx="762">
                  <c:v>761.11532437399273</c:v>
                </c:pt>
                <c:pt idx="763">
                  <c:v>762.11442881736195</c:v>
                </c:pt>
                <c:pt idx="764">
                  <c:v>763.11364083202659</c:v>
                </c:pt>
                <c:pt idx="765">
                  <c:v>764.11285284669123</c:v>
                </c:pt>
                <c:pt idx="766">
                  <c:v>765.11195729084216</c:v>
                </c:pt>
                <c:pt idx="767">
                  <c:v>766.11116930550679</c:v>
                </c:pt>
                <c:pt idx="768">
                  <c:v>767.11038132017143</c:v>
                </c:pt>
                <c:pt idx="769">
                  <c:v>768.10948576354065</c:v>
                </c:pt>
                <c:pt idx="770">
                  <c:v>769.10869777820528</c:v>
                </c:pt>
                <c:pt idx="771">
                  <c:v>770.10781010451728</c:v>
                </c:pt>
                <c:pt idx="772">
                  <c:v>771.10701423780722</c:v>
                </c:pt>
                <c:pt idx="773">
                  <c:v>772.10622625247186</c:v>
                </c:pt>
                <c:pt idx="774">
                  <c:v>773.10533857785549</c:v>
                </c:pt>
                <c:pt idx="775">
                  <c:v>774.1045427112922</c:v>
                </c:pt>
                <c:pt idx="776">
                  <c:v>775.10375472595683</c:v>
                </c:pt>
                <c:pt idx="777">
                  <c:v>776.10286705226883</c:v>
                </c:pt>
                <c:pt idx="778">
                  <c:v>777.10207906678659</c:v>
                </c:pt>
                <c:pt idx="779">
                  <c:v>778.10128320022329</c:v>
                </c:pt>
                <c:pt idx="780">
                  <c:v>779.10039552560693</c:v>
                </c:pt>
                <c:pt idx="781">
                  <c:v>780.09960754027156</c:v>
                </c:pt>
                <c:pt idx="782">
                  <c:v>781.09871198456915</c:v>
                </c:pt>
                <c:pt idx="783">
                  <c:v>782.09792399923379</c:v>
                </c:pt>
                <c:pt idx="784">
                  <c:v>783.09713601375154</c:v>
                </c:pt>
                <c:pt idx="785">
                  <c:v>784.09624045712076</c:v>
                </c:pt>
                <c:pt idx="786">
                  <c:v>785.09545247178539</c:v>
                </c:pt>
                <c:pt idx="787">
                  <c:v>786.09466448645003</c:v>
                </c:pt>
                <c:pt idx="788">
                  <c:v>787.09376893074761</c:v>
                </c:pt>
                <c:pt idx="789">
                  <c:v>788.09298094541225</c:v>
                </c:pt>
                <c:pt idx="790">
                  <c:v>789.09219295993</c:v>
                </c:pt>
                <c:pt idx="791">
                  <c:v>790.09129740329922</c:v>
                </c:pt>
                <c:pt idx="792">
                  <c:v>791.09050941796386</c:v>
                </c:pt>
                <c:pt idx="793">
                  <c:v>792.08972143262849</c:v>
                </c:pt>
                <c:pt idx="794">
                  <c:v>793.08882587692608</c:v>
                </c:pt>
                <c:pt idx="795">
                  <c:v>794.08803789159072</c:v>
                </c:pt>
                <c:pt idx="796">
                  <c:v>795.08715021682735</c:v>
                </c:pt>
                <c:pt idx="797">
                  <c:v>796.08635435026406</c:v>
                </c:pt>
                <c:pt idx="798">
                  <c:v>797.0855663649287</c:v>
                </c:pt>
                <c:pt idx="799">
                  <c:v>798.0846786912407</c:v>
                </c:pt>
                <c:pt idx="800">
                  <c:v>799.0838828246774</c:v>
                </c:pt>
                <c:pt idx="801">
                  <c:v>800.08309483934204</c:v>
                </c:pt>
                <c:pt idx="802">
                  <c:v>801.08220716457868</c:v>
                </c:pt>
                <c:pt idx="803">
                  <c:v>802.08141129801538</c:v>
                </c:pt>
                <c:pt idx="804">
                  <c:v>803.08062331268002</c:v>
                </c:pt>
                <c:pt idx="805">
                  <c:v>804.07973563899202</c:v>
                </c:pt>
                <c:pt idx="806">
                  <c:v>805.07893977242873</c:v>
                </c:pt>
                <c:pt idx="807">
                  <c:v>806.07815178709336</c:v>
                </c:pt>
                <c:pt idx="808">
                  <c:v>807.07726411233</c:v>
                </c:pt>
                <c:pt idx="809">
                  <c:v>808.0764682457667</c:v>
                </c:pt>
                <c:pt idx="810">
                  <c:v>809.07558057207871</c:v>
                </c:pt>
                <c:pt idx="811">
                  <c:v>810.07479258674334</c:v>
                </c:pt>
                <c:pt idx="812">
                  <c:v>811.07399672018005</c:v>
                </c:pt>
                <c:pt idx="813">
                  <c:v>812.07310904556368</c:v>
                </c:pt>
                <c:pt idx="814">
                  <c:v>813.07232106008144</c:v>
                </c:pt>
                <c:pt idx="815">
                  <c:v>814.07152519351814</c:v>
                </c:pt>
                <c:pt idx="816">
                  <c:v>815.07063751983014</c:v>
                </c:pt>
                <c:pt idx="817">
                  <c:v>816.06984953449478</c:v>
                </c:pt>
                <c:pt idx="818">
                  <c:v>817.06905366793148</c:v>
                </c:pt>
                <c:pt idx="819">
                  <c:v>818.06816599331512</c:v>
                </c:pt>
                <c:pt idx="820">
                  <c:v>819.06737800783287</c:v>
                </c:pt>
                <c:pt idx="821">
                  <c:v>820.06648245213046</c:v>
                </c:pt>
                <c:pt idx="822">
                  <c:v>821.06569446679509</c:v>
                </c:pt>
                <c:pt idx="823">
                  <c:v>822.06490648145973</c:v>
                </c:pt>
                <c:pt idx="824">
                  <c:v>823.06401092482895</c:v>
                </c:pt>
                <c:pt idx="825">
                  <c:v>824.06322293949358</c:v>
                </c:pt>
                <c:pt idx="826">
                  <c:v>825.06243495415822</c:v>
                </c:pt>
                <c:pt idx="827">
                  <c:v>826.06153939830915</c:v>
                </c:pt>
                <c:pt idx="828">
                  <c:v>827.06075141297379</c:v>
                </c:pt>
                <c:pt idx="829">
                  <c:v>828.05996342763842</c:v>
                </c:pt>
                <c:pt idx="830">
                  <c:v>829.05906787100764</c:v>
                </c:pt>
                <c:pt idx="831">
                  <c:v>830.05827988567228</c:v>
                </c:pt>
                <c:pt idx="832">
                  <c:v>831.05749190033691</c:v>
                </c:pt>
                <c:pt idx="833">
                  <c:v>832.05659634448784</c:v>
                </c:pt>
                <c:pt idx="834">
                  <c:v>833.05580835915248</c:v>
                </c:pt>
                <c:pt idx="835">
                  <c:v>834.05492068546448</c:v>
                </c:pt>
                <c:pt idx="836">
                  <c:v>835.05412481797271</c:v>
                </c:pt>
                <c:pt idx="837">
                  <c:v>836.05333683263734</c:v>
                </c:pt>
                <c:pt idx="838">
                  <c:v>837.05244915894934</c:v>
                </c:pt>
                <c:pt idx="839">
                  <c:v>838.05165329223928</c:v>
                </c:pt>
                <c:pt idx="840">
                  <c:v>839.05086530690392</c:v>
                </c:pt>
                <c:pt idx="841">
                  <c:v>840.04997763228755</c:v>
                </c:pt>
                <c:pt idx="842">
                  <c:v>841.04918176572426</c:v>
                </c:pt>
                <c:pt idx="843">
                  <c:v>842.04839378038889</c:v>
                </c:pt>
                <c:pt idx="844">
                  <c:v>843.04750610670089</c:v>
                </c:pt>
                <c:pt idx="845">
                  <c:v>844.04671023999083</c:v>
                </c:pt>
                <c:pt idx="846">
                  <c:v>845.04592225465547</c:v>
                </c:pt>
                <c:pt idx="847">
                  <c:v>846.0450345800391</c:v>
                </c:pt>
                <c:pt idx="848">
                  <c:v>847.04423871347581</c:v>
                </c:pt>
                <c:pt idx="849">
                  <c:v>848.04335103978781</c:v>
                </c:pt>
                <c:pt idx="850">
                  <c:v>849.04256305445244</c:v>
                </c:pt>
                <c:pt idx="851">
                  <c:v>850.04176718774238</c:v>
                </c:pt>
                <c:pt idx="852">
                  <c:v>851.04087951312601</c:v>
                </c:pt>
                <c:pt idx="853">
                  <c:v>852.04009152779065</c:v>
                </c:pt>
                <c:pt idx="854">
                  <c:v>853.03929566122736</c:v>
                </c:pt>
                <c:pt idx="855">
                  <c:v>854.03840798753936</c:v>
                </c:pt>
                <c:pt idx="856">
                  <c:v>855.03762000220399</c:v>
                </c:pt>
                <c:pt idx="857">
                  <c:v>856.03683201672175</c:v>
                </c:pt>
                <c:pt idx="858">
                  <c:v>857.03593646009097</c:v>
                </c:pt>
                <c:pt idx="859">
                  <c:v>858.0351484747556</c:v>
                </c:pt>
                <c:pt idx="860">
                  <c:v>859.0342608010676</c:v>
                </c:pt>
                <c:pt idx="861">
                  <c:v>860.03346493450431</c:v>
                </c:pt>
                <c:pt idx="862">
                  <c:v>861.03267694916894</c:v>
                </c:pt>
                <c:pt idx="863">
                  <c:v>862.03178927440558</c:v>
                </c:pt>
                <c:pt idx="864">
                  <c:v>863.03099340784229</c:v>
                </c:pt>
                <c:pt idx="865">
                  <c:v>864.03020542250692</c:v>
                </c:pt>
                <c:pt idx="866">
                  <c:v>865.02931774881893</c:v>
                </c:pt>
                <c:pt idx="867">
                  <c:v>866.02852188225563</c:v>
                </c:pt>
                <c:pt idx="868">
                  <c:v>867.02773389692027</c:v>
                </c:pt>
                <c:pt idx="869">
                  <c:v>868.02684622215691</c:v>
                </c:pt>
                <c:pt idx="870">
                  <c:v>869.02605035559361</c:v>
                </c:pt>
                <c:pt idx="871">
                  <c:v>870.02526237025825</c:v>
                </c:pt>
                <c:pt idx="872">
                  <c:v>871.02437469657025</c:v>
                </c:pt>
                <c:pt idx="873">
                  <c:v>872.02357883000695</c:v>
                </c:pt>
                <c:pt idx="874">
                  <c:v>873.02269115631896</c:v>
                </c:pt>
                <c:pt idx="875">
                  <c:v>874.02190316990834</c:v>
                </c:pt>
                <c:pt idx="876">
                  <c:v>875.02110730334505</c:v>
                </c:pt>
                <c:pt idx="877">
                  <c:v>876.02021962965705</c:v>
                </c:pt>
                <c:pt idx="878">
                  <c:v>877.01943164432168</c:v>
                </c:pt>
                <c:pt idx="879">
                  <c:v>878.01863577775839</c:v>
                </c:pt>
                <c:pt idx="880">
                  <c:v>879.01774810314203</c:v>
                </c:pt>
                <c:pt idx="881">
                  <c:v>880.01696011765978</c:v>
                </c:pt>
                <c:pt idx="882">
                  <c:v>881.01616425109648</c:v>
                </c:pt>
                <c:pt idx="883">
                  <c:v>882.01527657740849</c:v>
                </c:pt>
                <c:pt idx="884">
                  <c:v>883.01448859207312</c:v>
                </c:pt>
                <c:pt idx="885">
                  <c:v>884.01359303637071</c:v>
                </c:pt>
                <c:pt idx="886">
                  <c:v>885.01280505010698</c:v>
                </c:pt>
                <c:pt idx="887">
                  <c:v>886.01201706462473</c:v>
                </c:pt>
                <c:pt idx="888">
                  <c:v>887.01112150892232</c:v>
                </c:pt>
                <c:pt idx="889">
                  <c:v>888.01033352358695</c:v>
                </c:pt>
                <c:pt idx="890">
                  <c:v>889.00954553825159</c:v>
                </c:pt>
                <c:pt idx="891">
                  <c:v>890.00864998162081</c:v>
                </c:pt>
                <c:pt idx="892">
                  <c:v>891.00786199628544</c:v>
                </c:pt>
                <c:pt idx="893">
                  <c:v>892.00707401080319</c:v>
                </c:pt>
                <c:pt idx="894">
                  <c:v>893.00617845510078</c:v>
                </c:pt>
                <c:pt idx="895">
                  <c:v>894.00539046976542</c:v>
                </c:pt>
                <c:pt idx="896">
                  <c:v>895.00460248443005</c:v>
                </c:pt>
                <c:pt idx="897">
                  <c:v>896.00370692779927</c:v>
                </c:pt>
                <c:pt idx="898">
                  <c:v>897.00291894246391</c:v>
                </c:pt>
                <c:pt idx="899">
                  <c:v>898.00203126877591</c:v>
                </c:pt>
                <c:pt idx="900">
                  <c:v>899.00123540206584</c:v>
                </c:pt>
                <c:pt idx="901">
                  <c:v>900.00044741673048</c:v>
                </c:pt>
                <c:pt idx="902">
                  <c:v>900.99955974304248</c:v>
                </c:pt>
                <c:pt idx="903">
                  <c:v>901.99876387555071</c:v>
                </c:pt>
                <c:pt idx="904">
                  <c:v>902.99797589021534</c:v>
                </c:pt>
                <c:pt idx="905">
                  <c:v>903.99708821652735</c:v>
                </c:pt>
                <c:pt idx="906">
                  <c:v>904.99629234981728</c:v>
                </c:pt>
                <c:pt idx="907">
                  <c:v>905.99550436448192</c:v>
                </c:pt>
                <c:pt idx="908">
                  <c:v>906.99461668986555</c:v>
                </c:pt>
                <c:pt idx="909">
                  <c:v>907.99382082330226</c:v>
                </c:pt>
                <c:pt idx="910">
                  <c:v>908.99303283796689</c:v>
                </c:pt>
                <c:pt idx="911">
                  <c:v>909.9921451642789</c:v>
                </c:pt>
                <c:pt idx="912">
                  <c:v>910.99134929756883</c:v>
                </c:pt>
                <c:pt idx="913">
                  <c:v>911.99046162388083</c:v>
                </c:pt>
                <c:pt idx="914">
                  <c:v>912.9896736376171</c:v>
                </c:pt>
                <c:pt idx="915">
                  <c:v>913.98887777105381</c:v>
                </c:pt>
                <c:pt idx="916">
                  <c:v>914.98799009736581</c:v>
                </c:pt>
                <c:pt idx="917">
                  <c:v>915.98720211203045</c:v>
                </c:pt>
                <c:pt idx="918">
                  <c:v>916.98640624532038</c:v>
                </c:pt>
                <c:pt idx="919">
                  <c:v>917.98551857070402</c:v>
                </c:pt>
                <c:pt idx="920">
                  <c:v>918.98473058536865</c:v>
                </c:pt>
                <c:pt idx="921">
                  <c:v>919.98393471880536</c:v>
                </c:pt>
                <c:pt idx="922">
                  <c:v>920.98304704511736</c:v>
                </c:pt>
                <c:pt idx="923">
                  <c:v>921.982259059782</c:v>
                </c:pt>
                <c:pt idx="924">
                  <c:v>922.98136350393293</c:v>
                </c:pt>
                <c:pt idx="925">
                  <c:v>923.98057551766919</c:v>
                </c:pt>
                <c:pt idx="926">
                  <c:v>924.97978753233383</c:v>
                </c:pt>
                <c:pt idx="927">
                  <c:v>925.97889197663142</c:v>
                </c:pt>
                <c:pt idx="928">
                  <c:v>926.97810399129605</c:v>
                </c:pt>
                <c:pt idx="929">
                  <c:v>927.97731600596069</c:v>
                </c:pt>
                <c:pt idx="930">
                  <c:v>928.97642045011162</c:v>
                </c:pt>
                <c:pt idx="931">
                  <c:v>929.97563246384789</c:v>
                </c:pt>
                <c:pt idx="932">
                  <c:v>930.97484447851252</c:v>
                </c:pt>
                <c:pt idx="933">
                  <c:v>931.97394892281011</c:v>
                </c:pt>
                <c:pt idx="934">
                  <c:v>932.97316093747474</c:v>
                </c:pt>
                <c:pt idx="935">
                  <c:v>933.97237295213938</c:v>
                </c:pt>
                <c:pt idx="936">
                  <c:v>934.97148527737602</c:v>
                </c:pt>
                <c:pt idx="937">
                  <c:v>935.97068941081272</c:v>
                </c:pt>
                <c:pt idx="938">
                  <c:v>936.96980173712473</c:v>
                </c:pt>
                <c:pt idx="939">
                  <c:v>937.96901375178936</c:v>
                </c:pt>
                <c:pt idx="940">
                  <c:v>938.96821788522607</c:v>
                </c:pt>
                <c:pt idx="941">
                  <c:v>939.96733021153807</c:v>
                </c:pt>
                <c:pt idx="942">
                  <c:v>940.96654222512745</c:v>
                </c:pt>
                <c:pt idx="943">
                  <c:v>941.96574635856416</c:v>
                </c:pt>
                <c:pt idx="944">
                  <c:v>942.96485868487616</c:v>
                </c:pt>
                <c:pt idx="945">
                  <c:v>943.9640706995408</c:v>
                </c:pt>
                <c:pt idx="946">
                  <c:v>944.9632748329775</c:v>
                </c:pt>
                <c:pt idx="947">
                  <c:v>945.96238715836114</c:v>
                </c:pt>
                <c:pt idx="948">
                  <c:v>946.96159917287889</c:v>
                </c:pt>
                <c:pt idx="949">
                  <c:v>947.9608033063156</c:v>
                </c:pt>
                <c:pt idx="950">
                  <c:v>948.9599156326276</c:v>
                </c:pt>
                <c:pt idx="951">
                  <c:v>949.95912764729223</c:v>
                </c:pt>
                <c:pt idx="952">
                  <c:v>950.95823209158982</c:v>
                </c:pt>
                <c:pt idx="953">
                  <c:v>951.95744410532609</c:v>
                </c:pt>
                <c:pt idx="954">
                  <c:v>952.95665611984384</c:v>
                </c:pt>
                <c:pt idx="955">
                  <c:v>953.95576056414143</c:v>
                </c:pt>
                <c:pt idx="956">
                  <c:v>954.95497257880606</c:v>
                </c:pt>
                <c:pt idx="957">
                  <c:v>955.9541845934707</c:v>
                </c:pt>
                <c:pt idx="958">
                  <c:v>956.95328903776829</c:v>
                </c:pt>
                <c:pt idx="959">
                  <c:v>957.95250105150456</c:v>
                </c:pt>
                <c:pt idx="960">
                  <c:v>958.95171306602231</c:v>
                </c:pt>
                <c:pt idx="961">
                  <c:v>959.95081751031989</c:v>
                </c:pt>
                <c:pt idx="962">
                  <c:v>960.95002952498453</c:v>
                </c:pt>
                <c:pt idx="963">
                  <c:v>961.94914185129653</c:v>
                </c:pt>
                <c:pt idx="964">
                  <c:v>962.94834598380476</c:v>
                </c:pt>
                <c:pt idx="965">
                  <c:v>963.94755799846939</c:v>
                </c:pt>
                <c:pt idx="966">
                  <c:v>964.94667032463451</c:v>
                </c:pt>
                <c:pt idx="967">
                  <c:v>965.94587445807122</c:v>
                </c:pt>
                <c:pt idx="968">
                  <c:v>966.94508647273585</c:v>
                </c:pt>
                <c:pt idx="969">
                  <c:v>967.94419879904785</c:v>
                </c:pt>
                <c:pt idx="970">
                  <c:v>968.94340293155608</c:v>
                </c:pt>
                <c:pt idx="971">
                  <c:v>969.94261494622071</c:v>
                </c:pt>
                <c:pt idx="972">
                  <c:v>970.94172727253272</c:v>
                </c:pt>
                <c:pt idx="973">
                  <c:v>971.94093140582265</c:v>
                </c:pt>
                <c:pt idx="974">
                  <c:v>972.94014342048729</c:v>
                </c:pt>
                <c:pt idx="975">
                  <c:v>973.93925574587092</c:v>
                </c:pt>
                <c:pt idx="976">
                  <c:v>974.93845987930763</c:v>
                </c:pt>
                <c:pt idx="977">
                  <c:v>975.93757220561963</c:v>
                </c:pt>
                <c:pt idx="978">
                  <c:v>976.93678422028427</c:v>
                </c:pt>
                <c:pt idx="979">
                  <c:v>977.9359883535742</c:v>
                </c:pt>
                <c:pt idx="980">
                  <c:v>978.9351006798862</c:v>
                </c:pt>
                <c:pt idx="981">
                  <c:v>979.93431269362247</c:v>
                </c:pt>
                <c:pt idx="982">
                  <c:v>980.93351682705918</c:v>
                </c:pt>
                <c:pt idx="983">
                  <c:v>981.93262915337118</c:v>
                </c:pt>
                <c:pt idx="984">
                  <c:v>982.93184116803582</c:v>
                </c:pt>
                <c:pt idx="985">
                  <c:v>983.93104530132575</c:v>
                </c:pt>
                <c:pt idx="986">
                  <c:v>984.93015762670939</c:v>
                </c:pt>
                <c:pt idx="987">
                  <c:v>985.92936964137402</c:v>
                </c:pt>
                <c:pt idx="988">
                  <c:v>986.92857377481073</c:v>
                </c:pt>
                <c:pt idx="989">
                  <c:v>987.92768610112273</c:v>
                </c:pt>
                <c:pt idx="990">
                  <c:v>988.92689811578737</c:v>
                </c:pt>
                <c:pt idx="991">
                  <c:v>989.9260025599383</c:v>
                </c:pt>
                <c:pt idx="992">
                  <c:v>990.92521457367457</c:v>
                </c:pt>
                <c:pt idx="993">
                  <c:v>991.9244265883392</c:v>
                </c:pt>
                <c:pt idx="994">
                  <c:v>992.92353103263679</c:v>
                </c:pt>
                <c:pt idx="995">
                  <c:v>993.92274304730142</c:v>
                </c:pt>
                <c:pt idx="996">
                  <c:v>994.92195506196606</c:v>
                </c:pt>
                <c:pt idx="997">
                  <c:v>995.92105950611699</c:v>
                </c:pt>
                <c:pt idx="998">
                  <c:v>996.92027151985326</c:v>
                </c:pt>
                <c:pt idx="999">
                  <c:v>997.91948353451789</c:v>
                </c:pt>
                <c:pt idx="1000">
                  <c:v>998.91858797881548</c:v>
                </c:pt>
                <c:pt idx="1001">
                  <c:v>999.91779999348012</c:v>
                </c:pt>
                <c:pt idx="1002">
                  <c:v>1000.916912319792</c:v>
                </c:pt>
                <c:pt idx="1003">
                  <c:v>1001.916116452154</c:v>
                </c:pt>
                <c:pt idx="1004">
                  <c:v>1002.915328466818</c:v>
                </c:pt>
                <c:pt idx="1005">
                  <c:v>1003.91444079313</c:v>
                </c:pt>
                <c:pt idx="1006">
                  <c:v>1004.913644926567</c:v>
                </c:pt>
                <c:pt idx="1007">
                  <c:v>1005.912856941232</c:v>
                </c:pt>
                <c:pt idx="1008">
                  <c:v>1006.911969267544</c:v>
                </c:pt>
                <c:pt idx="1009">
                  <c:v>1007.911173399905</c:v>
                </c:pt>
                <c:pt idx="1010">
                  <c:v>1008.91038541457</c:v>
                </c:pt>
                <c:pt idx="1011">
                  <c:v>1009.909497740882</c:v>
                </c:pt>
                <c:pt idx="1012">
                  <c:v>1010.908701874319</c:v>
                </c:pt>
                <c:pt idx="1013">
                  <c:v>1011.907913888983</c:v>
                </c:pt>
                <c:pt idx="1014">
                  <c:v>1012.907026214367</c:v>
                </c:pt>
                <c:pt idx="1015">
                  <c:v>1013.9062382288849</c:v>
                </c:pt>
                <c:pt idx="1016">
                  <c:v>1014.905342673182</c:v>
                </c:pt>
                <c:pt idx="1017">
                  <c:v>1015.9045546878471</c:v>
                </c:pt>
                <c:pt idx="1018">
                  <c:v>1016.903766702511</c:v>
                </c:pt>
                <c:pt idx="1019">
                  <c:v>1017.902871146809</c:v>
                </c:pt>
                <c:pt idx="1020">
                  <c:v>1018.902083160545</c:v>
                </c:pt>
                <c:pt idx="1021">
                  <c:v>1019.901295175063</c:v>
                </c:pt>
                <c:pt idx="1022">
                  <c:v>1020.900399619361</c:v>
                </c:pt>
                <c:pt idx="1023">
                  <c:v>1021.899611634025</c:v>
                </c:pt>
                <c:pt idx="1024">
                  <c:v>1022.89882364869</c:v>
                </c:pt>
                <c:pt idx="1025">
                  <c:v>1023.897928092988</c:v>
                </c:pt>
                <c:pt idx="1026">
                  <c:v>1024.897140106724</c:v>
                </c:pt>
                <c:pt idx="1027">
                  <c:v>1025.896352121242</c:v>
                </c:pt>
                <c:pt idx="1028">
                  <c:v>1026.895456565539</c:v>
                </c:pt>
                <c:pt idx="1029">
                  <c:v>1027.8946685802041</c:v>
                </c:pt>
                <c:pt idx="1030">
                  <c:v>1028.893780906516</c:v>
                </c:pt>
                <c:pt idx="1031">
                  <c:v>1029.8929850390241</c:v>
                </c:pt>
                <c:pt idx="1032">
                  <c:v>1030.892197053689</c:v>
                </c:pt>
                <c:pt idx="1033">
                  <c:v>1031.891309379854</c:v>
                </c:pt>
                <c:pt idx="1034">
                  <c:v>1032.8905135132909</c:v>
                </c:pt>
                <c:pt idx="1035">
                  <c:v>1033.8897255279551</c:v>
                </c:pt>
                <c:pt idx="1036">
                  <c:v>1034.888837854267</c:v>
                </c:pt>
                <c:pt idx="1037">
                  <c:v>1035.888041986776</c:v>
                </c:pt>
                <c:pt idx="1038">
                  <c:v>1036.8872540014399</c:v>
                </c:pt>
                <c:pt idx="1039">
                  <c:v>1037.8863663276049</c:v>
                </c:pt>
                <c:pt idx="1040">
                  <c:v>1038.8855704610421</c:v>
                </c:pt>
                <c:pt idx="1041">
                  <c:v>1039.884682787354</c:v>
                </c:pt>
                <c:pt idx="1042">
                  <c:v>1040.88389480109</c:v>
                </c:pt>
                <c:pt idx="1043">
                  <c:v>1041.883098934527</c:v>
                </c:pt>
                <c:pt idx="1044">
                  <c:v>1042.8822112608391</c:v>
                </c:pt>
                <c:pt idx="1045">
                  <c:v>1043.8814232755039</c:v>
                </c:pt>
                <c:pt idx="1046">
                  <c:v>1044.880627408794</c:v>
                </c:pt>
                <c:pt idx="1047">
                  <c:v>1045.8797397351061</c:v>
                </c:pt>
                <c:pt idx="1048">
                  <c:v>1046.8789517488419</c:v>
                </c:pt>
                <c:pt idx="1049">
                  <c:v>1047.8781558822791</c:v>
                </c:pt>
                <c:pt idx="1050">
                  <c:v>1048.877268208591</c:v>
                </c:pt>
                <c:pt idx="1051">
                  <c:v>1049.8764802232561</c:v>
                </c:pt>
                <c:pt idx="1052">
                  <c:v>1050.8756843565459</c:v>
                </c:pt>
                <c:pt idx="1053">
                  <c:v>1051.874796682858</c:v>
                </c:pt>
                <c:pt idx="1054">
                  <c:v>1052.874008696594</c:v>
                </c:pt>
                <c:pt idx="1055">
                  <c:v>1053.873113140892</c:v>
                </c:pt>
                <c:pt idx="1056">
                  <c:v>1054.8723251555571</c:v>
                </c:pt>
                <c:pt idx="1057">
                  <c:v>1055.871537170221</c:v>
                </c:pt>
                <c:pt idx="1058">
                  <c:v>1056.8706416143721</c:v>
                </c:pt>
                <c:pt idx="1059">
                  <c:v>1057.8698536281081</c:v>
                </c:pt>
                <c:pt idx="1060">
                  <c:v>1058.869065642773</c:v>
                </c:pt>
                <c:pt idx="1061">
                  <c:v>1059.8681700870709</c:v>
                </c:pt>
                <c:pt idx="1062">
                  <c:v>1060.8673821017351</c:v>
                </c:pt>
                <c:pt idx="1063">
                  <c:v>1061.8665941163999</c:v>
                </c:pt>
                <c:pt idx="1064">
                  <c:v>1062.865698560551</c:v>
                </c:pt>
                <c:pt idx="1065">
                  <c:v>1063.864910574287</c:v>
                </c:pt>
                <c:pt idx="1066">
                  <c:v>1064.8641225889519</c:v>
                </c:pt>
                <c:pt idx="1067">
                  <c:v>1065.8632270332489</c:v>
                </c:pt>
                <c:pt idx="1068">
                  <c:v>1066.862439047914</c:v>
                </c:pt>
                <c:pt idx="1069">
                  <c:v>1067.8615513742261</c:v>
                </c:pt>
                <c:pt idx="1070">
                  <c:v>1068.860755506588</c:v>
                </c:pt>
                <c:pt idx="1071">
                  <c:v>1069.859967521252</c:v>
                </c:pt>
                <c:pt idx="1072">
                  <c:v>1070.8590798475641</c:v>
                </c:pt>
                <c:pt idx="1073">
                  <c:v>1071.858283981001</c:v>
                </c:pt>
                <c:pt idx="1074">
                  <c:v>1072.8574959956661</c:v>
                </c:pt>
                <c:pt idx="1075">
                  <c:v>1073.856608321978</c:v>
                </c:pt>
                <c:pt idx="1076">
                  <c:v>1074.855812454339</c:v>
                </c:pt>
                <c:pt idx="1077">
                  <c:v>1075.8550244690041</c:v>
                </c:pt>
                <c:pt idx="1078">
                  <c:v>1076.854136795316</c:v>
                </c:pt>
                <c:pt idx="1079">
                  <c:v>1077.8533409287529</c:v>
                </c:pt>
                <c:pt idx="1080">
                  <c:v>1078.852453255065</c:v>
                </c:pt>
                <c:pt idx="1081">
                  <c:v>1079.851665269729</c:v>
                </c:pt>
                <c:pt idx="1082">
                  <c:v>1080.8508694020909</c:v>
                </c:pt>
                <c:pt idx="1083">
                  <c:v>1081.849981728403</c:v>
                </c:pt>
                <c:pt idx="1084">
                  <c:v>1082.8491937430681</c:v>
                </c:pt>
                <c:pt idx="1085">
                  <c:v>1083.8483978765039</c:v>
                </c:pt>
                <c:pt idx="1086">
                  <c:v>1084.847510202816</c:v>
                </c:pt>
                <c:pt idx="1087">
                  <c:v>1085.846722216553</c:v>
                </c:pt>
                <c:pt idx="1088">
                  <c:v>1086.845926349843</c:v>
                </c:pt>
                <c:pt idx="1089">
                  <c:v>1087.8450386761549</c:v>
                </c:pt>
                <c:pt idx="1090">
                  <c:v>1088.84425069082</c:v>
                </c:pt>
                <c:pt idx="1091">
                  <c:v>1089.843454824256</c:v>
                </c:pt>
                <c:pt idx="1092">
                  <c:v>1090.8425671505679</c:v>
                </c:pt>
                <c:pt idx="1093">
                  <c:v>1091.8417791643051</c:v>
                </c:pt>
                <c:pt idx="1094">
                  <c:v>1092.8408914904701</c:v>
                </c:pt>
                <c:pt idx="1095">
                  <c:v>1093.8400956239061</c:v>
                </c:pt>
                <c:pt idx="1096">
                  <c:v>1094.839307638571</c:v>
                </c:pt>
                <c:pt idx="1097">
                  <c:v>1095.8384199648831</c:v>
                </c:pt>
                <c:pt idx="1098">
                  <c:v>1096.837624097391</c:v>
                </c:pt>
                <c:pt idx="1099">
                  <c:v>1097.8368361120561</c:v>
                </c:pt>
                <c:pt idx="1100">
                  <c:v>1098.8359484382211</c:v>
                </c:pt>
                <c:pt idx="1101">
                  <c:v>1099.835152571658</c:v>
                </c:pt>
                <c:pt idx="1102">
                  <c:v>1100.834364586322</c:v>
                </c:pt>
                <c:pt idx="1103">
                  <c:v>1101.833476912635</c:v>
                </c:pt>
                <c:pt idx="1104">
                  <c:v>1102.8326810451431</c:v>
                </c:pt>
                <c:pt idx="1105">
                  <c:v>1103.831893059807</c:v>
                </c:pt>
                <c:pt idx="1106">
                  <c:v>1104.831005385973</c:v>
                </c:pt>
                <c:pt idx="1107">
                  <c:v>1105.830209519409</c:v>
                </c:pt>
                <c:pt idx="1108">
                  <c:v>1106.8293218457211</c:v>
                </c:pt>
                <c:pt idx="1109">
                  <c:v>1107.828533859458</c:v>
                </c:pt>
                <c:pt idx="1110">
                  <c:v>1108.8277379928941</c:v>
                </c:pt>
                <c:pt idx="1111">
                  <c:v>1109.826850319206</c:v>
                </c:pt>
                <c:pt idx="1112">
                  <c:v>1110.8260623337239</c:v>
                </c:pt>
                <c:pt idx="1113">
                  <c:v>1111.8252664671611</c:v>
                </c:pt>
                <c:pt idx="1114">
                  <c:v>1112.824378793473</c:v>
                </c:pt>
                <c:pt idx="1115">
                  <c:v>1113.823590807209</c:v>
                </c:pt>
                <c:pt idx="1116">
                  <c:v>1114.822794940646</c:v>
                </c:pt>
                <c:pt idx="1117">
                  <c:v>1115.8219072669581</c:v>
                </c:pt>
                <c:pt idx="1118">
                  <c:v>1116.8211192816229</c:v>
                </c:pt>
                <c:pt idx="1119">
                  <c:v>1117.820223725774</c:v>
                </c:pt>
                <c:pt idx="1120">
                  <c:v>1118.8194357404379</c:v>
                </c:pt>
                <c:pt idx="1121">
                  <c:v>1119.818647754174</c:v>
                </c:pt>
                <c:pt idx="1122">
                  <c:v>1120.8177521984719</c:v>
                </c:pt>
                <c:pt idx="1123">
                  <c:v>1121.816964213137</c:v>
                </c:pt>
                <c:pt idx="1124">
                  <c:v>1122.816176227801</c:v>
                </c:pt>
                <c:pt idx="1125">
                  <c:v>1123.815280671952</c:v>
                </c:pt>
                <c:pt idx="1126">
                  <c:v>1124.814492685688</c:v>
                </c:pt>
                <c:pt idx="1127">
                  <c:v>1125.8137047003529</c:v>
                </c:pt>
                <c:pt idx="1128">
                  <c:v>1126.8128091446511</c:v>
                </c:pt>
                <c:pt idx="1129">
                  <c:v>1127.812021159315</c:v>
                </c:pt>
                <c:pt idx="1130">
                  <c:v>1128.8112331739801</c:v>
                </c:pt>
                <c:pt idx="1131">
                  <c:v>1129.8103376181309</c:v>
                </c:pt>
                <c:pt idx="1132">
                  <c:v>1130.809549631867</c:v>
                </c:pt>
                <c:pt idx="1133">
                  <c:v>1131.8086619581791</c:v>
                </c:pt>
                <c:pt idx="1134">
                  <c:v>1132.807866091616</c:v>
                </c:pt>
                <c:pt idx="1135">
                  <c:v>1133.8070781062811</c:v>
                </c:pt>
                <c:pt idx="1136">
                  <c:v>1134.806190432593</c:v>
                </c:pt>
                <c:pt idx="1137">
                  <c:v>1135.805394564954</c:v>
                </c:pt>
                <c:pt idx="1138">
                  <c:v>1136.8046065796191</c:v>
                </c:pt>
                <c:pt idx="1139">
                  <c:v>1137.803718905931</c:v>
                </c:pt>
                <c:pt idx="1140">
                  <c:v>1138.8029230393679</c:v>
                </c:pt>
                <c:pt idx="1141">
                  <c:v>1139.8021350540321</c:v>
                </c:pt>
                <c:pt idx="1142">
                  <c:v>1140.801247380344</c:v>
                </c:pt>
                <c:pt idx="1143">
                  <c:v>1141.8004515127061</c:v>
                </c:pt>
                <c:pt idx="1144">
                  <c:v>1142.799663527371</c:v>
                </c:pt>
                <c:pt idx="1145">
                  <c:v>1143.7987758536831</c:v>
                </c:pt>
                <c:pt idx="1146">
                  <c:v>1144.7979799871191</c:v>
                </c:pt>
                <c:pt idx="1147">
                  <c:v>1145.797092313431</c:v>
                </c:pt>
                <c:pt idx="1148">
                  <c:v>1146.7963043280961</c:v>
                </c:pt>
                <c:pt idx="1149">
                  <c:v>1147.795508460458</c:v>
                </c:pt>
                <c:pt idx="1150">
                  <c:v>1148.7946207867701</c:v>
                </c:pt>
                <c:pt idx="1151">
                  <c:v>1149.7938328014341</c:v>
                </c:pt>
                <c:pt idx="1152">
                  <c:v>1150.793036934871</c:v>
                </c:pt>
                <c:pt idx="1153">
                  <c:v>1151.7921492611831</c:v>
                </c:pt>
                <c:pt idx="1154">
                  <c:v>1152.7913612749189</c:v>
                </c:pt>
                <c:pt idx="1155">
                  <c:v>1153.790565408209</c:v>
                </c:pt>
                <c:pt idx="1156">
                  <c:v>1154.789677734522</c:v>
                </c:pt>
                <c:pt idx="1157">
                  <c:v>1155.788889749186</c:v>
                </c:pt>
                <c:pt idx="1158">
                  <c:v>1156.7879941934841</c:v>
                </c:pt>
                <c:pt idx="1159">
                  <c:v>1157.787206208149</c:v>
                </c:pt>
                <c:pt idx="1160">
                  <c:v>1158.786418221885</c:v>
                </c:pt>
                <c:pt idx="1161">
                  <c:v>1159.7855226660361</c:v>
                </c:pt>
                <c:pt idx="1162">
                  <c:v>1160.7847346807</c:v>
                </c:pt>
                <c:pt idx="1163">
                  <c:v>1161.7839466953651</c:v>
                </c:pt>
                <c:pt idx="1164">
                  <c:v>1162.783051139663</c:v>
                </c:pt>
                <c:pt idx="1165">
                  <c:v>1163.7822631533991</c:v>
                </c:pt>
                <c:pt idx="1166">
                  <c:v>1164.781475168063</c:v>
                </c:pt>
                <c:pt idx="1167">
                  <c:v>1165.7805796122141</c:v>
                </c:pt>
                <c:pt idx="1168">
                  <c:v>1166.7797916268789</c:v>
                </c:pt>
                <c:pt idx="1169">
                  <c:v>1167.779003641544</c:v>
                </c:pt>
                <c:pt idx="1170">
                  <c:v>1168.778108085841</c:v>
                </c:pt>
                <c:pt idx="1171">
                  <c:v>1169.777320099578</c:v>
                </c:pt>
                <c:pt idx="1172">
                  <c:v>1170.7764324258901</c:v>
                </c:pt>
                <c:pt idx="1173">
                  <c:v>1171.7756444404069</c:v>
                </c:pt>
                <c:pt idx="1174">
                  <c:v>1172.7748485738441</c:v>
                </c:pt>
                <c:pt idx="1175">
                  <c:v>1173.773960900156</c:v>
                </c:pt>
                <c:pt idx="1176">
                  <c:v>1174.7731729148211</c:v>
                </c:pt>
                <c:pt idx="1177">
                  <c:v>1175.772377047329</c:v>
                </c:pt>
                <c:pt idx="1178">
                  <c:v>1176.7714893736411</c:v>
                </c:pt>
                <c:pt idx="1179">
                  <c:v>1177.7707013881591</c:v>
                </c:pt>
                <c:pt idx="1180">
                  <c:v>1178.769905521596</c:v>
                </c:pt>
                <c:pt idx="1181">
                  <c:v>1179.7690178479079</c:v>
                </c:pt>
                <c:pt idx="1182">
                  <c:v>1180.7682298616439</c:v>
                </c:pt>
                <c:pt idx="1183">
                  <c:v>1181.7674339950811</c:v>
                </c:pt>
                <c:pt idx="1184">
                  <c:v>1182.766546321393</c:v>
                </c:pt>
                <c:pt idx="1185">
                  <c:v>1183.765758335911</c:v>
                </c:pt>
                <c:pt idx="1186">
                  <c:v>1184.764862780208</c:v>
                </c:pt>
                <c:pt idx="1187">
                  <c:v>1185.7640747948731</c:v>
                </c:pt>
                <c:pt idx="1188">
                  <c:v>1186.7632868086091</c:v>
                </c:pt>
                <c:pt idx="1189">
                  <c:v>1187.762391252907</c:v>
                </c:pt>
                <c:pt idx="1190">
                  <c:v>1188.7616032675719</c:v>
                </c:pt>
                <c:pt idx="1191">
                  <c:v>1189.7608152822361</c:v>
                </c:pt>
                <c:pt idx="1192">
                  <c:v>1190.7599197263869</c:v>
                </c:pt>
                <c:pt idx="1193">
                  <c:v>1191.7591317401229</c:v>
                </c:pt>
                <c:pt idx="1194">
                  <c:v>1192.758343754788</c:v>
                </c:pt>
                <c:pt idx="1195">
                  <c:v>1193.757448199086</c:v>
                </c:pt>
                <c:pt idx="1196">
                  <c:v>1194.7566602137499</c:v>
                </c:pt>
                <c:pt idx="1197">
                  <c:v>1195.755772540062</c:v>
                </c:pt>
                <c:pt idx="1198">
                  <c:v>1196.754976673353</c:v>
                </c:pt>
                <c:pt idx="1199">
                  <c:v>1197.754188687089</c:v>
                </c:pt>
                <c:pt idx="1200">
                  <c:v>1198.7533010134009</c:v>
                </c:pt>
                <c:pt idx="1201">
                  <c:v>1199.7525051468381</c:v>
                </c:pt>
                <c:pt idx="1202">
                  <c:v>1200.751717161502</c:v>
                </c:pt>
                <c:pt idx="1203">
                  <c:v>1201.7508294878139</c:v>
                </c:pt>
                <c:pt idx="1204">
                  <c:v>1202.750033621104</c:v>
                </c:pt>
                <c:pt idx="1205">
                  <c:v>1203.7492456348409</c:v>
                </c:pt>
                <c:pt idx="1206">
                  <c:v>1204.748357961153</c:v>
                </c:pt>
                <c:pt idx="1207">
                  <c:v>1205.74756209459</c:v>
                </c:pt>
                <c:pt idx="1208">
                  <c:v>1206.7467741092539</c:v>
                </c:pt>
                <c:pt idx="1209">
                  <c:v>1207.745886435566</c:v>
                </c:pt>
                <c:pt idx="1210">
                  <c:v>1208.7450905679279</c:v>
                </c:pt>
                <c:pt idx="1211">
                  <c:v>1209.7442028942401</c:v>
                </c:pt>
                <c:pt idx="1212">
                  <c:v>1210.743414908904</c:v>
                </c:pt>
                <c:pt idx="1213">
                  <c:v>1211.7426190423409</c:v>
                </c:pt>
                <c:pt idx="1214">
                  <c:v>1212.7417313686531</c:v>
                </c:pt>
                <c:pt idx="1215">
                  <c:v>1213.7409433833179</c:v>
                </c:pt>
                <c:pt idx="1216">
                  <c:v>1214.7401475156789</c:v>
                </c:pt>
                <c:pt idx="1217">
                  <c:v>1215.739259841991</c:v>
                </c:pt>
                <c:pt idx="1218">
                  <c:v>1216.7384718566559</c:v>
                </c:pt>
                <c:pt idx="1219">
                  <c:v>1217.7376759900931</c:v>
                </c:pt>
                <c:pt idx="1220">
                  <c:v>1218.736788316405</c:v>
                </c:pt>
                <c:pt idx="1221">
                  <c:v>1219.736000330141</c:v>
                </c:pt>
                <c:pt idx="1222">
                  <c:v>1220.735204463431</c:v>
                </c:pt>
                <c:pt idx="1223">
                  <c:v>1221.7343167897429</c:v>
                </c:pt>
                <c:pt idx="1224">
                  <c:v>1222.733528804408</c:v>
                </c:pt>
                <c:pt idx="1225">
                  <c:v>1223.732633248706</c:v>
                </c:pt>
                <c:pt idx="1226">
                  <c:v>1224.7318452633699</c:v>
                </c:pt>
                <c:pt idx="1227">
                  <c:v>1225.7310572771071</c:v>
                </c:pt>
                <c:pt idx="1228">
                  <c:v>1226.730161721257</c:v>
                </c:pt>
                <c:pt idx="1229">
                  <c:v>1227.7293737359221</c:v>
                </c:pt>
                <c:pt idx="1230">
                  <c:v>1228.7285857505869</c:v>
                </c:pt>
                <c:pt idx="1231">
                  <c:v>1229.727690194884</c:v>
                </c:pt>
                <c:pt idx="1232">
                  <c:v>1230.7269022095491</c:v>
                </c:pt>
                <c:pt idx="1233">
                  <c:v>1231.7261142232851</c:v>
                </c:pt>
                <c:pt idx="1234">
                  <c:v>1232.7252186674359</c:v>
                </c:pt>
                <c:pt idx="1235">
                  <c:v>1233.724430682101</c:v>
                </c:pt>
                <c:pt idx="1236">
                  <c:v>1234.7235430084129</c:v>
                </c:pt>
                <c:pt idx="1237">
                  <c:v>1235.72274714185</c:v>
                </c:pt>
                <c:pt idx="1238">
                  <c:v>1236.7219591555861</c:v>
                </c:pt>
                <c:pt idx="1239">
                  <c:v>1237.721071481898</c:v>
                </c:pt>
                <c:pt idx="1240">
                  <c:v>1238.720275615188</c:v>
                </c:pt>
                <c:pt idx="1241">
                  <c:v>1239.7194876298529</c:v>
                </c:pt>
                <c:pt idx="1242">
                  <c:v>1240.718599956165</c:v>
                </c:pt>
                <c:pt idx="1243">
                  <c:v>1241.717804089601</c:v>
                </c:pt>
                <c:pt idx="1244">
                  <c:v>1242.717016103338</c:v>
                </c:pt>
                <c:pt idx="1245">
                  <c:v>1243.7161284296501</c:v>
                </c:pt>
                <c:pt idx="1246">
                  <c:v>1244.7153325629399</c:v>
                </c:pt>
                <c:pt idx="1247">
                  <c:v>1245.714544577605</c:v>
                </c:pt>
                <c:pt idx="1248">
                  <c:v>1246.7136569039169</c:v>
                </c:pt>
                <c:pt idx="1249">
                  <c:v>1247.712861036425</c:v>
                </c:pt>
                <c:pt idx="1250">
                  <c:v>1248.7119733627369</c:v>
                </c:pt>
                <c:pt idx="1251">
                  <c:v>1249.711185377402</c:v>
                </c:pt>
                <c:pt idx="1252">
                  <c:v>1250.71039739192</c:v>
                </c:pt>
                <c:pt idx="1253">
                  <c:v>1251.709501836217</c:v>
                </c:pt>
                <c:pt idx="1254">
                  <c:v>1252.7087138508821</c:v>
                </c:pt>
                <c:pt idx="1255">
                  <c:v>1253.7079258646179</c:v>
                </c:pt>
                <c:pt idx="1256">
                  <c:v>1254.707030308916</c:v>
                </c:pt>
                <c:pt idx="1257">
                  <c:v>1255.70624232358</c:v>
                </c:pt>
                <c:pt idx="1258">
                  <c:v>1256.705454338098</c:v>
                </c:pt>
                <c:pt idx="1259">
                  <c:v>1257.7045587823959</c:v>
                </c:pt>
                <c:pt idx="1260">
                  <c:v>1258.7037707961319</c:v>
                </c:pt>
                <c:pt idx="1261">
                  <c:v>1259.702982810797</c:v>
                </c:pt>
                <c:pt idx="1262">
                  <c:v>1260.702087255095</c:v>
                </c:pt>
                <c:pt idx="1263">
                  <c:v>1261.7012992697589</c:v>
                </c:pt>
                <c:pt idx="1264">
                  <c:v>1262.700411596071</c:v>
                </c:pt>
                <c:pt idx="1265">
                  <c:v>1263.6996157293611</c:v>
                </c:pt>
                <c:pt idx="1266">
                  <c:v>1264.698827743098</c:v>
                </c:pt>
                <c:pt idx="1267">
                  <c:v>1265.6979400694099</c:v>
                </c:pt>
                <c:pt idx="1268">
                  <c:v>1266.6971442028459</c:v>
                </c:pt>
                <c:pt idx="1269">
                  <c:v>1267.696356217511</c:v>
                </c:pt>
                <c:pt idx="1270">
                  <c:v>1268.6954685438229</c:v>
                </c:pt>
                <c:pt idx="1271">
                  <c:v>1269.694672677113</c:v>
                </c:pt>
                <c:pt idx="1272">
                  <c:v>1270.693884690849</c:v>
                </c:pt>
                <c:pt idx="1273">
                  <c:v>1271.692997017162</c:v>
                </c:pt>
                <c:pt idx="1274">
                  <c:v>1272.6922011505981</c:v>
                </c:pt>
                <c:pt idx="1275">
                  <c:v>1273.69131347691</c:v>
                </c:pt>
                <c:pt idx="1276">
                  <c:v>1274.690525491575</c:v>
                </c:pt>
                <c:pt idx="1277">
                  <c:v>1275.689729623937</c:v>
                </c:pt>
                <c:pt idx="1278">
                  <c:v>1276.6888419502491</c:v>
                </c:pt>
                <c:pt idx="1279">
                  <c:v>1277.688053964913</c:v>
                </c:pt>
                <c:pt idx="1280">
                  <c:v>1278.68725809835</c:v>
                </c:pt>
                <c:pt idx="1281">
                  <c:v>1279.6863704246621</c:v>
                </c:pt>
                <c:pt idx="1282">
                  <c:v>1280.6855824393269</c:v>
                </c:pt>
                <c:pt idx="1283">
                  <c:v>1281.6847865716879</c:v>
                </c:pt>
                <c:pt idx="1284">
                  <c:v>1282.6838988980001</c:v>
                </c:pt>
                <c:pt idx="1285">
                  <c:v>1283.6831109126649</c:v>
                </c:pt>
                <c:pt idx="1286">
                  <c:v>1284.6823150461021</c:v>
                </c:pt>
                <c:pt idx="1287">
                  <c:v>1285.681427372414</c:v>
                </c:pt>
                <c:pt idx="1288">
                  <c:v>1286.68063938615</c:v>
                </c:pt>
                <c:pt idx="1289">
                  <c:v>1287.679743830301</c:v>
                </c:pt>
                <c:pt idx="1290">
                  <c:v>1288.678955844965</c:v>
                </c:pt>
                <c:pt idx="1291">
                  <c:v>1289.6781678596301</c:v>
                </c:pt>
                <c:pt idx="1292">
                  <c:v>1290.677272303928</c:v>
                </c:pt>
                <c:pt idx="1293">
                  <c:v>1291.676484318592</c:v>
                </c:pt>
                <c:pt idx="1294">
                  <c:v>1292.6756963323289</c:v>
                </c:pt>
                <c:pt idx="1295">
                  <c:v>1293.67480077648</c:v>
                </c:pt>
                <c:pt idx="1296">
                  <c:v>1294.6740127911439</c:v>
                </c:pt>
                <c:pt idx="1297">
                  <c:v>1295.673224805809</c:v>
                </c:pt>
                <c:pt idx="1298">
                  <c:v>1296.672329250106</c:v>
                </c:pt>
                <c:pt idx="1299">
                  <c:v>1297.6715412647709</c:v>
                </c:pt>
                <c:pt idx="1300">
                  <c:v>1298.6707532785069</c:v>
                </c:pt>
                <c:pt idx="1301">
                  <c:v>1299.669857722658</c:v>
                </c:pt>
                <c:pt idx="1302">
                  <c:v>1300.6690697373231</c:v>
                </c:pt>
                <c:pt idx="1303">
                  <c:v>1301.668182063635</c:v>
                </c:pt>
                <c:pt idx="1304">
                  <c:v>1302.6673861970719</c:v>
                </c:pt>
                <c:pt idx="1305">
                  <c:v>1303.6665982108079</c:v>
                </c:pt>
                <c:pt idx="1306">
                  <c:v>1304.66571053712</c:v>
                </c:pt>
                <c:pt idx="1307">
                  <c:v>1305.6649146704101</c:v>
                </c:pt>
                <c:pt idx="1308">
                  <c:v>1306.664126685075</c:v>
                </c:pt>
                <c:pt idx="1309">
                  <c:v>1307.6632390113871</c:v>
                </c:pt>
                <c:pt idx="1310">
                  <c:v>1308.662443144824</c:v>
                </c:pt>
                <c:pt idx="1311">
                  <c:v>1309.6616551585601</c:v>
                </c:pt>
                <c:pt idx="1312">
                  <c:v>1310.6607674848719</c:v>
                </c:pt>
                <c:pt idx="1313">
                  <c:v>1311.659971618162</c:v>
                </c:pt>
                <c:pt idx="1314">
                  <c:v>1312.6590839444741</c:v>
                </c:pt>
                <c:pt idx="1315">
                  <c:v>1313.658295959139</c:v>
                </c:pt>
                <c:pt idx="1316">
                  <c:v>1314.6575000916471</c:v>
                </c:pt>
                <c:pt idx="1317">
                  <c:v>1315.656612417959</c:v>
                </c:pt>
                <c:pt idx="1318">
                  <c:v>1316.6558244326241</c:v>
                </c:pt>
                <c:pt idx="1319">
                  <c:v>1317.6550285659141</c:v>
                </c:pt>
                <c:pt idx="1320">
                  <c:v>1318.654140892226</c:v>
                </c:pt>
                <c:pt idx="1321">
                  <c:v>1319.6533529068911</c:v>
                </c:pt>
                <c:pt idx="1322">
                  <c:v>1320.652557039399</c:v>
                </c:pt>
                <c:pt idx="1323">
                  <c:v>1321.6516693657111</c:v>
                </c:pt>
                <c:pt idx="1324">
                  <c:v>1322.6508813803759</c:v>
                </c:pt>
                <c:pt idx="1325">
                  <c:v>1323.650085513666</c:v>
                </c:pt>
                <c:pt idx="1326">
                  <c:v>1324.6491978399779</c:v>
                </c:pt>
                <c:pt idx="1327">
                  <c:v>1325.648409854643</c:v>
                </c:pt>
                <c:pt idx="1328">
                  <c:v>1326.6475142980121</c:v>
                </c:pt>
                <c:pt idx="1329">
                  <c:v>1327.646726312676</c:v>
                </c:pt>
                <c:pt idx="1330">
                  <c:v>1328.6459383273409</c:v>
                </c:pt>
                <c:pt idx="1331">
                  <c:v>1329.6450506535059</c:v>
                </c:pt>
                <c:pt idx="1332">
                  <c:v>1330.6442547869431</c:v>
                </c:pt>
                <c:pt idx="1333">
                  <c:v>1331.6434668006791</c:v>
                </c:pt>
                <c:pt idx="1334">
                  <c:v>1332.642579126991</c:v>
                </c:pt>
                <c:pt idx="1335">
                  <c:v>1333.6417832604279</c:v>
                </c:pt>
                <c:pt idx="1336">
                  <c:v>1334.6409952750921</c:v>
                </c:pt>
                <c:pt idx="1337">
                  <c:v>1335.640107601404</c:v>
                </c:pt>
                <c:pt idx="1338">
                  <c:v>1336.639311734695</c:v>
                </c:pt>
                <c:pt idx="1339">
                  <c:v>1337.638424060078</c:v>
                </c:pt>
                <c:pt idx="1340">
                  <c:v>1338.6376360747431</c:v>
                </c:pt>
                <c:pt idx="1341">
                  <c:v>1339.6368402081789</c:v>
                </c:pt>
                <c:pt idx="1342">
                  <c:v>1340.635952534491</c:v>
                </c:pt>
                <c:pt idx="1343">
                  <c:v>1341.6351645491559</c:v>
                </c:pt>
                <c:pt idx="1344">
                  <c:v>1342.634368681518</c:v>
                </c:pt>
                <c:pt idx="1345">
                  <c:v>1343.6334810078299</c:v>
                </c:pt>
                <c:pt idx="1346">
                  <c:v>1344.6326930224941</c:v>
                </c:pt>
                <c:pt idx="1347">
                  <c:v>1345.631897155931</c:v>
                </c:pt>
                <c:pt idx="1348">
                  <c:v>1346.6310094822429</c:v>
                </c:pt>
                <c:pt idx="1349">
                  <c:v>1347.630221496908</c:v>
                </c:pt>
                <c:pt idx="1350">
                  <c:v>1348.629425629269</c:v>
                </c:pt>
                <c:pt idx="1351">
                  <c:v>1349.6285379555809</c:v>
                </c:pt>
                <c:pt idx="1352">
                  <c:v>1350.627749970246</c:v>
                </c:pt>
                <c:pt idx="1353">
                  <c:v>1351.6268544145439</c:v>
                </c:pt>
                <c:pt idx="1354">
                  <c:v>1352.6260664292081</c:v>
                </c:pt>
                <c:pt idx="1355">
                  <c:v>1353.625278443873</c:v>
                </c:pt>
                <c:pt idx="1356">
                  <c:v>1354.624382887095</c:v>
                </c:pt>
                <c:pt idx="1357">
                  <c:v>1355.62359490176</c:v>
                </c:pt>
                <c:pt idx="1358">
                  <c:v>1356.6228069164249</c:v>
                </c:pt>
                <c:pt idx="1359">
                  <c:v>1357.6219113607219</c:v>
                </c:pt>
                <c:pt idx="1360">
                  <c:v>1358.621123375387</c:v>
                </c:pt>
                <c:pt idx="1361">
                  <c:v>1359.6203353891231</c:v>
                </c:pt>
                <c:pt idx="1362">
                  <c:v>1360.6194398332741</c:v>
                </c:pt>
                <c:pt idx="1363">
                  <c:v>1361.618651847939</c:v>
                </c:pt>
                <c:pt idx="1364">
                  <c:v>1362.6178638626029</c:v>
                </c:pt>
                <c:pt idx="1365">
                  <c:v>1363.6169683069011</c:v>
                </c:pt>
                <c:pt idx="1366">
                  <c:v>1364.6161803215659</c:v>
                </c:pt>
                <c:pt idx="1367">
                  <c:v>1365.615292646949</c:v>
                </c:pt>
                <c:pt idx="1368">
                  <c:v>1366.6144967802391</c:v>
                </c:pt>
                <c:pt idx="1369">
                  <c:v>1367.6137087949039</c:v>
                </c:pt>
                <c:pt idx="1370">
                  <c:v>1368.612821121216</c:v>
                </c:pt>
                <c:pt idx="1371">
                  <c:v>1369.612025254653</c:v>
                </c:pt>
                <c:pt idx="1372">
                  <c:v>1370.611237268389</c:v>
                </c:pt>
                <c:pt idx="1373">
                  <c:v>1371.6103495947009</c:v>
                </c:pt>
                <c:pt idx="1374">
                  <c:v>1372.6095537279909</c:v>
                </c:pt>
                <c:pt idx="1375">
                  <c:v>1373.608765742656</c:v>
                </c:pt>
                <c:pt idx="1376">
                  <c:v>1374.6078780689679</c:v>
                </c:pt>
                <c:pt idx="1377">
                  <c:v>1375.6070822024051</c:v>
                </c:pt>
                <c:pt idx="1378">
                  <c:v>1376.6061945277879</c:v>
                </c:pt>
                <c:pt idx="1379">
                  <c:v>1377.605406542453</c:v>
                </c:pt>
                <c:pt idx="1380">
                  <c:v>1378.6046106757431</c:v>
                </c:pt>
                <c:pt idx="1381">
                  <c:v>1379.6037230020549</c:v>
                </c:pt>
                <c:pt idx="1382">
                  <c:v>1380.60293501672</c:v>
                </c:pt>
                <c:pt idx="1383">
                  <c:v>1381.6021391492279</c:v>
                </c:pt>
                <c:pt idx="1384">
                  <c:v>1382.60125147554</c:v>
                </c:pt>
                <c:pt idx="1385">
                  <c:v>1383.6004634902049</c:v>
                </c:pt>
                <c:pt idx="1386">
                  <c:v>1384.599667623495</c:v>
                </c:pt>
                <c:pt idx="1387">
                  <c:v>1385.5987799498071</c:v>
                </c:pt>
                <c:pt idx="1388">
                  <c:v>1386.597991964471</c:v>
                </c:pt>
                <c:pt idx="1389">
                  <c:v>1387.59719609698</c:v>
                </c:pt>
                <c:pt idx="1390">
                  <c:v>1388.5963084232919</c:v>
                </c:pt>
                <c:pt idx="1391">
                  <c:v>1389.595520437957</c:v>
                </c:pt>
                <c:pt idx="1392">
                  <c:v>1390.5946248821069</c:v>
                </c:pt>
                <c:pt idx="1393">
                  <c:v>1391.593836896772</c:v>
                </c:pt>
                <c:pt idx="1394">
                  <c:v>1392.5930489114371</c:v>
                </c:pt>
                <c:pt idx="1395">
                  <c:v>1393.592153354806</c:v>
                </c:pt>
                <c:pt idx="1396">
                  <c:v>1394.5913653694699</c:v>
                </c:pt>
                <c:pt idx="1397">
                  <c:v>1395.590577384135</c:v>
                </c:pt>
                <c:pt idx="1398">
                  <c:v>1396.5896818282861</c:v>
                </c:pt>
                <c:pt idx="1399">
                  <c:v>1397.58889384295</c:v>
                </c:pt>
                <c:pt idx="1400">
                  <c:v>1398.588105856687</c:v>
                </c:pt>
                <c:pt idx="1401">
                  <c:v>1399.587210300984</c:v>
                </c:pt>
                <c:pt idx="1402">
                  <c:v>1400.5864223156491</c:v>
                </c:pt>
                <c:pt idx="1403">
                  <c:v>1401.585634330314</c:v>
                </c:pt>
                <c:pt idx="1404">
                  <c:v>1402.584738774465</c:v>
                </c:pt>
                <c:pt idx="1405">
                  <c:v>1403.5839507891289</c:v>
                </c:pt>
                <c:pt idx="1406">
                  <c:v>1404.5830631145129</c:v>
                </c:pt>
                <c:pt idx="1407">
                  <c:v>1405.5822672479489</c:v>
                </c:pt>
                <c:pt idx="1408">
                  <c:v>1406.581479262614</c:v>
                </c:pt>
                <c:pt idx="1409">
                  <c:v>1407.5805915889259</c:v>
                </c:pt>
                <c:pt idx="1410">
                  <c:v>1408.579803603591</c:v>
                </c:pt>
                <c:pt idx="1411">
                  <c:v>1409.579007735952</c:v>
                </c:pt>
                <c:pt idx="1412">
                  <c:v>1410.5781200622639</c:v>
                </c:pt>
                <c:pt idx="1413">
                  <c:v>1411.577332076929</c:v>
                </c:pt>
                <c:pt idx="1414">
                  <c:v>1412.5765362103659</c:v>
                </c:pt>
                <c:pt idx="1415">
                  <c:v>1413.575648536678</c:v>
                </c:pt>
                <c:pt idx="1416">
                  <c:v>1414.574860551342</c:v>
                </c:pt>
                <c:pt idx="1417">
                  <c:v>1415.5739649945649</c:v>
                </c:pt>
                <c:pt idx="1418">
                  <c:v>1416.57317700923</c:v>
                </c:pt>
                <c:pt idx="1419">
                  <c:v>1417.5723890238939</c:v>
                </c:pt>
                <c:pt idx="1420">
                  <c:v>1418.5714934681921</c:v>
                </c:pt>
                <c:pt idx="1421">
                  <c:v>1419.570705482857</c:v>
                </c:pt>
                <c:pt idx="1422">
                  <c:v>1420.5699174975209</c:v>
                </c:pt>
                <c:pt idx="1423">
                  <c:v>1421.5690219407441</c:v>
                </c:pt>
                <c:pt idx="1424">
                  <c:v>1422.568233955408</c:v>
                </c:pt>
                <c:pt idx="1425">
                  <c:v>1423.5674459700731</c:v>
                </c:pt>
                <c:pt idx="1426">
                  <c:v>1424.566550414371</c:v>
                </c:pt>
                <c:pt idx="1427">
                  <c:v>1425.565762429035</c:v>
                </c:pt>
                <c:pt idx="1428">
                  <c:v>1426.564974442771</c:v>
                </c:pt>
                <c:pt idx="1429">
                  <c:v>1427.5640788869221</c:v>
                </c:pt>
                <c:pt idx="1430">
                  <c:v>1428.5632909015869</c:v>
                </c:pt>
                <c:pt idx="1431">
                  <c:v>1429.562403227899</c:v>
                </c:pt>
                <c:pt idx="1432">
                  <c:v>1430.561607361336</c:v>
                </c:pt>
                <c:pt idx="1433">
                  <c:v>1431.5608193759999</c:v>
                </c:pt>
                <c:pt idx="1434">
                  <c:v>1432.5599317013839</c:v>
                </c:pt>
                <c:pt idx="1435">
                  <c:v>1433.559135834674</c:v>
                </c:pt>
                <c:pt idx="1436">
                  <c:v>1434.558347849339</c:v>
                </c:pt>
                <c:pt idx="1437">
                  <c:v>1435.5574601756509</c:v>
                </c:pt>
                <c:pt idx="1438">
                  <c:v>1436.556664309087</c:v>
                </c:pt>
                <c:pt idx="1439">
                  <c:v>1437.5558763228239</c:v>
                </c:pt>
                <c:pt idx="1440">
                  <c:v>1438.554988649136</c:v>
                </c:pt>
                <c:pt idx="1441">
                  <c:v>1439.5541927824261</c:v>
                </c:pt>
                <c:pt idx="1442">
                  <c:v>1440.55340479709</c:v>
                </c:pt>
                <c:pt idx="1443">
                  <c:v>1441.552517123403</c:v>
                </c:pt>
                <c:pt idx="1444">
                  <c:v>1442.5517212568391</c:v>
                </c:pt>
                <c:pt idx="1445">
                  <c:v>1443.550833582223</c:v>
                </c:pt>
                <c:pt idx="1446">
                  <c:v>1444.550045596887</c:v>
                </c:pt>
                <c:pt idx="1447">
                  <c:v>1445.549249730178</c:v>
                </c:pt>
                <c:pt idx="1448">
                  <c:v>1446.5483620564901</c:v>
                </c:pt>
                <c:pt idx="1449">
                  <c:v>1447.547574071154</c:v>
                </c:pt>
                <c:pt idx="1450">
                  <c:v>1448.546778204591</c:v>
                </c:pt>
                <c:pt idx="1451">
                  <c:v>1449.545890529974</c:v>
                </c:pt>
                <c:pt idx="1452">
                  <c:v>1450.5451025446389</c:v>
                </c:pt>
                <c:pt idx="1453">
                  <c:v>1451.5443066779289</c:v>
                </c:pt>
                <c:pt idx="1454">
                  <c:v>1452.5434190042411</c:v>
                </c:pt>
                <c:pt idx="1455">
                  <c:v>1453.5426310189059</c:v>
                </c:pt>
                <c:pt idx="1456">
                  <c:v>1454.541735462275</c:v>
                </c:pt>
                <c:pt idx="1457">
                  <c:v>1455.5409474769399</c:v>
                </c:pt>
                <c:pt idx="1458">
                  <c:v>1456.5401594916041</c:v>
                </c:pt>
                <c:pt idx="1459">
                  <c:v>1457.5392639357549</c:v>
                </c:pt>
                <c:pt idx="1460">
                  <c:v>1458.53847595042</c:v>
                </c:pt>
                <c:pt idx="1461">
                  <c:v>1459.5376879650839</c:v>
                </c:pt>
                <c:pt idx="1462">
                  <c:v>1460.536792408453</c:v>
                </c:pt>
                <c:pt idx="1463">
                  <c:v>1461.5360044231179</c:v>
                </c:pt>
                <c:pt idx="1464">
                  <c:v>1462.535216437783</c:v>
                </c:pt>
                <c:pt idx="1465">
                  <c:v>1463.534320881934</c:v>
                </c:pt>
                <c:pt idx="1466">
                  <c:v>1464.533532896598</c:v>
                </c:pt>
                <c:pt idx="1467">
                  <c:v>1465.532744910334</c:v>
                </c:pt>
                <c:pt idx="1468">
                  <c:v>1466.531849354632</c:v>
                </c:pt>
                <c:pt idx="1469">
                  <c:v>1467.531061369297</c:v>
                </c:pt>
                <c:pt idx="1470">
                  <c:v>1468.5301736956089</c:v>
                </c:pt>
                <c:pt idx="1471">
                  <c:v>1469.529377828899</c:v>
                </c:pt>
                <c:pt idx="1472">
                  <c:v>1470.5285898435641</c:v>
                </c:pt>
                <c:pt idx="1473">
                  <c:v>1471.5277021689469</c:v>
                </c:pt>
                <c:pt idx="1474">
                  <c:v>1472.5269063023841</c:v>
                </c:pt>
                <c:pt idx="1475">
                  <c:v>1473.526118317048</c:v>
                </c:pt>
                <c:pt idx="1476">
                  <c:v>1474.5252306433611</c:v>
                </c:pt>
                <c:pt idx="1477">
                  <c:v>1475.5244347766511</c:v>
                </c:pt>
                <c:pt idx="1478">
                  <c:v>1476.5236467913151</c:v>
                </c:pt>
                <c:pt idx="1479">
                  <c:v>1477.522759116699</c:v>
                </c:pt>
                <c:pt idx="1480">
                  <c:v>1478.521963250136</c:v>
                </c:pt>
                <c:pt idx="1481">
                  <c:v>1479.5211752647999</c:v>
                </c:pt>
                <c:pt idx="1482">
                  <c:v>1480.520287591112</c:v>
                </c:pt>
                <c:pt idx="1483">
                  <c:v>1481.5194917244021</c:v>
                </c:pt>
                <c:pt idx="1484">
                  <c:v>1482.5186040497861</c:v>
                </c:pt>
                <c:pt idx="1485">
                  <c:v>1483.51781606445</c:v>
                </c:pt>
                <c:pt idx="1486">
                  <c:v>1484.5170201978869</c:v>
                </c:pt>
                <c:pt idx="1487">
                  <c:v>1485.5161325241991</c:v>
                </c:pt>
                <c:pt idx="1488">
                  <c:v>1486.5153445388639</c:v>
                </c:pt>
                <c:pt idx="1489">
                  <c:v>1487.514556553529</c:v>
                </c:pt>
                <c:pt idx="1490">
                  <c:v>1488.513660996751</c:v>
                </c:pt>
                <c:pt idx="1491">
                  <c:v>1489.5128730114161</c:v>
                </c:pt>
                <c:pt idx="1492">
                  <c:v>1490.5120850260801</c:v>
                </c:pt>
                <c:pt idx="1493">
                  <c:v>1491.511189470378</c:v>
                </c:pt>
                <c:pt idx="1494">
                  <c:v>1492.5104014850431</c:v>
                </c:pt>
                <c:pt idx="1495">
                  <c:v>1493.5095138104259</c:v>
                </c:pt>
                <c:pt idx="1496">
                  <c:v>1494.508717943716</c:v>
                </c:pt>
                <c:pt idx="1497">
                  <c:v>1495.5079299583811</c:v>
                </c:pt>
                <c:pt idx="1498">
                  <c:v>1496.5070422846929</c:v>
                </c:pt>
                <c:pt idx="1499">
                  <c:v>1497.5062464181301</c:v>
                </c:pt>
                <c:pt idx="1500">
                  <c:v>1498.5054584327941</c:v>
                </c:pt>
                <c:pt idx="1501">
                  <c:v>1499.504570758178</c:v>
                </c:pt>
                <c:pt idx="1502">
                  <c:v>1500.5037748914681</c:v>
                </c:pt>
                <c:pt idx="1503">
                  <c:v>1501.502986906132</c:v>
                </c:pt>
                <c:pt idx="1504">
                  <c:v>1502.5020992324451</c:v>
                </c:pt>
                <c:pt idx="1505">
                  <c:v>1503.5013033658811</c:v>
                </c:pt>
                <c:pt idx="1506">
                  <c:v>1504.500515379618</c:v>
                </c:pt>
                <c:pt idx="1507">
                  <c:v>1505.4996277059299</c:v>
                </c:pt>
                <c:pt idx="1508">
                  <c:v>1506.49883183922</c:v>
                </c:pt>
                <c:pt idx="1509">
                  <c:v>1507.4979441655321</c:v>
                </c:pt>
                <c:pt idx="1510">
                  <c:v>1508.497156180196</c:v>
                </c:pt>
                <c:pt idx="1511">
                  <c:v>1509.496360313633</c:v>
                </c:pt>
                <c:pt idx="1512">
                  <c:v>1510.495472639017</c:v>
                </c:pt>
                <c:pt idx="1513">
                  <c:v>1511.4946846536809</c:v>
                </c:pt>
                <c:pt idx="1514">
                  <c:v>1512.493888786971</c:v>
                </c:pt>
                <c:pt idx="1515">
                  <c:v>1513.493001113284</c:v>
                </c:pt>
                <c:pt idx="1516">
                  <c:v>1514.4922131279479</c:v>
                </c:pt>
                <c:pt idx="1517">
                  <c:v>1515.4914172613851</c:v>
                </c:pt>
                <c:pt idx="1518">
                  <c:v>1516.4905295867679</c:v>
                </c:pt>
                <c:pt idx="1519">
                  <c:v>1517.489741601433</c:v>
                </c:pt>
                <c:pt idx="1520">
                  <c:v>1518.4889457347231</c:v>
                </c:pt>
                <c:pt idx="1521">
                  <c:v>1519.488058061035</c:v>
                </c:pt>
                <c:pt idx="1522">
                  <c:v>1520.4872700757001</c:v>
                </c:pt>
                <c:pt idx="1523">
                  <c:v>1521.4863745190689</c:v>
                </c:pt>
                <c:pt idx="1524">
                  <c:v>1522.485586533734</c:v>
                </c:pt>
                <c:pt idx="1525">
                  <c:v>1523.484798548398</c:v>
                </c:pt>
                <c:pt idx="1526">
                  <c:v>1524.483902992549</c:v>
                </c:pt>
                <c:pt idx="1527">
                  <c:v>1525.4831150072141</c:v>
                </c:pt>
                <c:pt idx="1528">
                  <c:v>1526.481795100915</c:v>
                </c:pt>
                <c:pt idx="1529">
                  <c:v>1527.4804835405839</c:v>
                </c:pt>
                <c:pt idx="1530">
                  <c:v>1528.479163634285</c:v>
                </c:pt>
                <c:pt idx="1531">
                  <c:v>1529.47774407666</c:v>
                </c:pt>
                <c:pt idx="1532">
                  <c:v>1530.4764241712901</c:v>
                </c:pt>
                <c:pt idx="1533">
                  <c:v>1531.4751126109579</c:v>
                </c:pt>
                <c:pt idx="1534">
                  <c:v>1532.4737927046599</c:v>
                </c:pt>
                <c:pt idx="1535">
                  <c:v>1533.472472798361</c:v>
                </c:pt>
                <c:pt idx="1536">
                  <c:v>1534.4711612389581</c:v>
                </c:pt>
                <c:pt idx="1537">
                  <c:v>1535.4697416813331</c:v>
                </c:pt>
                <c:pt idx="1538">
                  <c:v>1536.4684217750339</c:v>
                </c:pt>
                <c:pt idx="1539">
                  <c:v>1537.4671018687361</c:v>
                </c:pt>
                <c:pt idx="1540">
                  <c:v>1538.4657903084039</c:v>
                </c:pt>
                <c:pt idx="1541">
                  <c:v>1539.4644704030341</c:v>
                </c:pt>
                <c:pt idx="1542">
                  <c:v>1540.463150496736</c:v>
                </c:pt>
                <c:pt idx="1543">
                  <c:v>1541.46173928591</c:v>
                </c:pt>
                <c:pt idx="1544">
                  <c:v>1542.4604193796119</c:v>
                </c:pt>
                <c:pt idx="1545">
                  <c:v>1543.4590994742409</c:v>
                </c:pt>
                <c:pt idx="1546">
                  <c:v>1544.4577879139099</c:v>
                </c:pt>
                <c:pt idx="1547">
                  <c:v>1545.456468007611</c:v>
                </c:pt>
                <c:pt idx="1548">
                  <c:v>1546.4551481013129</c:v>
                </c:pt>
                <c:pt idx="1549">
                  <c:v>1547.453828195014</c:v>
                </c:pt>
                <c:pt idx="1550">
                  <c:v>1548.452416985117</c:v>
                </c:pt>
                <c:pt idx="1551">
                  <c:v>1549.451097078819</c:v>
                </c:pt>
                <c:pt idx="1552">
                  <c:v>1550.44977717252</c:v>
                </c:pt>
                <c:pt idx="1553">
                  <c:v>1551.448465612189</c:v>
                </c:pt>
                <c:pt idx="1554">
                  <c:v>1552.447145706818</c:v>
                </c:pt>
                <c:pt idx="1555">
                  <c:v>1553.44582580052</c:v>
                </c:pt>
                <c:pt idx="1556">
                  <c:v>1554.444406242895</c:v>
                </c:pt>
                <c:pt idx="1557">
                  <c:v>1555.443094682563</c:v>
                </c:pt>
                <c:pt idx="1558">
                  <c:v>1556.441774776265</c:v>
                </c:pt>
                <c:pt idx="1559">
                  <c:v>1557.4404548708951</c:v>
                </c:pt>
                <c:pt idx="1560">
                  <c:v>1558.4391433105629</c:v>
                </c:pt>
                <c:pt idx="1561">
                  <c:v>1559.4378234042649</c:v>
                </c:pt>
                <c:pt idx="1562">
                  <c:v>1560.4364038466399</c:v>
                </c:pt>
                <c:pt idx="1563">
                  <c:v>1561.435083940341</c:v>
                </c:pt>
                <c:pt idx="1564">
                  <c:v>1562.4337723809381</c:v>
                </c:pt>
                <c:pt idx="1565">
                  <c:v>1563.4324524746389</c:v>
                </c:pt>
                <c:pt idx="1566">
                  <c:v>1564.4311325683409</c:v>
                </c:pt>
                <c:pt idx="1567">
                  <c:v>1565.429821008009</c:v>
                </c:pt>
                <c:pt idx="1568">
                  <c:v>1566.4285011026391</c:v>
                </c:pt>
                <c:pt idx="1569">
                  <c:v>1567.4270815450141</c:v>
                </c:pt>
                <c:pt idx="1570">
                  <c:v>1568.4257699846819</c:v>
                </c:pt>
                <c:pt idx="1571">
                  <c:v>1569.4244500783841</c:v>
                </c:pt>
                <c:pt idx="1572">
                  <c:v>1570.4231301720849</c:v>
                </c:pt>
                <c:pt idx="1573">
                  <c:v>1571.4218102667151</c:v>
                </c:pt>
                <c:pt idx="1574">
                  <c:v>1572.420498706384</c:v>
                </c:pt>
                <c:pt idx="1575">
                  <c:v>1573.419079148759</c:v>
                </c:pt>
                <c:pt idx="1576">
                  <c:v>1574.4177592424601</c:v>
                </c:pt>
                <c:pt idx="1577">
                  <c:v>1575.416447682129</c:v>
                </c:pt>
                <c:pt idx="1578">
                  <c:v>1576.415127776758</c:v>
                </c:pt>
                <c:pt idx="1579">
                  <c:v>1577.41380787046</c:v>
                </c:pt>
                <c:pt idx="1580">
                  <c:v>1578.4124879641611</c:v>
                </c:pt>
                <c:pt idx="1581">
                  <c:v>1579.4110767533359</c:v>
                </c:pt>
                <c:pt idx="1582">
                  <c:v>1580.409756847037</c:v>
                </c:pt>
                <c:pt idx="1583">
                  <c:v>1581.4084369416671</c:v>
                </c:pt>
                <c:pt idx="1584">
                  <c:v>1582.4071253813361</c:v>
                </c:pt>
                <c:pt idx="1585">
                  <c:v>1583.4058054750369</c:v>
                </c:pt>
                <c:pt idx="1586">
                  <c:v>1584.4044855687389</c:v>
                </c:pt>
                <c:pt idx="1587">
                  <c:v>1585.4031656633681</c:v>
                </c:pt>
                <c:pt idx="1588">
                  <c:v>1586.4017544525429</c:v>
                </c:pt>
                <c:pt idx="1589">
                  <c:v>1587.400434546244</c:v>
                </c:pt>
                <c:pt idx="1590">
                  <c:v>1588.399114639946</c:v>
                </c:pt>
                <c:pt idx="1591">
                  <c:v>1589.397803079615</c:v>
                </c:pt>
                <c:pt idx="1592">
                  <c:v>1590.3964831742439</c:v>
                </c:pt>
                <c:pt idx="1593">
                  <c:v>1591.3951632679459</c:v>
                </c:pt>
                <c:pt idx="1594">
                  <c:v>1592.3937520571201</c:v>
                </c:pt>
                <c:pt idx="1595">
                  <c:v>1593.3924321508221</c:v>
                </c:pt>
                <c:pt idx="1596">
                  <c:v>1594.391112245451</c:v>
                </c:pt>
                <c:pt idx="1597">
                  <c:v>1595.389792339153</c:v>
                </c:pt>
                <c:pt idx="1598">
                  <c:v>1596.388480778822</c:v>
                </c:pt>
                <c:pt idx="1599">
                  <c:v>1597.3871608725231</c:v>
                </c:pt>
                <c:pt idx="1600">
                  <c:v>1598.385741314898</c:v>
                </c:pt>
                <c:pt idx="1601">
                  <c:v>1599.384429755494</c:v>
                </c:pt>
                <c:pt idx="1602">
                  <c:v>1600.383109849196</c:v>
                </c:pt>
                <c:pt idx="1603">
                  <c:v>1601.381789942898</c:v>
                </c:pt>
                <c:pt idx="1604">
                  <c:v>1602.380470036599</c:v>
                </c:pt>
                <c:pt idx="1605">
                  <c:v>1603.379158477195</c:v>
                </c:pt>
                <c:pt idx="1606">
                  <c:v>1604.377838570897</c:v>
                </c:pt>
                <c:pt idx="1607">
                  <c:v>1605.376419013272</c:v>
                </c:pt>
                <c:pt idx="1608">
                  <c:v>1606.37510745294</c:v>
                </c:pt>
                <c:pt idx="1609">
                  <c:v>1607.373787546642</c:v>
                </c:pt>
                <c:pt idx="1610">
                  <c:v>1608.3724676412719</c:v>
                </c:pt>
                <c:pt idx="1611">
                  <c:v>1609.371147734973</c:v>
                </c:pt>
                <c:pt idx="1612">
                  <c:v>1610.3698361746419</c:v>
                </c:pt>
                <c:pt idx="1613">
                  <c:v>1611.3684166170169</c:v>
                </c:pt>
                <c:pt idx="1614">
                  <c:v>1612.367096710718</c:v>
                </c:pt>
                <c:pt idx="1615">
                  <c:v>1613.3657851513151</c:v>
                </c:pt>
                <c:pt idx="1616">
                  <c:v>1614.3644652450159</c:v>
                </c:pt>
                <c:pt idx="1617">
                  <c:v>1615.3631453387179</c:v>
                </c:pt>
                <c:pt idx="1618">
                  <c:v>1616.361833778386</c:v>
                </c:pt>
                <c:pt idx="1619">
                  <c:v>1617.3605138730161</c:v>
                </c:pt>
                <c:pt idx="1620">
                  <c:v>1618.3590943153911</c:v>
                </c:pt>
                <c:pt idx="1621">
                  <c:v>1619.3577744090919</c:v>
                </c:pt>
                <c:pt idx="1622">
                  <c:v>1620.3564628487611</c:v>
                </c:pt>
                <c:pt idx="1623">
                  <c:v>1621.355142942462</c:v>
                </c:pt>
                <c:pt idx="1624">
                  <c:v>1622.3538230370921</c:v>
                </c:pt>
                <c:pt idx="1625">
                  <c:v>1623.352511476761</c:v>
                </c:pt>
                <c:pt idx="1626">
                  <c:v>1624.351091919136</c:v>
                </c:pt>
                <c:pt idx="1627">
                  <c:v>1625.3497720128371</c:v>
                </c:pt>
                <c:pt idx="1628">
                  <c:v>1626.3484521065391</c:v>
                </c:pt>
                <c:pt idx="1629">
                  <c:v>1627.347140547135</c:v>
                </c:pt>
                <c:pt idx="1630">
                  <c:v>1628.345820640837</c:v>
                </c:pt>
                <c:pt idx="1631">
                  <c:v>1629.3445007345381</c:v>
                </c:pt>
                <c:pt idx="1632">
                  <c:v>1630.3430895237129</c:v>
                </c:pt>
                <c:pt idx="1633">
                  <c:v>1631.3417696183419</c:v>
                </c:pt>
                <c:pt idx="1634">
                  <c:v>1632.3404497120439</c:v>
                </c:pt>
                <c:pt idx="1635">
                  <c:v>1633.339129805745</c:v>
                </c:pt>
                <c:pt idx="1636">
                  <c:v>1634.3378182454139</c:v>
                </c:pt>
                <c:pt idx="1637">
                  <c:v>1635.336498339115</c:v>
                </c:pt>
                <c:pt idx="1638">
                  <c:v>1636.3351784337451</c:v>
                </c:pt>
                <c:pt idx="1639">
                  <c:v>1637.33376722292</c:v>
                </c:pt>
                <c:pt idx="1640">
                  <c:v>1638.332447316621</c:v>
                </c:pt>
                <c:pt idx="1641">
                  <c:v>1639.331127410323</c:v>
                </c:pt>
                <c:pt idx="1642">
                  <c:v>1640.329815850919</c:v>
                </c:pt>
                <c:pt idx="1643">
                  <c:v>1641.328495944621</c:v>
                </c:pt>
                <c:pt idx="1644">
                  <c:v>1642.327176038322</c:v>
                </c:pt>
                <c:pt idx="1645">
                  <c:v>1643.325756480697</c:v>
                </c:pt>
                <c:pt idx="1646">
                  <c:v>1644.324444920366</c:v>
                </c:pt>
                <c:pt idx="1647">
                  <c:v>1645.323125014995</c:v>
                </c:pt>
                <c:pt idx="1648">
                  <c:v>1646.3218051086969</c:v>
                </c:pt>
                <c:pt idx="1649">
                  <c:v>1647.320493548365</c:v>
                </c:pt>
                <c:pt idx="1650">
                  <c:v>1648.319173642067</c:v>
                </c:pt>
                <c:pt idx="1651">
                  <c:v>1649.317754084442</c:v>
                </c:pt>
                <c:pt idx="1652">
                  <c:v>1650.3164341790721</c:v>
                </c:pt>
                <c:pt idx="1653">
                  <c:v>1651.3151226187399</c:v>
                </c:pt>
                <c:pt idx="1654">
                  <c:v>1652.3138027124421</c:v>
                </c:pt>
                <c:pt idx="1655">
                  <c:v>1653.312482806143</c:v>
                </c:pt>
                <c:pt idx="1656">
                  <c:v>1654.3111712467401</c:v>
                </c:pt>
                <c:pt idx="1657">
                  <c:v>1655.3098513404409</c:v>
                </c:pt>
                <c:pt idx="1658">
                  <c:v>1656.3084317828159</c:v>
                </c:pt>
                <c:pt idx="1659">
                  <c:v>1657.3071118765181</c:v>
                </c:pt>
                <c:pt idx="1660">
                  <c:v>1658.3058003161859</c:v>
                </c:pt>
                <c:pt idx="1661">
                  <c:v>1659.304480410816</c:v>
                </c:pt>
                <c:pt idx="1662">
                  <c:v>1660.3031605045171</c:v>
                </c:pt>
                <c:pt idx="1663">
                  <c:v>1661.3018489441861</c:v>
                </c:pt>
                <c:pt idx="1664">
                  <c:v>1662.3004293865611</c:v>
                </c:pt>
                <c:pt idx="1665">
                  <c:v>1663.2991094802619</c:v>
                </c:pt>
                <c:pt idx="1666">
                  <c:v>1664.297797920859</c:v>
                </c:pt>
                <c:pt idx="1667">
                  <c:v>1665.2964780145601</c:v>
                </c:pt>
                <c:pt idx="1668">
                  <c:v>1666.2951581082621</c:v>
                </c:pt>
                <c:pt idx="1669">
                  <c:v>1667.2938382019629</c:v>
                </c:pt>
                <c:pt idx="1670">
                  <c:v>1668.292426991138</c:v>
                </c:pt>
                <c:pt idx="1671">
                  <c:v>1669.2911070857681</c:v>
                </c:pt>
                <c:pt idx="1672">
                  <c:v>1670.2897871794689</c:v>
                </c:pt>
                <c:pt idx="1673">
                  <c:v>1671.2884756191379</c:v>
                </c:pt>
                <c:pt idx="1674">
                  <c:v>1672.287155712839</c:v>
                </c:pt>
                <c:pt idx="1675">
                  <c:v>1673.2858358074691</c:v>
                </c:pt>
                <c:pt idx="1676">
                  <c:v>1674.2845159011699</c:v>
                </c:pt>
                <c:pt idx="1677">
                  <c:v>1675.283104690345</c:v>
                </c:pt>
                <c:pt idx="1678">
                  <c:v>1676.281784784047</c:v>
                </c:pt>
                <c:pt idx="1679">
                  <c:v>1677.280464877748</c:v>
                </c:pt>
                <c:pt idx="1680">
                  <c:v>1678.279153318344</c:v>
                </c:pt>
                <c:pt idx="1681">
                  <c:v>1679.277833412046</c:v>
                </c:pt>
                <c:pt idx="1682">
                  <c:v>1680.276513505748</c:v>
                </c:pt>
                <c:pt idx="1683">
                  <c:v>1681.275093948123</c:v>
                </c:pt>
                <c:pt idx="1684">
                  <c:v>1682.2737823887189</c:v>
                </c:pt>
                <c:pt idx="1685">
                  <c:v>1683.27246248242</c:v>
                </c:pt>
                <c:pt idx="1686">
                  <c:v>1684.271142576122</c:v>
                </c:pt>
                <c:pt idx="1687">
                  <c:v>1685.26983101579</c:v>
                </c:pt>
                <c:pt idx="1688">
                  <c:v>1686.2685111104199</c:v>
                </c:pt>
                <c:pt idx="1689">
                  <c:v>1687.2670915527949</c:v>
                </c:pt>
                <c:pt idx="1690">
                  <c:v>1688.2657799924641</c:v>
                </c:pt>
                <c:pt idx="1691">
                  <c:v>1689.2644600861649</c:v>
                </c:pt>
                <c:pt idx="1692">
                  <c:v>1690.2631401798669</c:v>
                </c:pt>
                <c:pt idx="1693">
                  <c:v>1691.2618202744959</c:v>
                </c:pt>
                <c:pt idx="1694">
                  <c:v>1692.2605087141651</c:v>
                </c:pt>
                <c:pt idx="1695">
                  <c:v>1693.2591888078659</c:v>
                </c:pt>
                <c:pt idx="1696">
                  <c:v>1694.2577692502409</c:v>
                </c:pt>
                <c:pt idx="1697">
                  <c:v>1695.2564576899099</c:v>
                </c:pt>
                <c:pt idx="1698">
                  <c:v>1696.25513778454</c:v>
                </c:pt>
                <c:pt idx="1699">
                  <c:v>1697.2538178782411</c:v>
                </c:pt>
                <c:pt idx="1700">
                  <c:v>1698.2524979719431</c:v>
                </c:pt>
                <c:pt idx="1701">
                  <c:v>1699.2511864116109</c:v>
                </c:pt>
                <c:pt idx="1702">
                  <c:v>1700.2497668539861</c:v>
                </c:pt>
                <c:pt idx="1703">
                  <c:v>1701.248446948616</c:v>
                </c:pt>
                <c:pt idx="1704">
                  <c:v>1702.2471353882841</c:v>
                </c:pt>
                <c:pt idx="1705">
                  <c:v>1703.245815481986</c:v>
                </c:pt>
                <c:pt idx="1706">
                  <c:v>1704.2444955756871</c:v>
                </c:pt>
                <c:pt idx="1707">
                  <c:v>1705.243175670161</c:v>
                </c:pt>
                <c:pt idx="1708">
                  <c:v>1706.2417644594921</c:v>
                </c:pt>
                <c:pt idx="1709">
                  <c:v>1707.2404445531929</c:v>
                </c:pt>
                <c:pt idx="1710">
                  <c:v>1708.23912464674</c:v>
                </c:pt>
                <c:pt idx="1711">
                  <c:v>1709.2378130865641</c:v>
                </c:pt>
                <c:pt idx="1712">
                  <c:v>1710.2364931811931</c:v>
                </c:pt>
                <c:pt idx="1713">
                  <c:v>1711.23517327474</c:v>
                </c:pt>
                <c:pt idx="1714">
                  <c:v>1712.233861714564</c:v>
                </c:pt>
                <c:pt idx="1715">
                  <c:v>1713.232442156939</c:v>
                </c:pt>
                <c:pt idx="1716">
                  <c:v>1714.231122250485</c:v>
                </c:pt>
                <c:pt idx="1717">
                  <c:v>1715.229802345114</c:v>
                </c:pt>
                <c:pt idx="1718">
                  <c:v>1716.228490784938</c:v>
                </c:pt>
                <c:pt idx="1719">
                  <c:v>1717.2271708784849</c:v>
                </c:pt>
                <c:pt idx="1720">
                  <c:v>1718.225850972186</c:v>
                </c:pt>
                <c:pt idx="1721">
                  <c:v>1719.224439761517</c:v>
                </c:pt>
                <c:pt idx="1722">
                  <c:v>1720.2231198559909</c:v>
                </c:pt>
                <c:pt idx="1723">
                  <c:v>1721.221799949692</c:v>
                </c:pt>
                <c:pt idx="1724">
                  <c:v>1722.220480043394</c:v>
                </c:pt>
                <c:pt idx="1725">
                  <c:v>1723.219168483062</c:v>
                </c:pt>
                <c:pt idx="1726">
                  <c:v>1724.2178485776919</c:v>
                </c:pt>
                <c:pt idx="1727">
                  <c:v>1725.2164290200669</c:v>
                </c:pt>
                <c:pt idx="1728">
                  <c:v>1726.215117459735</c:v>
                </c:pt>
                <c:pt idx="1729">
                  <c:v>1727.213797553437</c:v>
                </c:pt>
                <c:pt idx="1730">
                  <c:v>1728.2124776480671</c:v>
                </c:pt>
                <c:pt idx="1731">
                  <c:v>1729.2111577417679</c:v>
                </c:pt>
                <c:pt idx="1732">
                  <c:v>1730.2098461814369</c:v>
                </c:pt>
                <c:pt idx="1733">
                  <c:v>1731.208526275138</c:v>
                </c:pt>
                <c:pt idx="1734">
                  <c:v>1732.2071067175129</c:v>
                </c:pt>
                <c:pt idx="1735">
                  <c:v>1733.20579515811</c:v>
                </c:pt>
                <c:pt idx="1736">
                  <c:v>1734.2044752518109</c:v>
                </c:pt>
                <c:pt idx="1737">
                  <c:v>1735.2031553455131</c:v>
                </c:pt>
                <c:pt idx="1738">
                  <c:v>1736.2018437851809</c:v>
                </c:pt>
                <c:pt idx="1739">
                  <c:v>1737.200523879811</c:v>
                </c:pt>
                <c:pt idx="1740">
                  <c:v>1738.199104322186</c:v>
                </c:pt>
                <c:pt idx="1741">
                  <c:v>1739.1977844158871</c:v>
                </c:pt>
                <c:pt idx="1742">
                  <c:v>1740.1964728555561</c:v>
                </c:pt>
                <c:pt idx="1743">
                  <c:v>1741.1951529492569</c:v>
                </c:pt>
                <c:pt idx="1744">
                  <c:v>1742.193833043887</c:v>
                </c:pt>
                <c:pt idx="1745">
                  <c:v>1743.192521483556</c:v>
                </c:pt>
                <c:pt idx="1746">
                  <c:v>1744.191101925931</c:v>
                </c:pt>
                <c:pt idx="1747">
                  <c:v>1745.189782019632</c:v>
                </c:pt>
                <c:pt idx="1748">
                  <c:v>1746.188462113334</c:v>
                </c:pt>
                <c:pt idx="1749">
                  <c:v>1747.18715055393</c:v>
                </c:pt>
                <c:pt idx="1750">
                  <c:v>1748.185830647632</c:v>
                </c:pt>
                <c:pt idx="1751">
                  <c:v>1749.184510741333</c:v>
                </c:pt>
                <c:pt idx="1752">
                  <c:v>1750.183199181002</c:v>
                </c:pt>
                <c:pt idx="1753">
                  <c:v>1751.181779623377</c:v>
                </c:pt>
                <c:pt idx="1754">
                  <c:v>1752.180459718006</c:v>
                </c:pt>
                <c:pt idx="1755">
                  <c:v>1753.179139811708</c:v>
                </c:pt>
                <c:pt idx="1756">
                  <c:v>1754.177828251376</c:v>
                </c:pt>
                <c:pt idx="1757">
                  <c:v>1755.176508345078</c:v>
                </c:pt>
                <c:pt idx="1758">
                  <c:v>1756.175188439707</c:v>
                </c:pt>
                <c:pt idx="1759">
                  <c:v>1757.173777228882</c:v>
                </c:pt>
                <c:pt idx="1760">
                  <c:v>1758.172457322584</c:v>
                </c:pt>
                <c:pt idx="1761">
                  <c:v>1759.1711374162851</c:v>
                </c:pt>
                <c:pt idx="1762">
                  <c:v>1760.1698258559541</c:v>
                </c:pt>
                <c:pt idx="1763">
                  <c:v>1761.168505950583</c:v>
                </c:pt>
                <c:pt idx="1764">
                  <c:v>1762.167186044285</c:v>
                </c:pt>
                <c:pt idx="1765">
                  <c:v>1763.16576648666</c:v>
                </c:pt>
                <c:pt idx="1766">
                  <c:v>1764.1644549263281</c:v>
                </c:pt>
                <c:pt idx="1767">
                  <c:v>1765.16313502003</c:v>
                </c:pt>
                <c:pt idx="1768">
                  <c:v>1766.161815114659</c:v>
                </c:pt>
                <c:pt idx="1769">
                  <c:v>1767.160503554328</c:v>
                </c:pt>
                <c:pt idx="1770">
                  <c:v>1768.15918364803</c:v>
                </c:pt>
                <c:pt idx="1771">
                  <c:v>1769.157863741731</c:v>
                </c:pt>
                <c:pt idx="1772">
                  <c:v>1770.1564441850339</c:v>
                </c:pt>
                <c:pt idx="1773">
                  <c:v>1771.1551326247029</c:v>
                </c:pt>
                <c:pt idx="1774">
                  <c:v>1772.153812718404</c:v>
                </c:pt>
                <c:pt idx="1775">
                  <c:v>1773.1524928121059</c:v>
                </c:pt>
                <c:pt idx="1776">
                  <c:v>1774.151181251774</c:v>
                </c:pt>
                <c:pt idx="1777">
                  <c:v>1775.1498613464039</c:v>
                </c:pt>
                <c:pt idx="1778">
                  <c:v>1776.1484417887791</c:v>
                </c:pt>
                <c:pt idx="1779">
                  <c:v>1777.14712188248</c:v>
                </c:pt>
                <c:pt idx="1780">
                  <c:v>1778.1458103221489</c:v>
                </c:pt>
                <c:pt idx="1781">
                  <c:v>1779.144490416779</c:v>
                </c:pt>
                <c:pt idx="1782">
                  <c:v>1780.1431705104801</c:v>
                </c:pt>
                <c:pt idx="1783">
                  <c:v>1781.1418589501491</c:v>
                </c:pt>
                <c:pt idx="1784">
                  <c:v>1782.1404393925241</c:v>
                </c:pt>
                <c:pt idx="1785">
                  <c:v>1783.1391194862249</c:v>
                </c:pt>
                <c:pt idx="1786">
                  <c:v>1784.137807926822</c:v>
                </c:pt>
                <c:pt idx="1787">
                  <c:v>1785.1364880205231</c:v>
                </c:pt>
                <c:pt idx="1788">
                  <c:v>1786.1351681142251</c:v>
                </c:pt>
                <c:pt idx="1789">
                  <c:v>1787.1338482079259</c:v>
                </c:pt>
                <c:pt idx="1790">
                  <c:v>1788.132536648523</c:v>
                </c:pt>
                <c:pt idx="1791">
                  <c:v>1789.131117090898</c:v>
                </c:pt>
                <c:pt idx="1792">
                  <c:v>1790.1297971845991</c:v>
                </c:pt>
                <c:pt idx="1793">
                  <c:v>1791.128485624268</c:v>
                </c:pt>
                <c:pt idx="1794">
                  <c:v>1792.1271657179691</c:v>
                </c:pt>
                <c:pt idx="1795">
                  <c:v>1793.125845812599</c:v>
                </c:pt>
                <c:pt idx="1796">
                  <c:v>1794.1245259063001</c:v>
                </c:pt>
                <c:pt idx="1797">
                  <c:v>1795.1231146954749</c:v>
                </c:pt>
                <c:pt idx="1798">
                  <c:v>1796.121794789176</c:v>
                </c:pt>
                <c:pt idx="1799">
                  <c:v>1797.1204748828779</c:v>
                </c:pt>
                <c:pt idx="1800">
                  <c:v>1798.1191633234739</c:v>
                </c:pt>
                <c:pt idx="1801">
                  <c:v>1799.1178434171759</c:v>
                </c:pt>
                <c:pt idx="1802">
                  <c:v>1800.116523510877</c:v>
                </c:pt>
                <c:pt idx="1803">
                  <c:v>1801.1151039532519</c:v>
                </c:pt>
                <c:pt idx="1804">
                  <c:v>1802.1137923929209</c:v>
                </c:pt>
                <c:pt idx="1805">
                  <c:v>1803.112472487551</c:v>
                </c:pt>
                <c:pt idx="1806">
                  <c:v>1804.1111525812521</c:v>
                </c:pt>
                <c:pt idx="1807">
                  <c:v>1805.1098410209211</c:v>
                </c:pt>
                <c:pt idx="1808">
                  <c:v>1806.1085211146219</c:v>
                </c:pt>
                <c:pt idx="1809">
                  <c:v>1807.107201209252</c:v>
                </c:pt>
                <c:pt idx="1810">
                  <c:v>1808.105789998426</c:v>
                </c:pt>
                <c:pt idx="1811">
                  <c:v>1809.1044700921279</c:v>
                </c:pt>
                <c:pt idx="1812">
                  <c:v>1810.103150185829</c:v>
                </c:pt>
                <c:pt idx="1813">
                  <c:v>1811.101830279531</c:v>
                </c:pt>
                <c:pt idx="1814">
                  <c:v>1812.100518720127</c:v>
                </c:pt>
                <c:pt idx="1815">
                  <c:v>1813.0991988138289</c:v>
                </c:pt>
                <c:pt idx="1816">
                  <c:v>1814.0977792562039</c:v>
                </c:pt>
                <c:pt idx="1817">
                  <c:v>1815.096467695872</c:v>
                </c:pt>
                <c:pt idx="1818">
                  <c:v>1816.0951477905021</c:v>
                </c:pt>
                <c:pt idx="1819">
                  <c:v>1817.0938278842041</c:v>
                </c:pt>
                <c:pt idx="1820">
                  <c:v>1818.0925079779049</c:v>
                </c:pt>
                <c:pt idx="1821">
                  <c:v>1819.0911964175741</c:v>
                </c:pt>
                <c:pt idx="1822">
                  <c:v>1820.089876511275</c:v>
                </c:pt>
                <c:pt idx="1823">
                  <c:v>1821.0884569545781</c:v>
                </c:pt>
                <c:pt idx="1824">
                  <c:v>1822.087145394247</c:v>
                </c:pt>
                <c:pt idx="1825">
                  <c:v>1823.0858254879479</c:v>
                </c:pt>
                <c:pt idx="1826">
                  <c:v>1824.0845055816501</c:v>
                </c:pt>
                <c:pt idx="1827">
                  <c:v>1825.0831940222461</c:v>
                </c:pt>
                <c:pt idx="1828">
                  <c:v>1826.081874115948</c:v>
                </c:pt>
                <c:pt idx="1829">
                  <c:v>1827.080454558323</c:v>
                </c:pt>
                <c:pt idx="1830">
                  <c:v>1828.0791346520241</c:v>
                </c:pt>
                <c:pt idx="1831">
                  <c:v>1829.0778230916931</c:v>
                </c:pt>
                <c:pt idx="1832">
                  <c:v>1830.076503186322</c:v>
                </c:pt>
                <c:pt idx="1833">
                  <c:v>1831.075183280024</c:v>
                </c:pt>
                <c:pt idx="1834">
                  <c:v>1832.073871719693</c:v>
                </c:pt>
                <c:pt idx="1835">
                  <c:v>1833.072452162068</c:v>
                </c:pt>
                <c:pt idx="1836">
                  <c:v>1834.071132255769</c:v>
                </c:pt>
                <c:pt idx="1837">
                  <c:v>1835.0698123503989</c:v>
                </c:pt>
                <c:pt idx="1838">
                  <c:v>1836.068500790067</c:v>
                </c:pt>
                <c:pt idx="1839">
                  <c:v>1837.067180883769</c:v>
                </c:pt>
                <c:pt idx="1840">
                  <c:v>1838.06586097747</c:v>
                </c:pt>
                <c:pt idx="1841">
                  <c:v>1839.0645494180669</c:v>
                </c:pt>
                <c:pt idx="1842">
                  <c:v>1840.0631298604419</c:v>
                </c:pt>
                <c:pt idx="1843">
                  <c:v>1841.061809954143</c:v>
                </c:pt>
                <c:pt idx="1844">
                  <c:v>1842.060490047845</c:v>
                </c:pt>
                <c:pt idx="1845">
                  <c:v>1843.059178487513</c:v>
                </c:pt>
                <c:pt idx="1846">
                  <c:v>1844.0578585821429</c:v>
                </c:pt>
                <c:pt idx="1847">
                  <c:v>1845.056538675844</c:v>
                </c:pt>
                <c:pt idx="1848">
                  <c:v>1846.055127465019</c:v>
                </c:pt>
                <c:pt idx="1849">
                  <c:v>1847.053807558721</c:v>
                </c:pt>
                <c:pt idx="1850">
                  <c:v>1848.0524876524221</c:v>
                </c:pt>
                <c:pt idx="1851">
                  <c:v>1849.051167747052</c:v>
                </c:pt>
                <c:pt idx="1852">
                  <c:v>1850.04985618672</c:v>
                </c:pt>
                <c:pt idx="1853">
                  <c:v>1851.048536280422</c:v>
                </c:pt>
                <c:pt idx="1854">
                  <c:v>1852.047116722797</c:v>
                </c:pt>
                <c:pt idx="1855">
                  <c:v>1853.0458051624651</c:v>
                </c:pt>
                <c:pt idx="1856">
                  <c:v>1854.0444852570949</c:v>
                </c:pt>
                <c:pt idx="1857">
                  <c:v>1855.043165350796</c:v>
                </c:pt>
                <c:pt idx="1858">
                  <c:v>1856.041853790465</c:v>
                </c:pt>
                <c:pt idx="1859">
                  <c:v>1857.040533884167</c:v>
                </c:pt>
                <c:pt idx="1860">
                  <c:v>1858.0392139787959</c:v>
                </c:pt>
                <c:pt idx="1861">
                  <c:v>1859.0377944211709</c:v>
                </c:pt>
                <c:pt idx="1862">
                  <c:v>1860.0364828608399</c:v>
                </c:pt>
                <c:pt idx="1863">
                  <c:v>1861.035162954541</c:v>
                </c:pt>
                <c:pt idx="1864">
                  <c:v>1862.0338430482429</c:v>
                </c:pt>
                <c:pt idx="1865">
                  <c:v>1863.0325314888389</c:v>
                </c:pt>
                <c:pt idx="1866">
                  <c:v>1864.0312115825409</c:v>
                </c:pt>
                <c:pt idx="1867">
                  <c:v>1865.0297920249161</c:v>
                </c:pt>
                <c:pt idx="1868">
                  <c:v>1866.0284721186169</c:v>
                </c:pt>
                <c:pt idx="1869">
                  <c:v>1867.0271605592141</c:v>
                </c:pt>
                <c:pt idx="1870">
                  <c:v>1868.0258406529149</c:v>
                </c:pt>
                <c:pt idx="1871">
                  <c:v>1869.0245207466171</c:v>
                </c:pt>
                <c:pt idx="1872">
                  <c:v>1870.0232091862849</c:v>
                </c:pt>
                <c:pt idx="1873">
                  <c:v>1871.0217896286599</c:v>
                </c:pt>
                <c:pt idx="1874">
                  <c:v>1872.02046972329</c:v>
                </c:pt>
                <c:pt idx="1875">
                  <c:v>1873.0191498169911</c:v>
                </c:pt>
                <c:pt idx="1876">
                  <c:v>1874.0178382566601</c:v>
                </c:pt>
                <c:pt idx="1877">
                  <c:v>1875.0165183503609</c:v>
                </c:pt>
                <c:pt idx="1878">
                  <c:v>1876.015198444991</c:v>
                </c:pt>
                <c:pt idx="1879">
                  <c:v>1877.01388688466</c:v>
                </c:pt>
                <c:pt idx="1880">
                  <c:v>1878.012467327035</c:v>
                </c:pt>
                <c:pt idx="1881">
                  <c:v>1879.0111474207361</c:v>
                </c:pt>
                <c:pt idx="1882">
                  <c:v>1880.009835860405</c:v>
                </c:pt>
                <c:pt idx="1883">
                  <c:v>1881.008515955034</c:v>
                </c:pt>
                <c:pt idx="1884">
                  <c:v>1882.007196048736</c:v>
                </c:pt>
                <c:pt idx="1885">
                  <c:v>1883.005876142437</c:v>
                </c:pt>
                <c:pt idx="1886">
                  <c:v>1884.0044649316119</c:v>
                </c:pt>
                <c:pt idx="1887">
                  <c:v>1885.003145025313</c:v>
                </c:pt>
                <c:pt idx="1888">
                  <c:v>1886.0018251199431</c:v>
                </c:pt>
                <c:pt idx="1889">
                  <c:v>1887.000513559612</c:v>
                </c:pt>
                <c:pt idx="1890">
                  <c:v>1887.9991936533129</c:v>
                </c:pt>
                <c:pt idx="1891">
                  <c:v>1888.9978737470151</c:v>
                </c:pt>
                <c:pt idx="1892">
                  <c:v>1889.9964541893901</c:v>
                </c:pt>
                <c:pt idx="1893">
                  <c:v>1890.995142629986</c:v>
                </c:pt>
                <c:pt idx="1894">
                  <c:v>1891.993822723688</c:v>
                </c:pt>
                <c:pt idx="1895">
                  <c:v>1892.9925028173891</c:v>
                </c:pt>
                <c:pt idx="1896">
                  <c:v>1893.9911912570581</c:v>
                </c:pt>
                <c:pt idx="1897">
                  <c:v>1894.989871351687</c:v>
                </c:pt>
                <c:pt idx="1898">
                  <c:v>1895.988551445389</c:v>
                </c:pt>
                <c:pt idx="1899">
                  <c:v>1896.987131887764</c:v>
                </c:pt>
                <c:pt idx="1900">
                  <c:v>1897.9858203274321</c:v>
                </c:pt>
                <c:pt idx="1901">
                  <c:v>1898.984500421134</c:v>
                </c:pt>
                <c:pt idx="1902">
                  <c:v>1899.983180515763</c:v>
                </c:pt>
                <c:pt idx="1903">
                  <c:v>1900.981868955432</c:v>
                </c:pt>
                <c:pt idx="1904">
                  <c:v>1901.980549049134</c:v>
                </c:pt>
                <c:pt idx="1905">
                  <c:v>1902.979129491509</c:v>
                </c:pt>
                <c:pt idx="1906">
                  <c:v>1903.977817931177</c:v>
                </c:pt>
                <c:pt idx="1907">
                  <c:v>1904.9764980258069</c:v>
                </c:pt>
                <c:pt idx="1908">
                  <c:v>1905.975178119508</c:v>
                </c:pt>
                <c:pt idx="1909">
                  <c:v>1906.97385821321</c:v>
                </c:pt>
                <c:pt idx="1910">
                  <c:v>1907.972546652878</c:v>
                </c:pt>
                <c:pt idx="1911">
                  <c:v>1908.9711270961809</c:v>
                </c:pt>
                <c:pt idx="1912">
                  <c:v>1909.9698071898831</c:v>
                </c:pt>
                <c:pt idx="1913">
                  <c:v>1910.9684956295509</c:v>
                </c:pt>
                <c:pt idx="1914">
                  <c:v>1911.9671757232529</c:v>
                </c:pt>
                <c:pt idx="1915">
                  <c:v>1912.965855817883</c:v>
                </c:pt>
                <c:pt idx="1916">
                  <c:v>1913.9645359115841</c:v>
                </c:pt>
                <c:pt idx="1917">
                  <c:v>1914.9632243512531</c:v>
                </c:pt>
                <c:pt idx="1918">
                  <c:v>1915.9618047936281</c:v>
                </c:pt>
                <c:pt idx="1919">
                  <c:v>1916.9604848873289</c:v>
                </c:pt>
                <c:pt idx="1920">
                  <c:v>1917.959173327926</c:v>
                </c:pt>
                <c:pt idx="1921">
                  <c:v>1918.9578534216271</c:v>
                </c:pt>
                <c:pt idx="1922">
                  <c:v>1919.9565335153291</c:v>
                </c:pt>
                <c:pt idx="1923">
                  <c:v>1920.9552136090299</c:v>
                </c:pt>
                <c:pt idx="1924">
                  <c:v>1921.953802398205</c:v>
                </c:pt>
                <c:pt idx="1925">
                  <c:v>1922.952482492834</c:v>
                </c:pt>
                <c:pt idx="1926">
                  <c:v>1923.9511625865359</c:v>
                </c:pt>
                <c:pt idx="1927">
                  <c:v>1924.949851026204</c:v>
                </c:pt>
                <c:pt idx="1928">
                  <c:v>1925.948531119906</c:v>
                </c:pt>
                <c:pt idx="1929">
                  <c:v>1926.9472112145361</c:v>
                </c:pt>
                <c:pt idx="1930">
                  <c:v>1927.94580000371</c:v>
                </c:pt>
                <c:pt idx="1931">
                  <c:v>1928.944480097412</c:v>
                </c:pt>
                <c:pt idx="1932">
                  <c:v>1929.9431601911131</c:v>
                </c:pt>
                <c:pt idx="1933">
                  <c:v>1930.941840284815</c:v>
                </c:pt>
                <c:pt idx="1934">
                  <c:v>1931.940528725411</c:v>
                </c:pt>
                <c:pt idx="1935">
                  <c:v>1932.939208819113</c:v>
                </c:pt>
                <c:pt idx="1936">
                  <c:v>1933.9378889128141</c:v>
                </c:pt>
                <c:pt idx="1937">
                  <c:v>1934.9364777019889</c:v>
                </c:pt>
                <c:pt idx="1938">
                  <c:v>1935.93515779569</c:v>
                </c:pt>
                <c:pt idx="1939">
                  <c:v>1936.9338378903201</c:v>
                </c:pt>
                <c:pt idx="1940">
                  <c:v>1937.9325179840221</c:v>
                </c:pt>
                <c:pt idx="1941">
                  <c:v>1938.9312064236899</c:v>
                </c:pt>
                <c:pt idx="1942">
                  <c:v>1939.9298865173921</c:v>
                </c:pt>
                <c:pt idx="1943">
                  <c:v>1940.9284669597671</c:v>
                </c:pt>
                <c:pt idx="1944">
                  <c:v>1941.9271554003631</c:v>
                </c:pt>
                <c:pt idx="1945">
                  <c:v>1942.925835494065</c:v>
                </c:pt>
                <c:pt idx="1946">
                  <c:v>1943.9245155877661</c:v>
                </c:pt>
                <c:pt idx="1947">
                  <c:v>1944.9231956814681</c:v>
                </c:pt>
                <c:pt idx="1948">
                  <c:v>1945.9218841220641</c:v>
                </c:pt>
                <c:pt idx="1949">
                  <c:v>1946.920464564439</c:v>
                </c:pt>
                <c:pt idx="1950">
                  <c:v>1947.919144658141</c:v>
                </c:pt>
                <c:pt idx="1951">
                  <c:v>1948.9178330978091</c:v>
                </c:pt>
                <c:pt idx="1952">
                  <c:v>1949.9165131915111</c:v>
                </c:pt>
                <c:pt idx="1953">
                  <c:v>1950.91519328614</c:v>
                </c:pt>
                <c:pt idx="1954">
                  <c:v>1951.913881725809</c:v>
                </c:pt>
                <c:pt idx="1955">
                  <c:v>1952.9125618195101</c:v>
                </c:pt>
                <c:pt idx="1956">
                  <c:v>1953.9111422618851</c:v>
                </c:pt>
                <c:pt idx="1957">
                  <c:v>1954.909822356515</c:v>
                </c:pt>
                <c:pt idx="1958">
                  <c:v>1955.908510796183</c:v>
                </c:pt>
                <c:pt idx="1959">
                  <c:v>1956.907190889885</c:v>
                </c:pt>
                <c:pt idx="1960">
                  <c:v>1957.905870983587</c:v>
                </c:pt>
                <c:pt idx="1961">
                  <c:v>1958.904559423255</c:v>
                </c:pt>
                <c:pt idx="1962">
                  <c:v>1959.9031398665579</c:v>
                </c:pt>
                <c:pt idx="1963">
                  <c:v>1960.9018199602599</c:v>
                </c:pt>
                <c:pt idx="1964">
                  <c:v>1961.900500053961</c:v>
                </c:pt>
                <c:pt idx="1965">
                  <c:v>1962.8991884936299</c:v>
                </c:pt>
                <c:pt idx="1966">
                  <c:v>1963.8978685882589</c:v>
                </c:pt>
                <c:pt idx="1967">
                  <c:v>1964.8965486819609</c:v>
                </c:pt>
                <c:pt idx="1968">
                  <c:v>1965.895137471136</c:v>
                </c:pt>
                <c:pt idx="1969">
                  <c:v>1966.893817564837</c:v>
                </c:pt>
                <c:pt idx="1970">
                  <c:v>1967.892497658539</c:v>
                </c:pt>
                <c:pt idx="1971">
                  <c:v>1968.8911777530129</c:v>
                </c:pt>
                <c:pt idx="1972">
                  <c:v>1969.889866192837</c:v>
                </c:pt>
                <c:pt idx="1973">
                  <c:v>1970.888546286538</c:v>
                </c:pt>
                <c:pt idx="1974">
                  <c:v>1971.887226380084</c:v>
                </c:pt>
                <c:pt idx="1975">
                  <c:v>1972.8858151694151</c:v>
                </c:pt>
                <c:pt idx="1976">
                  <c:v>1973.884495264045</c:v>
                </c:pt>
                <c:pt idx="1977">
                  <c:v>1974.883175357591</c:v>
                </c:pt>
                <c:pt idx="1978">
                  <c:v>1975.881863797415</c:v>
                </c:pt>
                <c:pt idx="1979">
                  <c:v>1976.8805438911161</c:v>
                </c:pt>
                <c:pt idx="1980">
                  <c:v>1977.87922398559</c:v>
                </c:pt>
                <c:pt idx="1981">
                  <c:v>1978.877804427965</c:v>
                </c:pt>
                <c:pt idx="1982">
                  <c:v>1979.876492867789</c:v>
                </c:pt>
                <c:pt idx="1983">
                  <c:v>1980.8751729613359</c:v>
                </c:pt>
                <c:pt idx="1984">
                  <c:v>1981.873853055037</c:v>
                </c:pt>
                <c:pt idx="1985">
                  <c:v>1982.8725414957889</c:v>
                </c:pt>
                <c:pt idx="1986">
                  <c:v>1983.8712215893349</c:v>
                </c:pt>
                <c:pt idx="1987">
                  <c:v>1984.8698020317099</c:v>
                </c:pt>
                <c:pt idx="1988">
                  <c:v>1985.8684821254119</c:v>
                </c:pt>
                <c:pt idx="1989">
                  <c:v>1986.86717056508</c:v>
                </c:pt>
                <c:pt idx="1990">
                  <c:v>1987.8658506597101</c:v>
                </c:pt>
                <c:pt idx="1991">
                  <c:v>1988.8645307534121</c:v>
                </c:pt>
                <c:pt idx="1992">
                  <c:v>1989.8632191930801</c:v>
                </c:pt>
                <c:pt idx="1993">
                  <c:v>1990.8618992867821</c:v>
                </c:pt>
                <c:pt idx="1994">
                  <c:v>1991.8604797291571</c:v>
                </c:pt>
                <c:pt idx="1995">
                  <c:v>1992.8591598237861</c:v>
                </c:pt>
                <c:pt idx="1996">
                  <c:v>1993.857848263455</c:v>
                </c:pt>
                <c:pt idx="1997">
                  <c:v>1994.8565283571561</c:v>
                </c:pt>
                <c:pt idx="1998">
                  <c:v>1995.8552084508581</c:v>
                </c:pt>
                <c:pt idx="1999">
                  <c:v>1996.853896891454</c:v>
                </c:pt>
                <c:pt idx="2000">
                  <c:v>1997.852477333829</c:v>
                </c:pt>
                <c:pt idx="2001">
                  <c:v>1998.851157427531</c:v>
                </c:pt>
                <c:pt idx="2002">
                  <c:v>1999.8498458671991</c:v>
                </c:pt>
                <c:pt idx="2003">
                  <c:v>2000.848525960901</c:v>
                </c:pt>
                <c:pt idx="2004">
                  <c:v>2001.84720605553</c:v>
                </c:pt>
                <c:pt idx="2005">
                  <c:v>2002.845886149232</c:v>
                </c:pt>
                <c:pt idx="2006">
                  <c:v>2003.844574588901</c:v>
                </c:pt>
                <c:pt idx="2007">
                  <c:v>2004.843155031276</c:v>
                </c:pt>
                <c:pt idx="2008">
                  <c:v>2005.8418351259049</c:v>
                </c:pt>
                <c:pt idx="2009">
                  <c:v>2006.8405235655739</c:v>
                </c:pt>
                <c:pt idx="2010">
                  <c:v>2007.839203659275</c:v>
                </c:pt>
                <c:pt idx="2011">
                  <c:v>2008.8378837529769</c:v>
                </c:pt>
                <c:pt idx="2012">
                  <c:v>2009.8365638476059</c:v>
                </c:pt>
                <c:pt idx="2013">
                  <c:v>2010.835152636781</c:v>
                </c:pt>
                <c:pt idx="2014">
                  <c:v>2011.833832730483</c:v>
                </c:pt>
                <c:pt idx="2015">
                  <c:v>2012.8325128241841</c:v>
                </c:pt>
                <c:pt idx="2016">
                  <c:v>2013.831201263853</c:v>
                </c:pt>
                <c:pt idx="2017">
                  <c:v>2014.829881358482</c:v>
                </c:pt>
                <c:pt idx="2018">
                  <c:v>2015.828561452184</c:v>
                </c:pt>
                <c:pt idx="2019">
                  <c:v>2016.827141894559</c:v>
                </c:pt>
                <c:pt idx="2020">
                  <c:v>2017.825830334227</c:v>
                </c:pt>
                <c:pt idx="2021">
                  <c:v>2018.824510427929</c:v>
                </c:pt>
                <c:pt idx="2022">
                  <c:v>2019.823190522558</c:v>
                </c:pt>
                <c:pt idx="2023">
                  <c:v>2020.8218789622269</c:v>
                </c:pt>
                <c:pt idx="2024">
                  <c:v>2021.820559055928</c:v>
                </c:pt>
                <c:pt idx="2025">
                  <c:v>2022.81923914963</c:v>
                </c:pt>
                <c:pt idx="2026">
                  <c:v>2023.8178279388051</c:v>
                </c:pt>
                <c:pt idx="2027">
                  <c:v>2024.816508033434</c:v>
                </c:pt>
                <c:pt idx="2028">
                  <c:v>2025.815188127136</c:v>
                </c:pt>
                <c:pt idx="2029">
                  <c:v>2026.8138682208371</c:v>
                </c:pt>
                <c:pt idx="2030">
                  <c:v>2027.8125566605061</c:v>
                </c:pt>
                <c:pt idx="2031">
                  <c:v>2028.811236755135</c:v>
                </c:pt>
                <c:pt idx="2032">
                  <c:v>2029.80981719751</c:v>
                </c:pt>
                <c:pt idx="2033">
                  <c:v>2030.808505637179</c:v>
                </c:pt>
                <c:pt idx="2034">
                  <c:v>2031.807185730881</c:v>
                </c:pt>
                <c:pt idx="2035">
                  <c:v>2032.805865824582</c:v>
                </c:pt>
                <c:pt idx="2036">
                  <c:v>2033.8045459192119</c:v>
                </c:pt>
                <c:pt idx="2037">
                  <c:v>2034.80323435888</c:v>
                </c:pt>
                <c:pt idx="2038">
                  <c:v>2035.801814801255</c:v>
                </c:pt>
                <c:pt idx="2039">
                  <c:v>2036.800494894957</c:v>
                </c:pt>
                <c:pt idx="2040">
                  <c:v>2037.799183334625</c:v>
                </c:pt>
                <c:pt idx="2041">
                  <c:v>2038.7978634292549</c:v>
                </c:pt>
                <c:pt idx="2042">
                  <c:v>2039.796543522956</c:v>
                </c:pt>
                <c:pt idx="2043">
                  <c:v>2040.7952236166579</c:v>
                </c:pt>
                <c:pt idx="2044">
                  <c:v>2041.793912056326</c:v>
                </c:pt>
                <c:pt idx="2045">
                  <c:v>2042.79249249963</c:v>
                </c:pt>
                <c:pt idx="2046">
                  <c:v>2043.7911725933311</c:v>
                </c:pt>
                <c:pt idx="2047">
                  <c:v>2044.7898610330001</c:v>
                </c:pt>
                <c:pt idx="2048">
                  <c:v>2045.7885411267009</c:v>
                </c:pt>
                <c:pt idx="2049">
                  <c:v>2046.7872212204029</c:v>
                </c:pt>
                <c:pt idx="2050">
                  <c:v>2047.7859096609991</c:v>
                </c:pt>
                <c:pt idx="2051">
                  <c:v>2048.7844901033741</c:v>
                </c:pt>
                <c:pt idx="2052">
                  <c:v>2049.7831701970749</c:v>
                </c:pt>
                <c:pt idx="2053">
                  <c:v>2050.7818502907771</c:v>
                </c:pt>
                <c:pt idx="2054">
                  <c:v>2051.7805387313729</c:v>
                </c:pt>
                <c:pt idx="2055">
                  <c:v>2052.7792188250751</c:v>
                </c:pt>
                <c:pt idx="2056">
                  <c:v>2053.7778989187759</c:v>
                </c:pt>
                <c:pt idx="2057">
                  <c:v>2054.7764877079512</c:v>
                </c:pt>
                <c:pt idx="2058">
                  <c:v>2055.7751678016521</c:v>
                </c:pt>
                <c:pt idx="2059">
                  <c:v>2056.773847896281</c:v>
                </c:pt>
                <c:pt idx="2060">
                  <c:v>2057.7725279899828</c:v>
                </c:pt>
                <c:pt idx="2061">
                  <c:v>2058.7712164296508</c:v>
                </c:pt>
                <c:pt idx="2062">
                  <c:v>2059.7698965233531</c:v>
                </c:pt>
                <c:pt idx="2063">
                  <c:v>2060.768576617982</c:v>
                </c:pt>
                <c:pt idx="2064">
                  <c:v>2061.7671654071569</c:v>
                </c:pt>
                <c:pt idx="2065">
                  <c:v>2062.7658455008582</c:v>
                </c:pt>
                <c:pt idx="2066">
                  <c:v>2063.764525594559</c:v>
                </c:pt>
                <c:pt idx="2067">
                  <c:v>2064.7632056882612</c:v>
                </c:pt>
                <c:pt idx="2068">
                  <c:v>2065.761894128857</c:v>
                </c:pt>
                <c:pt idx="2069">
                  <c:v>2066.7605742225592</c:v>
                </c:pt>
                <c:pt idx="2070">
                  <c:v>2067.7591546649342</c:v>
                </c:pt>
                <c:pt idx="2071">
                  <c:v>2068.7578431046022</c:v>
                </c:pt>
                <c:pt idx="2072">
                  <c:v>2069.756523198304</c:v>
                </c:pt>
                <c:pt idx="2073">
                  <c:v>2070.7552032929329</c:v>
                </c:pt>
                <c:pt idx="2074">
                  <c:v>2071.753891732601</c:v>
                </c:pt>
                <c:pt idx="2075">
                  <c:v>2072.7525718263032</c:v>
                </c:pt>
                <c:pt idx="2076">
                  <c:v>2073.7511522686782</c:v>
                </c:pt>
                <c:pt idx="2077">
                  <c:v>2074.749832362379</c:v>
                </c:pt>
                <c:pt idx="2078">
                  <c:v>2075.7485208029761</c:v>
                </c:pt>
                <c:pt idx="2079">
                  <c:v>2076.747200896677</c:v>
                </c:pt>
                <c:pt idx="2080">
                  <c:v>2077.7464208025149</c:v>
                </c:pt>
                <c:pt idx="2081">
                  <c:v>2078.7457482963118</c:v>
                </c:pt>
                <c:pt idx="2082">
                  <c:v>2079.7449682021511</c:v>
                </c:pt>
                <c:pt idx="2083">
                  <c:v>2080.7442877956159</c:v>
                </c:pt>
                <c:pt idx="2084">
                  <c:v>2081.743515602574</c:v>
                </c:pt>
                <c:pt idx="2085">
                  <c:v>2082.7428351960389</c:v>
                </c:pt>
                <c:pt idx="2086">
                  <c:v>2083.7420551018781</c:v>
                </c:pt>
                <c:pt idx="2087">
                  <c:v>2084.7413825956751</c:v>
                </c:pt>
                <c:pt idx="2088">
                  <c:v>2085.740602501513</c:v>
                </c:pt>
                <c:pt idx="2089">
                  <c:v>2086.7399220949792</c:v>
                </c:pt>
                <c:pt idx="2090">
                  <c:v>2087.7391499019359</c:v>
                </c:pt>
                <c:pt idx="2091">
                  <c:v>2088.7384694954021</c:v>
                </c:pt>
                <c:pt idx="2092">
                  <c:v>2089.73768940124</c:v>
                </c:pt>
                <c:pt idx="2093">
                  <c:v>2090.737016895037</c:v>
                </c:pt>
                <c:pt idx="2094">
                  <c:v>2091.7362367999472</c:v>
                </c:pt>
                <c:pt idx="2095">
                  <c:v>2092.7355563943411</c:v>
                </c:pt>
                <c:pt idx="2096">
                  <c:v>2093.7347842003701</c:v>
                </c:pt>
                <c:pt idx="2097">
                  <c:v>2094.734103794764</c:v>
                </c:pt>
                <c:pt idx="2098">
                  <c:v>2095.7333236996742</c:v>
                </c:pt>
                <c:pt idx="2099">
                  <c:v>2096.7326511934712</c:v>
                </c:pt>
                <c:pt idx="2100">
                  <c:v>2097.73187109931</c:v>
                </c:pt>
                <c:pt idx="2101">
                  <c:v>2098.7311906927748</c:v>
                </c:pt>
                <c:pt idx="2102">
                  <c:v>2099.730418499732</c:v>
                </c:pt>
                <c:pt idx="2103">
                  <c:v>2100.7297380931982</c:v>
                </c:pt>
                <c:pt idx="2104">
                  <c:v>2101.728957999037</c:v>
                </c:pt>
                <c:pt idx="2105">
                  <c:v>2102.728285492833</c:v>
                </c:pt>
                <c:pt idx="2106">
                  <c:v>2103.7275053986718</c:v>
                </c:pt>
                <c:pt idx="2107">
                  <c:v>2104.7268249921381</c:v>
                </c:pt>
                <c:pt idx="2108">
                  <c:v>2105.7260527990952</c:v>
                </c:pt>
                <c:pt idx="2109">
                  <c:v>2106.725372392561</c:v>
                </c:pt>
                <c:pt idx="2110">
                  <c:v>2107.7245922983989</c:v>
                </c:pt>
                <c:pt idx="2111">
                  <c:v>2108.7239197921958</c:v>
                </c:pt>
                <c:pt idx="2112">
                  <c:v>2109.7231396980342</c:v>
                </c:pt>
                <c:pt idx="2113">
                  <c:v>2110.7224592914999</c:v>
                </c:pt>
                <c:pt idx="2114">
                  <c:v>2111.7216870984571</c:v>
                </c:pt>
                <c:pt idx="2115">
                  <c:v>2112.720907004295</c:v>
                </c:pt>
                <c:pt idx="2116">
                  <c:v>2113.7202265977612</c:v>
                </c:pt>
                <c:pt idx="2117">
                  <c:v>2114.7194544047179</c:v>
                </c:pt>
                <c:pt idx="2118">
                  <c:v>2115.7187739981841</c:v>
                </c:pt>
                <c:pt idx="2119">
                  <c:v>2116.717993904022</c:v>
                </c:pt>
                <c:pt idx="2120">
                  <c:v>2117.717321397819</c:v>
                </c:pt>
                <c:pt idx="2121">
                  <c:v>2118.7165413036578</c:v>
                </c:pt>
                <c:pt idx="2122">
                  <c:v>2119.715860897124</c:v>
                </c:pt>
                <c:pt idx="2123">
                  <c:v>2120.7150887040812</c:v>
                </c:pt>
                <c:pt idx="2124">
                  <c:v>2121.714408297546</c:v>
                </c:pt>
                <c:pt idx="2125">
                  <c:v>2122.7136282033848</c:v>
                </c:pt>
                <c:pt idx="2126">
                  <c:v>2123.7129556971822</c:v>
                </c:pt>
                <c:pt idx="2127">
                  <c:v>2124.7121756030201</c:v>
                </c:pt>
                <c:pt idx="2128">
                  <c:v>2125.711495196339</c:v>
                </c:pt>
                <c:pt idx="2129">
                  <c:v>2126.710723003443</c:v>
                </c:pt>
                <c:pt idx="2130">
                  <c:v>2127.7100425967619</c:v>
                </c:pt>
                <c:pt idx="2131">
                  <c:v>2128.7092625026012</c:v>
                </c:pt>
                <c:pt idx="2132">
                  <c:v>2129.7085899963981</c:v>
                </c:pt>
                <c:pt idx="2133">
                  <c:v>2130.707809902236</c:v>
                </c:pt>
                <c:pt idx="2134">
                  <c:v>2131.7071294957018</c:v>
                </c:pt>
                <c:pt idx="2135">
                  <c:v>2132.7063573017308</c:v>
                </c:pt>
                <c:pt idx="2136">
                  <c:v>2133.7056768961252</c:v>
                </c:pt>
                <c:pt idx="2137">
                  <c:v>2134.7048968010349</c:v>
                </c:pt>
                <c:pt idx="2138">
                  <c:v>2135.70422429576</c:v>
                </c:pt>
                <c:pt idx="2139">
                  <c:v>2136.7034442006702</c:v>
                </c:pt>
                <c:pt idx="2140">
                  <c:v>2137.702763794136</c:v>
                </c:pt>
                <c:pt idx="2141">
                  <c:v>2138.7019916010931</c:v>
                </c:pt>
                <c:pt idx="2142">
                  <c:v>2139.701311194558</c:v>
                </c:pt>
                <c:pt idx="2143">
                  <c:v>2140.7005311003968</c:v>
                </c:pt>
                <c:pt idx="2144">
                  <c:v>2141.6998585941942</c:v>
                </c:pt>
                <c:pt idx="2145">
                  <c:v>2142.6990785000321</c:v>
                </c:pt>
                <c:pt idx="2146">
                  <c:v>2143.6983980934979</c:v>
                </c:pt>
                <c:pt idx="2147">
                  <c:v>2144.697625900455</c:v>
                </c:pt>
                <c:pt idx="2148">
                  <c:v>2145.6969454939208</c:v>
                </c:pt>
                <c:pt idx="2149">
                  <c:v>2146.6961653997591</c:v>
                </c:pt>
                <c:pt idx="2150">
                  <c:v>2147.6954928935561</c:v>
                </c:pt>
                <c:pt idx="2151">
                  <c:v>2148.694712799394</c:v>
                </c:pt>
                <c:pt idx="2152">
                  <c:v>2149.6939327052328</c:v>
                </c:pt>
                <c:pt idx="2153">
                  <c:v>2150.6932601990302</c:v>
                </c:pt>
                <c:pt idx="2154">
                  <c:v>2151.6924801048681</c:v>
                </c:pt>
                <c:pt idx="2155">
                  <c:v>2152.6917996983339</c:v>
                </c:pt>
                <c:pt idx="2156">
                  <c:v>2153.691027505291</c:v>
                </c:pt>
                <c:pt idx="2157">
                  <c:v>2154.6903470987568</c:v>
                </c:pt>
                <c:pt idx="2158">
                  <c:v>2155.6895670045951</c:v>
                </c:pt>
                <c:pt idx="2159">
                  <c:v>2156.6888944983921</c:v>
                </c:pt>
                <c:pt idx="2160">
                  <c:v>2157.68811440423</c:v>
                </c:pt>
                <c:pt idx="2161">
                  <c:v>2158.6874339976962</c:v>
                </c:pt>
                <c:pt idx="2162">
                  <c:v>2159.6866618046529</c:v>
                </c:pt>
                <c:pt idx="2163">
                  <c:v>2160.6859813981191</c:v>
                </c:pt>
                <c:pt idx="2164">
                  <c:v>2161.685201303957</c:v>
                </c:pt>
                <c:pt idx="2165">
                  <c:v>2162.684528797754</c:v>
                </c:pt>
                <c:pt idx="2166">
                  <c:v>2163.6837487035932</c:v>
                </c:pt>
                <c:pt idx="2167">
                  <c:v>2164.683068297059</c:v>
                </c:pt>
                <c:pt idx="2168">
                  <c:v>2165.6822961040161</c:v>
                </c:pt>
                <c:pt idx="2169">
                  <c:v>2166.681615697481</c:v>
                </c:pt>
                <c:pt idx="2170">
                  <c:v>2167.6808435044391</c:v>
                </c:pt>
                <c:pt idx="2171">
                  <c:v>2168.6801630979039</c:v>
                </c:pt>
                <c:pt idx="2172">
                  <c:v>2169.6793830037432</c:v>
                </c:pt>
                <c:pt idx="2173">
                  <c:v>2170.6787104975401</c:v>
                </c:pt>
                <c:pt idx="2174">
                  <c:v>2171.677930403378</c:v>
                </c:pt>
                <c:pt idx="2175">
                  <c:v>2172.6772499968438</c:v>
                </c:pt>
                <c:pt idx="2176">
                  <c:v>2173.6764778028728</c:v>
                </c:pt>
                <c:pt idx="2177">
                  <c:v>2174.6757973972672</c:v>
                </c:pt>
                <c:pt idx="2178">
                  <c:v>2175.6750173021769</c:v>
                </c:pt>
                <c:pt idx="2179">
                  <c:v>2176.6743447959739</c:v>
                </c:pt>
                <c:pt idx="2180">
                  <c:v>2177.6735647018122</c:v>
                </c:pt>
                <c:pt idx="2181">
                  <c:v>2178.672884295278</c:v>
                </c:pt>
                <c:pt idx="2182">
                  <c:v>2179.6721121022351</c:v>
                </c:pt>
                <c:pt idx="2183">
                  <c:v>2180.6714316957009</c:v>
                </c:pt>
                <c:pt idx="2184">
                  <c:v>2181.6706516015388</c:v>
                </c:pt>
                <c:pt idx="2185">
                  <c:v>2182.6699790953362</c:v>
                </c:pt>
                <c:pt idx="2186">
                  <c:v>2183.669199001175</c:v>
                </c:pt>
                <c:pt idx="2187">
                  <c:v>2184.6684189070129</c:v>
                </c:pt>
                <c:pt idx="2188">
                  <c:v>2185.6677464008098</c:v>
                </c:pt>
                <c:pt idx="2189">
                  <c:v>2186.6669663066482</c:v>
                </c:pt>
                <c:pt idx="2190">
                  <c:v>2187.666285900114</c:v>
                </c:pt>
                <c:pt idx="2191">
                  <c:v>2188.6655137070711</c:v>
                </c:pt>
                <c:pt idx="2192">
                  <c:v>2189.6648333005369</c:v>
                </c:pt>
                <c:pt idx="2193">
                  <c:v>2190.6640532063748</c:v>
                </c:pt>
                <c:pt idx="2194">
                  <c:v>2191.6633807001722</c:v>
                </c:pt>
                <c:pt idx="2195">
                  <c:v>2192.662600606011</c:v>
                </c:pt>
                <c:pt idx="2196">
                  <c:v>2193.6619201994758</c:v>
                </c:pt>
                <c:pt idx="2197">
                  <c:v>2194.661148006433</c:v>
                </c:pt>
                <c:pt idx="2198">
                  <c:v>2195.6604675998992</c:v>
                </c:pt>
                <c:pt idx="2199">
                  <c:v>2196.659687505738</c:v>
                </c:pt>
                <c:pt idx="2200">
                  <c:v>2197.659014999535</c:v>
                </c:pt>
                <c:pt idx="2201">
                  <c:v>2198.6582349053729</c:v>
                </c:pt>
                <c:pt idx="2202">
                  <c:v>2199.6575544988391</c:v>
                </c:pt>
                <c:pt idx="2203">
                  <c:v>2200.6567823057958</c:v>
                </c:pt>
                <c:pt idx="2204">
                  <c:v>2201.656101899262</c:v>
                </c:pt>
                <c:pt idx="2205">
                  <c:v>2202.6553218050999</c:v>
                </c:pt>
                <c:pt idx="2206">
                  <c:v>2203.6546492988969</c:v>
                </c:pt>
                <c:pt idx="2207">
                  <c:v>2204.6538692047352</c:v>
                </c:pt>
                <c:pt idx="2208">
                  <c:v>2205.6531887980541</c:v>
                </c:pt>
                <c:pt idx="2209">
                  <c:v>2206.652416605159</c:v>
                </c:pt>
                <c:pt idx="2210">
                  <c:v>2207.651736198477</c:v>
                </c:pt>
                <c:pt idx="2211">
                  <c:v>2208.6509561043158</c:v>
                </c:pt>
                <c:pt idx="2212">
                  <c:v>2209.6502835981132</c:v>
                </c:pt>
                <c:pt idx="2213">
                  <c:v>2210.6495035039511</c:v>
                </c:pt>
                <c:pt idx="2214">
                  <c:v>2211.6488230974169</c:v>
                </c:pt>
                <c:pt idx="2215">
                  <c:v>2212.648050904374</c:v>
                </c:pt>
                <c:pt idx="2216">
                  <c:v>2213.6473704978398</c:v>
                </c:pt>
                <c:pt idx="2217">
                  <c:v>2214.64659040275</c:v>
                </c:pt>
                <c:pt idx="2218">
                  <c:v>2215.6459178974751</c:v>
                </c:pt>
                <c:pt idx="2219">
                  <c:v>2216.6451378023839</c:v>
                </c:pt>
                <c:pt idx="2220">
                  <c:v>2217.6444573958502</c:v>
                </c:pt>
                <c:pt idx="2221">
                  <c:v>2218.6436852028069</c:v>
                </c:pt>
                <c:pt idx="2222">
                  <c:v>2219.6430047962731</c:v>
                </c:pt>
                <c:pt idx="2223">
                  <c:v>2220.642224702111</c:v>
                </c:pt>
                <c:pt idx="2224">
                  <c:v>2221.641452509069</c:v>
                </c:pt>
                <c:pt idx="2225">
                  <c:v>2222.6407721025339</c:v>
                </c:pt>
                <c:pt idx="2226">
                  <c:v>2223.6399920083732</c:v>
                </c:pt>
                <c:pt idx="2227">
                  <c:v>2224.6393195021701</c:v>
                </c:pt>
                <c:pt idx="2228">
                  <c:v>2225.638539408008</c:v>
                </c:pt>
                <c:pt idx="2229">
                  <c:v>2226.6378590014742</c:v>
                </c:pt>
                <c:pt idx="2230">
                  <c:v>2227.6370868084309</c:v>
                </c:pt>
                <c:pt idx="2231">
                  <c:v>2228.6364064018971</c:v>
                </c:pt>
                <c:pt idx="2232">
                  <c:v>2229.635626307735</c:v>
                </c:pt>
                <c:pt idx="2233">
                  <c:v>2230.634953801532</c:v>
                </c:pt>
                <c:pt idx="2234">
                  <c:v>2231.6341737073699</c:v>
                </c:pt>
                <c:pt idx="2235">
                  <c:v>2232.6334933008361</c:v>
                </c:pt>
                <c:pt idx="2236">
                  <c:v>2233.6327211077928</c:v>
                </c:pt>
                <c:pt idx="2237">
                  <c:v>2234.632040701259</c:v>
                </c:pt>
                <c:pt idx="2238">
                  <c:v>2235.6312606070969</c:v>
                </c:pt>
                <c:pt idx="2239">
                  <c:v>2236.6305881008939</c:v>
                </c:pt>
                <c:pt idx="2240">
                  <c:v>2237.6298080067331</c:v>
                </c:pt>
                <c:pt idx="2241">
                  <c:v>2238.629127600198</c:v>
                </c:pt>
                <c:pt idx="2242">
                  <c:v>2239.6283554071561</c:v>
                </c:pt>
                <c:pt idx="2243">
                  <c:v>2240.6276750006209</c:v>
                </c:pt>
                <c:pt idx="2244">
                  <c:v>2241.6268949064602</c:v>
                </c:pt>
                <c:pt idx="2245">
                  <c:v>2242.6262224002571</c:v>
                </c:pt>
                <c:pt idx="2246">
                  <c:v>2243.625442306095</c:v>
                </c:pt>
                <c:pt idx="2247">
                  <c:v>2244.6247618995608</c:v>
                </c:pt>
                <c:pt idx="2248">
                  <c:v>2245.6239897065179</c:v>
                </c:pt>
                <c:pt idx="2249">
                  <c:v>2246.6233092999842</c:v>
                </c:pt>
                <c:pt idx="2250">
                  <c:v>2247.622529205822</c:v>
                </c:pt>
                <c:pt idx="2251">
                  <c:v>2248.621856699619</c:v>
                </c:pt>
                <c:pt idx="2252">
                  <c:v>2249.6210766054569</c:v>
                </c:pt>
                <c:pt idx="2253">
                  <c:v>2250.6203961989231</c:v>
                </c:pt>
                <c:pt idx="2254">
                  <c:v>2251.6196240058798</c:v>
                </c:pt>
                <c:pt idx="2255">
                  <c:v>2252.618943599346</c:v>
                </c:pt>
                <c:pt idx="2256">
                  <c:v>2253.6181635042558</c:v>
                </c:pt>
                <c:pt idx="2257">
                  <c:v>2254.6174909989809</c:v>
                </c:pt>
                <c:pt idx="2258">
                  <c:v>2255.6167109038911</c:v>
                </c:pt>
                <c:pt idx="2259">
                  <c:v>2256.6133334253959</c:v>
                </c:pt>
                <c:pt idx="2260">
                  <c:v>2257.6100559444722</c:v>
                </c:pt>
                <c:pt idx="2261">
                  <c:v>2258.6066791432631</c:v>
                </c:pt>
                <c:pt idx="2262">
                  <c:v>2259.6034016623389</c:v>
                </c:pt>
                <c:pt idx="2263">
                  <c:v>2260.600024183856</c:v>
                </c:pt>
                <c:pt idx="2264">
                  <c:v>2261.5967467029318</c:v>
                </c:pt>
                <c:pt idx="2265">
                  <c:v>2262.5933699017241</c:v>
                </c:pt>
                <c:pt idx="2266">
                  <c:v>2263.590092420799</c:v>
                </c:pt>
                <c:pt idx="2267">
                  <c:v>2264.586714941373</c:v>
                </c:pt>
                <c:pt idx="2268">
                  <c:v>2265.5834374604492</c:v>
                </c:pt>
                <c:pt idx="2269">
                  <c:v>2266.5800606592411</c:v>
                </c:pt>
                <c:pt idx="2270">
                  <c:v>2267.576783178316</c:v>
                </c:pt>
                <c:pt idx="2271">
                  <c:v>2268.573405699834</c:v>
                </c:pt>
                <c:pt idx="2272">
                  <c:v>2269.5701282189102</c:v>
                </c:pt>
                <c:pt idx="2273">
                  <c:v>2270.5667514177012</c:v>
                </c:pt>
                <c:pt idx="2274">
                  <c:v>2271.563473936777</c:v>
                </c:pt>
                <c:pt idx="2275">
                  <c:v>2272.5600964573509</c:v>
                </c:pt>
                <c:pt idx="2276">
                  <c:v>2273.5568189764272</c:v>
                </c:pt>
                <c:pt idx="2277">
                  <c:v>2274.553441497932</c:v>
                </c:pt>
                <c:pt idx="2278">
                  <c:v>2275.5501646942389</c:v>
                </c:pt>
                <c:pt idx="2279">
                  <c:v>2276.5467872157442</c:v>
                </c:pt>
                <c:pt idx="2280">
                  <c:v>2277.54350973482</c:v>
                </c:pt>
                <c:pt idx="2281">
                  <c:v>2278.5401322563248</c:v>
                </c:pt>
                <c:pt idx="2282">
                  <c:v>2279.536855452619</c:v>
                </c:pt>
                <c:pt idx="2283">
                  <c:v>2280.5334779741252</c:v>
                </c:pt>
                <c:pt idx="2284">
                  <c:v>2281.5302004932</c:v>
                </c:pt>
                <c:pt idx="2285">
                  <c:v>2282.526823013774</c:v>
                </c:pt>
                <c:pt idx="2286">
                  <c:v>2283.5235462100809</c:v>
                </c:pt>
                <c:pt idx="2287">
                  <c:v>2284.5201687315871</c:v>
                </c:pt>
                <c:pt idx="2288">
                  <c:v>2285.516891250662</c:v>
                </c:pt>
                <c:pt idx="2289">
                  <c:v>2286.5135137721682</c:v>
                </c:pt>
                <c:pt idx="2290">
                  <c:v>2287.5102369684619</c:v>
                </c:pt>
                <c:pt idx="2291">
                  <c:v>2288.5068594899672</c:v>
                </c:pt>
                <c:pt idx="2292">
                  <c:v>2289.5035820090429</c:v>
                </c:pt>
                <c:pt idx="2293">
                  <c:v>2290.5002045296169</c:v>
                </c:pt>
                <c:pt idx="2294">
                  <c:v>2291.4969277259238</c:v>
                </c:pt>
                <c:pt idx="2295">
                  <c:v>2292.4935502474291</c:v>
                </c:pt>
                <c:pt idx="2296">
                  <c:v>2293.4902727665049</c:v>
                </c:pt>
                <c:pt idx="2297">
                  <c:v>2294.4868952880101</c:v>
                </c:pt>
                <c:pt idx="2298">
                  <c:v>2295.4836178070859</c:v>
                </c:pt>
                <c:pt idx="2299">
                  <c:v>2296.4802410058769</c:v>
                </c:pt>
                <c:pt idx="2300">
                  <c:v>2297.4769635249531</c:v>
                </c:pt>
                <c:pt idx="2301">
                  <c:v>2298.4735860464712</c:v>
                </c:pt>
                <c:pt idx="2302">
                  <c:v>2299.470308565546</c:v>
                </c:pt>
                <c:pt idx="2303">
                  <c:v>2300.466931763407</c:v>
                </c:pt>
                <c:pt idx="2304">
                  <c:v>2301.4636542824819</c:v>
                </c:pt>
                <c:pt idx="2305">
                  <c:v>2302.4602768039881</c:v>
                </c:pt>
                <c:pt idx="2306">
                  <c:v>2303.456999323063</c:v>
                </c:pt>
                <c:pt idx="2307">
                  <c:v>2304.4536225218549</c:v>
                </c:pt>
                <c:pt idx="2308">
                  <c:v>2305.4503450409311</c:v>
                </c:pt>
                <c:pt idx="2309">
                  <c:v>2306.4469675624482</c:v>
                </c:pt>
                <c:pt idx="2310">
                  <c:v>2307.443690081524</c:v>
                </c:pt>
                <c:pt idx="2311">
                  <c:v>2308.440313280315</c:v>
                </c:pt>
                <c:pt idx="2312">
                  <c:v>2309.4370357984599</c:v>
                </c:pt>
                <c:pt idx="2313">
                  <c:v>2310.4336583199652</c:v>
                </c:pt>
                <c:pt idx="2314">
                  <c:v>2311.4303808390409</c:v>
                </c:pt>
                <c:pt idx="2315">
                  <c:v>2312.4270033605462</c:v>
                </c:pt>
                <c:pt idx="2316">
                  <c:v>2313.4237265568531</c:v>
                </c:pt>
                <c:pt idx="2317">
                  <c:v>2314.420349078358</c:v>
                </c:pt>
                <c:pt idx="2318">
                  <c:v>2315.4170715974342</c:v>
                </c:pt>
                <c:pt idx="2319">
                  <c:v>2316.413694118939</c:v>
                </c:pt>
                <c:pt idx="2320">
                  <c:v>2317.4104173152341</c:v>
                </c:pt>
                <c:pt idx="2321">
                  <c:v>2318.4070398358081</c:v>
                </c:pt>
                <c:pt idx="2322">
                  <c:v>2319.4037623548829</c:v>
                </c:pt>
                <c:pt idx="2323">
                  <c:v>2320.4003848763891</c:v>
                </c:pt>
                <c:pt idx="2324">
                  <c:v>2321.397108072696</c:v>
                </c:pt>
                <c:pt idx="2325">
                  <c:v>2322.3937305942009</c:v>
                </c:pt>
                <c:pt idx="2326">
                  <c:v>2323.3903531157061</c:v>
                </c:pt>
                <c:pt idx="2327">
                  <c:v>2324.3870756347819</c:v>
                </c:pt>
                <c:pt idx="2328">
                  <c:v>2325.3836988335729</c:v>
                </c:pt>
                <c:pt idx="2329">
                  <c:v>2326.3804213526491</c:v>
                </c:pt>
                <c:pt idx="2330">
                  <c:v>2327.3770438732231</c:v>
                </c:pt>
                <c:pt idx="2331">
                  <c:v>2328.3737663922989</c:v>
                </c:pt>
                <c:pt idx="2332">
                  <c:v>2329.370388913816</c:v>
                </c:pt>
                <c:pt idx="2333">
                  <c:v>2330.3671121101111</c:v>
                </c:pt>
                <c:pt idx="2334">
                  <c:v>2331.3637346316159</c:v>
                </c:pt>
                <c:pt idx="2335">
                  <c:v>2332.3604571506921</c:v>
                </c:pt>
                <c:pt idx="2336">
                  <c:v>2333.357079672197</c:v>
                </c:pt>
                <c:pt idx="2337">
                  <c:v>2334.3538028684911</c:v>
                </c:pt>
                <c:pt idx="2338">
                  <c:v>2335.3504253890651</c:v>
                </c:pt>
                <c:pt idx="2339">
                  <c:v>2336.3471479081541</c:v>
                </c:pt>
                <c:pt idx="2340">
                  <c:v>2337.3437704296589</c:v>
                </c:pt>
                <c:pt idx="2341">
                  <c:v>2338.3404936259531</c:v>
                </c:pt>
                <c:pt idx="2342">
                  <c:v>2339.3371161474579</c:v>
                </c:pt>
                <c:pt idx="2343">
                  <c:v>2340.3338386665341</c:v>
                </c:pt>
                <c:pt idx="2344">
                  <c:v>2341.330461188039</c:v>
                </c:pt>
                <c:pt idx="2345">
                  <c:v>2342.327184384334</c:v>
                </c:pt>
                <c:pt idx="2346">
                  <c:v>2343.3238069058389</c:v>
                </c:pt>
                <c:pt idx="2347">
                  <c:v>2344.3205294249269</c:v>
                </c:pt>
                <c:pt idx="2348">
                  <c:v>2345.3171519455009</c:v>
                </c:pt>
                <c:pt idx="2349">
                  <c:v>2346.313875141796</c:v>
                </c:pt>
                <c:pt idx="2350">
                  <c:v>2347.3104976633008</c:v>
                </c:pt>
                <c:pt idx="2351">
                  <c:v>2348.307220182377</c:v>
                </c:pt>
                <c:pt idx="2352">
                  <c:v>2349.3038427038819</c:v>
                </c:pt>
                <c:pt idx="2353">
                  <c:v>2350.3005652229581</c:v>
                </c:pt>
                <c:pt idx="2354">
                  <c:v>2351.2971884217618</c:v>
                </c:pt>
                <c:pt idx="2355">
                  <c:v>2352.293910940838</c:v>
                </c:pt>
                <c:pt idx="2356">
                  <c:v>2353.290533461412</c:v>
                </c:pt>
                <c:pt idx="2357">
                  <c:v>2354.2872559804869</c:v>
                </c:pt>
                <c:pt idx="2358">
                  <c:v>2355.2838791792792</c:v>
                </c:pt>
                <c:pt idx="2359">
                  <c:v>2356.280601698355</c:v>
                </c:pt>
                <c:pt idx="2360">
                  <c:v>2357.2772242198598</c:v>
                </c:pt>
                <c:pt idx="2361">
                  <c:v>2358.273946738936</c:v>
                </c:pt>
                <c:pt idx="2362">
                  <c:v>2359.2705699377402</c:v>
                </c:pt>
                <c:pt idx="2363">
                  <c:v>2360.267292456816</c:v>
                </c:pt>
                <c:pt idx="2364">
                  <c:v>2361.2639149783208</c:v>
                </c:pt>
                <c:pt idx="2365">
                  <c:v>2362.2606374973971</c:v>
                </c:pt>
                <c:pt idx="2366">
                  <c:v>2363.2572606952572</c:v>
                </c:pt>
                <c:pt idx="2367">
                  <c:v>2364.253983214332</c:v>
                </c:pt>
                <c:pt idx="2368">
                  <c:v>2365.2506057358378</c:v>
                </c:pt>
                <c:pt idx="2369">
                  <c:v>2366.247328254914</c:v>
                </c:pt>
                <c:pt idx="2370">
                  <c:v>2367.2439507764311</c:v>
                </c:pt>
                <c:pt idx="2371">
                  <c:v>2368.2406739727248</c:v>
                </c:pt>
                <c:pt idx="2372">
                  <c:v>2369.237296494231</c:v>
                </c:pt>
                <c:pt idx="2373">
                  <c:v>2370.2340190133059</c:v>
                </c:pt>
                <c:pt idx="2374">
                  <c:v>2371.2306415338799</c:v>
                </c:pt>
                <c:pt idx="2375">
                  <c:v>2372.227364730174</c:v>
                </c:pt>
                <c:pt idx="2376">
                  <c:v>2373.2239872516798</c:v>
                </c:pt>
                <c:pt idx="2377">
                  <c:v>2374.2207097707678</c:v>
                </c:pt>
                <c:pt idx="2378">
                  <c:v>2375.217332292274</c:v>
                </c:pt>
                <c:pt idx="2379">
                  <c:v>2376.2140554885682</c:v>
                </c:pt>
                <c:pt idx="2380">
                  <c:v>2377.210678010073</c:v>
                </c:pt>
                <c:pt idx="2381">
                  <c:v>2378.2074005291488</c:v>
                </c:pt>
                <c:pt idx="2382">
                  <c:v>2379.2040230506541</c:v>
                </c:pt>
                <c:pt idx="2383">
                  <c:v>2380.2007462469478</c:v>
                </c:pt>
                <c:pt idx="2384">
                  <c:v>2381.197368767534</c:v>
                </c:pt>
                <c:pt idx="2385">
                  <c:v>2382.1940912866098</c:v>
                </c:pt>
                <c:pt idx="2386">
                  <c:v>2383.190713808116</c:v>
                </c:pt>
                <c:pt idx="2387">
                  <c:v>2384.1874370044102</c:v>
                </c:pt>
                <c:pt idx="2388">
                  <c:v>2385.184059525915</c:v>
                </c:pt>
                <c:pt idx="2389">
                  <c:v>2386.1807820449908</c:v>
                </c:pt>
                <c:pt idx="2390">
                  <c:v>2387.1774045664961</c:v>
                </c:pt>
                <c:pt idx="2391">
                  <c:v>2388.1741270855719</c:v>
                </c:pt>
                <c:pt idx="2392">
                  <c:v>2389.1707502834452</c:v>
                </c:pt>
                <c:pt idx="2393">
                  <c:v>2390.16747280252</c:v>
                </c:pt>
                <c:pt idx="2394">
                  <c:v>2391.1640953240262</c:v>
                </c:pt>
                <c:pt idx="2395">
                  <c:v>2392.1607178455311</c:v>
                </c:pt>
                <c:pt idx="2396">
                  <c:v>2393.1574410418252</c:v>
                </c:pt>
                <c:pt idx="2397">
                  <c:v>2394.154063563331</c:v>
                </c:pt>
                <c:pt idx="2398">
                  <c:v>2395.1507860824058</c:v>
                </c:pt>
                <c:pt idx="2399">
                  <c:v>2396.147408603912</c:v>
                </c:pt>
                <c:pt idx="2400">
                  <c:v>2397.144131800218</c:v>
                </c:pt>
                <c:pt idx="2401">
                  <c:v>2398.140754320792</c:v>
                </c:pt>
                <c:pt idx="2402">
                  <c:v>2399.1374768398682</c:v>
                </c:pt>
                <c:pt idx="2403">
                  <c:v>2400.134099361374</c:v>
                </c:pt>
                <c:pt idx="2404">
                  <c:v>2401.1308225576681</c:v>
                </c:pt>
                <c:pt idx="2405">
                  <c:v>2402.127445079173</c:v>
                </c:pt>
                <c:pt idx="2406">
                  <c:v>2403.1241675982492</c:v>
                </c:pt>
                <c:pt idx="2407">
                  <c:v>2404.1207901197658</c:v>
                </c:pt>
                <c:pt idx="2408">
                  <c:v>2405.1175126388421</c:v>
                </c:pt>
                <c:pt idx="2409">
                  <c:v>2406.114135837634</c:v>
                </c:pt>
                <c:pt idx="2410">
                  <c:v>2407.110858355778</c:v>
                </c:pt>
                <c:pt idx="2411">
                  <c:v>2408.1074808772828</c:v>
                </c:pt>
                <c:pt idx="2412">
                  <c:v>2409.104203396359</c:v>
                </c:pt>
                <c:pt idx="2413">
                  <c:v>2410.10082659515</c:v>
                </c:pt>
                <c:pt idx="2414">
                  <c:v>2411.0975491142258</c:v>
                </c:pt>
                <c:pt idx="2415">
                  <c:v>2412.0941716357438</c:v>
                </c:pt>
                <c:pt idx="2416">
                  <c:v>2413.09089415482</c:v>
                </c:pt>
                <c:pt idx="2417">
                  <c:v>2414.087517353611</c:v>
                </c:pt>
                <c:pt idx="2418">
                  <c:v>2415.0842398726868</c:v>
                </c:pt>
                <c:pt idx="2419">
                  <c:v>2416.0808623932612</c:v>
                </c:pt>
                <c:pt idx="2420">
                  <c:v>2417.077584912337</c:v>
                </c:pt>
                <c:pt idx="2421">
                  <c:v>2418.074208111128</c:v>
                </c:pt>
                <c:pt idx="2422">
                  <c:v>2419.070930630216</c:v>
                </c:pt>
                <c:pt idx="2423">
                  <c:v>2420.0675531517222</c:v>
                </c:pt>
                <c:pt idx="2424">
                  <c:v>2421.064275670798</c:v>
                </c:pt>
                <c:pt idx="2425">
                  <c:v>2422.0608981923028</c:v>
                </c:pt>
                <c:pt idx="2426">
                  <c:v>2423.057621388597</c:v>
                </c:pt>
                <c:pt idx="2427">
                  <c:v>2424.0542439101018</c:v>
                </c:pt>
                <c:pt idx="2428">
                  <c:v>2425.0509664282472</c:v>
                </c:pt>
                <c:pt idx="2429">
                  <c:v>2426.047588949752</c:v>
                </c:pt>
                <c:pt idx="2430">
                  <c:v>2427.0443121460589</c:v>
                </c:pt>
                <c:pt idx="2431">
                  <c:v>2428.0409346675642</c:v>
                </c:pt>
                <c:pt idx="2432">
                  <c:v>2429.03765718664</c:v>
                </c:pt>
                <c:pt idx="2433">
                  <c:v>2430.0342797081448</c:v>
                </c:pt>
                <c:pt idx="2434">
                  <c:v>2431.031002904439</c:v>
                </c:pt>
                <c:pt idx="2435">
                  <c:v>2432.0276254259452</c:v>
                </c:pt>
                <c:pt idx="2436">
                  <c:v>2433.024347945021</c:v>
                </c:pt>
                <c:pt idx="2437">
                  <c:v>2434.020970465594</c:v>
                </c:pt>
                <c:pt idx="2438">
                  <c:v>2435.0176936619009</c:v>
                </c:pt>
                <c:pt idx="2439">
                  <c:v>2436.0143161834071</c:v>
                </c:pt>
                <c:pt idx="2440">
                  <c:v>2437.011038702482</c:v>
                </c:pt>
                <c:pt idx="2441">
                  <c:v>2438.0076612239882</c:v>
                </c:pt>
                <c:pt idx="2442">
                  <c:v>2439.0043844202819</c:v>
                </c:pt>
                <c:pt idx="2443">
                  <c:v>2440.0010069417872</c:v>
                </c:pt>
                <c:pt idx="2444">
                  <c:v>2440.997729460863</c:v>
                </c:pt>
                <c:pt idx="2445">
                  <c:v>2441.994351982381</c:v>
                </c:pt>
                <c:pt idx="2446">
                  <c:v>2442.9910745014558</c:v>
                </c:pt>
                <c:pt idx="2447">
                  <c:v>2443.987697699316</c:v>
                </c:pt>
                <c:pt idx="2448">
                  <c:v>2444.9844202183922</c:v>
                </c:pt>
                <c:pt idx="2449">
                  <c:v>2445.981042739897</c:v>
                </c:pt>
                <c:pt idx="2450">
                  <c:v>2446.9777652589728</c:v>
                </c:pt>
                <c:pt idx="2451">
                  <c:v>2447.9743884577651</c:v>
                </c:pt>
                <c:pt idx="2452">
                  <c:v>2448.97111097684</c:v>
                </c:pt>
                <c:pt idx="2453">
                  <c:v>2449.967733498358</c:v>
                </c:pt>
                <c:pt idx="2454">
                  <c:v>2450.9644560174338</c:v>
                </c:pt>
                <c:pt idx="2455">
                  <c:v>2451.9610792152939</c:v>
                </c:pt>
                <c:pt idx="2456">
                  <c:v>2452.9578017343702</c:v>
                </c:pt>
                <c:pt idx="2457">
                  <c:v>2453.954424255875</c:v>
                </c:pt>
                <c:pt idx="2458">
                  <c:v>2454.9511467749512</c:v>
                </c:pt>
                <c:pt idx="2459">
                  <c:v>2455.9477699737422</c:v>
                </c:pt>
                <c:pt idx="2460">
                  <c:v>2456.9444924928312</c:v>
                </c:pt>
                <c:pt idx="2461">
                  <c:v>2457.941115014336</c:v>
                </c:pt>
                <c:pt idx="2462">
                  <c:v>2458.9389215334031</c:v>
                </c:pt>
                <c:pt idx="2463">
                  <c:v>2459.936718356917</c:v>
                </c:pt>
                <c:pt idx="2464">
                  <c:v>2460.9345248758032</c:v>
                </c:pt>
                <c:pt idx="2465">
                  <c:v>2461.932421228476</c:v>
                </c:pt>
                <c:pt idx="2466">
                  <c:v>2462.9302277475431</c:v>
                </c:pt>
                <c:pt idx="2467">
                  <c:v>2463.9280342664292</c:v>
                </c:pt>
                <c:pt idx="2468">
                  <c:v>2464.9258310899431</c:v>
                </c:pt>
                <c:pt idx="2469">
                  <c:v>2465.9236376088288</c:v>
                </c:pt>
                <c:pt idx="2470">
                  <c:v>2466.9214441288232</c:v>
                </c:pt>
                <c:pt idx="2471">
                  <c:v>2467.9192409514098</c:v>
                </c:pt>
                <c:pt idx="2472">
                  <c:v>2468.9171469994149</c:v>
                </c:pt>
                <c:pt idx="2473">
                  <c:v>2469.914943822002</c:v>
                </c:pt>
                <c:pt idx="2474">
                  <c:v>2470.9127503419959</c:v>
                </c:pt>
                <c:pt idx="2475">
                  <c:v>2471.910556860882</c:v>
                </c:pt>
                <c:pt idx="2476">
                  <c:v>2472.9083536834692</c:v>
                </c:pt>
                <c:pt idx="2477">
                  <c:v>2473.906160203283</c:v>
                </c:pt>
                <c:pt idx="2478">
                  <c:v>2474.9039570258701</c:v>
                </c:pt>
                <c:pt idx="2479">
                  <c:v>2475.9018630740552</c:v>
                </c:pt>
                <c:pt idx="2480">
                  <c:v>2476.8996695929409</c:v>
                </c:pt>
                <c:pt idx="2481">
                  <c:v>2477.8974664164548</c:v>
                </c:pt>
                <c:pt idx="2482">
                  <c:v>2478.8952729355219</c:v>
                </c:pt>
                <c:pt idx="2483">
                  <c:v>2479.893079454409</c:v>
                </c:pt>
                <c:pt idx="2484">
                  <c:v>2480.890876277922</c:v>
                </c:pt>
                <c:pt idx="2485">
                  <c:v>2481.888682796809</c:v>
                </c:pt>
                <c:pt idx="2486">
                  <c:v>2482.8865791494809</c:v>
                </c:pt>
                <c:pt idx="2487">
                  <c:v>2483.884385668548</c:v>
                </c:pt>
                <c:pt idx="2488">
                  <c:v>2484.8821921883618</c:v>
                </c:pt>
                <c:pt idx="2489">
                  <c:v>2485.879989010949</c:v>
                </c:pt>
                <c:pt idx="2490">
                  <c:v>2486.8777955309429</c:v>
                </c:pt>
                <c:pt idx="2491">
                  <c:v>2487.87559235353</c:v>
                </c:pt>
                <c:pt idx="2492">
                  <c:v>2488.873498401535</c:v>
                </c:pt>
                <c:pt idx="2493">
                  <c:v>2489.8713049204212</c:v>
                </c:pt>
                <c:pt idx="2494">
                  <c:v>2490.8691017430078</c:v>
                </c:pt>
                <c:pt idx="2495">
                  <c:v>2491.8669082630022</c:v>
                </c:pt>
                <c:pt idx="2496">
                  <c:v>2492.8647147818879</c:v>
                </c:pt>
                <c:pt idx="2497">
                  <c:v>2493.8625116054018</c:v>
                </c:pt>
                <c:pt idx="2498">
                  <c:v>2494.8603181242879</c:v>
                </c:pt>
                <c:pt idx="2499">
                  <c:v>2495.8582144771408</c:v>
                </c:pt>
                <c:pt idx="2500">
                  <c:v>2496.8560209960269</c:v>
                </c:pt>
                <c:pt idx="2501">
                  <c:v>2497.853827514914</c:v>
                </c:pt>
                <c:pt idx="2502">
                  <c:v>2498.851624338427</c:v>
                </c:pt>
                <c:pt idx="2503">
                  <c:v>2499.849430857495</c:v>
                </c:pt>
                <c:pt idx="2504">
                  <c:v>2500.847227681008</c:v>
                </c:pt>
                <c:pt idx="2505">
                  <c:v>2501.8450341998951</c:v>
                </c:pt>
                <c:pt idx="2506">
                  <c:v>2502.8429402478992</c:v>
                </c:pt>
                <c:pt idx="2507">
                  <c:v>2503.8407370706668</c:v>
                </c:pt>
                <c:pt idx="2508">
                  <c:v>2504.8385435904802</c:v>
                </c:pt>
                <c:pt idx="2509">
                  <c:v>2505.8363501093659</c:v>
                </c:pt>
                <c:pt idx="2510">
                  <c:v>2506.834146931953</c:v>
                </c:pt>
                <c:pt idx="2511">
                  <c:v>2507.8319534519469</c:v>
                </c:pt>
                <c:pt idx="2512">
                  <c:v>2508.829750274534</c:v>
                </c:pt>
                <c:pt idx="2513">
                  <c:v>2509.827656322539</c:v>
                </c:pt>
                <c:pt idx="2514">
                  <c:v>2510.8254628414252</c:v>
                </c:pt>
                <c:pt idx="2515">
                  <c:v>2511.8232596651201</c:v>
                </c:pt>
                <c:pt idx="2516">
                  <c:v>2512.8210661840062</c:v>
                </c:pt>
                <c:pt idx="2517">
                  <c:v>2513.8188630065929</c:v>
                </c:pt>
                <c:pt idx="2518">
                  <c:v>2514.8166695264058</c:v>
                </c:pt>
                <c:pt idx="2519">
                  <c:v>2515.8144760454729</c:v>
                </c:pt>
                <c:pt idx="2520">
                  <c:v>2516.8123723981462</c:v>
                </c:pt>
                <c:pt idx="2521">
                  <c:v>2517.8101789170319</c:v>
                </c:pt>
                <c:pt idx="2522">
                  <c:v>2518.8079854368461</c:v>
                </c:pt>
                <c:pt idx="2523">
                  <c:v>2519.8057822596129</c:v>
                </c:pt>
                <c:pt idx="2524">
                  <c:v>2520.8035887794272</c:v>
                </c:pt>
                <c:pt idx="2525">
                  <c:v>2521.8013856020139</c:v>
                </c:pt>
                <c:pt idx="2526">
                  <c:v>2522.7991921209</c:v>
                </c:pt>
                <c:pt idx="2527">
                  <c:v>2523.797098169086</c:v>
                </c:pt>
                <c:pt idx="2528">
                  <c:v>2524.7948949916731</c:v>
                </c:pt>
                <c:pt idx="2529">
                  <c:v>2525.792701511486</c:v>
                </c:pt>
                <c:pt idx="2530">
                  <c:v>2526.7904983340732</c:v>
                </c:pt>
                <c:pt idx="2531">
                  <c:v>2527.7883048540671</c:v>
                </c:pt>
                <c:pt idx="2532">
                  <c:v>2528.7861113729532</c:v>
                </c:pt>
                <c:pt idx="2533">
                  <c:v>2529.7839081955399</c:v>
                </c:pt>
                <c:pt idx="2534">
                  <c:v>2530.7818142435449</c:v>
                </c:pt>
                <c:pt idx="2535">
                  <c:v>2531.779620762612</c:v>
                </c:pt>
                <c:pt idx="2536">
                  <c:v>2532.7774175861259</c:v>
                </c:pt>
                <c:pt idx="2537">
                  <c:v>2533.7752241050121</c:v>
                </c:pt>
                <c:pt idx="2538">
                  <c:v>2534.773020928526</c:v>
                </c:pt>
                <c:pt idx="2539">
                  <c:v>2535.7708274475931</c:v>
                </c:pt>
                <c:pt idx="2540">
                  <c:v>2536.768633967406</c:v>
                </c:pt>
                <c:pt idx="2541">
                  <c:v>2537.766530319152</c:v>
                </c:pt>
                <c:pt idx="2542">
                  <c:v>2538.7643368389649</c:v>
                </c:pt>
                <c:pt idx="2543">
                  <c:v>2539.7621336617331</c:v>
                </c:pt>
                <c:pt idx="2544">
                  <c:v>2540.7599401806192</c:v>
                </c:pt>
                <c:pt idx="2545">
                  <c:v>2541.757746700433</c:v>
                </c:pt>
                <c:pt idx="2546">
                  <c:v>2542.7555435230202</c:v>
                </c:pt>
                <c:pt idx="2547">
                  <c:v>2543.7533500430141</c:v>
                </c:pt>
                <c:pt idx="2548">
                  <c:v>2544.7512463947592</c:v>
                </c:pt>
                <c:pt idx="2549">
                  <c:v>2545.749052914573</c:v>
                </c:pt>
                <c:pt idx="2550">
                  <c:v>2546.7468594334591</c:v>
                </c:pt>
                <c:pt idx="2551">
                  <c:v>2547.7446562562259</c:v>
                </c:pt>
                <c:pt idx="2552">
                  <c:v>2548.7424627760402</c:v>
                </c:pt>
                <c:pt idx="2553">
                  <c:v>2549.7402692949258</c:v>
                </c:pt>
                <c:pt idx="2554">
                  <c:v>2550.7381656475991</c:v>
                </c:pt>
                <c:pt idx="2555">
                  <c:v>2551.7359721666662</c:v>
                </c:pt>
                <c:pt idx="2556">
                  <c:v>2552.7337689901801</c:v>
                </c:pt>
                <c:pt idx="2557">
                  <c:v>2553.7315755090658</c:v>
                </c:pt>
                <c:pt idx="2558">
                  <c:v>2554.7293820288792</c:v>
                </c:pt>
                <c:pt idx="2559">
                  <c:v>2555.7271788514659</c:v>
                </c:pt>
                <c:pt idx="2560">
                  <c:v>2556.724985370533</c:v>
                </c:pt>
                <c:pt idx="2561">
                  <c:v>2557.7228817232058</c:v>
                </c:pt>
                <c:pt idx="2562">
                  <c:v>2558.7206882420919</c:v>
                </c:pt>
                <c:pt idx="2563">
                  <c:v>2559.7184947620858</c:v>
                </c:pt>
                <c:pt idx="2564">
                  <c:v>2560.7162915846729</c:v>
                </c:pt>
                <c:pt idx="2565">
                  <c:v>2561.7140981044872</c:v>
                </c:pt>
                <c:pt idx="2566">
                  <c:v>2562.7119046233729</c:v>
                </c:pt>
                <c:pt idx="2567">
                  <c:v>2563.70970144596</c:v>
                </c:pt>
                <c:pt idx="2568">
                  <c:v>2564.707607494146</c:v>
                </c:pt>
                <c:pt idx="2569">
                  <c:v>2565.7054043167332</c:v>
                </c:pt>
                <c:pt idx="2570">
                  <c:v>2566.7032108365461</c:v>
                </c:pt>
                <c:pt idx="2571">
                  <c:v>2567.7010173554322</c:v>
                </c:pt>
                <c:pt idx="2572">
                  <c:v>2568.6988141791271</c:v>
                </c:pt>
                <c:pt idx="2573">
                  <c:v>2569.6966206980128</c:v>
                </c:pt>
                <c:pt idx="2574">
                  <c:v>2570.6944175215272</c:v>
                </c:pt>
                <c:pt idx="2575">
                  <c:v>2571.692323568604</c:v>
                </c:pt>
                <c:pt idx="2576">
                  <c:v>2572.6901300885979</c:v>
                </c:pt>
                <c:pt idx="2577">
                  <c:v>2573.687926911186</c:v>
                </c:pt>
                <c:pt idx="2578">
                  <c:v>2574.6857334300721</c:v>
                </c:pt>
                <c:pt idx="2579">
                  <c:v>2575.683539949885</c:v>
                </c:pt>
                <c:pt idx="2580">
                  <c:v>2576.6813367726531</c:v>
                </c:pt>
                <c:pt idx="2581">
                  <c:v>2577.6791432924661</c:v>
                </c:pt>
                <c:pt idx="2582">
                  <c:v>2578.6770396442121</c:v>
                </c:pt>
                <c:pt idx="2583">
                  <c:v>2579.674846164025</c:v>
                </c:pt>
                <c:pt idx="2584">
                  <c:v>2580.6726526830921</c:v>
                </c:pt>
                <c:pt idx="2585">
                  <c:v>2581.6704495056788</c:v>
                </c:pt>
                <c:pt idx="2586">
                  <c:v>2582.6682560254931</c:v>
                </c:pt>
                <c:pt idx="2587">
                  <c:v>2583.6660528480802</c:v>
                </c:pt>
                <c:pt idx="2588">
                  <c:v>2584.6638593680741</c:v>
                </c:pt>
                <c:pt idx="2589">
                  <c:v>2585.661765415151</c:v>
                </c:pt>
                <c:pt idx="2590">
                  <c:v>2586.6595622386649</c:v>
                </c:pt>
                <c:pt idx="2591">
                  <c:v>2587.657368757551</c:v>
                </c:pt>
                <c:pt idx="2592">
                  <c:v>2588.6551752775449</c:v>
                </c:pt>
                <c:pt idx="2593">
                  <c:v>2589.652972100133</c:v>
                </c:pt>
                <c:pt idx="2594">
                  <c:v>2590.6507786190191</c:v>
                </c:pt>
                <c:pt idx="2595">
                  <c:v>2591.648575442533</c:v>
                </c:pt>
                <c:pt idx="2596">
                  <c:v>2592.6464814897909</c:v>
                </c:pt>
                <c:pt idx="2597">
                  <c:v>2593.6442880096042</c:v>
                </c:pt>
                <c:pt idx="2598">
                  <c:v>2594.6420848321909</c:v>
                </c:pt>
                <c:pt idx="2599">
                  <c:v>2595.6398913520052</c:v>
                </c:pt>
                <c:pt idx="2600">
                  <c:v>2596.6376881747719</c:v>
                </c:pt>
                <c:pt idx="2601">
                  <c:v>2597.635494693659</c:v>
                </c:pt>
                <c:pt idx="2602">
                  <c:v>2598.6333012134719</c:v>
                </c:pt>
                <c:pt idx="2603">
                  <c:v>2599.631197565217</c:v>
                </c:pt>
                <c:pt idx="2604">
                  <c:v>2600.6290040852109</c:v>
                </c:pt>
                <c:pt idx="2605">
                  <c:v>2601.626810604097</c:v>
                </c:pt>
                <c:pt idx="2606">
                  <c:v>2602.624607427611</c:v>
                </c:pt>
                <c:pt idx="2607">
                  <c:v>2603.622413946498</c:v>
                </c:pt>
                <c:pt idx="2608">
                  <c:v>2604.620210770192</c:v>
                </c:pt>
                <c:pt idx="2609">
                  <c:v>2605.6180172890781</c:v>
                </c:pt>
                <c:pt idx="2610">
                  <c:v>2606.6159233370831</c:v>
                </c:pt>
                <c:pt idx="2611">
                  <c:v>2607.6137201596698</c:v>
                </c:pt>
                <c:pt idx="2612">
                  <c:v>2608.6115266787369</c:v>
                </c:pt>
                <c:pt idx="2613">
                  <c:v>2609.6093235022508</c:v>
                </c:pt>
                <c:pt idx="2614">
                  <c:v>2610.607130021137</c:v>
                </c:pt>
                <c:pt idx="2615">
                  <c:v>2611.6049365409499</c:v>
                </c:pt>
                <c:pt idx="2616">
                  <c:v>2612.602832892876</c:v>
                </c:pt>
                <c:pt idx="2617">
                  <c:v>2613.6006394126898</c:v>
                </c:pt>
                <c:pt idx="2618">
                  <c:v>2614.598445931576</c:v>
                </c:pt>
                <c:pt idx="2619">
                  <c:v>2615.5962427541631</c:v>
                </c:pt>
                <c:pt idx="2620">
                  <c:v>2616.594049274157</c:v>
                </c:pt>
                <c:pt idx="2621">
                  <c:v>2617.5918460967441</c:v>
                </c:pt>
                <c:pt idx="2622">
                  <c:v>2618.589652616557</c:v>
                </c:pt>
                <c:pt idx="2623">
                  <c:v>2619.5875586636348</c:v>
                </c:pt>
                <c:pt idx="2624">
                  <c:v>2620.5853554873302</c:v>
                </c:pt>
                <c:pt idx="2625">
                  <c:v>2621.5831620062158</c:v>
                </c:pt>
                <c:pt idx="2626">
                  <c:v>2622.5809588297302</c:v>
                </c:pt>
                <c:pt idx="2627">
                  <c:v>2623.5787653486159</c:v>
                </c:pt>
                <c:pt idx="2628">
                  <c:v>2624.576571867683</c:v>
                </c:pt>
                <c:pt idx="2629">
                  <c:v>2625.5743686911969</c:v>
                </c:pt>
                <c:pt idx="2630">
                  <c:v>2626.5722747382752</c:v>
                </c:pt>
                <c:pt idx="2631">
                  <c:v>2627.5700812580881</c:v>
                </c:pt>
                <c:pt idx="2632">
                  <c:v>2628.5678780806752</c:v>
                </c:pt>
                <c:pt idx="2633">
                  <c:v>2629.5656846006691</c:v>
                </c:pt>
                <c:pt idx="2634">
                  <c:v>2630.5634814232558</c:v>
                </c:pt>
                <c:pt idx="2635">
                  <c:v>2631.5612879421419</c:v>
                </c:pt>
                <c:pt idx="2636">
                  <c:v>2632.5590944621358</c:v>
                </c:pt>
                <c:pt idx="2637">
                  <c:v>2633.5569908138818</c:v>
                </c:pt>
                <c:pt idx="2638">
                  <c:v>2634.5547973336952</c:v>
                </c:pt>
                <c:pt idx="2639">
                  <c:v>2635.5525941562819</c:v>
                </c:pt>
                <c:pt idx="2640">
                  <c:v>2636.5504006760962</c:v>
                </c:pt>
                <c:pt idx="2641">
                  <c:v>2637.5482071951628</c:v>
                </c:pt>
                <c:pt idx="2642">
                  <c:v>2638.5460040186772</c:v>
                </c:pt>
                <c:pt idx="2643">
                  <c:v>2639.5438105375629</c:v>
                </c:pt>
                <c:pt idx="2644">
                  <c:v>2640.541716585567</c:v>
                </c:pt>
                <c:pt idx="2645">
                  <c:v>2641.5395134083351</c:v>
                </c:pt>
                <c:pt idx="2646">
                  <c:v>2642.5373199272208</c:v>
                </c:pt>
                <c:pt idx="2647">
                  <c:v>2643.5351167507351</c:v>
                </c:pt>
                <c:pt idx="2648">
                  <c:v>2644.5329232696208</c:v>
                </c:pt>
                <c:pt idx="2649">
                  <c:v>2645.5307297896152</c:v>
                </c:pt>
                <c:pt idx="2650">
                  <c:v>2646.5285266122019</c:v>
                </c:pt>
                <c:pt idx="2651">
                  <c:v>2647.5264326602069</c:v>
                </c:pt>
                <c:pt idx="2652">
                  <c:v>2648.524229482794</c:v>
                </c:pt>
                <c:pt idx="2653">
                  <c:v>2649.5220360018611</c:v>
                </c:pt>
                <c:pt idx="2654">
                  <c:v>2650.519842521674</c:v>
                </c:pt>
                <c:pt idx="2655">
                  <c:v>2651.5176393442621</c:v>
                </c:pt>
                <c:pt idx="2656">
                  <c:v>2652.515445864075</c:v>
                </c:pt>
                <c:pt idx="2657">
                  <c:v>2653.5132523831421</c:v>
                </c:pt>
                <c:pt idx="2658">
                  <c:v>2654.5111487358149</c:v>
                </c:pt>
                <c:pt idx="2659">
                  <c:v>2655.508955254701</c:v>
                </c:pt>
                <c:pt idx="2660">
                  <c:v>2656.506752078215</c:v>
                </c:pt>
                <c:pt idx="2661">
                  <c:v>2657.5045585972821</c:v>
                </c:pt>
                <c:pt idx="2662">
                  <c:v>2658.5023651161682</c:v>
                </c:pt>
                <c:pt idx="2663">
                  <c:v>2659.5001619396821</c:v>
                </c:pt>
                <c:pt idx="2664">
                  <c:v>2660.4979684585678</c:v>
                </c:pt>
                <c:pt idx="2665">
                  <c:v>2661.4958648114221</c:v>
                </c:pt>
                <c:pt idx="2666">
                  <c:v>2662.4936713303082</c:v>
                </c:pt>
                <c:pt idx="2667">
                  <c:v>2663.4914778501211</c:v>
                </c:pt>
                <c:pt idx="2668">
                  <c:v>2664.4892746727078</c:v>
                </c:pt>
                <c:pt idx="2669">
                  <c:v>2665.4870811917749</c:v>
                </c:pt>
                <c:pt idx="2670">
                  <c:v>2666.4848877115892</c:v>
                </c:pt>
                <c:pt idx="2671">
                  <c:v>2667.4827840633338</c:v>
                </c:pt>
                <c:pt idx="2672">
                  <c:v>2668.4805905831481</c:v>
                </c:pt>
                <c:pt idx="2673">
                  <c:v>2669.4783874059149</c:v>
                </c:pt>
                <c:pt idx="2674">
                  <c:v>2670.4761939257291</c:v>
                </c:pt>
                <c:pt idx="2675">
                  <c:v>2671.4740004446148</c:v>
                </c:pt>
                <c:pt idx="2676">
                  <c:v>2672.4717972681292</c:v>
                </c:pt>
                <c:pt idx="2677">
                  <c:v>2673.4696037871959</c:v>
                </c:pt>
                <c:pt idx="2678">
                  <c:v>2674.4675001398691</c:v>
                </c:pt>
                <c:pt idx="2679">
                  <c:v>2675.4653066587548</c:v>
                </c:pt>
                <c:pt idx="2680">
                  <c:v>2676.4631131776409</c:v>
                </c:pt>
                <c:pt idx="2681">
                  <c:v>2677.4609100013349</c:v>
                </c:pt>
                <c:pt idx="2682">
                  <c:v>2678.458716520222</c:v>
                </c:pt>
                <c:pt idx="2683">
                  <c:v>2679.456513343735</c:v>
                </c:pt>
                <c:pt idx="2684">
                  <c:v>2680.454319862622</c:v>
                </c:pt>
                <c:pt idx="2685">
                  <c:v>2681.4522259108071</c:v>
                </c:pt>
                <c:pt idx="2686">
                  <c:v>2682.4500227333938</c:v>
                </c:pt>
                <c:pt idx="2687">
                  <c:v>2683.4478292522799</c:v>
                </c:pt>
                <c:pt idx="2688">
                  <c:v>2684.4456357720942</c:v>
                </c:pt>
                <c:pt idx="2689">
                  <c:v>2685.443432594861</c:v>
                </c:pt>
                <c:pt idx="2690">
                  <c:v>2686.4412391146752</c:v>
                </c:pt>
                <c:pt idx="2691">
                  <c:v>2687.4390359372619</c:v>
                </c:pt>
                <c:pt idx="2692">
                  <c:v>2688.436941985266</c:v>
                </c:pt>
                <c:pt idx="2693">
                  <c:v>2689.434748504334</c:v>
                </c:pt>
                <c:pt idx="2694">
                  <c:v>2690.432545327847</c:v>
                </c:pt>
                <c:pt idx="2695">
                  <c:v>2691.4303518467341</c:v>
                </c:pt>
                <c:pt idx="2696">
                  <c:v>2692.4281486693212</c:v>
                </c:pt>
                <c:pt idx="2697">
                  <c:v>2693.4259551893151</c:v>
                </c:pt>
                <c:pt idx="2698">
                  <c:v>2694.4237617082008</c:v>
                </c:pt>
                <c:pt idx="2699">
                  <c:v>2695.4216580608741</c:v>
                </c:pt>
                <c:pt idx="2700">
                  <c:v>2696.4194645797602</c:v>
                </c:pt>
                <c:pt idx="2701">
                  <c:v>2697.4172710997541</c:v>
                </c:pt>
                <c:pt idx="2702">
                  <c:v>2698.4150679223412</c:v>
                </c:pt>
                <c:pt idx="2703">
                  <c:v>2699.4128744412269</c:v>
                </c:pt>
                <c:pt idx="2704">
                  <c:v>2700.4106712647408</c:v>
                </c:pt>
                <c:pt idx="2705">
                  <c:v>2701.4084777836269</c:v>
                </c:pt>
                <c:pt idx="2706">
                  <c:v>2702.406383831812</c:v>
                </c:pt>
                <c:pt idx="2707">
                  <c:v>2703.4041806544001</c:v>
                </c:pt>
                <c:pt idx="2708">
                  <c:v>2704.401987174213</c:v>
                </c:pt>
                <c:pt idx="2709">
                  <c:v>2705.3997839968001</c:v>
                </c:pt>
                <c:pt idx="2710">
                  <c:v>2706.397590516794</c:v>
                </c:pt>
                <c:pt idx="2711">
                  <c:v>2707.3953970356802</c:v>
                </c:pt>
                <c:pt idx="2712">
                  <c:v>2708.3931938582668</c:v>
                </c:pt>
                <c:pt idx="2713">
                  <c:v>2709.3910999062718</c:v>
                </c:pt>
                <c:pt idx="2714">
                  <c:v>2710.388906425339</c:v>
                </c:pt>
                <c:pt idx="2715">
                  <c:v>2711.3867032488529</c:v>
                </c:pt>
                <c:pt idx="2716">
                  <c:v>2712.384509767739</c:v>
                </c:pt>
                <c:pt idx="2717">
                  <c:v>2713.3823065912529</c:v>
                </c:pt>
                <c:pt idx="2718">
                  <c:v>2714.3801131103201</c:v>
                </c:pt>
                <c:pt idx="2719">
                  <c:v>2715.3779196292062</c:v>
                </c:pt>
                <c:pt idx="2720">
                  <c:v>2716.375815981879</c:v>
                </c:pt>
                <c:pt idx="2721">
                  <c:v>2717.3736225007651</c:v>
                </c:pt>
                <c:pt idx="2722">
                  <c:v>2718.37141932446</c:v>
                </c:pt>
                <c:pt idx="2723">
                  <c:v>2719.3692258433462</c:v>
                </c:pt>
                <c:pt idx="2724">
                  <c:v>2720.3670323631591</c:v>
                </c:pt>
                <c:pt idx="2725">
                  <c:v>2721.3648291857462</c:v>
                </c:pt>
                <c:pt idx="2726">
                  <c:v>2722.3626357057401</c:v>
                </c:pt>
                <c:pt idx="2727">
                  <c:v>2723.3605417528179</c:v>
                </c:pt>
                <c:pt idx="2728">
                  <c:v>2724.3583385763318</c:v>
                </c:pt>
                <c:pt idx="2729">
                  <c:v>2725.3561450952179</c:v>
                </c:pt>
                <c:pt idx="2730">
                  <c:v>2726.353941917986</c:v>
                </c:pt>
                <c:pt idx="2731">
                  <c:v>2727.351748437799</c:v>
                </c:pt>
                <c:pt idx="2732">
                  <c:v>2728.3495549566851</c:v>
                </c:pt>
                <c:pt idx="2733">
                  <c:v>2729.3474513093579</c:v>
                </c:pt>
                <c:pt idx="2734">
                  <c:v>2730.345257828425</c:v>
                </c:pt>
                <c:pt idx="2735">
                  <c:v>2731.3430546519389</c:v>
                </c:pt>
                <c:pt idx="2736">
                  <c:v>2732.3408611708251</c:v>
                </c:pt>
                <c:pt idx="2737">
                  <c:v>2733.3386676897112</c:v>
                </c:pt>
                <c:pt idx="2738">
                  <c:v>2734.3364645134061</c:v>
                </c:pt>
                <c:pt idx="2739">
                  <c:v>2735.3342710322918</c:v>
                </c:pt>
                <c:pt idx="2740">
                  <c:v>2736.3321770802959</c:v>
                </c:pt>
                <c:pt idx="2741">
                  <c:v>2737.329973902883</c:v>
                </c:pt>
                <c:pt idx="2742">
                  <c:v>2738.3277804228769</c:v>
                </c:pt>
                <c:pt idx="2743">
                  <c:v>2739.325577245465</c:v>
                </c:pt>
                <c:pt idx="2744">
                  <c:v>2740.3233837652779</c:v>
                </c:pt>
                <c:pt idx="2745">
                  <c:v>2741.321190284164</c:v>
                </c:pt>
                <c:pt idx="2746">
                  <c:v>2742.3189871069321</c:v>
                </c:pt>
                <c:pt idx="2747">
                  <c:v>2743.3168931549362</c:v>
                </c:pt>
                <c:pt idx="2748">
                  <c:v>2744.3146899775229</c:v>
                </c:pt>
                <c:pt idx="2749">
                  <c:v>2745.3124964973372</c:v>
                </c:pt>
                <c:pt idx="2750">
                  <c:v>2746.3103030164039</c:v>
                </c:pt>
                <c:pt idx="2751">
                  <c:v>2747.3080998399182</c:v>
                </c:pt>
                <c:pt idx="2752">
                  <c:v>2748.3059063588039</c:v>
                </c:pt>
                <c:pt idx="2753">
                  <c:v>2749.30371287769</c:v>
                </c:pt>
                <c:pt idx="2754">
                  <c:v>2750.3016092305429</c:v>
                </c:pt>
                <c:pt idx="2755">
                  <c:v>2751.299415749429</c:v>
                </c:pt>
                <c:pt idx="2756">
                  <c:v>2752.297212572943</c:v>
                </c:pt>
                <c:pt idx="2757">
                  <c:v>2753.29501909183</c:v>
                </c:pt>
                <c:pt idx="2758">
                  <c:v>2754.2941366474429</c:v>
                </c:pt>
                <c:pt idx="2759">
                  <c:v>2755.2931547653361</c:v>
                </c:pt>
                <c:pt idx="2760">
                  <c:v>2756.2922723218749</c:v>
                </c:pt>
                <c:pt idx="2761">
                  <c:v>2757.2913898772908</c:v>
                </c:pt>
                <c:pt idx="2762">
                  <c:v>2758.2905074329042</c:v>
                </c:pt>
                <c:pt idx="2763">
                  <c:v>2759.289514965365</c:v>
                </c:pt>
                <c:pt idx="2764">
                  <c:v>2760.2886325209788</c:v>
                </c:pt>
                <c:pt idx="2765">
                  <c:v>2761.2877500763948</c:v>
                </c:pt>
                <c:pt idx="2766">
                  <c:v>2762.2867681944849</c:v>
                </c:pt>
                <c:pt idx="2767">
                  <c:v>2763.2858857499009</c:v>
                </c:pt>
                <c:pt idx="2768">
                  <c:v>2764.2850033055138</c:v>
                </c:pt>
                <c:pt idx="2769">
                  <c:v>2765.2841208609302</c:v>
                </c:pt>
                <c:pt idx="2770">
                  <c:v>2766.2831389790199</c:v>
                </c:pt>
                <c:pt idx="2771">
                  <c:v>2767.2822565353631</c:v>
                </c:pt>
                <c:pt idx="2772">
                  <c:v>2768.281374090976</c:v>
                </c:pt>
                <c:pt idx="2773">
                  <c:v>2769.2804810620141</c:v>
                </c:pt>
                <c:pt idx="2774">
                  <c:v>2770.2794991799069</c:v>
                </c:pt>
                <c:pt idx="2775">
                  <c:v>2771.2786167355198</c:v>
                </c:pt>
                <c:pt idx="2776">
                  <c:v>2772.2777342909362</c:v>
                </c:pt>
                <c:pt idx="2777">
                  <c:v>2773.2767524090259</c:v>
                </c:pt>
                <c:pt idx="2778">
                  <c:v>2774.2758699644419</c:v>
                </c:pt>
                <c:pt idx="2779">
                  <c:v>2775.2749875200561</c:v>
                </c:pt>
                <c:pt idx="2780">
                  <c:v>2776.2741050754721</c:v>
                </c:pt>
                <c:pt idx="2781">
                  <c:v>2777.2731231935618</c:v>
                </c:pt>
                <c:pt idx="2782">
                  <c:v>2778.2722407499041</c:v>
                </c:pt>
                <c:pt idx="2783">
                  <c:v>2779.271358305517</c:v>
                </c:pt>
                <c:pt idx="2784">
                  <c:v>2780.2703658379792</c:v>
                </c:pt>
                <c:pt idx="2785">
                  <c:v>2781.2694833935921</c:v>
                </c:pt>
                <c:pt idx="2786">
                  <c:v>2782.268600949008</c:v>
                </c:pt>
                <c:pt idx="2787">
                  <c:v>2783.2677185046209</c:v>
                </c:pt>
                <c:pt idx="2788">
                  <c:v>2784.2667366225141</c:v>
                </c:pt>
                <c:pt idx="2789">
                  <c:v>2785.265854178127</c:v>
                </c:pt>
                <c:pt idx="2790">
                  <c:v>2786.264971733543</c:v>
                </c:pt>
                <c:pt idx="2791">
                  <c:v>2787.2640892900831</c:v>
                </c:pt>
                <c:pt idx="2792">
                  <c:v>2788.26310740705</c:v>
                </c:pt>
                <c:pt idx="2793">
                  <c:v>2789.2622249635888</c:v>
                </c:pt>
                <c:pt idx="2794">
                  <c:v>2790.2613425190052</c:v>
                </c:pt>
                <c:pt idx="2795">
                  <c:v>2791.260350051663</c:v>
                </c:pt>
                <c:pt idx="2796">
                  <c:v>2792.2594676070789</c:v>
                </c:pt>
                <c:pt idx="2797">
                  <c:v>2793.2585851626918</c:v>
                </c:pt>
                <c:pt idx="2798">
                  <c:v>2794.2577027181078</c:v>
                </c:pt>
                <c:pt idx="2799">
                  <c:v>2795.2567208361979</c:v>
                </c:pt>
                <c:pt idx="2800">
                  <c:v>2796.2558383916139</c:v>
                </c:pt>
                <c:pt idx="2801">
                  <c:v>2797.2549559470299</c:v>
                </c:pt>
                <c:pt idx="2802">
                  <c:v>2798.25397406512</c:v>
                </c:pt>
                <c:pt idx="2803">
                  <c:v>2799.2530916214632</c:v>
                </c:pt>
                <c:pt idx="2804">
                  <c:v>2800.2522091770761</c:v>
                </c:pt>
                <c:pt idx="2805">
                  <c:v>2801.2513161481138</c:v>
                </c:pt>
                <c:pt idx="2806">
                  <c:v>2802.2503342662039</c:v>
                </c:pt>
                <c:pt idx="2807">
                  <c:v>2803.2494518216199</c:v>
                </c:pt>
                <c:pt idx="2808">
                  <c:v>2804.2485693772342</c:v>
                </c:pt>
                <c:pt idx="2809">
                  <c:v>2805.2476869326501</c:v>
                </c:pt>
                <c:pt idx="2810">
                  <c:v>2806.2467050507398</c:v>
                </c:pt>
                <c:pt idx="2811">
                  <c:v>2807.2458226061558</c:v>
                </c:pt>
                <c:pt idx="2812">
                  <c:v>2808.2449401617691</c:v>
                </c:pt>
                <c:pt idx="2813">
                  <c:v>2809.2439582796619</c:v>
                </c:pt>
                <c:pt idx="2814">
                  <c:v>2810.2430758362011</c:v>
                </c:pt>
                <c:pt idx="2815">
                  <c:v>2811.2421933916171</c:v>
                </c:pt>
                <c:pt idx="2816">
                  <c:v>2812.2413003628521</c:v>
                </c:pt>
                <c:pt idx="2817">
                  <c:v>2813.2403184807449</c:v>
                </c:pt>
                <c:pt idx="2818">
                  <c:v>2814.2394360363578</c:v>
                </c:pt>
                <c:pt idx="2819">
                  <c:v>2815.2385535917738</c:v>
                </c:pt>
                <c:pt idx="2820">
                  <c:v>2816.2375717098639</c:v>
                </c:pt>
                <c:pt idx="2821">
                  <c:v>2817.2366892652799</c:v>
                </c:pt>
                <c:pt idx="2822">
                  <c:v>2818.2358068208941</c:v>
                </c:pt>
                <c:pt idx="2823">
                  <c:v>2819.2349243763101</c:v>
                </c:pt>
                <c:pt idx="2824">
                  <c:v>2820.2339424943998</c:v>
                </c:pt>
                <c:pt idx="2825">
                  <c:v>2821.2330600507421</c:v>
                </c:pt>
                <c:pt idx="2826">
                  <c:v>2822.2321670217798</c:v>
                </c:pt>
                <c:pt idx="2827">
                  <c:v>2823.231284577394</c:v>
                </c:pt>
                <c:pt idx="2828">
                  <c:v>2824.2303026952859</c:v>
                </c:pt>
                <c:pt idx="2829">
                  <c:v>2825.2294202509001</c:v>
                </c:pt>
                <c:pt idx="2830">
                  <c:v>2826.2285378063161</c:v>
                </c:pt>
                <c:pt idx="2831">
                  <c:v>2827.2275559244058</c:v>
                </c:pt>
                <c:pt idx="2832">
                  <c:v>2828.2266734798218</c:v>
                </c:pt>
                <c:pt idx="2833">
                  <c:v>2829.2257910354351</c:v>
                </c:pt>
                <c:pt idx="2834">
                  <c:v>2830.224908591777</c:v>
                </c:pt>
                <c:pt idx="2835">
                  <c:v>2831.2239267089408</c:v>
                </c:pt>
                <c:pt idx="2836">
                  <c:v>2832.223044265284</c:v>
                </c:pt>
                <c:pt idx="2837">
                  <c:v>2833.222151236519</c:v>
                </c:pt>
                <c:pt idx="2838">
                  <c:v>2834.2211693544109</c:v>
                </c:pt>
                <c:pt idx="2839">
                  <c:v>2835.2202869100252</c:v>
                </c:pt>
                <c:pt idx="2840">
                  <c:v>2836.2194044654411</c:v>
                </c:pt>
                <c:pt idx="2841">
                  <c:v>2837.218522021054</c:v>
                </c:pt>
                <c:pt idx="2842">
                  <c:v>2838.2175401389468</c:v>
                </c:pt>
                <c:pt idx="2843">
                  <c:v>2839.2166576945601</c:v>
                </c:pt>
                <c:pt idx="2844">
                  <c:v>2840.2157752499761</c:v>
                </c:pt>
                <c:pt idx="2845">
                  <c:v>2841.2148928065149</c:v>
                </c:pt>
                <c:pt idx="2846">
                  <c:v>2842.2139109244081</c:v>
                </c:pt>
                <c:pt idx="2847">
                  <c:v>2843.213028480021</c:v>
                </c:pt>
                <c:pt idx="2848">
                  <c:v>2844.21213545106</c:v>
                </c:pt>
                <c:pt idx="2849">
                  <c:v>2845.2111535691502</c:v>
                </c:pt>
                <c:pt idx="2850">
                  <c:v>2846.2102711245661</c:v>
                </c:pt>
                <c:pt idx="2851">
                  <c:v>2847.209388680179</c:v>
                </c:pt>
                <c:pt idx="2852">
                  <c:v>2848.208506235595</c:v>
                </c:pt>
                <c:pt idx="2853">
                  <c:v>2849.2075243534882</c:v>
                </c:pt>
                <c:pt idx="2854">
                  <c:v>2850.2066419091011</c:v>
                </c:pt>
                <c:pt idx="2855">
                  <c:v>2851.2057594645171</c:v>
                </c:pt>
                <c:pt idx="2856">
                  <c:v>2852.2047775826072</c:v>
                </c:pt>
                <c:pt idx="2857">
                  <c:v>2853.20389513895</c:v>
                </c:pt>
                <c:pt idx="2858">
                  <c:v>2854.203002110185</c:v>
                </c:pt>
                <c:pt idx="2859">
                  <c:v>2855.202119665601</c:v>
                </c:pt>
                <c:pt idx="2860">
                  <c:v>2856.2011377836911</c:v>
                </c:pt>
                <c:pt idx="2861">
                  <c:v>2857.2002553391071</c:v>
                </c:pt>
                <c:pt idx="2862">
                  <c:v>2858.19937289472</c:v>
                </c:pt>
                <c:pt idx="2863">
                  <c:v>2859.1983910126128</c:v>
                </c:pt>
                <c:pt idx="2864">
                  <c:v>2860.1975085682261</c:v>
                </c:pt>
                <c:pt idx="2865">
                  <c:v>2861.1966261236421</c:v>
                </c:pt>
                <c:pt idx="2866">
                  <c:v>2862.195743679255</c:v>
                </c:pt>
                <c:pt idx="2867">
                  <c:v>2863.1947617971482</c:v>
                </c:pt>
                <c:pt idx="2868">
                  <c:v>2864.193879353687</c:v>
                </c:pt>
                <c:pt idx="2869">
                  <c:v>2865.192986324726</c:v>
                </c:pt>
                <c:pt idx="2870">
                  <c:v>2866.1921038803389</c:v>
                </c:pt>
                <c:pt idx="2871">
                  <c:v>2867.1911219982321</c:v>
                </c:pt>
                <c:pt idx="2872">
                  <c:v>2868.190239553845</c:v>
                </c:pt>
                <c:pt idx="2873">
                  <c:v>2869.189357109261</c:v>
                </c:pt>
                <c:pt idx="2874">
                  <c:v>2870.1883752273511</c:v>
                </c:pt>
                <c:pt idx="2875">
                  <c:v>2871.1874927827671</c:v>
                </c:pt>
                <c:pt idx="2876">
                  <c:v>2872.18661033838</c:v>
                </c:pt>
                <c:pt idx="2877">
                  <c:v>2873.1857278947232</c:v>
                </c:pt>
                <c:pt idx="2878">
                  <c:v>2874.184746011887</c:v>
                </c:pt>
                <c:pt idx="2879">
                  <c:v>2875.183852983851</c:v>
                </c:pt>
                <c:pt idx="2880">
                  <c:v>2876.182970539267</c:v>
                </c:pt>
                <c:pt idx="2881">
                  <c:v>2877.1819886573571</c:v>
                </c:pt>
                <c:pt idx="2882">
                  <c:v>2878.1811062127731</c:v>
                </c:pt>
                <c:pt idx="2883">
                  <c:v>2879.180223768386</c:v>
                </c:pt>
                <c:pt idx="2884">
                  <c:v>2880.179341323802</c:v>
                </c:pt>
                <c:pt idx="2885">
                  <c:v>2881.1783594418921</c:v>
                </c:pt>
                <c:pt idx="2886">
                  <c:v>2882.1774769973081</c:v>
                </c:pt>
                <c:pt idx="2887">
                  <c:v>2883.176594552921</c:v>
                </c:pt>
                <c:pt idx="2888">
                  <c:v>2884.1757121092642</c:v>
                </c:pt>
                <c:pt idx="2889">
                  <c:v>2885.1747302273538</c:v>
                </c:pt>
                <c:pt idx="2890">
                  <c:v>2886.173837198392</c:v>
                </c:pt>
                <c:pt idx="2891">
                  <c:v>2887.1729547540049</c:v>
                </c:pt>
                <c:pt idx="2892">
                  <c:v>2888.1719728718981</c:v>
                </c:pt>
                <c:pt idx="2893">
                  <c:v>2889.171090427511</c:v>
                </c:pt>
                <c:pt idx="2894">
                  <c:v>2890.170207982927</c:v>
                </c:pt>
                <c:pt idx="2895">
                  <c:v>2891.1693255385412</c:v>
                </c:pt>
                <c:pt idx="2896">
                  <c:v>2892.168343656434</c:v>
                </c:pt>
                <c:pt idx="2897">
                  <c:v>2893.1674612120469</c:v>
                </c:pt>
                <c:pt idx="2898">
                  <c:v>2894.1665787674629</c:v>
                </c:pt>
                <c:pt idx="2899">
                  <c:v>2895.165596885553</c:v>
                </c:pt>
                <c:pt idx="2900">
                  <c:v>2896.1647144418948</c:v>
                </c:pt>
                <c:pt idx="2901">
                  <c:v>2897.1638214131299</c:v>
                </c:pt>
                <c:pt idx="2902">
                  <c:v>2898.1629389685459</c:v>
                </c:pt>
                <c:pt idx="2903">
                  <c:v>2899.161957086636</c:v>
                </c:pt>
                <c:pt idx="2904">
                  <c:v>2900.161074642052</c:v>
                </c:pt>
                <c:pt idx="2905">
                  <c:v>2901.1601921974679</c:v>
                </c:pt>
                <c:pt idx="2906">
                  <c:v>2902.1593097530822</c:v>
                </c:pt>
                <c:pt idx="2907">
                  <c:v>2903.158327870975</c:v>
                </c:pt>
                <c:pt idx="2908">
                  <c:v>2904.1574454265879</c:v>
                </c:pt>
                <c:pt idx="2909">
                  <c:v>2905.1565629820038</c:v>
                </c:pt>
                <c:pt idx="2910">
                  <c:v>2906.155581100094</c:v>
                </c:pt>
                <c:pt idx="2911">
                  <c:v>2907.154688072058</c:v>
                </c:pt>
                <c:pt idx="2912">
                  <c:v>2908.1538056276709</c:v>
                </c:pt>
                <c:pt idx="2913">
                  <c:v>2909.1529231830868</c:v>
                </c:pt>
                <c:pt idx="2914">
                  <c:v>2910.151941301177</c:v>
                </c:pt>
                <c:pt idx="2915">
                  <c:v>2911.151058856593</c:v>
                </c:pt>
                <c:pt idx="2916">
                  <c:v>2912.1501764122072</c:v>
                </c:pt>
                <c:pt idx="2917">
                  <c:v>2913.1491945301</c:v>
                </c:pt>
                <c:pt idx="2918">
                  <c:v>2914.1483120857129</c:v>
                </c:pt>
                <c:pt idx="2919">
                  <c:v>2915.1474296411288</c:v>
                </c:pt>
                <c:pt idx="2920">
                  <c:v>2916.146547197668</c:v>
                </c:pt>
                <c:pt idx="2921">
                  <c:v>2917.145565314635</c:v>
                </c:pt>
                <c:pt idx="2922">
                  <c:v>2918.1446722867959</c:v>
                </c:pt>
                <c:pt idx="2923">
                  <c:v>2919.1437898422118</c:v>
                </c:pt>
                <c:pt idx="2924">
                  <c:v>2920.1429073978252</c:v>
                </c:pt>
                <c:pt idx="2925">
                  <c:v>2921.141925515718</c:v>
                </c:pt>
                <c:pt idx="2926">
                  <c:v>2922.1410430713308</c:v>
                </c:pt>
                <c:pt idx="2927">
                  <c:v>2923.1401606267468</c:v>
                </c:pt>
                <c:pt idx="2928">
                  <c:v>2924.139178744837</c:v>
                </c:pt>
                <c:pt idx="2929">
                  <c:v>2925.1382963002529</c:v>
                </c:pt>
                <c:pt idx="2930">
                  <c:v>2926.1374138558672</c:v>
                </c:pt>
                <c:pt idx="2931">
                  <c:v>2927.136531412209</c:v>
                </c:pt>
                <c:pt idx="2932">
                  <c:v>2928.1355389446699</c:v>
                </c:pt>
                <c:pt idx="2933">
                  <c:v>2929.1346565002841</c:v>
                </c:pt>
                <c:pt idx="2934">
                  <c:v>2930.1337740557001</c:v>
                </c:pt>
                <c:pt idx="2935">
                  <c:v>2931.1327921737902</c:v>
                </c:pt>
                <c:pt idx="2936">
                  <c:v>2932.1319097292062</c:v>
                </c:pt>
                <c:pt idx="2937">
                  <c:v>2933.1310272848191</c:v>
                </c:pt>
                <c:pt idx="2938">
                  <c:v>2934.1301448402351</c:v>
                </c:pt>
                <c:pt idx="2939">
                  <c:v>2935.1291629583252</c:v>
                </c:pt>
                <c:pt idx="2940">
                  <c:v>2936.1282805137412</c:v>
                </c:pt>
                <c:pt idx="2941">
                  <c:v>2937.127398069355</c:v>
                </c:pt>
                <c:pt idx="2942">
                  <c:v>2938.1265156256968</c:v>
                </c:pt>
                <c:pt idx="2943">
                  <c:v>2939.125523158355</c:v>
                </c:pt>
                <c:pt idx="2944">
                  <c:v>2940.124640713771</c:v>
                </c:pt>
                <c:pt idx="2945">
                  <c:v>2941.1237582693839</c:v>
                </c:pt>
                <c:pt idx="2946">
                  <c:v>2942.1227763872771</c:v>
                </c:pt>
                <c:pt idx="2947">
                  <c:v>2943.12189394289</c:v>
                </c:pt>
                <c:pt idx="2948">
                  <c:v>2944.121011498306</c:v>
                </c:pt>
                <c:pt idx="2949">
                  <c:v>2945.1201290539202</c:v>
                </c:pt>
                <c:pt idx="2950">
                  <c:v>2946.119147171813</c:v>
                </c:pt>
                <c:pt idx="2951">
                  <c:v>2947.1182647274259</c:v>
                </c:pt>
                <c:pt idx="2952">
                  <c:v>2948.1173822837682</c:v>
                </c:pt>
                <c:pt idx="2953">
                  <c:v>2949.116400400932</c:v>
                </c:pt>
                <c:pt idx="2954">
                  <c:v>2950.115507372896</c:v>
                </c:pt>
                <c:pt idx="2955">
                  <c:v>2951.1146249285089</c:v>
                </c:pt>
                <c:pt idx="2956">
                  <c:v>2952.1137424839249</c:v>
                </c:pt>
                <c:pt idx="2957">
                  <c:v>2953.1127606018181</c:v>
                </c:pt>
                <c:pt idx="2958">
                  <c:v>2954.111878157431</c:v>
                </c:pt>
                <c:pt idx="2959">
                  <c:v>2955.1109957128469</c:v>
                </c:pt>
                <c:pt idx="2960">
                  <c:v>2956.1101132684612</c:v>
                </c:pt>
                <c:pt idx="2961">
                  <c:v>2957.109131386354</c:v>
                </c:pt>
                <c:pt idx="2962">
                  <c:v>2958.1082489419668</c:v>
                </c:pt>
                <c:pt idx="2963">
                  <c:v>2959.1073664983091</c:v>
                </c:pt>
                <c:pt idx="2964">
                  <c:v>2960.106374030041</c:v>
                </c:pt>
                <c:pt idx="2965">
                  <c:v>2961.1054915863838</c:v>
                </c:pt>
                <c:pt idx="2966">
                  <c:v>2962.1046091419971</c:v>
                </c:pt>
                <c:pt idx="2967">
                  <c:v>2963.1037266974131</c:v>
                </c:pt>
                <c:pt idx="2968">
                  <c:v>2964.1027448155028</c:v>
                </c:pt>
                <c:pt idx="2969">
                  <c:v>2965.1018623709192</c:v>
                </c:pt>
              </c:numCache>
            </c:numRef>
          </c:xVal>
          <c:yVal>
            <c:numRef>
              <c:f>IH10ProfileLine_StackProfile_Ta!$C$2:$C$2971</c:f>
              <c:numCache>
                <c:formatCode>General</c:formatCode>
                <c:ptCount val="2970"/>
                <c:pt idx="0">
                  <c:v>96.201400000005378</c:v>
                </c:pt>
                <c:pt idx="1">
                  <c:v>96.196500000005472</c:v>
                </c:pt>
                <c:pt idx="2">
                  <c:v>96.202399999994668</c:v>
                </c:pt>
                <c:pt idx="3">
                  <c:v>96.197100000004866</c:v>
                </c:pt>
                <c:pt idx="4">
                  <c:v>96.20789999999397</c:v>
                </c:pt>
                <c:pt idx="5">
                  <c:v>96.210099999996601</c:v>
                </c:pt>
                <c:pt idx="6">
                  <c:v>96.209499999997206</c:v>
                </c:pt>
                <c:pt idx="7">
                  <c:v>96.210999999995693</c:v>
                </c:pt>
                <c:pt idx="8">
                  <c:v>96.213399999993271</c:v>
                </c:pt>
                <c:pt idx="9">
                  <c:v>96.21480000000156</c:v>
                </c:pt>
                <c:pt idx="10">
                  <c:v>96.212400000003981</c:v>
                </c:pt>
                <c:pt idx="11">
                  <c:v>96.216799999994691</c:v>
                </c:pt>
                <c:pt idx="12">
                  <c:v>96.220900000000256</c:v>
                </c:pt>
                <c:pt idx="13">
                  <c:v>96.226599999994505</c:v>
                </c:pt>
                <c:pt idx="14">
                  <c:v>96.222399999998743</c:v>
                </c:pt>
                <c:pt idx="15">
                  <c:v>96.222399999998743</c:v>
                </c:pt>
                <c:pt idx="16">
                  <c:v>96.21940000000177</c:v>
                </c:pt>
                <c:pt idx="17">
                  <c:v>96.220400000005611</c:v>
                </c:pt>
                <c:pt idx="18">
                  <c:v>96.225099999996019</c:v>
                </c:pt>
                <c:pt idx="19">
                  <c:v>96.23080000000482</c:v>
                </c:pt>
                <c:pt idx="20">
                  <c:v>96.228000000002794</c:v>
                </c:pt>
                <c:pt idx="21">
                  <c:v>96.224400000006426</c:v>
                </c:pt>
                <c:pt idx="22">
                  <c:v>96.218999999997322</c:v>
                </c:pt>
                <c:pt idx="23">
                  <c:v>96.224499999996624</c:v>
                </c:pt>
                <c:pt idx="24">
                  <c:v>96.216300000000047</c:v>
                </c:pt>
                <c:pt idx="25">
                  <c:v>96.221300000004703</c:v>
                </c:pt>
                <c:pt idx="26">
                  <c:v>96.21820000000298</c:v>
                </c:pt>
                <c:pt idx="27">
                  <c:v>96.225099999996019</c:v>
                </c:pt>
                <c:pt idx="28">
                  <c:v>96.216100000005099</c:v>
                </c:pt>
                <c:pt idx="29">
                  <c:v>96.216799999994691</c:v>
                </c:pt>
                <c:pt idx="30">
                  <c:v>96.225500000000466</c:v>
                </c:pt>
                <c:pt idx="31">
                  <c:v>96.217099999994389</c:v>
                </c:pt>
                <c:pt idx="32">
                  <c:v>96.216400000004796</c:v>
                </c:pt>
                <c:pt idx="33">
                  <c:v>96.22269999999844</c:v>
                </c:pt>
                <c:pt idx="34">
                  <c:v>96.222500000003492</c:v>
                </c:pt>
                <c:pt idx="35">
                  <c:v>96.219899999996414</c:v>
                </c:pt>
                <c:pt idx="36">
                  <c:v>96.214399999997113</c:v>
                </c:pt>
                <c:pt idx="37">
                  <c:v>96.212700000003679</c:v>
                </c:pt>
                <c:pt idx="38">
                  <c:v>96.213300000003073</c:v>
                </c:pt>
                <c:pt idx="39">
                  <c:v>96.204899999996996</c:v>
                </c:pt>
                <c:pt idx="40">
                  <c:v>96.201600000000326</c:v>
                </c:pt>
                <c:pt idx="41">
                  <c:v>96.201199999995879</c:v>
                </c:pt>
                <c:pt idx="42">
                  <c:v>96.199800000002142</c:v>
                </c:pt>
                <c:pt idx="43">
                  <c:v>96.19999999999709</c:v>
                </c:pt>
                <c:pt idx="44">
                  <c:v>96.196500000005472</c:v>
                </c:pt>
                <c:pt idx="45">
                  <c:v>96.193499999993946</c:v>
                </c:pt>
                <c:pt idx="46">
                  <c:v>96.195099999997183</c:v>
                </c:pt>
                <c:pt idx="47">
                  <c:v>96.193400000003749</c:v>
                </c:pt>
                <c:pt idx="48">
                  <c:v>96.189899999997579</c:v>
                </c:pt>
                <c:pt idx="49">
                  <c:v>96.173099999999977</c:v>
                </c:pt>
                <c:pt idx="50">
                  <c:v>96.151800000006915</c:v>
                </c:pt>
                <c:pt idx="51">
                  <c:v>96.157800000000861</c:v>
                </c:pt>
                <c:pt idx="52">
                  <c:v>96.176699999996345</c:v>
                </c:pt>
                <c:pt idx="53">
                  <c:v>96.180999999996857</c:v>
                </c:pt>
                <c:pt idx="54">
                  <c:v>96.175199999997858</c:v>
                </c:pt>
                <c:pt idx="55">
                  <c:v>96.174100000003818</c:v>
                </c:pt>
                <c:pt idx="56">
                  <c:v>96.167799999995623</c:v>
                </c:pt>
                <c:pt idx="57">
                  <c:v>96.165099999998347</c:v>
                </c:pt>
                <c:pt idx="58">
                  <c:v>96.165500000002794</c:v>
                </c:pt>
                <c:pt idx="59">
                  <c:v>96.160600000002887</c:v>
                </c:pt>
                <c:pt idx="60">
                  <c:v>96.158699999999953</c:v>
                </c:pt>
                <c:pt idx="61">
                  <c:v>96.157000000006519</c:v>
                </c:pt>
                <c:pt idx="62">
                  <c:v>96.153000000005704</c:v>
                </c:pt>
                <c:pt idx="63">
                  <c:v>96.14890000000014</c:v>
                </c:pt>
                <c:pt idx="64">
                  <c:v>96.143599999995786</c:v>
                </c:pt>
                <c:pt idx="65">
                  <c:v>96.140100000004168</c:v>
                </c:pt>
                <c:pt idx="66">
                  <c:v>96.132700000001932</c:v>
                </c:pt>
                <c:pt idx="67">
                  <c:v>96.127500000002328</c:v>
                </c:pt>
                <c:pt idx="68">
                  <c:v>96.124500000005355</c:v>
                </c:pt>
                <c:pt idx="69">
                  <c:v>96.116299999994226</c:v>
                </c:pt>
                <c:pt idx="70">
                  <c:v>96.111999999993714</c:v>
                </c:pt>
                <c:pt idx="71">
                  <c:v>96.106299999999464</c:v>
                </c:pt>
                <c:pt idx="72">
                  <c:v>96.099499999996624</c:v>
                </c:pt>
                <c:pt idx="73">
                  <c:v>96.101599999994505</c:v>
                </c:pt>
                <c:pt idx="74">
                  <c:v>96.101299999994808</c:v>
                </c:pt>
                <c:pt idx="75">
                  <c:v>96.092399999994086</c:v>
                </c:pt>
                <c:pt idx="76">
                  <c:v>96.08179999999993</c:v>
                </c:pt>
                <c:pt idx="77">
                  <c:v>96.083899999997811</c:v>
                </c:pt>
                <c:pt idx="78">
                  <c:v>96.074099999997998</c:v>
                </c:pt>
                <c:pt idx="79">
                  <c:v>96.071500000005472</c:v>
                </c:pt>
                <c:pt idx="80">
                  <c:v>96.071100000001024</c:v>
                </c:pt>
                <c:pt idx="81">
                  <c:v>96.061600000000908</c:v>
                </c:pt>
                <c:pt idx="82">
                  <c:v>96.052999999999884</c:v>
                </c:pt>
                <c:pt idx="83">
                  <c:v>96.050799999997253</c:v>
                </c:pt>
                <c:pt idx="84">
                  <c:v>96.047800000000279</c:v>
                </c:pt>
                <c:pt idx="85">
                  <c:v>96.034199999994598</c:v>
                </c:pt>
                <c:pt idx="86">
                  <c:v>96.026599999997416</c:v>
                </c:pt>
                <c:pt idx="87">
                  <c:v>96.029500000004191</c:v>
                </c:pt>
                <c:pt idx="88">
                  <c:v>96.02719999999681</c:v>
                </c:pt>
                <c:pt idx="89">
                  <c:v>96.013800000000629</c:v>
                </c:pt>
                <c:pt idx="90">
                  <c:v>96.008600000001024</c:v>
                </c:pt>
                <c:pt idx="91">
                  <c:v>95.998699999996461</c:v>
                </c:pt>
                <c:pt idx="92">
                  <c:v>95.987999999997555</c:v>
                </c:pt>
                <c:pt idx="93">
                  <c:v>95.982099999993807</c:v>
                </c:pt>
                <c:pt idx="94">
                  <c:v>95.978799999997136</c:v>
                </c:pt>
                <c:pt idx="95">
                  <c:v>95.975200000000768</c:v>
                </c:pt>
                <c:pt idx="96">
                  <c:v>95.96490000000631</c:v>
                </c:pt>
                <c:pt idx="97">
                  <c:v>95.96020000000135</c:v>
                </c:pt>
                <c:pt idx="98">
                  <c:v>95.955300000001444</c:v>
                </c:pt>
                <c:pt idx="99">
                  <c:v>95.947100000004866</c:v>
                </c:pt>
                <c:pt idx="100">
                  <c:v>95.942299999995157</c:v>
                </c:pt>
                <c:pt idx="101">
                  <c:v>95.930300000007264</c:v>
                </c:pt>
                <c:pt idx="102">
                  <c:v>95.922999999995227</c:v>
                </c:pt>
                <c:pt idx="103">
                  <c:v>95.916299999997136</c:v>
                </c:pt>
                <c:pt idx="104">
                  <c:v>95.903600000005099</c:v>
                </c:pt>
                <c:pt idx="105">
                  <c:v>95.900399999998626</c:v>
                </c:pt>
                <c:pt idx="106">
                  <c:v>95.896900000007008</c:v>
                </c:pt>
                <c:pt idx="107">
                  <c:v>95.888500000000931</c:v>
                </c:pt>
                <c:pt idx="108">
                  <c:v>95.875</c:v>
                </c:pt>
                <c:pt idx="109">
                  <c:v>95.867700000002515</c:v>
                </c:pt>
                <c:pt idx="110">
                  <c:v>95.854000000006636</c:v>
                </c:pt>
                <c:pt idx="111">
                  <c:v>95.849600000001374</c:v>
                </c:pt>
                <c:pt idx="112">
                  <c:v>95.840400000000955</c:v>
                </c:pt>
                <c:pt idx="113">
                  <c:v>95.838499999998021</c:v>
                </c:pt>
                <c:pt idx="114">
                  <c:v>95.828099999998813</c:v>
                </c:pt>
                <c:pt idx="115">
                  <c:v>95.818400000003749</c:v>
                </c:pt>
                <c:pt idx="116">
                  <c:v>95.80909999999858</c:v>
                </c:pt>
                <c:pt idx="117">
                  <c:v>95.799499999993714</c:v>
                </c:pt>
                <c:pt idx="118">
                  <c:v>95.793799999999464</c:v>
                </c:pt>
                <c:pt idx="119">
                  <c:v>95.784499999994296</c:v>
                </c:pt>
                <c:pt idx="120">
                  <c:v>95.772500000006403</c:v>
                </c:pt>
                <c:pt idx="121">
                  <c:v>95.767300000006799</c:v>
                </c:pt>
                <c:pt idx="122">
                  <c:v>95.755199999999604</c:v>
                </c:pt>
                <c:pt idx="123">
                  <c:v>95.75</c:v>
                </c:pt>
                <c:pt idx="124">
                  <c:v>95.746799999993527</c:v>
                </c:pt>
                <c:pt idx="125">
                  <c:v>95.732399999993504</c:v>
                </c:pt>
                <c:pt idx="126">
                  <c:v>95.724600000001374</c:v>
                </c:pt>
                <c:pt idx="127">
                  <c:v>95.706300000005285</c:v>
                </c:pt>
                <c:pt idx="128">
                  <c:v>95.70679999999993</c:v>
                </c:pt>
                <c:pt idx="129">
                  <c:v>95.693799999993644</c:v>
                </c:pt>
                <c:pt idx="130">
                  <c:v>95.679099999993923</c:v>
                </c:pt>
                <c:pt idx="131">
                  <c:v>95.674299999998766</c:v>
                </c:pt>
                <c:pt idx="132">
                  <c:v>95.664199999999255</c:v>
                </c:pt>
                <c:pt idx="133">
                  <c:v>95.654800000003888</c:v>
                </c:pt>
                <c:pt idx="134">
                  <c:v>95.644700000004377</c:v>
                </c:pt>
                <c:pt idx="135">
                  <c:v>95.638500000000931</c:v>
                </c:pt>
                <c:pt idx="136">
                  <c:v>95.622600000002421</c:v>
                </c:pt>
                <c:pt idx="137">
                  <c:v>95.607000000003609</c:v>
                </c:pt>
                <c:pt idx="138">
                  <c:v>95.594100000002072</c:v>
                </c:pt>
                <c:pt idx="139">
                  <c:v>95.586699999999837</c:v>
                </c:pt>
                <c:pt idx="140">
                  <c:v>95.584799999996903</c:v>
                </c:pt>
                <c:pt idx="141">
                  <c:v>95.576199999995879</c:v>
                </c:pt>
                <c:pt idx="142">
                  <c:v>95.55439999999362</c:v>
                </c:pt>
                <c:pt idx="143">
                  <c:v>95.543499999999767</c:v>
                </c:pt>
                <c:pt idx="144">
                  <c:v>95.533999999999651</c:v>
                </c:pt>
                <c:pt idx="145">
                  <c:v>95.524699999994482</c:v>
                </c:pt>
                <c:pt idx="146">
                  <c:v>95.512300000002142</c:v>
                </c:pt>
                <c:pt idx="147">
                  <c:v>95.502399999997579</c:v>
                </c:pt>
                <c:pt idx="148">
                  <c:v>95.490300000004936</c:v>
                </c:pt>
                <c:pt idx="149">
                  <c:v>95.479999999995925</c:v>
                </c:pt>
                <c:pt idx="150">
                  <c:v>95.466799999994691</c:v>
                </c:pt>
                <c:pt idx="151">
                  <c:v>95.46020000000135</c:v>
                </c:pt>
                <c:pt idx="152">
                  <c:v>95.440799999996671</c:v>
                </c:pt>
                <c:pt idx="153">
                  <c:v>95.427899999995134</c:v>
                </c:pt>
                <c:pt idx="154">
                  <c:v>95.409400000004098</c:v>
                </c:pt>
                <c:pt idx="155">
                  <c:v>95.405199999993783</c:v>
                </c:pt>
                <c:pt idx="156">
                  <c:v>95.390700000003562</c:v>
                </c:pt>
                <c:pt idx="157">
                  <c:v>95.382199999992736</c:v>
                </c:pt>
                <c:pt idx="158">
                  <c:v>95.362599999993108</c:v>
                </c:pt>
                <c:pt idx="159">
                  <c:v>95.347899999993388</c:v>
                </c:pt>
                <c:pt idx="160">
                  <c:v>95.339399999997113</c:v>
                </c:pt>
                <c:pt idx="161">
                  <c:v>95.332299999994575</c:v>
                </c:pt>
                <c:pt idx="162">
                  <c:v>95.320200000001932</c:v>
                </c:pt>
                <c:pt idx="163">
                  <c:v>95.300799999997253</c:v>
                </c:pt>
                <c:pt idx="164">
                  <c:v>95.286900000006426</c:v>
                </c:pt>
                <c:pt idx="165">
                  <c:v>95.274600000004284</c:v>
                </c:pt>
                <c:pt idx="166">
                  <c:v>95.267800000001444</c:v>
                </c:pt>
                <c:pt idx="167">
                  <c:v>95.246700000003329</c:v>
                </c:pt>
                <c:pt idx="168">
                  <c:v>95.23410000000149</c:v>
                </c:pt>
                <c:pt idx="169">
                  <c:v>95.223199999993085</c:v>
                </c:pt>
                <c:pt idx="170">
                  <c:v>95.209400000007008</c:v>
                </c:pt>
                <c:pt idx="171">
                  <c:v>95.191099999996368</c:v>
                </c:pt>
                <c:pt idx="172">
                  <c:v>95.1762000000017</c:v>
                </c:pt>
                <c:pt idx="173">
                  <c:v>95.162100000001374</c:v>
                </c:pt>
                <c:pt idx="174">
                  <c:v>95.151599999997416</c:v>
                </c:pt>
                <c:pt idx="175">
                  <c:v>95.131899999993038</c:v>
                </c:pt>
                <c:pt idx="176">
                  <c:v>95.118700000006356</c:v>
                </c:pt>
                <c:pt idx="177">
                  <c:v>95.10229999999865</c:v>
                </c:pt>
                <c:pt idx="178">
                  <c:v>95.08980000000156</c:v>
                </c:pt>
                <c:pt idx="179">
                  <c:v>95.080400000006193</c:v>
                </c:pt>
                <c:pt idx="180">
                  <c:v>95.0625</c:v>
                </c:pt>
                <c:pt idx="181">
                  <c:v>95.048500000004424</c:v>
                </c:pt>
                <c:pt idx="182">
                  <c:v>95.033800000004703</c:v>
                </c:pt>
                <c:pt idx="183">
                  <c:v>95.021800000002258</c:v>
                </c:pt>
                <c:pt idx="184">
                  <c:v>95.004000000000815</c:v>
                </c:pt>
                <c:pt idx="185">
                  <c:v>94.988899999996647</c:v>
                </c:pt>
                <c:pt idx="186">
                  <c:v>94.977100000003702</c:v>
                </c:pt>
                <c:pt idx="187">
                  <c:v>94.96929999999702</c:v>
                </c:pt>
                <c:pt idx="188">
                  <c:v>94.953999999997905</c:v>
                </c:pt>
                <c:pt idx="189">
                  <c:v>94.939700000002631</c:v>
                </c:pt>
                <c:pt idx="190">
                  <c:v>94.914399999994203</c:v>
                </c:pt>
                <c:pt idx="191">
                  <c:v>94.898199999995995</c:v>
                </c:pt>
                <c:pt idx="192">
                  <c:v>94.884900000004563</c:v>
                </c:pt>
                <c:pt idx="193">
                  <c:v>94.874299999995856</c:v>
                </c:pt>
                <c:pt idx="194">
                  <c:v>94.858500000002095</c:v>
                </c:pt>
                <c:pt idx="195">
                  <c:v>94.843599999992875</c:v>
                </c:pt>
                <c:pt idx="196">
                  <c:v>94.820999999996275</c:v>
                </c:pt>
                <c:pt idx="197">
                  <c:v>94.808399999994435</c:v>
                </c:pt>
                <c:pt idx="198">
                  <c:v>94.796300000001793</c:v>
                </c:pt>
                <c:pt idx="199">
                  <c:v>94.780899999997928</c:v>
                </c:pt>
                <c:pt idx="200">
                  <c:v>94.760599999994156</c:v>
                </c:pt>
                <c:pt idx="201">
                  <c:v>94.742199999993318</c:v>
                </c:pt>
                <c:pt idx="202">
                  <c:v>94.726599999994505</c:v>
                </c:pt>
                <c:pt idx="203">
                  <c:v>94.71469999999681</c:v>
                </c:pt>
                <c:pt idx="204">
                  <c:v>94.702799999999115</c:v>
                </c:pt>
                <c:pt idx="205">
                  <c:v>94.685299999997369</c:v>
                </c:pt>
                <c:pt idx="206">
                  <c:v>94.66830000000482</c:v>
                </c:pt>
                <c:pt idx="207">
                  <c:v>94.651700000002165</c:v>
                </c:pt>
                <c:pt idx="208">
                  <c:v>94.638800000000629</c:v>
                </c:pt>
                <c:pt idx="209">
                  <c:v>94.621199999994133</c:v>
                </c:pt>
                <c:pt idx="210">
                  <c:v>94.600900000004913</c:v>
                </c:pt>
                <c:pt idx="211">
                  <c:v>94.585500000001048</c:v>
                </c:pt>
                <c:pt idx="212">
                  <c:v>94.567899999994552</c:v>
                </c:pt>
                <c:pt idx="213">
                  <c:v>94.55449999999837</c:v>
                </c:pt>
                <c:pt idx="214">
                  <c:v>94.538100000005215</c:v>
                </c:pt>
                <c:pt idx="215">
                  <c:v>94.516699999992852</c:v>
                </c:pt>
                <c:pt idx="216">
                  <c:v>94.500599999999395</c:v>
                </c:pt>
                <c:pt idx="217">
                  <c:v>94.481299999999464</c:v>
                </c:pt>
                <c:pt idx="218">
                  <c:v>94.468800000002375</c:v>
                </c:pt>
                <c:pt idx="219">
                  <c:v>94.45679999999993</c:v>
                </c:pt>
                <c:pt idx="220">
                  <c:v>94.440499999996973</c:v>
                </c:pt>
                <c:pt idx="221">
                  <c:v>94.418999999994412</c:v>
                </c:pt>
                <c:pt idx="222">
                  <c:v>94.398600000000442</c:v>
                </c:pt>
                <c:pt idx="223">
                  <c:v>94.381599999993341</c:v>
                </c:pt>
                <c:pt idx="224">
                  <c:v>94.36359999999695</c:v>
                </c:pt>
                <c:pt idx="225">
                  <c:v>94.347999999998137</c:v>
                </c:pt>
                <c:pt idx="226">
                  <c:v>94.332699999999022</c:v>
                </c:pt>
                <c:pt idx="227">
                  <c:v>94.314700000002631</c:v>
                </c:pt>
                <c:pt idx="228">
                  <c:v>94.296300000001793</c:v>
                </c:pt>
                <c:pt idx="229">
                  <c:v>94.284799999993993</c:v>
                </c:pt>
                <c:pt idx="230">
                  <c:v>94.269000000000233</c:v>
                </c:pt>
                <c:pt idx="231">
                  <c:v>94.246299999998882</c:v>
                </c:pt>
                <c:pt idx="232">
                  <c:v>94.230899999995017</c:v>
                </c:pt>
                <c:pt idx="233">
                  <c:v>94.217600000003586</c:v>
                </c:pt>
                <c:pt idx="234">
                  <c:v>94.198099999994156</c:v>
                </c:pt>
                <c:pt idx="235">
                  <c:v>94.17949999999837</c:v>
                </c:pt>
                <c:pt idx="236">
                  <c:v>94.165699999997742</c:v>
                </c:pt>
                <c:pt idx="237">
                  <c:v>94.151899999997113</c:v>
                </c:pt>
                <c:pt idx="238">
                  <c:v>94.135800000003655</c:v>
                </c:pt>
                <c:pt idx="239">
                  <c:v>94.118799999996554</c:v>
                </c:pt>
                <c:pt idx="240">
                  <c:v>94.103799999997136</c:v>
                </c:pt>
                <c:pt idx="241">
                  <c:v>94.08629999999539</c:v>
                </c:pt>
                <c:pt idx="242">
                  <c:v>94.067200000004959</c:v>
                </c:pt>
                <c:pt idx="243">
                  <c:v>94.04769999999553</c:v>
                </c:pt>
                <c:pt idx="244">
                  <c:v>94.029800000003888</c:v>
                </c:pt>
                <c:pt idx="245">
                  <c:v>94.015299999999115</c:v>
                </c:pt>
                <c:pt idx="246">
                  <c:v>94.000899999999092</c:v>
                </c:pt>
                <c:pt idx="247">
                  <c:v>93.982600000003004</c:v>
                </c:pt>
                <c:pt idx="248">
                  <c:v>93.965599999995902</c:v>
                </c:pt>
                <c:pt idx="249">
                  <c:v>93.952399999994668</c:v>
                </c:pt>
                <c:pt idx="250">
                  <c:v>93.934999999997672</c:v>
                </c:pt>
                <c:pt idx="251">
                  <c:v>93.916599999996834</c:v>
                </c:pt>
                <c:pt idx="252">
                  <c:v>93.897500000006403</c:v>
                </c:pt>
                <c:pt idx="253">
                  <c:v>93.884399999995367</c:v>
                </c:pt>
                <c:pt idx="254">
                  <c:v>93.872499999997672</c:v>
                </c:pt>
                <c:pt idx="255">
                  <c:v>93.856199999994715</c:v>
                </c:pt>
                <c:pt idx="256">
                  <c:v>93.837400000003981</c:v>
                </c:pt>
                <c:pt idx="257">
                  <c:v>93.819799999997485</c:v>
                </c:pt>
                <c:pt idx="258">
                  <c:v>93.806200000006356</c:v>
                </c:pt>
                <c:pt idx="259">
                  <c:v>93.790200000003097</c:v>
                </c:pt>
                <c:pt idx="260">
                  <c:v>93.772200000006706</c:v>
                </c:pt>
                <c:pt idx="261">
                  <c:v>93.753800000005867</c:v>
                </c:pt>
                <c:pt idx="262">
                  <c:v>93.735300000000279</c:v>
                </c:pt>
                <c:pt idx="263">
                  <c:v>93.718299999993178</c:v>
                </c:pt>
                <c:pt idx="264">
                  <c:v>93.70350000000326</c:v>
                </c:pt>
                <c:pt idx="265">
                  <c:v>93.687999999994645</c:v>
                </c:pt>
                <c:pt idx="266">
                  <c:v>93.669999999998254</c:v>
                </c:pt>
                <c:pt idx="267">
                  <c:v>93.652700000006007</c:v>
                </c:pt>
                <c:pt idx="268">
                  <c:v>93.635399999999208</c:v>
                </c:pt>
                <c:pt idx="269">
                  <c:v>93.617199999993318</c:v>
                </c:pt>
                <c:pt idx="270">
                  <c:v>93.603499999997439</c:v>
                </c:pt>
                <c:pt idx="271">
                  <c:v>93.586599999995087</c:v>
                </c:pt>
                <c:pt idx="272">
                  <c:v>93.572400000004563</c:v>
                </c:pt>
                <c:pt idx="273">
                  <c:v>93.552599999995437</c:v>
                </c:pt>
                <c:pt idx="274">
                  <c:v>93.532800000000861</c:v>
                </c:pt>
                <c:pt idx="275">
                  <c:v>93.520799999998417</c:v>
                </c:pt>
                <c:pt idx="276">
                  <c:v>93.506800000002841</c:v>
                </c:pt>
                <c:pt idx="277">
                  <c:v>93.486900000003516</c:v>
                </c:pt>
                <c:pt idx="278">
                  <c:v>93.4716000000044</c:v>
                </c:pt>
                <c:pt idx="279">
                  <c:v>93.450800000005984</c:v>
                </c:pt>
                <c:pt idx="280">
                  <c:v>93.438699999998789</c:v>
                </c:pt>
                <c:pt idx="281">
                  <c:v>93.423200000004726</c:v>
                </c:pt>
                <c:pt idx="282">
                  <c:v>93.399300000004587</c:v>
                </c:pt>
                <c:pt idx="283">
                  <c:v>93.384600000004866</c:v>
                </c:pt>
                <c:pt idx="284">
                  <c:v>93.373000000006869</c:v>
                </c:pt>
                <c:pt idx="285">
                  <c:v>93.356899999998859</c:v>
                </c:pt>
                <c:pt idx="286">
                  <c:v>93.33179999999993</c:v>
                </c:pt>
                <c:pt idx="287">
                  <c:v>93.318599999998696</c:v>
                </c:pt>
                <c:pt idx="288">
                  <c:v>93.303100000004633</c:v>
                </c:pt>
                <c:pt idx="289">
                  <c:v>93.282999999995809</c:v>
                </c:pt>
                <c:pt idx="290">
                  <c:v>93.266900000002352</c:v>
                </c:pt>
                <c:pt idx="291">
                  <c:v>93.254799999995157</c:v>
                </c:pt>
                <c:pt idx="292">
                  <c:v>93.23399999999674</c:v>
                </c:pt>
                <c:pt idx="293">
                  <c:v>93.220400000005611</c:v>
                </c:pt>
                <c:pt idx="294">
                  <c:v>93.205700000005891</c:v>
                </c:pt>
                <c:pt idx="295">
                  <c:v>93.184599999993225</c:v>
                </c:pt>
                <c:pt idx="296">
                  <c:v>93.162200000006123</c:v>
                </c:pt>
                <c:pt idx="297">
                  <c:v>93.150099999998929</c:v>
                </c:pt>
                <c:pt idx="298">
                  <c:v>93.131800000002841</c:v>
                </c:pt>
                <c:pt idx="299">
                  <c:v>93.113899999996647</c:v>
                </c:pt>
                <c:pt idx="300">
                  <c:v>93.099900000001071</c:v>
                </c:pt>
                <c:pt idx="301">
                  <c:v>93.079199999992852</c:v>
                </c:pt>
                <c:pt idx="302">
                  <c:v>93.064100000003236</c:v>
                </c:pt>
                <c:pt idx="303">
                  <c:v>93.050300000002608</c:v>
                </c:pt>
                <c:pt idx="304">
                  <c:v>93.032000000006519</c:v>
                </c:pt>
                <c:pt idx="305">
                  <c:v>93.01140000000305</c:v>
                </c:pt>
                <c:pt idx="306">
                  <c:v>92.993600000001607</c:v>
                </c:pt>
                <c:pt idx="307">
                  <c:v>92.979000000006636</c:v>
                </c:pt>
                <c:pt idx="308">
                  <c:v>92.965299999996205</c:v>
                </c:pt>
                <c:pt idx="309">
                  <c:v>92.944799999997485</c:v>
                </c:pt>
                <c:pt idx="310">
                  <c:v>92.928799999994226</c:v>
                </c:pt>
                <c:pt idx="311">
                  <c:v>92.916200000006938</c:v>
                </c:pt>
                <c:pt idx="312">
                  <c:v>92.89770000000135</c:v>
                </c:pt>
                <c:pt idx="313">
                  <c:v>92.87609999999404</c:v>
                </c:pt>
                <c:pt idx="314">
                  <c:v>92.857499999998254</c:v>
                </c:pt>
                <c:pt idx="315">
                  <c:v>92.8408999999956</c:v>
                </c:pt>
                <c:pt idx="316">
                  <c:v>92.829100000002654</c:v>
                </c:pt>
                <c:pt idx="317">
                  <c:v>92.808300000004238</c:v>
                </c:pt>
                <c:pt idx="318">
                  <c:v>92.794500000003609</c:v>
                </c:pt>
                <c:pt idx="319">
                  <c:v>92.778300000005402</c:v>
                </c:pt>
                <c:pt idx="320">
                  <c:v>92.766199999998207</c:v>
                </c:pt>
                <c:pt idx="321">
                  <c:v>92.749200000005658</c:v>
                </c:pt>
                <c:pt idx="322">
                  <c:v>92.73399999999674</c:v>
                </c:pt>
                <c:pt idx="323">
                  <c:v>92.715700000000652</c:v>
                </c:pt>
                <c:pt idx="324">
                  <c:v>92.698999999993248</c:v>
                </c:pt>
                <c:pt idx="325">
                  <c:v>92.683699999994133</c:v>
                </c:pt>
                <c:pt idx="326">
                  <c:v>92.669200000003912</c:v>
                </c:pt>
                <c:pt idx="327">
                  <c:v>92.649000000004889</c:v>
                </c:pt>
                <c:pt idx="328">
                  <c:v>92.632299999997485</c:v>
                </c:pt>
                <c:pt idx="329">
                  <c:v>92.619200000001001</c:v>
                </c:pt>
                <c:pt idx="330">
                  <c:v>92.603199999997742</c:v>
                </c:pt>
                <c:pt idx="331">
                  <c:v>92.588900000002468</c:v>
                </c:pt>
                <c:pt idx="332">
                  <c:v>92.57050000000163</c:v>
                </c:pt>
                <c:pt idx="333">
                  <c:v>92.552800000004936</c:v>
                </c:pt>
                <c:pt idx="334">
                  <c:v>92.539900000003399</c:v>
                </c:pt>
                <c:pt idx="335">
                  <c:v>92.5228000000061</c:v>
                </c:pt>
                <c:pt idx="336">
                  <c:v>92.509200000000419</c:v>
                </c:pt>
                <c:pt idx="337">
                  <c:v>92.491699999998673</c:v>
                </c:pt>
                <c:pt idx="338">
                  <c:v>92.46940000000177</c:v>
                </c:pt>
                <c:pt idx="339">
                  <c:v>92.459400000007008</c:v>
                </c:pt>
                <c:pt idx="340">
                  <c:v>92.442299999995157</c:v>
                </c:pt>
                <c:pt idx="341">
                  <c:v>92.427599999995437</c:v>
                </c:pt>
                <c:pt idx="342">
                  <c:v>92.409700000003795</c:v>
                </c:pt>
                <c:pt idx="343">
                  <c:v>92.395900000003166</c:v>
                </c:pt>
                <c:pt idx="344">
                  <c:v>92.376600000003236</c:v>
                </c:pt>
                <c:pt idx="345">
                  <c:v>92.361099999994622</c:v>
                </c:pt>
                <c:pt idx="346">
                  <c:v>92.342699999993783</c:v>
                </c:pt>
                <c:pt idx="347">
                  <c:v>92.328099999998813</c:v>
                </c:pt>
                <c:pt idx="348">
                  <c:v>92.3125</c:v>
                </c:pt>
                <c:pt idx="349">
                  <c:v>92.301300000006449</c:v>
                </c:pt>
                <c:pt idx="350">
                  <c:v>92.280100000003586</c:v>
                </c:pt>
                <c:pt idx="351">
                  <c:v>92.267600000006496</c:v>
                </c:pt>
                <c:pt idx="352">
                  <c:v>92.247399999992922</c:v>
                </c:pt>
                <c:pt idx="353">
                  <c:v>92.228799999997136</c:v>
                </c:pt>
                <c:pt idx="354">
                  <c:v>92.215400000000955</c:v>
                </c:pt>
                <c:pt idx="355">
                  <c:v>92.187000000005355</c:v>
                </c:pt>
                <c:pt idx="356">
                  <c:v>92.185200000007171</c:v>
                </c:pt>
                <c:pt idx="357">
                  <c:v>92.168000000005122</c:v>
                </c:pt>
                <c:pt idx="358">
                  <c:v>92.151199999992969</c:v>
                </c:pt>
                <c:pt idx="359">
                  <c:v>92.132500000006985</c:v>
                </c:pt>
                <c:pt idx="360">
                  <c:v>92.118600000001607</c:v>
                </c:pt>
                <c:pt idx="361">
                  <c:v>92.099900000001071</c:v>
                </c:pt>
                <c:pt idx="362">
                  <c:v>92.082399999999325</c:v>
                </c:pt>
                <c:pt idx="363">
                  <c:v>92.061900000000605</c:v>
                </c:pt>
                <c:pt idx="364">
                  <c:v>92.047600000005332</c:v>
                </c:pt>
                <c:pt idx="365">
                  <c:v>92.0341000000044</c:v>
                </c:pt>
                <c:pt idx="366">
                  <c:v>92.017399999996996</c:v>
                </c:pt>
                <c:pt idx="367">
                  <c:v>91.999100000000908</c:v>
                </c:pt>
                <c:pt idx="368">
                  <c:v>91.979900000005728</c:v>
                </c:pt>
                <c:pt idx="369">
                  <c:v>91.967699999993783</c:v>
                </c:pt>
                <c:pt idx="370">
                  <c:v>91.952099999994971</c:v>
                </c:pt>
                <c:pt idx="371">
                  <c:v>91.932300000000396</c:v>
                </c:pt>
                <c:pt idx="372">
                  <c:v>91.9146999999939</c:v>
                </c:pt>
                <c:pt idx="373">
                  <c:v>91.896900000007008</c:v>
                </c:pt>
                <c:pt idx="374">
                  <c:v>91.885200000004261</c:v>
                </c:pt>
                <c:pt idx="375">
                  <c:v>91.867800000007264</c:v>
                </c:pt>
                <c:pt idx="376">
                  <c:v>91.850600000005215</c:v>
                </c:pt>
                <c:pt idx="377">
                  <c:v>91.83520000000135</c:v>
                </c:pt>
                <c:pt idx="378">
                  <c:v>91.817599999994854</c:v>
                </c:pt>
                <c:pt idx="379">
                  <c:v>91.798399999999674</c:v>
                </c:pt>
                <c:pt idx="380">
                  <c:v>91.781600000002072</c:v>
                </c:pt>
                <c:pt idx="381">
                  <c:v>91.768299999996088</c:v>
                </c:pt>
                <c:pt idx="382">
                  <c:v>91.75350000000617</c:v>
                </c:pt>
                <c:pt idx="383">
                  <c:v>91.737599999993108</c:v>
                </c:pt>
                <c:pt idx="384">
                  <c:v>91.720199999996112</c:v>
                </c:pt>
                <c:pt idx="385">
                  <c:v>91.703899999993155</c:v>
                </c:pt>
                <c:pt idx="386">
                  <c:v>91.688299999994342</c:v>
                </c:pt>
                <c:pt idx="387">
                  <c:v>91.675199999997858</c:v>
                </c:pt>
                <c:pt idx="388">
                  <c:v>91.66009999999369</c:v>
                </c:pt>
                <c:pt idx="389">
                  <c:v>91.641099999993457</c:v>
                </c:pt>
                <c:pt idx="390">
                  <c:v>91.627900000006775</c:v>
                </c:pt>
                <c:pt idx="391">
                  <c:v>91.611099999994622</c:v>
                </c:pt>
                <c:pt idx="392">
                  <c:v>91.593299999993178</c:v>
                </c:pt>
                <c:pt idx="393">
                  <c:v>91.578099999998813</c:v>
                </c:pt>
                <c:pt idx="394">
                  <c:v>91.560800000006566</c:v>
                </c:pt>
                <c:pt idx="395">
                  <c:v>91.541700000001583</c:v>
                </c:pt>
                <c:pt idx="396">
                  <c:v>91.530899999997928</c:v>
                </c:pt>
                <c:pt idx="397">
                  <c:v>91.517099999997299</c:v>
                </c:pt>
                <c:pt idx="398">
                  <c:v>91.501300000003539</c:v>
                </c:pt>
                <c:pt idx="399">
                  <c:v>91.488500000006752</c:v>
                </c:pt>
                <c:pt idx="400">
                  <c:v>91.473100000002887</c:v>
                </c:pt>
                <c:pt idx="401">
                  <c:v>91.458400000003166</c:v>
                </c:pt>
                <c:pt idx="402">
                  <c:v>91.444300000002841</c:v>
                </c:pt>
                <c:pt idx="403">
                  <c:v>91.42960000000312</c:v>
                </c:pt>
                <c:pt idx="404">
                  <c:v>91.414999999993597</c:v>
                </c:pt>
                <c:pt idx="405">
                  <c:v>91.401199999992969</c:v>
                </c:pt>
                <c:pt idx="406">
                  <c:v>91.388399999996182</c:v>
                </c:pt>
                <c:pt idx="407">
                  <c:v>91.37510000000475</c:v>
                </c:pt>
                <c:pt idx="408">
                  <c:v>91.359299999996438</c:v>
                </c:pt>
                <c:pt idx="409">
                  <c:v>91.344599999996717</c:v>
                </c:pt>
                <c:pt idx="410">
                  <c:v>91.328899999993155</c:v>
                </c:pt>
                <c:pt idx="411">
                  <c:v>91.316500000000815</c:v>
                </c:pt>
                <c:pt idx="412">
                  <c:v>91.306100000001607</c:v>
                </c:pt>
                <c:pt idx="413">
                  <c:v>91.293499999999767</c:v>
                </c:pt>
                <c:pt idx="414">
                  <c:v>91.281700000006822</c:v>
                </c:pt>
                <c:pt idx="415">
                  <c:v>91.267000000007101</c:v>
                </c:pt>
                <c:pt idx="416">
                  <c:v>91.252399999997579</c:v>
                </c:pt>
                <c:pt idx="417">
                  <c:v>91.237800000002608</c:v>
                </c:pt>
                <c:pt idx="418">
                  <c:v>91.226599999994505</c:v>
                </c:pt>
                <c:pt idx="419">
                  <c:v>91.217600000003586</c:v>
                </c:pt>
                <c:pt idx="420">
                  <c:v>91.206000000005588</c:v>
                </c:pt>
                <c:pt idx="421">
                  <c:v>91.190700000006473</c:v>
                </c:pt>
                <c:pt idx="422">
                  <c:v>91.179300000003423</c:v>
                </c:pt>
                <c:pt idx="423">
                  <c:v>91.166599999996834</c:v>
                </c:pt>
                <c:pt idx="424">
                  <c:v>91.157999999995809</c:v>
                </c:pt>
                <c:pt idx="425">
                  <c:v>91.142200000002049</c:v>
                </c:pt>
                <c:pt idx="426">
                  <c:v>91.133199999996577</c:v>
                </c:pt>
                <c:pt idx="427">
                  <c:v>91.121700000003329</c:v>
                </c:pt>
                <c:pt idx="428">
                  <c:v>91.106599999999162</c:v>
                </c:pt>
                <c:pt idx="429">
                  <c:v>91.092399999994086</c:v>
                </c:pt>
                <c:pt idx="430">
                  <c:v>91.081200000000536</c:v>
                </c:pt>
                <c:pt idx="431">
                  <c:v>91.070200000001932</c:v>
                </c:pt>
                <c:pt idx="432">
                  <c:v>91.060200000007171</c:v>
                </c:pt>
                <c:pt idx="433">
                  <c:v>91.04660000000149</c:v>
                </c:pt>
                <c:pt idx="434">
                  <c:v>91.032300000006217</c:v>
                </c:pt>
                <c:pt idx="435">
                  <c:v>91.024999999994179</c:v>
                </c:pt>
                <c:pt idx="436">
                  <c:v>91.014400000000023</c:v>
                </c:pt>
                <c:pt idx="437">
                  <c:v>91.004100000005565</c:v>
                </c:pt>
                <c:pt idx="438">
                  <c:v>90.991299999994226</c:v>
                </c:pt>
                <c:pt idx="439">
                  <c:v>90.978799999997136</c:v>
                </c:pt>
                <c:pt idx="440">
                  <c:v>90.966499999994994</c:v>
                </c:pt>
                <c:pt idx="441">
                  <c:v>90.955400000006193</c:v>
                </c:pt>
                <c:pt idx="442">
                  <c:v>90.943799999993644</c:v>
                </c:pt>
                <c:pt idx="443">
                  <c:v>90.932000000000698</c:v>
                </c:pt>
                <c:pt idx="444">
                  <c:v>90.925600000002305</c:v>
                </c:pt>
                <c:pt idx="445">
                  <c:v>90.911600000006729</c:v>
                </c:pt>
                <c:pt idx="446">
                  <c:v>90.901199999992969</c:v>
                </c:pt>
                <c:pt idx="447">
                  <c:v>90.886100000003353</c:v>
                </c:pt>
                <c:pt idx="448">
                  <c:v>90.879700000004959</c:v>
                </c:pt>
                <c:pt idx="449">
                  <c:v>90.878800000005867</c:v>
                </c:pt>
                <c:pt idx="450">
                  <c:v>90.866500000003725</c:v>
                </c:pt>
                <c:pt idx="451">
                  <c:v>90.851299999994808</c:v>
                </c:pt>
                <c:pt idx="452">
                  <c:v>90.83990000000631</c:v>
                </c:pt>
                <c:pt idx="453">
                  <c:v>90.836599999995087</c:v>
                </c:pt>
                <c:pt idx="454">
                  <c:v>90.822700000004261</c:v>
                </c:pt>
                <c:pt idx="455">
                  <c:v>90.816500000000815</c:v>
                </c:pt>
                <c:pt idx="456">
                  <c:v>90.805999999996857</c:v>
                </c:pt>
                <c:pt idx="457">
                  <c:v>90.800199999997858</c:v>
                </c:pt>
                <c:pt idx="458">
                  <c:v>90.785499999998137</c:v>
                </c:pt>
                <c:pt idx="459">
                  <c:v>90.783500000005006</c:v>
                </c:pt>
                <c:pt idx="460">
                  <c:v>90.768599999995786</c:v>
                </c:pt>
                <c:pt idx="461">
                  <c:v>90.762400000006892</c:v>
                </c:pt>
                <c:pt idx="462">
                  <c:v>90.750599999999395</c:v>
                </c:pt>
                <c:pt idx="463">
                  <c:v>90.747199999997974</c:v>
                </c:pt>
                <c:pt idx="464">
                  <c:v>90.740699999994831</c:v>
                </c:pt>
                <c:pt idx="465">
                  <c:v>90.727700000003097</c:v>
                </c:pt>
                <c:pt idx="466">
                  <c:v>90.723700000002282</c:v>
                </c:pt>
                <c:pt idx="467">
                  <c:v>90.717399999994086</c:v>
                </c:pt>
                <c:pt idx="468">
                  <c:v>90.705400000006193</c:v>
                </c:pt>
                <c:pt idx="469">
                  <c:v>90.698000000003958</c:v>
                </c:pt>
                <c:pt idx="470">
                  <c:v>90.690499999996973</c:v>
                </c:pt>
                <c:pt idx="471">
                  <c:v>90.677200000005541</c:v>
                </c:pt>
                <c:pt idx="472">
                  <c:v>90.680900000006659</c:v>
                </c:pt>
                <c:pt idx="473">
                  <c:v>90.66710000000603</c:v>
                </c:pt>
                <c:pt idx="474">
                  <c:v>90.659400000004098</c:v>
                </c:pt>
                <c:pt idx="475">
                  <c:v>90.655299999998533</c:v>
                </c:pt>
                <c:pt idx="476">
                  <c:v>90.645300000003772</c:v>
                </c:pt>
                <c:pt idx="477">
                  <c:v>90.636499999993248</c:v>
                </c:pt>
                <c:pt idx="478">
                  <c:v>90.633300000001327</c:v>
                </c:pt>
                <c:pt idx="479">
                  <c:v>90.628599999996368</c:v>
                </c:pt>
                <c:pt idx="480">
                  <c:v>90.618199999997159</c:v>
                </c:pt>
                <c:pt idx="481">
                  <c:v>90.611300000004121</c:v>
                </c:pt>
                <c:pt idx="482">
                  <c:v>90.604000000006636</c:v>
                </c:pt>
                <c:pt idx="483">
                  <c:v>90.597099999999045</c:v>
                </c:pt>
                <c:pt idx="484">
                  <c:v>90.590599999995902</c:v>
                </c:pt>
                <c:pt idx="485">
                  <c:v>90.588799999997718</c:v>
                </c:pt>
                <c:pt idx="486">
                  <c:v>90.588199999998324</c:v>
                </c:pt>
                <c:pt idx="487">
                  <c:v>90.572799999994459</c:v>
                </c:pt>
                <c:pt idx="488">
                  <c:v>90.568799999993644</c:v>
                </c:pt>
                <c:pt idx="489">
                  <c:v>90.564599999997881</c:v>
                </c:pt>
                <c:pt idx="490">
                  <c:v>90.550499999997555</c:v>
                </c:pt>
                <c:pt idx="491">
                  <c:v>90.554799999998068</c:v>
                </c:pt>
                <c:pt idx="492">
                  <c:v>90.545800000007148</c:v>
                </c:pt>
                <c:pt idx="493">
                  <c:v>90.542499999995925</c:v>
                </c:pt>
                <c:pt idx="494">
                  <c:v>90.537500000005821</c:v>
                </c:pt>
                <c:pt idx="495">
                  <c:v>90.537599999996019</c:v>
                </c:pt>
                <c:pt idx="496">
                  <c:v>90.532000000006519</c:v>
                </c:pt>
                <c:pt idx="497">
                  <c:v>90.52379999999539</c:v>
                </c:pt>
                <c:pt idx="498">
                  <c:v>90.517999999996391</c:v>
                </c:pt>
                <c:pt idx="499">
                  <c:v>90.522599999996601</c:v>
                </c:pt>
                <c:pt idx="500">
                  <c:v>90.520300000003772</c:v>
                </c:pt>
                <c:pt idx="501">
                  <c:v>90.51140000000305</c:v>
                </c:pt>
                <c:pt idx="502">
                  <c:v>90.504199999995762</c:v>
                </c:pt>
                <c:pt idx="503">
                  <c:v>90.502800000002026</c:v>
                </c:pt>
                <c:pt idx="504">
                  <c:v>90.497000000003027</c:v>
                </c:pt>
                <c:pt idx="505">
                  <c:v>90.498000000006869</c:v>
                </c:pt>
                <c:pt idx="506">
                  <c:v>90.499700000000303</c:v>
                </c:pt>
                <c:pt idx="507">
                  <c:v>90.497199999997974</c:v>
                </c:pt>
                <c:pt idx="508">
                  <c:v>90.492400000002817</c:v>
                </c:pt>
                <c:pt idx="509">
                  <c:v>90.486000000004424</c:v>
                </c:pt>
                <c:pt idx="510">
                  <c:v>90.486999999993714</c:v>
                </c:pt>
                <c:pt idx="511">
                  <c:v>90.481400000004214</c:v>
                </c:pt>
                <c:pt idx="512">
                  <c:v>90.479200000001583</c:v>
                </c:pt>
                <c:pt idx="513">
                  <c:v>90.474700000006123</c:v>
                </c:pt>
                <c:pt idx="514">
                  <c:v>90.472899999993388</c:v>
                </c:pt>
                <c:pt idx="515">
                  <c:v>90.473199999993085</c:v>
                </c:pt>
                <c:pt idx="516">
                  <c:v>90.472200000003795</c:v>
                </c:pt>
                <c:pt idx="517">
                  <c:v>90.467199999999139</c:v>
                </c:pt>
                <c:pt idx="518">
                  <c:v>90.462100000004284</c:v>
                </c:pt>
                <c:pt idx="519">
                  <c:v>90.465200000006007</c:v>
                </c:pt>
                <c:pt idx="520">
                  <c:v>90.465400000000955</c:v>
                </c:pt>
                <c:pt idx="521">
                  <c:v>90.460800000000745</c:v>
                </c:pt>
                <c:pt idx="522">
                  <c:v>90.450700000001234</c:v>
                </c:pt>
                <c:pt idx="523">
                  <c:v>90.448099999994156</c:v>
                </c:pt>
                <c:pt idx="524">
                  <c:v>90.446200000005774</c:v>
                </c:pt>
                <c:pt idx="525">
                  <c:v>90.446299999995972</c:v>
                </c:pt>
                <c:pt idx="526">
                  <c:v>90.445000000006985</c:v>
                </c:pt>
                <c:pt idx="527">
                  <c:v>90.441300000005867</c:v>
                </c:pt>
                <c:pt idx="528">
                  <c:v>90.44199999999546</c:v>
                </c:pt>
                <c:pt idx="529">
                  <c:v>90.441600000005565</c:v>
                </c:pt>
                <c:pt idx="530">
                  <c:v>90.444499999997788</c:v>
                </c:pt>
                <c:pt idx="531">
                  <c:v>90.44100000000617</c:v>
                </c:pt>
                <c:pt idx="532">
                  <c:v>90.439599999997881</c:v>
                </c:pt>
                <c:pt idx="533">
                  <c:v>90.439199999993434</c:v>
                </c:pt>
                <c:pt idx="534">
                  <c:v>90.432700000004843</c:v>
                </c:pt>
                <c:pt idx="535">
                  <c:v>90.431700000001001</c:v>
                </c:pt>
                <c:pt idx="536">
                  <c:v>90.430800000001909</c:v>
                </c:pt>
                <c:pt idx="537">
                  <c:v>90.428599999999278</c:v>
                </c:pt>
                <c:pt idx="538">
                  <c:v>90.429199999998673</c:v>
                </c:pt>
                <c:pt idx="539">
                  <c:v>90.42939999999362</c:v>
                </c:pt>
                <c:pt idx="540">
                  <c:v>90.432300000000396</c:v>
                </c:pt>
                <c:pt idx="541">
                  <c:v>90.437099999995553</c:v>
                </c:pt>
                <c:pt idx="542">
                  <c:v>90.434699999997974</c:v>
                </c:pt>
                <c:pt idx="543">
                  <c:v>90.439400000002934</c:v>
                </c:pt>
                <c:pt idx="544">
                  <c:v>90.437300000005052</c:v>
                </c:pt>
                <c:pt idx="545">
                  <c:v>90.427500000005239</c:v>
                </c:pt>
                <c:pt idx="546">
                  <c:v>90.42269999999553</c:v>
                </c:pt>
                <c:pt idx="547">
                  <c:v>90.421300000001793</c:v>
                </c:pt>
                <c:pt idx="548">
                  <c:v>90.416800000006333</c:v>
                </c:pt>
                <c:pt idx="549">
                  <c:v>90.415299999993294</c:v>
                </c:pt>
                <c:pt idx="550">
                  <c:v>90.416400000001886</c:v>
                </c:pt>
                <c:pt idx="551">
                  <c:v>90.415099999998347</c:v>
                </c:pt>
                <c:pt idx="552">
                  <c:v>90.41710000000603</c:v>
                </c:pt>
                <c:pt idx="553">
                  <c:v>90.416400000001886</c:v>
                </c:pt>
                <c:pt idx="554">
                  <c:v>90.408599999995204</c:v>
                </c:pt>
                <c:pt idx="555">
                  <c:v>90.406700000006822</c:v>
                </c:pt>
                <c:pt idx="556">
                  <c:v>90.40230000000156</c:v>
                </c:pt>
                <c:pt idx="557">
                  <c:v>90.399300000004587</c:v>
                </c:pt>
                <c:pt idx="558">
                  <c:v>90.396999999997206</c:v>
                </c:pt>
                <c:pt idx="559">
                  <c:v>90.399199999999837</c:v>
                </c:pt>
                <c:pt idx="560">
                  <c:v>90.400099999998929</c:v>
                </c:pt>
                <c:pt idx="561">
                  <c:v>90.396699999997509</c:v>
                </c:pt>
                <c:pt idx="562">
                  <c:v>90.396699999997509</c:v>
                </c:pt>
                <c:pt idx="563">
                  <c:v>90.394700000004377</c:v>
                </c:pt>
                <c:pt idx="564">
                  <c:v>90.393700000000536</c:v>
                </c:pt>
                <c:pt idx="565">
                  <c:v>90.394700000004377</c:v>
                </c:pt>
                <c:pt idx="566">
                  <c:v>90.396299999993062</c:v>
                </c:pt>
                <c:pt idx="567">
                  <c:v>90.395600000003469</c:v>
                </c:pt>
                <c:pt idx="568">
                  <c:v>90.388900000005378</c:v>
                </c:pt>
                <c:pt idx="569">
                  <c:v>90.386899999997695</c:v>
                </c:pt>
                <c:pt idx="570">
                  <c:v>90.388099999996484</c:v>
                </c:pt>
                <c:pt idx="571">
                  <c:v>90.392699999996694</c:v>
                </c:pt>
                <c:pt idx="572">
                  <c:v>90.395900000003166</c:v>
                </c:pt>
                <c:pt idx="573">
                  <c:v>90.398199999995995</c:v>
                </c:pt>
                <c:pt idx="574">
                  <c:v>90.397599999996601</c:v>
                </c:pt>
                <c:pt idx="575">
                  <c:v>90.393500000005588</c:v>
                </c:pt>
                <c:pt idx="576">
                  <c:v>90.387700000006589</c:v>
                </c:pt>
                <c:pt idx="577">
                  <c:v>90.383600000001024</c:v>
                </c:pt>
                <c:pt idx="578">
                  <c:v>90.381599999993341</c:v>
                </c:pt>
                <c:pt idx="579">
                  <c:v>90.380300000004354</c:v>
                </c:pt>
                <c:pt idx="580">
                  <c:v>90.379400000005262</c:v>
                </c:pt>
                <c:pt idx="581">
                  <c:v>90.380799999998999</c:v>
                </c:pt>
                <c:pt idx="582">
                  <c:v>90.377299999992829</c:v>
                </c:pt>
                <c:pt idx="583">
                  <c:v>90.37949999999546</c:v>
                </c:pt>
                <c:pt idx="584">
                  <c:v>90.382400000002235</c:v>
                </c:pt>
                <c:pt idx="585">
                  <c:v>90.37949999999546</c:v>
                </c:pt>
                <c:pt idx="586">
                  <c:v>90.382800000006682</c:v>
                </c:pt>
                <c:pt idx="587">
                  <c:v>90.383499999996275</c:v>
                </c:pt>
                <c:pt idx="588">
                  <c:v>90.381200000003446</c:v>
                </c:pt>
                <c:pt idx="589">
                  <c:v>90.375199999994948</c:v>
                </c:pt>
                <c:pt idx="590">
                  <c:v>90.372799999997369</c:v>
                </c:pt>
                <c:pt idx="591">
                  <c:v>90.373800000001211</c:v>
                </c:pt>
                <c:pt idx="592">
                  <c:v>90.383199999996577</c:v>
                </c:pt>
                <c:pt idx="593">
                  <c:v>90.392300000006799</c:v>
                </c:pt>
                <c:pt idx="594">
                  <c:v>90.391399999993155</c:v>
                </c:pt>
                <c:pt idx="595">
                  <c:v>90.38640000000305</c:v>
                </c:pt>
                <c:pt idx="596">
                  <c:v>90.372399999992922</c:v>
                </c:pt>
                <c:pt idx="597">
                  <c:v>90.195000000006985</c:v>
                </c:pt>
                <c:pt idx="598">
                  <c:v>89.791599999996834</c:v>
                </c:pt>
                <c:pt idx="599">
                  <c:v>89.350800000000163</c:v>
                </c:pt>
                <c:pt idx="600">
                  <c:v>88.911600000006729</c:v>
                </c:pt>
                <c:pt idx="601">
                  <c:v>88.412100000001374</c:v>
                </c:pt>
                <c:pt idx="602">
                  <c:v>87.942599999994854</c:v>
                </c:pt>
                <c:pt idx="603">
                  <c:v>87.487699999997858</c:v>
                </c:pt>
                <c:pt idx="604">
                  <c:v>87.026100000002771</c:v>
                </c:pt>
                <c:pt idx="605">
                  <c:v>86.547300000005635</c:v>
                </c:pt>
                <c:pt idx="606">
                  <c:v>86.069300000002841</c:v>
                </c:pt>
                <c:pt idx="607">
                  <c:v>85.586599999995087</c:v>
                </c:pt>
                <c:pt idx="608">
                  <c:v>85.102100000003702</c:v>
                </c:pt>
                <c:pt idx="609">
                  <c:v>84.622700000007171</c:v>
                </c:pt>
                <c:pt idx="610">
                  <c:v>84.168900000004214</c:v>
                </c:pt>
                <c:pt idx="611">
                  <c:v>83.71020000000135</c:v>
                </c:pt>
                <c:pt idx="612">
                  <c:v>83.223700000002282</c:v>
                </c:pt>
                <c:pt idx="613">
                  <c:v>82.806700000001001</c:v>
                </c:pt>
                <c:pt idx="614">
                  <c:v>82.494200000001001</c:v>
                </c:pt>
                <c:pt idx="615">
                  <c:v>82.320000000006985</c:v>
                </c:pt>
                <c:pt idx="616">
                  <c:v>82.256699999998091</c:v>
                </c:pt>
                <c:pt idx="617">
                  <c:v>82.240499999999884</c:v>
                </c:pt>
                <c:pt idx="618">
                  <c:v>82.194399999993038</c:v>
                </c:pt>
                <c:pt idx="619">
                  <c:v>82.144599999999627</c:v>
                </c:pt>
                <c:pt idx="620">
                  <c:v>82.143800000005285</c:v>
                </c:pt>
                <c:pt idx="621">
                  <c:v>82.139100000000326</c:v>
                </c:pt>
                <c:pt idx="622">
                  <c:v>82.205799999996088</c:v>
                </c:pt>
                <c:pt idx="623">
                  <c:v>82.33520000000135</c:v>
                </c:pt>
                <c:pt idx="624">
                  <c:v>82.254100000005565</c:v>
                </c:pt>
                <c:pt idx="625">
                  <c:v>82.141300000002957</c:v>
                </c:pt>
                <c:pt idx="626">
                  <c:v>82.110599999999977</c:v>
                </c:pt>
                <c:pt idx="627">
                  <c:v>82.04670000000624</c:v>
                </c:pt>
                <c:pt idx="628">
                  <c:v>81.841000000000349</c:v>
                </c:pt>
                <c:pt idx="629">
                  <c:v>81.53070000000298</c:v>
                </c:pt>
                <c:pt idx="630">
                  <c:v>81.082599999994272</c:v>
                </c:pt>
                <c:pt idx="631">
                  <c:v>80.616699999998673</c:v>
                </c:pt>
                <c:pt idx="632">
                  <c:v>79.825299999996787</c:v>
                </c:pt>
                <c:pt idx="633">
                  <c:v>79.261799999992945</c:v>
                </c:pt>
                <c:pt idx="634">
                  <c:v>79.000799999994342</c:v>
                </c:pt>
                <c:pt idx="635">
                  <c:v>79.02730000000156</c:v>
                </c:pt>
                <c:pt idx="636">
                  <c:v>79.054000000003725</c:v>
                </c:pt>
                <c:pt idx="637">
                  <c:v>79.081399999995483</c:v>
                </c:pt>
                <c:pt idx="638">
                  <c:v>79.107900000002701</c:v>
                </c:pt>
                <c:pt idx="639">
                  <c:v>79.132100000002538</c:v>
                </c:pt>
                <c:pt idx="640">
                  <c:v>79.134300000005169</c:v>
                </c:pt>
                <c:pt idx="641">
                  <c:v>79.135200000004261</c:v>
                </c:pt>
                <c:pt idx="642">
                  <c:v>79.412299999996321</c:v>
                </c:pt>
                <c:pt idx="643">
                  <c:v>80.022200000006706</c:v>
                </c:pt>
                <c:pt idx="644">
                  <c:v>80.498399999996764</c:v>
                </c:pt>
                <c:pt idx="645">
                  <c:v>80.967300000003888</c:v>
                </c:pt>
                <c:pt idx="646">
                  <c:v>81.278800000000047</c:v>
                </c:pt>
                <c:pt idx="647">
                  <c:v>81.496299999998882</c:v>
                </c:pt>
                <c:pt idx="648">
                  <c:v>81.554900000002817</c:v>
                </c:pt>
                <c:pt idx="649">
                  <c:v>81.718800000002375</c:v>
                </c:pt>
                <c:pt idx="650">
                  <c:v>81.850200000000768</c:v>
                </c:pt>
                <c:pt idx="651">
                  <c:v>82.069399999993038</c:v>
                </c:pt>
                <c:pt idx="652">
                  <c:v>82.239000000001397</c:v>
                </c:pt>
                <c:pt idx="653">
                  <c:v>82.355299999995623</c:v>
                </c:pt>
                <c:pt idx="654">
                  <c:v>82.453099999998813</c:v>
                </c:pt>
                <c:pt idx="655">
                  <c:v>82.56710000000021</c:v>
                </c:pt>
                <c:pt idx="656">
                  <c:v>82.657099999996717</c:v>
                </c:pt>
                <c:pt idx="657">
                  <c:v>82.813999999998487</c:v>
                </c:pt>
                <c:pt idx="658">
                  <c:v>82.832500000004075</c:v>
                </c:pt>
                <c:pt idx="659">
                  <c:v>82.834000000002561</c:v>
                </c:pt>
                <c:pt idx="660">
                  <c:v>82.853499999997439</c:v>
                </c:pt>
                <c:pt idx="661">
                  <c:v>82.857300000003306</c:v>
                </c:pt>
                <c:pt idx="662">
                  <c:v>82.843800000002375</c:v>
                </c:pt>
                <c:pt idx="663">
                  <c:v>82.822899999999208</c:v>
                </c:pt>
                <c:pt idx="664">
                  <c:v>82.736399999994319</c:v>
                </c:pt>
                <c:pt idx="665">
                  <c:v>82.648100000005797</c:v>
                </c:pt>
                <c:pt idx="666">
                  <c:v>82.564700000002631</c:v>
                </c:pt>
                <c:pt idx="667">
                  <c:v>82.48410000000149</c:v>
                </c:pt>
                <c:pt idx="668">
                  <c:v>82.410999999992782</c:v>
                </c:pt>
                <c:pt idx="669">
                  <c:v>82.338199999998324</c:v>
                </c:pt>
                <c:pt idx="670">
                  <c:v>82.292600000000675</c:v>
                </c:pt>
                <c:pt idx="671">
                  <c:v>82.338499999998021</c:v>
                </c:pt>
                <c:pt idx="672">
                  <c:v>82.389500000004773</c:v>
                </c:pt>
                <c:pt idx="673">
                  <c:v>82.362599999993108</c:v>
                </c:pt>
                <c:pt idx="674">
                  <c:v>82.157699999996112</c:v>
                </c:pt>
                <c:pt idx="675">
                  <c:v>82.040099999998347</c:v>
                </c:pt>
                <c:pt idx="676">
                  <c:v>82.128100000001723</c:v>
                </c:pt>
                <c:pt idx="677">
                  <c:v>82.235100000005332</c:v>
                </c:pt>
                <c:pt idx="678">
                  <c:v>82.32730000000447</c:v>
                </c:pt>
                <c:pt idx="679">
                  <c:v>82.58179999999993</c:v>
                </c:pt>
                <c:pt idx="680">
                  <c:v>82.873800000001211</c:v>
                </c:pt>
                <c:pt idx="681">
                  <c:v>83.167600000000675</c:v>
                </c:pt>
                <c:pt idx="682">
                  <c:v>83.461899999994785</c:v>
                </c:pt>
                <c:pt idx="683">
                  <c:v>83.754700000004959</c:v>
                </c:pt>
                <c:pt idx="684">
                  <c:v>84.0908999999956</c:v>
                </c:pt>
                <c:pt idx="685">
                  <c:v>84.536900000006426</c:v>
                </c:pt>
                <c:pt idx="686">
                  <c:v>85.011700000002747</c:v>
                </c:pt>
                <c:pt idx="687">
                  <c:v>85.486900000003516</c:v>
                </c:pt>
                <c:pt idx="688">
                  <c:v>85.961999999999534</c:v>
                </c:pt>
                <c:pt idx="689">
                  <c:v>86.437200000000303</c:v>
                </c:pt>
                <c:pt idx="690">
                  <c:v>86.920599999997648</c:v>
                </c:pt>
                <c:pt idx="691">
                  <c:v>87.404800000003888</c:v>
                </c:pt>
                <c:pt idx="692">
                  <c:v>87.889100000000326</c:v>
                </c:pt>
                <c:pt idx="693">
                  <c:v>88.349100000006729</c:v>
                </c:pt>
                <c:pt idx="694">
                  <c:v>88.789600000003702</c:v>
                </c:pt>
                <c:pt idx="695">
                  <c:v>89.26480000000447</c:v>
                </c:pt>
                <c:pt idx="696">
                  <c:v>89.774399999994785</c:v>
                </c:pt>
                <c:pt idx="697">
                  <c:v>90.216199999995297</c:v>
                </c:pt>
                <c:pt idx="698">
                  <c:v>90.350300000005518</c:v>
                </c:pt>
                <c:pt idx="699">
                  <c:v>90.369300000005751</c:v>
                </c:pt>
                <c:pt idx="700">
                  <c:v>90.37489999999525</c:v>
                </c:pt>
                <c:pt idx="701">
                  <c:v>90.36699999999837</c:v>
                </c:pt>
                <c:pt idx="702">
                  <c:v>90.370800000004238</c:v>
                </c:pt>
                <c:pt idx="703">
                  <c:v>90.374200000005658</c:v>
                </c:pt>
                <c:pt idx="704">
                  <c:v>90.384300000005169</c:v>
                </c:pt>
                <c:pt idx="705">
                  <c:v>90.409899999998743</c:v>
                </c:pt>
                <c:pt idx="706">
                  <c:v>90.404399999999441</c:v>
                </c:pt>
                <c:pt idx="707">
                  <c:v>90.40679999999702</c:v>
                </c:pt>
                <c:pt idx="708">
                  <c:v>90.394499999994878</c:v>
                </c:pt>
                <c:pt idx="709">
                  <c:v>90.377999999996973</c:v>
                </c:pt>
                <c:pt idx="710">
                  <c:v>90.366699999998673</c:v>
                </c:pt>
                <c:pt idx="711">
                  <c:v>90.361099999994622</c:v>
                </c:pt>
                <c:pt idx="712">
                  <c:v>90.354699999996228</c:v>
                </c:pt>
                <c:pt idx="713">
                  <c:v>90.362399999998161</c:v>
                </c:pt>
                <c:pt idx="714">
                  <c:v>90.376300000003539</c:v>
                </c:pt>
                <c:pt idx="715">
                  <c:v>90.363500000006752</c:v>
                </c:pt>
                <c:pt idx="716">
                  <c:v>90.354900000005728</c:v>
                </c:pt>
                <c:pt idx="717">
                  <c:v>90.357699999993201</c:v>
                </c:pt>
                <c:pt idx="718">
                  <c:v>90.345499999995809</c:v>
                </c:pt>
                <c:pt idx="719">
                  <c:v>90.339000000007218</c:v>
                </c:pt>
                <c:pt idx="720">
                  <c:v>90.339500000001863</c:v>
                </c:pt>
                <c:pt idx="721">
                  <c:v>90.337799999993877</c:v>
                </c:pt>
                <c:pt idx="722">
                  <c:v>90.338799999997718</c:v>
                </c:pt>
                <c:pt idx="723">
                  <c:v>90.342399999994086</c:v>
                </c:pt>
                <c:pt idx="724">
                  <c:v>90.341000000000349</c:v>
                </c:pt>
                <c:pt idx="725">
                  <c:v>90.342499999998836</c:v>
                </c:pt>
                <c:pt idx="726">
                  <c:v>90.345400000005611</c:v>
                </c:pt>
                <c:pt idx="727">
                  <c:v>90.347399999998743</c:v>
                </c:pt>
                <c:pt idx="728">
                  <c:v>90.340700000000652</c:v>
                </c:pt>
                <c:pt idx="729">
                  <c:v>90.347899999993388</c:v>
                </c:pt>
                <c:pt idx="730">
                  <c:v>90.333400000003166</c:v>
                </c:pt>
                <c:pt idx="731">
                  <c:v>90.334600000001956</c:v>
                </c:pt>
                <c:pt idx="732">
                  <c:v>90.328099999998813</c:v>
                </c:pt>
                <c:pt idx="733">
                  <c:v>90.334000000002561</c:v>
                </c:pt>
                <c:pt idx="734">
                  <c:v>90.336500000004889</c:v>
                </c:pt>
                <c:pt idx="735">
                  <c:v>90.335500000001048</c:v>
                </c:pt>
                <c:pt idx="736">
                  <c:v>90.337100000004284</c:v>
                </c:pt>
                <c:pt idx="737">
                  <c:v>90.338799999997718</c:v>
                </c:pt>
                <c:pt idx="738">
                  <c:v>90.345000000001164</c:v>
                </c:pt>
                <c:pt idx="739">
                  <c:v>90.349300000001676</c:v>
                </c:pt>
                <c:pt idx="740">
                  <c:v>90.341899999999441</c:v>
                </c:pt>
                <c:pt idx="741">
                  <c:v>90.339000000007218</c:v>
                </c:pt>
                <c:pt idx="742">
                  <c:v>90.330700000005891</c:v>
                </c:pt>
                <c:pt idx="743">
                  <c:v>90.323099999994156</c:v>
                </c:pt>
                <c:pt idx="744">
                  <c:v>90.328699999998207</c:v>
                </c:pt>
                <c:pt idx="745">
                  <c:v>90.330799999996088</c:v>
                </c:pt>
                <c:pt idx="746">
                  <c:v>90.327799999999115</c:v>
                </c:pt>
                <c:pt idx="747">
                  <c:v>90.332299999994575</c:v>
                </c:pt>
                <c:pt idx="748">
                  <c:v>90.331000000005588</c:v>
                </c:pt>
                <c:pt idx="749">
                  <c:v>90.335099999996601</c:v>
                </c:pt>
                <c:pt idx="750">
                  <c:v>90.33969999999681</c:v>
                </c:pt>
                <c:pt idx="751">
                  <c:v>90.335500000001048</c:v>
                </c:pt>
                <c:pt idx="752">
                  <c:v>90.336999999999534</c:v>
                </c:pt>
                <c:pt idx="753">
                  <c:v>90.339200000002165</c:v>
                </c:pt>
                <c:pt idx="754">
                  <c:v>90.338300000003073</c:v>
                </c:pt>
                <c:pt idx="755">
                  <c:v>90.336699999999837</c:v>
                </c:pt>
                <c:pt idx="756">
                  <c:v>90.335399999996298</c:v>
                </c:pt>
                <c:pt idx="757">
                  <c:v>90.33640000000014</c:v>
                </c:pt>
                <c:pt idx="758">
                  <c:v>90.333299999998417</c:v>
                </c:pt>
                <c:pt idx="759">
                  <c:v>90.330600000001141</c:v>
                </c:pt>
                <c:pt idx="760">
                  <c:v>90.337599999998929</c:v>
                </c:pt>
                <c:pt idx="761">
                  <c:v>90.339999999996508</c:v>
                </c:pt>
                <c:pt idx="762">
                  <c:v>90.336100000000442</c:v>
                </c:pt>
                <c:pt idx="763">
                  <c:v>90.335000000006403</c:v>
                </c:pt>
                <c:pt idx="764">
                  <c:v>90.335900000005495</c:v>
                </c:pt>
                <c:pt idx="765">
                  <c:v>90.329599999997299</c:v>
                </c:pt>
                <c:pt idx="766">
                  <c:v>90.323399999993853</c:v>
                </c:pt>
                <c:pt idx="767">
                  <c:v>90.320900000006077</c:v>
                </c:pt>
                <c:pt idx="768">
                  <c:v>90.318899999998393</c:v>
                </c:pt>
                <c:pt idx="769">
                  <c:v>90.312200000000303</c:v>
                </c:pt>
                <c:pt idx="770">
                  <c:v>90.312300000005052</c:v>
                </c:pt>
                <c:pt idx="771">
                  <c:v>90.319000000003143</c:v>
                </c:pt>
                <c:pt idx="772">
                  <c:v>90.317599999994854</c:v>
                </c:pt>
                <c:pt idx="773">
                  <c:v>90.31590000000142</c:v>
                </c:pt>
                <c:pt idx="774">
                  <c:v>90.321200000005774</c:v>
                </c:pt>
                <c:pt idx="775">
                  <c:v>90.325299999996787</c:v>
                </c:pt>
                <c:pt idx="776">
                  <c:v>90.32060000000638</c:v>
                </c:pt>
                <c:pt idx="777">
                  <c:v>90.323499999998603</c:v>
                </c:pt>
                <c:pt idx="778">
                  <c:v>90.331099999995786</c:v>
                </c:pt>
                <c:pt idx="779">
                  <c:v>90.327600000004168</c:v>
                </c:pt>
                <c:pt idx="780">
                  <c:v>90.321700000000419</c:v>
                </c:pt>
                <c:pt idx="781">
                  <c:v>90.323199999998906</c:v>
                </c:pt>
                <c:pt idx="782">
                  <c:v>90.32499999999709</c:v>
                </c:pt>
                <c:pt idx="783">
                  <c:v>90.327499999999418</c:v>
                </c:pt>
                <c:pt idx="784">
                  <c:v>90.333400000003166</c:v>
                </c:pt>
                <c:pt idx="785">
                  <c:v>90.336599999995087</c:v>
                </c:pt>
                <c:pt idx="786">
                  <c:v>90.338799999997718</c:v>
                </c:pt>
                <c:pt idx="787">
                  <c:v>90.337700000003679</c:v>
                </c:pt>
                <c:pt idx="788">
                  <c:v>90.336800000004587</c:v>
                </c:pt>
                <c:pt idx="789">
                  <c:v>90.338699999992969</c:v>
                </c:pt>
                <c:pt idx="790">
                  <c:v>90.342000000004191</c:v>
                </c:pt>
                <c:pt idx="791">
                  <c:v>90.344500000006519</c:v>
                </c:pt>
                <c:pt idx="792">
                  <c:v>90.342999999993481</c:v>
                </c:pt>
                <c:pt idx="793">
                  <c:v>90.336500000004889</c:v>
                </c:pt>
                <c:pt idx="794">
                  <c:v>90.337700000003679</c:v>
                </c:pt>
                <c:pt idx="795">
                  <c:v>90.344599999996717</c:v>
                </c:pt>
                <c:pt idx="796">
                  <c:v>90.344599999996717</c:v>
                </c:pt>
                <c:pt idx="797">
                  <c:v>90.341000000000349</c:v>
                </c:pt>
                <c:pt idx="798">
                  <c:v>90.341300000000047</c:v>
                </c:pt>
                <c:pt idx="799">
                  <c:v>90.339200000002165</c:v>
                </c:pt>
                <c:pt idx="800">
                  <c:v>90.341599999999744</c:v>
                </c:pt>
                <c:pt idx="801">
                  <c:v>90.339200000002165</c:v>
                </c:pt>
                <c:pt idx="802">
                  <c:v>90.340599999995902</c:v>
                </c:pt>
                <c:pt idx="803">
                  <c:v>90.345100000005914</c:v>
                </c:pt>
                <c:pt idx="804">
                  <c:v>90.343299999993178</c:v>
                </c:pt>
                <c:pt idx="805">
                  <c:v>90.342600000003586</c:v>
                </c:pt>
                <c:pt idx="806">
                  <c:v>90.338000000003376</c:v>
                </c:pt>
                <c:pt idx="807">
                  <c:v>90.336200000005192</c:v>
                </c:pt>
                <c:pt idx="808">
                  <c:v>90.338499999998021</c:v>
                </c:pt>
                <c:pt idx="809">
                  <c:v>90.33990000000631</c:v>
                </c:pt>
                <c:pt idx="810">
                  <c:v>90.341000000000349</c:v>
                </c:pt>
                <c:pt idx="811">
                  <c:v>90.330700000005891</c:v>
                </c:pt>
                <c:pt idx="812">
                  <c:v>90.314400000002934</c:v>
                </c:pt>
                <c:pt idx="813">
                  <c:v>90.312099999995553</c:v>
                </c:pt>
                <c:pt idx="814">
                  <c:v>90.31239999999525</c:v>
                </c:pt>
                <c:pt idx="815">
                  <c:v>90.316099999996368</c:v>
                </c:pt>
                <c:pt idx="816">
                  <c:v>90.313500000003842</c:v>
                </c:pt>
                <c:pt idx="817">
                  <c:v>90.312999999994645</c:v>
                </c:pt>
                <c:pt idx="818">
                  <c:v>90.310700000001816</c:v>
                </c:pt>
                <c:pt idx="819">
                  <c:v>90.303199999994831</c:v>
                </c:pt>
                <c:pt idx="820">
                  <c:v>90.305099999997765</c:v>
                </c:pt>
                <c:pt idx="821">
                  <c:v>90.307199999995646</c:v>
                </c:pt>
                <c:pt idx="822">
                  <c:v>90.309200000003329</c:v>
                </c:pt>
                <c:pt idx="823">
                  <c:v>90.308099999994738</c:v>
                </c:pt>
                <c:pt idx="824">
                  <c:v>90.304699999993318</c:v>
                </c:pt>
                <c:pt idx="825">
                  <c:v>90.299199999994016</c:v>
                </c:pt>
                <c:pt idx="826">
                  <c:v>90.29670000000624</c:v>
                </c:pt>
                <c:pt idx="827">
                  <c:v>90.301600000006147</c:v>
                </c:pt>
                <c:pt idx="828">
                  <c:v>90.307700000004843</c:v>
                </c:pt>
                <c:pt idx="829">
                  <c:v>90.302700000000186</c:v>
                </c:pt>
                <c:pt idx="830">
                  <c:v>90.298200000004726</c:v>
                </c:pt>
                <c:pt idx="831">
                  <c:v>90.295199999993201</c:v>
                </c:pt>
                <c:pt idx="832">
                  <c:v>90.295899999997346</c:v>
                </c:pt>
                <c:pt idx="833">
                  <c:v>90.295299999997951</c:v>
                </c:pt>
                <c:pt idx="834">
                  <c:v>90.297300000005635</c:v>
                </c:pt>
                <c:pt idx="835">
                  <c:v>90.29330000000482</c:v>
                </c:pt>
                <c:pt idx="836">
                  <c:v>90.294399999998859</c:v>
                </c:pt>
                <c:pt idx="837">
                  <c:v>90.291800000006333</c:v>
                </c:pt>
                <c:pt idx="838">
                  <c:v>90.295800000007148</c:v>
                </c:pt>
                <c:pt idx="839">
                  <c:v>90.298200000004726</c:v>
                </c:pt>
                <c:pt idx="840">
                  <c:v>90.291500000006636</c:v>
                </c:pt>
                <c:pt idx="841">
                  <c:v>90.288199999995413</c:v>
                </c:pt>
                <c:pt idx="842">
                  <c:v>90.289000000004307</c:v>
                </c:pt>
                <c:pt idx="843">
                  <c:v>90.286600000006729</c:v>
                </c:pt>
                <c:pt idx="844">
                  <c:v>90.285399999993388</c:v>
                </c:pt>
                <c:pt idx="845">
                  <c:v>90.283200000005309</c:v>
                </c:pt>
                <c:pt idx="846">
                  <c:v>90.283299999995506</c:v>
                </c:pt>
                <c:pt idx="847">
                  <c:v>90.286200000002282</c:v>
                </c:pt>
                <c:pt idx="848">
                  <c:v>90.290699999997742</c:v>
                </c:pt>
                <c:pt idx="849">
                  <c:v>90.295499999992899</c:v>
                </c:pt>
                <c:pt idx="850">
                  <c:v>90.292900000000373</c:v>
                </c:pt>
                <c:pt idx="851">
                  <c:v>90.291200000006938</c:v>
                </c:pt>
                <c:pt idx="852">
                  <c:v>90.292400000005728</c:v>
                </c:pt>
                <c:pt idx="853">
                  <c:v>90.291899999996531</c:v>
                </c:pt>
                <c:pt idx="854">
                  <c:v>90.291100000002189</c:v>
                </c:pt>
                <c:pt idx="855">
                  <c:v>90.292199999996228</c:v>
                </c:pt>
                <c:pt idx="856">
                  <c:v>90.292900000000373</c:v>
                </c:pt>
                <c:pt idx="857">
                  <c:v>90.295100000003004</c:v>
                </c:pt>
                <c:pt idx="858">
                  <c:v>90.293399999995017</c:v>
                </c:pt>
                <c:pt idx="859">
                  <c:v>90.292900000000373</c:v>
                </c:pt>
                <c:pt idx="860">
                  <c:v>90.294899999993504</c:v>
                </c:pt>
                <c:pt idx="861">
                  <c:v>90.297800000000279</c:v>
                </c:pt>
                <c:pt idx="862">
                  <c:v>90.29649999999674</c:v>
                </c:pt>
                <c:pt idx="863">
                  <c:v>90.298800000004121</c:v>
                </c:pt>
                <c:pt idx="864">
                  <c:v>90.294899999993504</c:v>
                </c:pt>
                <c:pt idx="865">
                  <c:v>90.29330000000482</c:v>
                </c:pt>
                <c:pt idx="866">
                  <c:v>90.297399999995832</c:v>
                </c:pt>
                <c:pt idx="867">
                  <c:v>90.296799999996438</c:v>
                </c:pt>
                <c:pt idx="868">
                  <c:v>90.297300000005635</c:v>
                </c:pt>
                <c:pt idx="869">
                  <c:v>90.294699999998556</c:v>
                </c:pt>
                <c:pt idx="870">
                  <c:v>90.299899999998161</c:v>
                </c:pt>
                <c:pt idx="871">
                  <c:v>90.305399999997462</c:v>
                </c:pt>
                <c:pt idx="872">
                  <c:v>90.307199999995646</c:v>
                </c:pt>
                <c:pt idx="873">
                  <c:v>90.30899999999383</c:v>
                </c:pt>
                <c:pt idx="874">
                  <c:v>90.310100000002421</c:v>
                </c:pt>
                <c:pt idx="875">
                  <c:v>90.301600000006147</c:v>
                </c:pt>
                <c:pt idx="876">
                  <c:v>90.306500000006054</c:v>
                </c:pt>
                <c:pt idx="877">
                  <c:v>90.306899999995949</c:v>
                </c:pt>
                <c:pt idx="878">
                  <c:v>90.307199999995646</c:v>
                </c:pt>
                <c:pt idx="879">
                  <c:v>90.310899999996764</c:v>
                </c:pt>
                <c:pt idx="880">
                  <c:v>90.314299999998184</c:v>
                </c:pt>
                <c:pt idx="881">
                  <c:v>90.312300000005052</c:v>
                </c:pt>
                <c:pt idx="882">
                  <c:v>90.317399999999907</c:v>
                </c:pt>
                <c:pt idx="883">
                  <c:v>90.313899999993737</c:v>
                </c:pt>
                <c:pt idx="884">
                  <c:v>90.3125</c:v>
                </c:pt>
                <c:pt idx="885">
                  <c:v>90.310800000006566</c:v>
                </c:pt>
                <c:pt idx="886">
                  <c:v>90.318400000003749</c:v>
                </c:pt>
                <c:pt idx="887">
                  <c:v>90.318299999998999</c:v>
                </c:pt>
                <c:pt idx="888">
                  <c:v>90.318700000003446</c:v>
                </c:pt>
                <c:pt idx="889">
                  <c:v>90.315199999997276</c:v>
                </c:pt>
                <c:pt idx="890">
                  <c:v>90.317800000004354</c:v>
                </c:pt>
                <c:pt idx="891">
                  <c:v>90.314700000002631</c:v>
                </c:pt>
                <c:pt idx="892">
                  <c:v>90.319399999993038</c:v>
                </c:pt>
                <c:pt idx="893">
                  <c:v>90.319199999998091</c:v>
                </c:pt>
                <c:pt idx="894">
                  <c:v>90.32050000000163</c:v>
                </c:pt>
                <c:pt idx="895">
                  <c:v>90.321299999995972</c:v>
                </c:pt>
                <c:pt idx="896">
                  <c:v>90.312200000000303</c:v>
                </c:pt>
                <c:pt idx="897">
                  <c:v>90.3237999999983</c:v>
                </c:pt>
                <c:pt idx="898">
                  <c:v>90.321599999995669</c:v>
                </c:pt>
                <c:pt idx="899">
                  <c:v>90.327900000003865</c:v>
                </c:pt>
                <c:pt idx="900">
                  <c:v>90.322299999999814</c:v>
                </c:pt>
                <c:pt idx="901">
                  <c:v>90.321599999995669</c:v>
                </c:pt>
                <c:pt idx="902">
                  <c:v>90.322299999999814</c:v>
                </c:pt>
                <c:pt idx="903">
                  <c:v>90.318299999998999</c:v>
                </c:pt>
                <c:pt idx="904">
                  <c:v>90.319399999993038</c:v>
                </c:pt>
                <c:pt idx="905">
                  <c:v>90.319799999997485</c:v>
                </c:pt>
                <c:pt idx="906">
                  <c:v>90.322400000004563</c:v>
                </c:pt>
                <c:pt idx="907">
                  <c:v>90.319099999993341</c:v>
                </c:pt>
                <c:pt idx="908">
                  <c:v>90.321599999995669</c:v>
                </c:pt>
                <c:pt idx="909">
                  <c:v>90.330000000001746</c:v>
                </c:pt>
                <c:pt idx="910">
                  <c:v>90.329599999997299</c:v>
                </c:pt>
                <c:pt idx="911">
                  <c:v>90.323699999993551</c:v>
                </c:pt>
                <c:pt idx="912">
                  <c:v>90.328699999998207</c:v>
                </c:pt>
                <c:pt idx="913">
                  <c:v>90.330300000001444</c:v>
                </c:pt>
                <c:pt idx="914">
                  <c:v>90.329700000002049</c:v>
                </c:pt>
                <c:pt idx="915">
                  <c:v>90.326000000000931</c:v>
                </c:pt>
                <c:pt idx="916">
                  <c:v>90.326100000005681</c:v>
                </c:pt>
                <c:pt idx="917">
                  <c:v>90.324699999997392</c:v>
                </c:pt>
                <c:pt idx="918">
                  <c:v>90.327000000004773</c:v>
                </c:pt>
                <c:pt idx="919">
                  <c:v>90.333100000003469</c:v>
                </c:pt>
                <c:pt idx="920">
                  <c:v>90.327999999994063</c:v>
                </c:pt>
                <c:pt idx="921">
                  <c:v>90.335699999995995</c:v>
                </c:pt>
                <c:pt idx="922">
                  <c:v>90.337299999999232</c:v>
                </c:pt>
                <c:pt idx="923">
                  <c:v>90.338000000003376</c:v>
                </c:pt>
                <c:pt idx="924">
                  <c:v>90.328899999993155</c:v>
                </c:pt>
                <c:pt idx="925">
                  <c:v>90.326600000000326</c:v>
                </c:pt>
                <c:pt idx="926">
                  <c:v>90.329199999992852</c:v>
                </c:pt>
                <c:pt idx="927">
                  <c:v>90.325400000001537</c:v>
                </c:pt>
                <c:pt idx="928">
                  <c:v>90.323699999993551</c:v>
                </c:pt>
                <c:pt idx="929">
                  <c:v>90.326700000005076</c:v>
                </c:pt>
                <c:pt idx="930">
                  <c:v>90.325299999996787</c:v>
                </c:pt>
                <c:pt idx="931">
                  <c:v>90.326700000005076</c:v>
                </c:pt>
                <c:pt idx="932">
                  <c:v>90.325500000006286</c:v>
                </c:pt>
                <c:pt idx="933">
                  <c:v>90.326199999995879</c:v>
                </c:pt>
                <c:pt idx="934">
                  <c:v>90.332699999999022</c:v>
                </c:pt>
                <c:pt idx="935">
                  <c:v>90.331200000000536</c:v>
                </c:pt>
                <c:pt idx="936">
                  <c:v>90.337899999998626</c:v>
                </c:pt>
                <c:pt idx="937">
                  <c:v>90.33520000000135</c:v>
                </c:pt>
                <c:pt idx="938">
                  <c:v>90.329899999996996</c:v>
                </c:pt>
                <c:pt idx="939">
                  <c:v>90.330900000000838</c:v>
                </c:pt>
                <c:pt idx="940">
                  <c:v>90.332399999999325</c:v>
                </c:pt>
                <c:pt idx="941">
                  <c:v>90.327399999994668</c:v>
                </c:pt>
                <c:pt idx="942">
                  <c:v>90.32039999999688</c:v>
                </c:pt>
                <c:pt idx="943">
                  <c:v>90.326400000005378</c:v>
                </c:pt>
                <c:pt idx="944">
                  <c:v>90.329400000002352</c:v>
                </c:pt>
                <c:pt idx="945">
                  <c:v>90.334099999992759</c:v>
                </c:pt>
                <c:pt idx="946">
                  <c:v>90.328599999993457</c:v>
                </c:pt>
                <c:pt idx="947">
                  <c:v>90.335000000006403</c:v>
                </c:pt>
                <c:pt idx="948">
                  <c:v>90.337599999998929</c:v>
                </c:pt>
                <c:pt idx="949">
                  <c:v>90.336500000004889</c:v>
                </c:pt>
                <c:pt idx="950">
                  <c:v>90.332299999994575</c:v>
                </c:pt>
                <c:pt idx="951">
                  <c:v>90.331600000004983</c:v>
                </c:pt>
                <c:pt idx="952">
                  <c:v>90.328800000002957</c:v>
                </c:pt>
                <c:pt idx="953">
                  <c:v>90.328999999997905</c:v>
                </c:pt>
                <c:pt idx="954">
                  <c:v>90.327399999994668</c:v>
                </c:pt>
                <c:pt idx="955">
                  <c:v>90.329400000002352</c:v>
                </c:pt>
                <c:pt idx="956">
                  <c:v>90.333899999997811</c:v>
                </c:pt>
                <c:pt idx="957">
                  <c:v>90.330400000006193</c:v>
                </c:pt>
                <c:pt idx="958">
                  <c:v>90.32850000000326</c:v>
                </c:pt>
                <c:pt idx="959">
                  <c:v>90.333499999993364</c:v>
                </c:pt>
                <c:pt idx="960">
                  <c:v>90.335699999995995</c:v>
                </c:pt>
                <c:pt idx="961">
                  <c:v>90.3353000000061</c:v>
                </c:pt>
                <c:pt idx="962">
                  <c:v>90.333199999993667</c:v>
                </c:pt>
                <c:pt idx="963">
                  <c:v>90.332699999999022</c:v>
                </c:pt>
                <c:pt idx="964">
                  <c:v>90.330100000006496</c:v>
                </c:pt>
                <c:pt idx="965">
                  <c:v>90.323099999994156</c:v>
                </c:pt>
                <c:pt idx="966">
                  <c:v>90.324600000007194</c:v>
                </c:pt>
                <c:pt idx="967">
                  <c:v>90.329800000006799</c:v>
                </c:pt>
                <c:pt idx="968">
                  <c:v>90.329800000006799</c:v>
                </c:pt>
                <c:pt idx="969">
                  <c:v>90.328200000003562</c:v>
                </c:pt>
                <c:pt idx="970">
                  <c:v>90.329899999996996</c:v>
                </c:pt>
                <c:pt idx="971">
                  <c:v>90.332699999999022</c:v>
                </c:pt>
                <c:pt idx="972">
                  <c:v>90.330100000006496</c:v>
                </c:pt>
                <c:pt idx="973">
                  <c:v>90.329599999997299</c:v>
                </c:pt>
                <c:pt idx="974">
                  <c:v>90.326000000000931</c:v>
                </c:pt>
                <c:pt idx="975">
                  <c:v>90.322000000000116</c:v>
                </c:pt>
                <c:pt idx="976">
                  <c:v>90.326499999995576</c:v>
                </c:pt>
                <c:pt idx="977">
                  <c:v>90.333799999993062</c:v>
                </c:pt>
                <c:pt idx="978">
                  <c:v>90.328699999998207</c:v>
                </c:pt>
                <c:pt idx="979">
                  <c:v>90.328999999997905</c:v>
                </c:pt>
                <c:pt idx="980">
                  <c:v>90.32850000000326</c:v>
                </c:pt>
                <c:pt idx="981">
                  <c:v>90.325299999996787</c:v>
                </c:pt>
                <c:pt idx="982">
                  <c:v>90.322400000004563</c:v>
                </c:pt>
                <c:pt idx="983">
                  <c:v>90.324399999997695</c:v>
                </c:pt>
                <c:pt idx="984">
                  <c:v>90.326199999995879</c:v>
                </c:pt>
                <c:pt idx="985">
                  <c:v>90.324200000002747</c:v>
                </c:pt>
                <c:pt idx="986">
                  <c:v>90.323399999993853</c:v>
                </c:pt>
                <c:pt idx="987">
                  <c:v>90.321500000005472</c:v>
                </c:pt>
                <c:pt idx="988">
                  <c:v>90.320099999997183</c:v>
                </c:pt>
                <c:pt idx="989">
                  <c:v>90.31590000000142</c:v>
                </c:pt>
                <c:pt idx="990">
                  <c:v>90.309599999993225</c:v>
                </c:pt>
                <c:pt idx="991">
                  <c:v>90.310200000007171</c:v>
                </c:pt>
                <c:pt idx="992">
                  <c:v>90.312300000005052</c:v>
                </c:pt>
                <c:pt idx="993">
                  <c:v>90.314799999992829</c:v>
                </c:pt>
                <c:pt idx="994">
                  <c:v>90.317999999999302</c:v>
                </c:pt>
                <c:pt idx="995">
                  <c:v>90.323099999994156</c:v>
                </c:pt>
                <c:pt idx="996">
                  <c:v>90.326499999995576</c:v>
                </c:pt>
                <c:pt idx="997">
                  <c:v>90.326100000005681</c:v>
                </c:pt>
                <c:pt idx="998">
                  <c:v>90.322000000000116</c:v>
                </c:pt>
                <c:pt idx="999">
                  <c:v>90.32499999999709</c:v>
                </c:pt>
                <c:pt idx="1000">
                  <c:v>90.306700000001001</c:v>
                </c:pt>
                <c:pt idx="1001">
                  <c:v>89.987299999993411</c:v>
                </c:pt>
                <c:pt idx="1002">
                  <c:v>89.535399999993388</c:v>
                </c:pt>
                <c:pt idx="1003">
                  <c:v>89.098400000002584</c:v>
                </c:pt>
                <c:pt idx="1004">
                  <c:v>88.613500000006752</c:v>
                </c:pt>
                <c:pt idx="1005">
                  <c:v>88.104200000001583</c:v>
                </c:pt>
                <c:pt idx="1006">
                  <c:v>87.616099999999278</c:v>
                </c:pt>
                <c:pt idx="1007">
                  <c:v>87.150999999998021</c:v>
                </c:pt>
                <c:pt idx="1008">
                  <c:v>86.692500000004657</c:v>
                </c:pt>
                <c:pt idx="1009">
                  <c:v>86.191900000005262</c:v>
                </c:pt>
                <c:pt idx="1010">
                  <c:v>85.698999999993248</c:v>
                </c:pt>
                <c:pt idx="1011">
                  <c:v>85.218999999997322</c:v>
                </c:pt>
                <c:pt idx="1012">
                  <c:v>84.723299999997835</c:v>
                </c:pt>
                <c:pt idx="1013">
                  <c:v>84.223800000007031</c:v>
                </c:pt>
                <c:pt idx="1014">
                  <c:v>83.711800000004587</c:v>
                </c:pt>
                <c:pt idx="1015">
                  <c:v>83.198099999994156</c:v>
                </c:pt>
                <c:pt idx="1016">
                  <c:v>82.73399999999674</c:v>
                </c:pt>
                <c:pt idx="1017">
                  <c:v>82.482099999993807</c:v>
                </c:pt>
                <c:pt idx="1018">
                  <c:v>82.331600000004983</c:v>
                </c:pt>
                <c:pt idx="1019">
                  <c:v>82.216799999994691</c:v>
                </c:pt>
                <c:pt idx="1020">
                  <c:v>82.178700000004028</c:v>
                </c:pt>
                <c:pt idx="1021">
                  <c:v>82.177899999995134</c:v>
                </c:pt>
                <c:pt idx="1022">
                  <c:v>82.186499999996158</c:v>
                </c:pt>
                <c:pt idx="1023">
                  <c:v>82.182300000000396</c:v>
                </c:pt>
                <c:pt idx="1024">
                  <c:v>82.165299999993294</c:v>
                </c:pt>
                <c:pt idx="1025">
                  <c:v>82.147899999996298</c:v>
                </c:pt>
                <c:pt idx="1026">
                  <c:v>82.134099999995669</c:v>
                </c:pt>
                <c:pt idx="1027">
                  <c:v>82.153600000005099</c:v>
                </c:pt>
                <c:pt idx="1028">
                  <c:v>82.174899999998161</c:v>
                </c:pt>
                <c:pt idx="1029">
                  <c:v>82.184200000003329</c:v>
                </c:pt>
                <c:pt idx="1030">
                  <c:v>82.198300000003655</c:v>
                </c:pt>
                <c:pt idx="1031">
                  <c:v>82.199099999997998</c:v>
                </c:pt>
                <c:pt idx="1032">
                  <c:v>82.196100000001024</c:v>
                </c:pt>
                <c:pt idx="1033">
                  <c:v>82.19539999999688</c:v>
                </c:pt>
                <c:pt idx="1034">
                  <c:v>82.194399999993038</c:v>
                </c:pt>
                <c:pt idx="1035">
                  <c:v>82.193199999994249</c:v>
                </c:pt>
                <c:pt idx="1036">
                  <c:v>82.19199999999546</c:v>
                </c:pt>
                <c:pt idx="1037">
                  <c:v>82.191200000001118</c:v>
                </c:pt>
                <c:pt idx="1038">
                  <c:v>82.201499999995576</c:v>
                </c:pt>
                <c:pt idx="1039">
                  <c:v>82.233200000002398</c:v>
                </c:pt>
                <c:pt idx="1040">
                  <c:v>82.226299999994808</c:v>
                </c:pt>
                <c:pt idx="1041">
                  <c:v>82.218999999997322</c:v>
                </c:pt>
                <c:pt idx="1042">
                  <c:v>82.292000000001281</c:v>
                </c:pt>
                <c:pt idx="1043">
                  <c:v>82.343699999997625</c:v>
                </c:pt>
                <c:pt idx="1044">
                  <c:v>82.309599999993225</c:v>
                </c:pt>
                <c:pt idx="1045">
                  <c:v>82.260899999993853</c:v>
                </c:pt>
                <c:pt idx="1046">
                  <c:v>82.224199999996927</c:v>
                </c:pt>
                <c:pt idx="1047">
                  <c:v>82.200599999996484</c:v>
                </c:pt>
                <c:pt idx="1048">
                  <c:v>82.187900000004447</c:v>
                </c:pt>
                <c:pt idx="1049">
                  <c:v>82.175300000002608</c:v>
                </c:pt>
                <c:pt idx="1050">
                  <c:v>82.162700000000768</c:v>
                </c:pt>
                <c:pt idx="1051">
                  <c:v>82.150099999998929</c:v>
                </c:pt>
                <c:pt idx="1052">
                  <c:v>82.13749999999709</c:v>
                </c:pt>
                <c:pt idx="1053">
                  <c:v>82.121799999993527</c:v>
                </c:pt>
                <c:pt idx="1054">
                  <c:v>82.113899999996647</c:v>
                </c:pt>
                <c:pt idx="1055">
                  <c:v>82.128200000006473</c:v>
                </c:pt>
                <c:pt idx="1056">
                  <c:v>82.16820000000007</c:v>
                </c:pt>
                <c:pt idx="1057">
                  <c:v>82.232900000002701</c:v>
                </c:pt>
                <c:pt idx="1058">
                  <c:v>82.324600000007194</c:v>
                </c:pt>
                <c:pt idx="1059">
                  <c:v>82.376799999998184</c:v>
                </c:pt>
                <c:pt idx="1060">
                  <c:v>82.370200000004843</c:v>
                </c:pt>
                <c:pt idx="1061">
                  <c:v>82.448199999998906</c:v>
                </c:pt>
                <c:pt idx="1062">
                  <c:v>82.605400000000373</c:v>
                </c:pt>
                <c:pt idx="1063">
                  <c:v>82.935200000007171</c:v>
                </c:pt>
                <c:pt idx="1064">
                  <c:v>83.45350000000326</c:v>
                </c:pt>
                <c:pt idx="1065">
                  <c:v>83.997799999997369</c:v>
                </c:pt>
                <c:pt idx="1066">
                  <c:v>84.536399999997229</c:v>
                </c:pt>
                <c:pt idx="1067">
                  <c:v>85.137300000002142</c:v>
                </c:pt>
                <c:pt idx="1068">
                  <c:v>85.67170000000624</c:v>
                </c:pt>
                <c:pt idx="1069">
                  <c:v>86.154999999998836</c:v>
                </c:pt>
                <c:pt idx="1070">
                  <c:v>86.606899999998859</c:v>
                </c:pt>
                <c:pt idx="1071">
                  <c:v>87.067899999994552</c:v>
                </c:pt>
                <c:pt idx="1072">
                  <c:v>87.531300000002375</c:v>
                </c:pt>
                <c:pt idx="1073">
                  <c:v>88.000400000004447</c:v>
                </c:pt>
                <c:pt idx="1074">
                  <c:v>88.476899999994203</c:v>
                </c:pt>
                <c:pt idx="1075">
                  <c:v>88.965800000005402</c:v>
                </c:pt>
                <c:pt idx="1076">
                  <c:v>89.435200000007171</c:v>
                </c:pt>
                <c:pt idx="1077">
                  <c:v>89.910399999993388</c:v>
                </c:pt>
                <c:pt idx="1078">
                  <c:v>90.271200000002864</c:v>
                </c:pt>
                <c:pt idx="1079">
                  <c:v>90.324800000002142</c:v>
                </c:pt>
                <c:pt idx="1080">
                  <c:v>90.328200000003562</c:v>
                </c:pt>
                <c:pt idx="1081">
                  <c:v>90.324900000006892</c:v>
                </c:pt>
                <c:pt idx="1082">
                  <c:v>90.318199999994249</c:v>
                </c:pt>
                <c:pt idx="1083">
                  <c:v>90.31239999999525</c:v>
                </c:pt>
                <c:pt idx="1084">
                  <c:v>90.326600000000326</c:v>
                </c:pt>
                <c:pt idx="1085">
                  <c:v>90.327900000003865</c:v>
                </c:pt>
                <c:pt idx="1086">
                  <c:v>90.32060000000638</c:v>
                </c:pt>
                <c:pt idx="1087">
                  <c:v>90.316900000005262</c:v>
                </c:pt>
                <c:pt idx="1088">
                  <c:v>90.318199999994249</c:v>
                </c:pt>
                <c:pt idx="1089">
                  <c:v>90.317599999994854</c:v>
                </c:pt>
                <c:pt idx="1090">
                  <c:v>90.323600000003353</c:v>
                </c:pt>
                <c:pt idx="1091">
                  <c:v>90.326700000005076</c:v>
                </c:pt>
                <c:pt idx="1092">
                  <c:v>90.330100000006496</c:v>
                </c:pt>
                <c:pt idx="1093">
                  <c:v>90.330799999996088</c:v>
                </c:pt>
                <c:pt idx="1094">
                  <c:v>90.330000000001746</c:v>
                </c:pt>
                <c:pt idx="1095">
                  <c:v>90.334000000002561</c:v>
                </c:pt>
                <c:pt idx="1096">
                  <c:v>90.334900000001653</c:v>
                </c:pt>
                <c:pt idx="1097">
                  <c:v>90.335099999996601</c:v>
                </c:pt>
                <c:pt idx="1098">
                  <c:v>90.337899999998626</c:v>
                </c:pt>
                <c:pt idx="1099">
                  <c:v>90.336100000000442</c:v>
                </c:pt>
                <c:pt idx="1100">
                  <c:v>90.343999999997322</c:v>
                </c:pt>
                <c:pt idx="1101">
                  <c:v>90.345199999996112</c:v>
                </c:pt>
                <c:pt idx="1102">
                  <c:v>90.349900000001071</c:v>
                </c:pt>
                <c:pt idx="1103">
                  <c:v>90.353600000002189</c:v>
                </c:pt>
                <c:pt idx="1104">
                  <c:v>90.358200000002398</c:v>
                </c:pt>
                <c:pt idx="1105">
                  <c:v>90.364799999995739</c:v>
                </c:pt>
                <c:pt idx="1106">
                  <c:v>90.364799999995739</c:v>
                </c:pt>
                <c:pt idx="1107">
                  <c:v>90.365900000004331</c:v>
                </c:pt>
                <c:pt idx="1108">
                  <c:v>90.369600000005448</c:v>
                </c:pt>
                <c:pt idx="1109">
                  <c:v>90.368000000002212</c:v>
                </c:pt>
                <c:pt idx="1110">
                  <c:v>90.368900000001304</c:v>
                </c:pt>
                <c:pt idx="1111">
                  <c:v>90.369600000005448</c:v>
                </c:pt>
                <c:pt idx="1112">
                  <c:v>90.371100000003935</c:v>
                </c:pt>
                <c:pt idx="1113">
                  <c:v>90.370800000004238</c:v>
                </c:pt>
                <c:pt idx="1114">
                  <c:v>90.376600000003236</c:v>
                </c:pt>
                <c:pt idx="1115">
                  <c:v>90.381999999997788</c:v>
                </c:pt>
                <c:pt idx="1116">
                  <c:v>90.384000000005472</c:v>
                </c:pt>
                <c:pt idx="1117">
                  <c:v>90.382800000006682</c:v>
                </c:pt>
                <c:pt idx="1118">
                  <c:v>90.385399999999208</c:v>
                </c:pt>
                <c:pt idx="1119">
                  <c:v>90.386700000002747</c:v>
                </c:pt>
                <c:pt idx="1120">
                  <c:v>90.385899999993853</c:v>
                </c:pt>
                <c:pt idx="1121">
                  <c:v>90.389899999994668</c:v>
                </c:pt>
                <c:pt idx="1122">
                  <c:v>90.391300000002957</c:v>
                </c:pt>
                <c:pt idx="1123">
                  <c:v>90.389500000004773</c:v>
                </c:pt>
                <c:pt idx="1124">
                  <c:v>90.39770000000135</c:v>
                </c:pt>
                <c:pt idx="1125">
                  <c:v>90.39539999999397</c:v>
                </c:pt>
                <c:pt idx="1126">
                  <c:v>90.397899999996298</c:v>
                </c:pt>
                <c:pt idx="1127">
                  <c:v>90.398400000005495</c:v>
                </c:pt>
                <c:pt idx="1128">
                  <c:v>90.396399999997811</c:v>
                </c:pt>
                <c:pt idx="1129">
                  <c:v>90.397599999996601</c:v>
                </c:pt>
                <c:pt idx="1130">
                  <c:v>90.396599999992759</c:v>
                </c:pt>
                <c:pt idx="1131">
                  <c:v>90.395699999993667</c:v>
                </c:pt>
                <c:pt idx="1132">
                  <c:v>90.39419999999518</c:v>
                </c:pt>
                <c:pt idx="1133">
                  <c:v>90.395499999998719</c:v>
                </c:pt>
                <c:pt idx="1134">
                  <c:v>90.397200000006706</c:v>
                </c:pt>
                <c:pt idx="1135">
                  <c:v>90.403300000005402</c:v>
                </c:pt>
                <c:pt idx="1136">
                  <c:v>90.424199999994016</c:v>
                </c:pt>
                <c:pt idx="1137">
                  <c:v>90.4091000000044</c:v>
                </c:pt>
                <c:pt idx="1138">
                  <c:v>90.407200000001467</c:v>
                </c:pt>
                <c:pt idx="1139">
                  <c:v>90.399999999994179</c:v>
                </c:pt>
                <c:pt idx="1140">
                  <c:v>90.416500000006636</c:v>
                </c:pt>
                <c:pt idx="1141">
                  <c:v>90.403200000000652</c:v>
                </c:pt>
                <c:pt idx="1142">
                  <c:v>90.402799999996205</c:v>
                </c:pt>
                <c:pt idx="1143">
                  <c:v>90.399300000004587</c:v>
                </c:pt>
                <c:pt idx="1144">
                  <c:v>90.393800000005285</c:v>
                </c:pt>
                <c:pt idx="1145">
                  <c:v>90.395000000004075</c:v>
                </c:pt>
                <c:pt idx="1146">
                  <c:v>90.397899999996298</c:v>
                </c:pt>
                <c:pt idx="1147">
                  <c:v>90.392699999996694</c:v>
                </c:pt>
                <c:pt idx="1148">
                  <c:v>90.392200000002049</c:v>
                </c:pt>
                <c:pt idx="1149">
                  <c:v>90.395799999998417</c:v>
                </c:pt>
                <c:pt idx="1150">
                  <c:v>90.391900000002352</c:v>
                </c:pt>
                <c:pt idx="1151">
                  <c:v>90.399799999999232</c:v>
                </c:pt>
                <c:pt idx="1152">
                  <c:v>90.394899999999325</c:v>
                </c:pt>
                <c:pt idx="1153">
                  <c:v>90.398700000005192</c:v>
                </c:pt>
                <c:pt idx="1154">
                  <c:v>90.394000000000233</c:v>
                </c:pt>
                <c:pt idx="1155">
                  <c:v>90.392600000006496</c:v>
                </c:pt>
                <c:pt idx="1156">
                  <c:v>90.393400000000838</c:v>
                </c:pt>
                <c:pt idx="1157">
                  <c:v>90.391199999998207</c:v>
                </c:pt>
                <c:pt idx="1158">
                  <c:v>90.391199999998207</c:v>
                </c:pt>
                <c:pt idx="1159">
                  <c:v>90.392600000006496</c:v>
                </c:pt>
                <c:pt idx="1160">
                  <c:v>90.391699999992852</c:v>
                </c:pt>
                <c:pt idx="1161">
                  <c:v>90.392399999996996</c:v>
                </c:pt>
                <c:pt idx="1162">
                  <c:v>90.392000000007101</c:v>
                </c:pt>
                <c:pt idx="1163">
                  <c:v>90.395099999994272</c:v>
                </c:pt>
                <c:pt idx="1164">
                  <c:v>90.396699999997509</c:v>
                </c:pt>
                <c:pt idx="1165">
                  <c:v>90.390299999999115</c:v>
                </c:pt>
                <c:pt idx="1166">
                  <c:v>90.396500000002561</c:v>
                </c:pt>
                <c:pt idx="1167">
                  <c:v>90.395799999998417</c:v>
                </c:pt>
                <c:pt idx="1168">
                  <c:v>90.392200000002049</c:v>
                </c:pt>
                <c:pt idx="1169">
                  <c:v>90.395000000004075</c:v>
                </c:pt>
                <c:pt idx="1170">
                  <c:v>90.392600000006496</c:v>
                </c:pt>
                <c:pt idx="1171">
                  <c:v>90.395000000004075</c:v>
                </c:pt>
                <c:pt idx="1172">
                  <c:v>90.392500000001746</c:v>
                </c:pt>
                <c:pt idx="1173">
                  <c:v>90.393100000001141</c:v>
                </c:pt>
                <c:pt idx="1174">
                  <c:v>90.394899999999325</c:v>
                </c:pt>
                <c:pt idx="1175">
                  <c:v>90.391199999998207</c:v>
                </c:pt>
                <c:pt idx="1176">
                  <c:v>90.393299999996088</c:v>
                </c:pt>
                <c:pt idx="1177">
                  <c:v>90.385800000003655</c:v>
                </c:pt>
                <c:pt idx="1178">
                  <c:v>90.389500000004773</c:v>
                </c:pt>
                <c:pt idx="1179">
                  <c:v>90.389699999999721</c:v>
                </c:pt>
                <c:pt idx="1180">
                  <c:v>90.3862999999983</c:v>
                </c:pt>
                <c:pt idx="1181">
                  <c:v>90.387799999996787</c:v>
                </c:pt>
                <c:pt idx="1182">
                  <c:v>90.385899999993853</c:v>
                </c:pt>
                <c:pt idx="1183">
                  <c:v>90.387100000007194</c:v>
                </c:pt>
                <c:pt idx="1184">
                  <c:v>90.38749999999709</c:v>
                </c:pt>
                <c:pt idx="1185">
                  <c:v>90.388999999995576</c:v>
                </c:pt>
                <c:pt idx="1186">
                  <c:v>90.383799999995972</c:v>
                </c:pt>
                <c:pt idx="1187">
                  <c:v>90.382700000001932</c:v>
                </c:pt>
                <c:pt idx="1188">
                  <c:v>90.388399999996182</c:v>
                </c:pt>
                <c:pt idx="1189">
                  <c:v>90.381500000003143</c:v>
                </c:pt>
                <c:pt idx="1190">
                  <c:v>90.389599999994971</c:v>
                </c:pt>
                <c:pt idx="1191">
                  <c:v>90.385899999993853</c:v>
                </c:pt>
                <c:pt idx="1192">
                  <c:v>90.385500000003958</c:v>
                </c:pt>
                <c:pt idx="1193">
                  <c:v>90.384300000005169</c:v>
                </c:pt>
                <c:pt idx="1194">
                  <c:v>90.384999999994761</c:v>
                </c:pt>
                <c:pt idx="1195">
                  <c:v>90.382700000001932</c:v>
                </c:pt>
                <c:pt idx="1196">
                  <c:v>90.386799999992945</c:v>
                </c:pt>
                <c:pt idx="1197">
                  <c:v>90.38310000000638</c:v>
                </c:pt>
                <c:pt idx="1198">
                  <c:v>90.381800000002841</c:v>
                </c:pt>
                <c:pt idx="1199">
                  <c:v>90.38300000000163</c:v>
                </c:pt>
                <c:pt idx="1200">
                  <c:v>90.383199999996577</c:v>
                </c:pt>
                <c:pt idx="1201">
                  <c:v>90.383799999995972</c:v>
                </c:pt>
                <c:pt idx="1202">
                  <c:v>90.381200000003446</c:v>
                </c:pt>
                <c:pt idx="1203">
                  <c:v>90.378899999996065</c:v>
                </c:pt>
                <c:pt idx="1204">
                  <c:v>90.384000000005472</c:v>
                </c:pt>
                <c:pt idx="1205">
                  <c:v>90.37949999999546</c:v>
                </c:pt>
                <c:pt idx="1206">
                  <c:v>90.379799999995157</c:v>
                </c:pt>
                <c:pt idx="1207">
                  <c:v>90.381800000002841</c:v>
                </c:pt>
                <c:pt idx="1208">
                  <c:v>90.379700000004959</c:v>
                </c:pt>
                <c:pt idx="1209">
                  <c:v>90.377800000002026</c:v>
                </c:pt>
                <c:pt idx="1210">
                  <c:v>90.376999999993131</c:v>
                </c:pt>
                <c:pt idx="1211">
                  <c:v>90.376900000002934</c:v>
                </c:pt>
                <c:pt idx="1212">
                  <c:v>90.375400000004447</c:v>
                </c:pt>
                <c:pt idx="1213">
                  <c:v>90.374599999995553</c:v>
                </c:pt>
                <c:pt idx="1214">
                  <c:v>90.381399999998393</c:v>
                </c:pt>
                <c:pt idx="1215">
                  <c:v>90.380199999999604</c:v>
                </c:pt>
                <c:pt idx="1216">
                  <c:v>90.378800000005867</c:v>
                </c:pt>
                <c:pt idx="1217">
                  <c:v>90.375499999994645</c:v>
                </c:pt>
                <c:pt idx="1218">
                  <c:v>90.374800000005052</c:v>
                </c:pt>
                <c:pt idx="1219">
                  <c:v>90.373399999996764</c:v>
                </c:pt>
                <c:pt idx="1220">
                  <c:v>90.373800000001211</c:v>
                </c:pt>
                <c:pt idx="1221">
                  <c:v>90.374400000000605</c:v>
                </c:pt>
                <c:pt idx="1222">
                  <c:v>90.374700000000303</c:v>
                </c:pt>
                <c:pt idx="1223">
                  <c:v>90.375599999999395</c:v>
                </c:pt>
                <c:pt idx="1224">
                  <c:v>90.376900000002934</c:v>
                </c:pt>
                <c:pt idx="1225">
                  <c:v>90.374800000005052</c:v>
                </c:pt>
                <c:pt idx="1226">
                  <c:v>90.375499999994645</c:v>
                </c:pt>
                <c:pt idx="1227">
                  <c:v>90.372300000002724</c:v>
                </c:pt>
                <c:pt idx="1228">
                  <c:v>90.37039999999979</c:v>
                </c:pt>
                <c:pt idx="1229">
                  <c:v>90.376399999993737</c:v>
                </c:pt>
                <c:pt idx="1230">
                  <c:v>90.373600000006263</c:v>
                </c:pt>
                <c:pt idx="1231">
                  <c:v>90.373600000006263</c:v>
                </c:pt>
                <c:pt idx="1232">
                  <c:v>90.376000000003842</c:v>
                </c:pt>
                <c:pt idx="1233">
                  <c:v>90.373699999996461</c:v>
                </c:pt>
                <c:pt idx="1234">
                  <c:v>90.373099999997066</c:v>
                </c:pt>
                <c:pt idx="1235">
                  <c:v>90.372900000002119</c:v>
                </c:pt>
                <c:pt idx="1236">
                  <c:v>90.370699999999488</c:v>
                </c:pt>
                <c:pt idx="1237">
                  <c:v>90.369399999995949</c:v>
                </c:pt>
                <c:pt idx="1238">
                  <c:v>90.369399999995949</c:v>
                </c:pt>
                <c:pt idx="1239">
                  <c:v>90.368400000006659</c:v>
                </c:pt>
                <c:pt idx="1240">
                  <c:v>90.365200000000186</c:v>
                </c:pt>
                <c:pt idx="1241">
                  <c:v>90.365799999999581</c:v>
                </c:pt>
                <c:pt idx="1242">
                  <c:v>90.367499999993015</c:v>
                </c:pt>
                <c:pt idx="1243">
                  <c:v>90.368000000002212</c:v>
                </c:pt>
                <c:pt idx="1244">
                  <c:v>90.367899999997462</c:v>
                </c:pt>
                <c:pt idx="1245">
                  <c:v>90.366399999998976</c:v>
                </c:pt>
                <c:pt idx="1246">
                  <c:v>90.362099999998463</c:v>
                </c:pt>
                <c:pt idx="1247">
                  <c:v>90.3637000000017</c:v>
                </c:pt>
                <c:pt idx="1248">
                  <c:v>90.367700000002515</c:v>
                </c:pt>
                <c:pt idx="1249">
                  <c:v>90.367400000002817</c:v>
                </c:pt>
                <c:pt idx="1250">
                  <c:v>90.365499999999884</c:v>
                </c:pt>
                <c:pt idx="1251">
                  <c:v>90.369099999996251</c:v>
                </c:pt>
                <c:pt idx="1252">
                  <c:v>90.365099999995437</c:v>
                </c:pt>
                <c:pt idx="1253">
                  <c:v>90.36710000000312</c:v>
                </c:pt>
                <c:pt idx="1254">
                  <c:v>90.368000000002212</c:v>
                </c:pt>
                <c:pt idx="1255">
                  <c:v>90.37039999999979</c:v>
                </c:pt>
                <c:pt idx="1256">
                  <c:v>90.367299999998068</c:v>
                </c:pt>
                <c:pt idx="1257">
                  <c:v>90.363800000006449</c:v>
                </c:pt>
                <c:pt idx="1258">
                  <c:v>90.36689999999362</c:v>
                </c:pt>
                <c:pt idx="1259">
                  <c:v>90.366099999999278</c:v>
                </c:pt>
                <c:pt idx="1260">
                  <c:v>90.367499999993015</c:v>
                </c:pt>
                <c:pt idx="1261">
                  <c:v>90.364900000000489</c:v>
                </c:pt>
                <c:pt idx="1262">
                  <c:v>90.363899999996647</c:v>
                </c:pt>
                <c:pt idx="1263">
                  <c:v>90.369600000005448</c:v>
                </c:pt>
                <c:pt idx="1264">
                  <c:v>90.369800000000396</c:v>
                </c:pt>
                <c:pt idx="1265">
                  <c:v>90.366699999998673</c:v>
                </c:pt>
                <c:pt idx="1266">
                  <c:v>90.363200000007055</c:v>
                </c:pt>
                <c:pt idx="1267">
                  <c:v>90.362399999998161</c:v>
                </c:pt>
                <c:pt idx="1268">
                  <c:v>90.36359999999695</c:v>
                </c:pt>
                <c:pt idx="1269">
                  <c:v>90.365200000000186</c:v>
                </c:pt>
                <c:pt idx="1270">
                  <c:v>90.365499999999884</c:v>
                </c:pt>
                <c:pt idx="1271">
                  <c:v>90.365399999995134</c:v>
                </c:pt>
                <c:pt idx="1272">
                  <c:v>90.367800000007264</c:v>
                </c:pt>
                <c:pt idx="1273">
                  <c:v>90.368799999996554</c:v>
                </c:pt>
                <c:pt idx="1274">
                  <c:v>90.367800000007264</c:v>
                </c:pt>
                <c:pt idx="1275">
                  <c:v>90.366399999998976</c:v>
                </c:pt>
                <c:pt idx="1276">
                  <c:v>90.365699999994831</c:v>
                </c:pt>
                <c:pt idx="1277">
                  <c:v>90.368700000006356</c:v>
                </c:pt>
                <c:pt idx="1278">
                  <c:v>90.366099999999278</c:v>
                </c:pt>
                <c:pt idx="1279">
                  <c:v>90.364000000001397</c:v>
                </c:pt>
                <c:pt idx="1280">
                  <c:v>90.36710000000312</c:v>
                </c:pt>
                <c:pt idx="1281">
                  <c:v>90.367800000007264</c:v>
                </c:pt>
                <c:pt idx="1282">
                  <c:v>90.369600000005448</c:v>
                </c:pt>
                <c:pt idx="1283">
                  <c:v>90.368600000001607</c:v>
                </c:pt>
                <c:pt idx="1284">
                  <c:v>90.368100000006962</c:v>
                </c:pt>
                <c:pt idx="1285">
                  <c:v>90.367199999993318</c:v>
                </c:pt>
                <c:pt idx="1286">
                  <c:v>90.36699999999837</c:v>
                </c:pt>
                <c:pt idx="1287">
                  <c:v>90.369900000005146</c:v>
                </c:pt>
                <c:pt idx="1288">
                  <c:v>90.372600000002421</c:v>
                </c:pt>
                <c:pt idx="1289">
                  <c:v>90.377299999992829</c:v>
                </c:pt>
                <c:pt idx="1290">
                  <c:v>90.379799999995157</c:v>
                </c:pt>
                <c:pt idx="1291">
                  <c:v>90.374299999995856</c:v>
                </c:pt>
                <c:pt idx="1292">
                  <c:v>90.373800000001211</c:v>
                </c:pt>
                <c:pt idx="1293">
                  <c:v>90.376999999993131</c:v>
                </c:pt>
                <c:pt idx="1294">
                  <c:v>90.372799999997369</c:v>
                </c:pt>
                <c:pt idx="1295">
                  <c:v>90.371299999998882</c:v>
                </c:pt>
                <c:pt idx="1296">
                  <c:v>90.372799999997369</c:v>
                </c:pt>
                <c:pt idx="1297">
                  <c:v>90.373399999996764</c:v>
                </c:pt>
                <c:pt idx="1298">
                  <c:v>90.373600000006263</c:v>
                </c:pt>
                <c:pt idx="1299">
                  <c:v>90.373399999996764</c:v>
                </c:pt>
                <c:pt idx="1300">
                  <c:v>90.375299999999697</c:v>
                </c:pt>
                <c:pt idx="1301">
                  <c:v>90.376399999993737</c:v>
                </c:pt>
                <c:pt idx="1302">
                  <c:v>90.374400000000605</c:v>
                </c:pt>
                <c:pt idx="1303">
                  <c:v>90.374100000000908</c:v>
                </c:pt>
                <c:pt idx="1304">
                  <c:v>90.374299999995856</c:v>
                </c:pt>
                <c:pt idx="1305">
                  <c:v>90.373300000006566</c:v>
                </c:pt>
                <c:pt idx="1306">
                  <c:v>90.371100000003935</c:v>
                </c:pt>
                <c:pt idx="1307">
                  <c:v>90.368900000001304</c:v>
                </c:pt>
                <c:pt idx="1308">
                  <c:v>90.370899999994435</c:v>
                </c:pt>
                <c:pt idx="1309">
                  <c:v>90.372099999993225</c:v>
                </c:pt>
                <c:pt idx="1310">
                  <c:v>90.369500000000698</c:v>
                </c:pt>
                <c:pt idx="1311">
                  <c:v>90.367599999997765</c:v>
                </c:pt>
                <c:pt idx="1312">
                  <c:v>90.366299999994226</c:v>
                </c:pt>
                <c:pt idx="1313">
                  <c:v>90.364400000005844</c:v>
                </c:pt>
                <c:pt idx="1314">
                  <c:v>90.364199999996345</c:v>
                </c:pt>
                <c:pt idx="1315">
                  <c:v>90.367599999997765</c:v>
                </c:pt>
                <c:pt idx="1316">
                  <c:v>90.368199999997159</c:v>
                </c:pt>
                <c:pt idx="1317">
                  <c:v>90.369300000005751</c:v>
                </c:pt>
                <c:pt idx="1318">
                  <c:v>90.367800000007264</c:v>
                </c:pt>
                <c:pt idx="1319">
                  <c:v>90.363899999996647</c:v>
                </c:pt>
                <c:pt idx="1320">
                  <c:v>90.364799999995739</c:v>
                </c:pt>
                <c:pt idx="1321">
                  <c:v>90.363299999997253</c:v>
                </c:pt>
                <c:pt idx="1322">
                  <c:v>90.364499999996042</c:v>
                </c:pt>
                <c:pt idx="1323">
                  <c:v>90.366200000004028</c:v>
                </c:pt>
                <c:pt idx="1324">
                  <c:v>90.365600000004633</c:v>
                </c:pt>
                <c:pt idx="1325">
                  <c:v>90.364000000001397</c:v>
                </c:pt>
                <c:pt idx="1326">
                  <c:v>90.361799999998766</c:v>
                </c:pt>
                <c:pt idx="1327">
                  <c:v>90.364300000001094</c:v>
                </c:pt>
                <c:pt idx="1328">
                  <c:v>90.361799999998766</c:v>
                </c:pt>
                <c:pt idx="1329">
                  <c:v>90.367800000007264</c:v>
                </c:pt>
                <c:pt idx="1330">
                  <c:v>90.368000000002212</c:v>
                </c:pt>
                <c:pt idx="1331">
                  <c:v>90.365699999994831</c:v>
                </c:pt>
                <c:pt idx="1332">
                  <c:v>90.366599999993923</c:v>
                </c:pt>
                <c:pt idx="1333">
                  <c:v>90.366299999994226</c:v>
                </c:pt>
                <c:pt idx="1334">
                  <c:v>90.365200000000186</c:v>
                </c:pt>
                <c:pt idx="1335">
                  <c:v>90.366699999998673</c:v>
                </c:pt>
                <c:pt idx="1336">
                  <c:v>90.367299999998068</c:v>
                </c:pt>
                <c:pt idx="1337">
                  <c:v>90.367899999997462</c:v>
                </c:pt>
                <c:pt idx="1338">
                  <c:v>90.364499999996042</c:v>
                </c:pt>
                <c:pt idx="1339">
                  <c:v>90.365300000004936</c:v>
                </c:pt>
                <c:pt idx="1340">
                  <c:v>90.368499999996857</c:v>
                </c:pt>
                <c:pt idx="1341">
                  <c:v>90.371100000003935</c:v>
                </c:pt>
                <c:pt idx="1342">
                  <c:v>90.369999999995343</c:v>
                </c:pt>
                <c:pt idx="1343">
                  <c:v>90.369099999996251</c:v>
                </c:pt>
                <c:pt idx="1344">
                  <c:v>90.36710000000312</c:v>
                </c:pt>
                <c:pt idx="1345">
                  <c:v>90.36699999999837</c:v>
                </c:pt>
                <c:pt idx="1346">
                  <c:v>90.366699999998673</c:v>
                </c:pt>
                <c:pt idx="1347">
                  <c:v>90.365799999999581</c:v>
                </c:pt>
                <c:pt idx="1348">
                  <c:v>90.365999999994528</c:v>
                </c:pt>
                <c:pt idx="1349">
                  <c:v>90.37050000000454</c:v>
                </c:pt>
                <c:pt idx="1350">
                  <c:v>90.368400000006659</c:v>
                </c:pt>
                <c:pt idx="1351">
                  <c:v>90.368600000001607</c:v>
                </c:pt>
                <c:pt idx="1352">
                  <c:v>90.367899999997462</c:v>
                </c:pt>
                <c:pt idx="1353">
                  <c:v>90.367299999998068</c:v>
                </c:pt>
                <c:pt idx="1354">
                  <c:v>90.365600000004633</c:v>
                </c:pt>
                <c:pt idx="1355">
                  <c:v>90.358900000006543</c:v>
                </c:pt>
                <c:pt idx="1356">
                  <c:v>90.362399999998161</c:v>
                </c:pt>
                <c:pt idx="1357">
                  <c:v>90.363299999997253</c:v>
                </c:pt>
                <c:pt idx="1358">
                  <c:v>90.361300000004121</c:v>
                </c:pt>
                <c:pt idx="1359">
                  <c:v>90.357199999998556</c:v>
                </c:pt>
                <c:pt idx="1360">
                  <c:v>90.361399999994319</c:v>
                </c:pt>
                <c:pt idx="1361">
                  <c:v>90.359700000000885</c:v>
                </c:pt>
                <c:pt idx="1362">
                  <c:v>90.360100000005332</c:v>
                </c:pt>
                <c:pt idx="1363">
                  <c:v>90.359800000005635</c:v>
                </c:pt>
                <c:pt idx="1364">
                  <c:v>90.355899999995017</c:v>
                </c:pt>
                <c:pt idx="1365">
                  <c:v>90.354000000006636</c:v>
                </c:pt>
                <c:pt idx="1366">
                  <c:v>90.356199999994715</c:v>
                </c:pt>
                <c:pt idx="1367">
                  <c:v>90.358800000001793</c:v>
                </c:pt>
                <c:pt idx="1368">
                  <c:v>90.356400000004214</c:v>
                </c:pt>
                <c:pt idx="1369">
                  <c:v>90.351800000004005</c:v>
                </c:pt>
                <c:pt idx="1370">
                  <c:v>90.353099999992992</c:v>
                </c:pt>
                <c:pt idx="1371">
                  <c:v>90.351699999999255</c:v>
                </c:pt>
                <c:pt idx="1372">
                  <c:v>90.349400000006426</c:v>
                </c:pt>
                <c:pt idx="1373">
                  <c:v>90.348499999992782</c:v>
                </c:pt>
                <c:pt idx="1374">
                  <c:v>90.351699999999255</c:v>
                </c:pt>
                <c:pt idx="1375">
                  <c:v>90.349300000001676</c:v>
                </c:pt>
                <c:pt idx="1376">
                  <c:v>90.345799999995506</c:v>
                </c:pt>
                <c:pt idx="1377">
                  <c:v>90.349600000001374</c:v>
                </c:pt>
                <c:pt idx="1378">
                  <c:v>90.355899999995017</c:v>
                </c:pt>
                <c:pt idx="1379">
                  <c:v>90.353400000007241</c:v>
                </c:pt>
                <c:pt idx="1380">
                  <c:v>90.354200000001583</c:v>
                </c:pt>
                <c:pt idx="1381">
                  <c:v>90.350300000005518</c:v>
                </c:pt>
                <c:pt idx="1382">
                  <c:v>90.347200000003795</c:v>
                </c:pt>
                <c:pt idx="1383">
                  <c:v>90.34769999999844</c:v>
                </c:pt>
                <c:pt idx="1384">
                  <c:v>90.356299999999464</c:v>
                </c:pt>
                <c:pt idx="1385">
                  <c:v>90.350000000005821</c:v>
                </c:pt>
                <c:pt idx="1386">
                  <c:v>90.350800000000163</c:v>
                </c:pt>
                <c:pt idx="1387">
                  <c:v>90.351399999999558</c:v>
                </c:pt>
                <c:pt idx="1388">
                  <c:v>90.349600000001374</c:v>
                </c:pt>
                <c:pt idx="1389">
                  <c:v>90.347299999993993</c:v>
                </c:pt>
                <c:pt idx="1390">
                  <c:v>90.353600000002189</c:v>
                </c:pt>
                <c:pt idx="1391">
                  <c:v>90.354500000001281</c:v>
                </c:pt>
                <c:pt idx="1392">
                  <c:v>90.358399999997346</c:v>
                </c:pt>
                <c:pt idx="1393">
                  <c:v>90.357699999993201</c:v>
                </c:pt>
                <c:pt idx="1394">
                  <c:v>90.351800000004005</c:v>
                </c:pt>
                <c:pt idx="1395">
                  <c:v>90.352499999993597</c:v>
                </c:pt>
                <c:pt idx="1396">
                  <c:v>90.356400000004214</c:v>
                </c:pt>
                <c:pt idx="1397">
                  <c:v>90.355899999995017</c:v>
                </c:pt>
                <c:pt idx="1398">
                  <c:v>90.360300000000279</c:v>
                </c:pt>
                <c:pt idx="1399">
                  <c:v>90.360300000000279</c:v>
                </c:pt>
                <c:pt idx="1400">
                  <c:v>90.365999999994528</c:v>
                </c:pt>
                <c:pt idx="1401">
                  <c:v>90.359800000005635</c:v>
                </c:pt>
                <c:pt idx="1402">
                  <c:v>90.364600000000792</c:v>
                </c:pt>
                <c:pt idx="1403">
                  <c:v>90.366200000004028</c:v>
                </c:pt>
                <c:pt idx="1404">
                  <c:v>90.367800000007264</c:v>
                </c:pt>
                <c:pt idx="1405">
                  <c:v>90.364400000005844</c:v>
                </c:pt>
                <c:pt idx="1406">
                  <c:v>90.366500000003725</c:v>
                </c:pt>
                <c:pt idx="1407">
                  <c:v>90.357699999993201</c:v>
                </c:pt>
                <c:pt idx="1408">
                  <c:v>90.364100000006147</c:v>
                </c:pt>
                <c:pt idx="1409">
                  <c:v>90.365799999999581</c:v>
                </c:pt>
                <c:pt idx="1410">
                  <c:v>90.363899999996647</c:v>
                </c:pt>
                <c:pt idx="1411">
                  <c:v>90.359800000005635</c:v>
                </c:pt>
                <c:pt idx="1412">
                  <c:v>90.363400000002002</c:v>
                </c:pt>
                <c:pt idx="1413">
                  <c:v>90.366599999993923</c:v>
                </c:pt>
                <c:pt idx="1414">
                  <c:v>90.363500000006752</c:v>
                </c:pt>
                <c:pt idx="1415">
                  <c:v>90.369900000005146</c:v>
                </c:pt>
                <c:pt idx="1416">
                  <c:v>90.368499999996857</c:v>
                </c:pt>
                <c:pt idx="1417">
                  <c:v>90.365200000000186</c:v>
                </c:pt>
                <c:pt idx="1418">
                  <c:v>90.369699999995646</c:v>
                </c:pt>
                <c:pt idx="1419">
                  <c:v>90.359800000005635</c:v>
                </c:pt>
                <c:pt idx="1420">
                  <c:v>90.363500000006752</c:v>
                </c:pt>
                <c:pt idx="1421">
                  <c:v>90.365999999994528</c:v>
                </c:pt>
                <c:pt idx="1422">
                  <c:v>90.35570000000007</c:v>
                </c:pt>
                <c:pt idx="1423">
                  <c:v>90.361099999994622</c:v>
                </c:pt>
                <c:pt idx="1424">
                  <c:v>90.369600000005448</c:v>
                </c:pt>
                <c:pt idx="1425">
                  <c:v>90.370800000004238</c:v>
                </c:pt>
                <c:pt idx="1426">
                  <c:v>90.361499999999069</c:v>
                </c:pt>
                <c:pt idx="1427">
                  <c:v>90.362599999993108</c:v>
                </c:pt>
                <c:pt idx="1428">
                  <c:v>90.36710000000312</c:v>
                </c:pt>
                <c:pt idx="1429">
                  <c:v>90.360799999994924</c:v>
                </c:pt>
                <c:pt idx="1430">
                  <c:v>90.359700000000885</c:v>
                </c:pt>
                <c:pt idx="1431">
                  <c:v>90.353000000002794</c:v>
                </c:pt>
                <c:pt idx="1432">
                  <c:v>90.365699999994831</c:v>
                </c:pt>
                <c:pt idx="1433">
                  <c:v>90.364400000005844</c:v>
                </c:pt>
                <c:pt idx="1434">
                  <c:v>90.35899999999674</c:v>
                </c:pt>
                <c:pt idx="1435">
                  <c:v>90.362999999997555</c:v>
                </c:pt>
                <c:pt idx="1436">
                  <c:v>90.362399999998161</c:v>
                </c:pt>
                <c:pt idx="1437">
                  <c:v>90.367299999998068</c:v>
                </c:pt>
                <c:pt idx="1438">
                  <c:v>90.368799999996554</c:v>
                </c:pt>
                <c:pt idx="1439">
                  <c:v>90.367499999993015</c:v>
                </c:pt>
                <c:pt idx="1440">
                  <c:v>90.368799999996554</c:v>
                </c:pt>
                <c:pt idx="1441">
                  <c:v>90.366299999994226</c:v>
                </c:pt>
                <c:pt idx="1442">
                  <c:v>90.365300000004936</c:v>
                </c:pt>
                <c:pt idx="1443">
                  <c:v>90.365999999994528</c:v>
                </c:pt>
                <c:pt idx="1444">
                  <c:v>90.3637000000017</c:v>
                </c:pt>
                <c:pt idx="1445">
                  <c:v>90.37050000000454</c:v>
                </c:pt>
                <c:pt idx="1446">
                  <c:v>90.373500000001513</c:v>
                </c:pt>
                <c:pt idx="1447">
                  <c:v>90.374599999995553</c:v>
                </c:pt>
                <c:pt idx="1448">
                  <c:v>90.36699999999837</c:v>
                </c:pt>
                <c:pt idx="1449">
                  <c:v>90.367700000002515</c:v>
                </c:pt>
                <c:pt idx="1450">
                  <c:v>90.368900000001304</c:v>
                </c:pt>
                <c:pt idx="1451">
                  <c:v>90.367700000002515</c:v>
                </c:pt>
                <c:pt idx="1452">
                  <c:v>90.366200000004028</c:v>
                </c:pt>
                <c:pt idx="1453">
                  <c:v>90.370599999994738</c:v>
                </c:pt>
                <c:pt idx="1454">
                  <c:v>90.369099999996251</c:v>
                </c:pt>
                <c:pt idx="1455">
                  <c:v>90.368300000001909</c:v>
                </c:pt>
                <c:pt idx="1456">
                  <c:v>90.369500000000698</c:v>
                </c:pt>
                <c:pt idx="1457">
                  <c:v>90.372000000003027</c:v>
                </c:pt>
                <c:pt idx="1458">
                  <c:v>90.370100000000093</c:v>
                </c:pt>
                <c:pt idx="1459">
                  <c:v>90.369699999995646</c:v>
                </c:pt>
                <c:pt idx="1460">
                  <c:v>90.368300000001909</c:v>
                </c:pt>
                <c:pt idx="1461">
                  <c:v>90.369300000005751</c:v>
                </c:pt>
                <c:pt idx="1462">
                  <c:v>90.367899999997462</c:v>
                </c:pt>
                <c:pt idx="1463">
                  <c:v>90.366599999993923</c:v>
                </c:pt>
                <c:pt idx="1464">
                  <c:v>90.364600000000792</c:v>
                </c:pt>
                <c:pt idx="1465">
                  <c:v>90.367199999993318</c:v>
                </c:pt>
                <c:pt idx="1466">
                  <c:v>90.368499999996857</c:v>
                </c:pt>
                <c:pt idx="1467">
                  <c:v>90.369800000000396</c:v>
                </c:pt>
                <c:pt idx="1468">
                  <c:v>90.370800000004238</c:v>
                </c:pt>
                <c:pt idx="1469">
                  <c:v>90.372099999993225</c:v>
                </c:pt>
                <c:pt idx="1470">
                  <c:v>90.375599999999395</c:v>
                </c:pt>
                <c:pt idx="1471">
                  <c:v>90.374100000000908</c:v>
                </c:pt>
                <c:pt idx="1472">
                  <c:v>90.372199999997974</c:v>
                </c:pt>
                <c:pt idx="1473">
                  <c:v>90.374100000000908</c:v>
                </c:pt>
                <c:pt idx="1474">
                  <c:v>90.375799999994342</c:v>
                </c:pt>
                <c:pt idx="1475">
                  <c:v>90.378100000001723</c:v>
                </c:pt>
                <c:pt idx="1476">
                  <c:v>90.374599999995553</c:v>
                </c:pt>
                <c:pt idx="1477">
                  <c:v>90.378899999996065</c:v>
                </c:pt>
                <c:pt idx="1478">
                  <c:v>90.376999999993131</c:v>
                </c:pt>
                <c:pt idx="1479">
                  <c:v>90.374299999995856</c:v>
                </c:pt>
                <c:pt idx="1480">
                  <c:v>90.373200000001816</c:v>
                </c:pt>
                <c:pt idx="1481">
                  <c:v>90.377500000002328</c:v>
                </c:pt>
                <c:pt idx="1482">
                  <c:v>90.380399999994552</c:v>
                </c:pt>
                <c:pt idx="1483">
                  <c:v>90.37510000000475</c:v>
                </c:pt>
                <c:pt idx="1484">
                  <c:v>90.375</c:v>
                </c:pt>
                <c:pt idx="1485">
                  <c:v>90.375799999994342</c:v>
                </c:pt>
                <c:pt idx="1486">
                  <c:v>90.371199999994133</c:v>
                </c:pt>
                <c:pt idx="1487">
                  <c:v>90.374400000000605</c:v>
                </c:pt>
                <c:pt idx="1488">
                  <c:v>90.377299999992829</c:v>
                </c:pt>
                <c:pt idx="1489">
                  <c:v>90.376199999998789</c:v>
                </c:pt>
                <c:pt idx="1490">
                  <c:v>90.376999999993131</c:v>
                </c:pt>
                <c:pt idx="1491">
                  <c:v>90.377399999997579</c:v>
                </c:pt>
                <c:pt idx="1492">
                  <c:v>90.375299999999697</c:v>
                </c:pt>
                <c:pt idx="1493">
                  <c:v>90.370800000004238</c:v>
                </c:pt>
                <c:pt idx="1494">
                  <c:v>90.37510000000475</c:v>
                </c:pt>
                <c:pt idx="1495">
                  <c:v>90.37609999999404</c:v>
                </c:pt>
                <c:pt idx="1496">
                  <c:v>90.376000000003842</c:v>
                </c:pt>
                <c:pt idx="1497">
                  <c:v>90.376499999998487</c:v>
                </c:pt>
                <c:pt idx="1498">
                  <c:v>90.37850000000617</c:v>
                </c:pt>
                <c:pt idx="1499">
                  <c:v>90.376900000002934</c:v>
                </c:pt>
                <c:pt idx="1500">
                  <c:v>90.376000000003842</c:v>
                </c:pt>
                <c:pt idx="1501">
                  <c:v>90.379100000005565</c:v>
                </c:pt>
                <c:pt idx="1502">
                  <c:v>90.37840000000142</c:v>
                </c:pt>
                <c:pt idx="1503">
                  <c:v>90.376900000002934</c:v>
                </c:pt>
                <c:pt idx="1504">
                  <c:v>90.371899999998277</c:v>
                </c:pt>
                <c:pt idx="1505">
                  <c:v>90.371700000003329</c:v>
                </c:pt>
                <c:pt idx="1506">
                  <c:v>90.377900000006775</c:v>
                </c:pt>
                <c:pt idx="1507">
                  <c:v>90.378800000005867</c:v>
                </c:pt>
                <c:pt idx="1508">
                  <c:v>90.376600000003236</c:v>
                </c:pt>
                <c:pt idx="1509">
                  <c:v>90.37850000000617</c:v>
                </c:pt>
                <c:pt idx="1510">
                  <c:v>90.375499999994645</c:v>
                </c:pt>
                <c:pt idx="1511">
                  <c:v>90.370999999999185</c:v>
                </c:pt>
                <c:pt idx="1512">
                  <c:v>90.372199999997974</c:v>
                </c:pt>
                <c:pt idx="1513">
                  <c:v>90.376399999993737</c:v>
                </c:pt>
                <c:pt idx="1514">
                  <c:v>90.375899999999092</c:v>
                </c:pt>
                <c:pt idx="1515">
                  <c:v>90.373099999997066</c:v>
                </c:pt>
                <c:pt idx="1516">
                  <c:v>90.375</c:v>
                </c:pt>
                <c:pt idx="1517">
                  <c:v>90.374400000000605</c:v>
                </c:pt>
                <c:pt idx="1518">
                  <c:v>90.369800000000396</c:v>
                </c:pt>
                <c:pt idx="1519">
                  <c:v>90.37159999999858</c:v>
                </c:pt>
                <c:pt idx="1520">
                  <c:v>90.376399999993737</c:v>
                </c:pt>
                <c:pt idx="1521">
                  <c:v>90.375899999999092</c:v>
                </c:pt>
                <c:pt idx="1522">
                  <c:v>90.37039999999979</c:v>
                </c:pt>
                <c:pt idx="1523">
                  <c:v>90.37159999999858</c:v>
                </c:pt>
                <c:pt idx="1524">
                  <c:v>90.371100000003935</c:v>
                </c:pt>
                <c:pt idx="1525">
                  <c:v>90.368799999996554</c:v>
                </c:pt>
                <c:pt idx="1526">
                  <c:v>90.373800000001211</c:v>
                </c:pt>
                <c:pt idx="1527">
                  <c:v>90.376999999993131</c:v>
                </c:pt>
                <c:pt idx="1528">
                  <c:v>90.378599999996368</c:v>
                </c:pt>
                <c:pt idx="1529">
                  <c:v>90.380199999999604</c:v>
                </c:pt>
                <c:pt idx="1530">
                  <c:v>90.376799999998184</c:v>
                </c:pt>
                <c:pt idx="1531">
                  <c:v>90.379400000005262</c:v>
                </c:pt>
                <c:pt idx="1532">
                  <c:v>90.381500000003143</c:v>
                </c:pt>
                <c:pt idx="1533">
                  <c:v>90.375</c:v>
                </c:pt>
                <c:pt idx="1534">
                  <c:v>90.372300000002724</c:v>
                </c:pt>
                <c:pt idx="1535">
                  <c:v>90.375899999999092</c:v>
                </c:pt>
                <c:pt idx="1536">
                  <c:v>90.378200000006473</c:v>
                </c:pt>
                <c:pt idx="1537">
                  <c:v>90.381299999993644</c:v>
                </c:pt>
                <c:pt idx="1538">
                  <c:v>90.387100000007194</c:v>
                </c:pt>
                <c:pt idx="1539">
                  <c:v>90.386899999997695</c:v>
                </c:pt>
                <c:pt idx="1540">
                  <c:v>90.386100000003353</c:v>
                </c:pt>
                <c:pt idx="1541">
                  <c:v>90.386499999993248</c:v>
                </c:pt>
                <c:pt idx="1542">
                  <c:v>90.38980000000447</c:v>
                </c:pt>
                <c:pt idx="1543">
                  <c:v>90.389899999994668</c:v>
                </c:pt>
                <c:pt idx="1544">
                  <c:v>90.3862999999983</c:v>
                </c:pt>
                <c:pt idx="1545">
                  <c:v>90.386100000003353</c:v>
                </c:pt>
                <c:pt idx="1546">
                  <c:v>90.385099999999511</c:v>
                </c:pt>
                <c:pt idx="1547">
                  <c:v>90.389500000004773</c:v>
                </c:pt>
                <c:pt idx="1548">
                  <c:v>90.391499999997905</c:v>
                </c:pt>
                <c:pt idx="1549">
                  <c:v>90.388300000005984</c:v>
                </c:pt>
                <c:pt idx="1550">
                  <c:v>90.389699999999721</c:v>
                </c:pt>
                <c:pt idx="1551">
                  <c:v>90.390599999998813</c:v>
                </c:pt>
                <c:pt idx="1552">
                  <c:v>90.389599999994971</c:v>
                </c:pt>
                <c:pt idx="1553">
                  <c:v>90.390299999999115</c:v>
                </c:pt>
                <c:pt idx="1554">
                  <c:v>90.387600000001839</c:v>
                </c:pt>
                <c:pt idx="1555">
                  <c:v>90.380999999993946</c:v>
                </c:pt>
                <c:pt idx="1556">
                  <c:v>90.376600000003236</c:v>
                </c:pt>
                <c:pt idx="1557">
                  <c:v>90.375299999999697</c:v>
                </c:pt>
                <c:pt idx="1558">
                  <c:v>90.380399999994552</c:v>
                </c:pt>
                <c:pt idx="1559">
                  <c:v>90.377500000002328</c:v>
                </c:pt>
                <c:pt idx="1560">
                  <c:v>90.376199999998789</c:v>
                </c:pt>
                <c:pt idx="1561">
                  <c:v>90.372000000003027</c:v>
                </c:pt>
                <c:pt idx="1562">
                  <c:v>90.37050000000454</c:v>
                </c:pt>
                <c:pt idx="1563">
                  <c:v>90.370800000004238</c:v>
                </c:pt>
                <c:pt idx="1564">
                  <c:v>90.367800000007264</c:v>
                </c:pt>
                <c:pt idx="1565">
                  <c:v>90.363200000007055</c:v>
                </c:pt>
                <c:pt idx="1566">
                  <c:v>90.363299999997253</c:v>
                </c:pt>
                <c:pt idx="1567">
                  <c:v>90.365699999994831</c:v>
                </c:pt>
                <c:pt idx="1568">
                  <c:v>90.361699999994016</c:v>
                </c:pt>
                <c:pt idx="1569">
                  <c:v>90.35570000000007</c:v>
                </c:pt>
                <c:pt idx="1570">
                  <c:v>90.357499999998254</c:v>
                </c:pt>
                <c:pt idx="1571">
                  <c:v>90.35899999999674</c:v>
                </c:pt>
                <c:pt idx="1572">
                  <c:v>90.360499999995227</c:v>
                </c:pt>
                <c:pt idx="1573">
                  <c:v>90.361799999998766</c:v>
                </c:pt>
                <c:pt idx="1574">
                  <c:v>90.361600000003818</c:v>
                </c:pt>
                <c:pt idx="1575">
                  <c:v>90.359700000000885</c:v>
                </c:pt>
                <c:pt idx="1576">
                  <c:v>90.356400000004214</c:v>
                </c:pt>
                <c:pt idx="1577">
                  <c:v>90.362399999998161</c:v>
                </c:pt>
                <c:pt idx="1578">
                  <c:v>90.360799999994924</c:v>
                </c:pt>
                <c:pt idx="1579">
                  <c:v>90.358200000002398</c:v>
                </c:pt>
                <c:pt idx="1580">
                  <c:v>90.35899999999674</c:v>
                </c:pt>
                <c:pt idx="1581">
                  <c:v>90.362399999998161</c:v>
                </c:pt>
                <c:pt idx="1582">
                  <c:v>90.359700000000885</c:v>
                </c:pt>
                <c:pt idx="1583">
                  <c:v>90.35580000000482</c:v>
                </c:pt>
                <c:pt idx="1584">
                  <c:v>90.354300000006333</c:v>
                </c:pt>
                <c:pt idx="1585">
                  <c:v>90.35120000000461</c:v>
                </c:pt>
                <c:pt idx="1586">
                  <c:v>90.348899999997229</c:v>
                </c:pt>
                <c:pt idx="1587">
                  <c:v>90.351599999994505</c:v>
                </c:pt>
                <c:pt idx="1588">
                  <c:v>90.351899999994203</c:v>
                </c:pt>
                <c:pt idx="1589">
                  <c:v>90.350900000004913</c:v>
                </c:pt>
                <c:pt idx="1590">
                  <c:v>90.348599999997532</c:v>
                </c:pt>
                <c:pt idx="1591">
                  <c:v>90.352100000003702</c:v>
                </c:pt>
                <c:pt idx="1592">
                  <c:v>90.353300000002491</c:v>
                </c:pt>
                <c:pt idx="1593">
                  <c:v>90.351800000004005</c:v>
                </c:pt>
                <c:pt idx="1594">
                  <c:v>90.349100000006729</c:v>
                </c:pt>
                <c:pt idx="1595">
                  <c:v>90.351399999999558</c:v>
                </c:pt>
                <c:pt idx="1596">
                  <c:v>90.351500000004307</c:v>
                </c:pt>
                <c:pt idx="1597">
                  <c:v>90.354699999996228</c:v>
                </c:pt>
                <c:pt idx="1598">
                  <c:v>90.349700000006123</c:v>
                </c:pt>
                <c:pt idx="1599">
                  <c:v>90.350200000000768</c:v>
                </c:pt>
                <c:pt idx="1600">
                  <c:v>90.350999999995111</c:v>
                </c:pt>
                <c:pt idx="1601">
                  <c:v>90.355400000000373</c:v>
                </c:pt>
                <c:pt idx="1602">
                  <c:v>90.359599999996135</c:v>
                </c:pt>
                <c:pt idx="1603">
                  <c:v>90.350999999995111</c:v>
                </c:pt>
                <c:pt idx="1604">
                  <c:v>90.357199999998556</c:v>
                </c:pt>
                <c:pt idx="1605">
                  <c:v>90.353700000006938</c:v>
                </c:pt>
                <c:pt idx="1606">
                  <c:v>90.358900000006543</c:v>
                </c:pt>
                <c:pt idx="1607">
                  <c:v>90.360400000005029</c:v>
                </c:pt>
                <c:pt idx="1608">
                  <c:v>90.361399999994319</c:v>
                </c:pt>
                <c:pt idx="1609">
                  <c:v>90.358600000006845</c:v>
                </c:pt>
                <c:pt idx="1610">
                  <c:v>90.35910000000149</c:v>
                </c:pt>
                <c:pt idx="1611">
                  <c:v>90.361799999998766</c:v>
                </c:pt>
                <c:pt idx="1612">
                  <c:v>90.358900000006543</c:v>
                </c:pt>
                <c:pt idx="1613">
                  <c:v>90.360300000000279</c:v>
                </c:pt>
                <c:pt idx="1614">
                  <c:v>90.365399999995134</c:v>
                </c:pt>
                <c:pt idx="1615">
                  <c:v>90.368400000006659</c:v>
                </c:pt>
                <c:pt idx="1616">
                  <c:v>90.366800000003423</c:v>
                </c:pt>
                <c:pt idx="1617">
                  <c:v>90.363100000002305</c:v>
                </c:pt>
                <c:pt idx="1618">
                  <c:v>90.367599999997765</c:v>
                </c:pt>
                <c:pt idx="1619">
                  <c:v>90.362099999998463</c:v>
                </c:pt>
                <c:pt idx="1620">
                  <c:v>90.368199999997159</c:v>
                </c:pt>
                <c:pt idx="1621">
                  <c:v>90.365200000000186</c:v>
                </c:pt>
                <c:pt idx="1622">
                  <c:v>90.366500000003725</c:v>
                </c:pt>
                <c:pt idx="1623">
                  <c:v>90.369699999995646</c:v>
                </c:pt>
                <c:pt idx="1624">
                  <c:v>90.371799999993527</c:v>
                </c:pt>
                <c:pt idx="1625">
                  <c:v>90.369600000005448</c:v>
                </c:pt>
                <c:pt idx="1626">
                  <c:v>90.359899999995832</c:v>
                </c:pt>
                <c:pt idx="1627">
                  <c:v>90.366699999998673</c:v>
                </c:pt>
                <c:pt idx="1628">
                  <c:v>90.377800000002026</c:v>
                </c:pt>
                <c:pt idx="1629">
                  <c:v>90.367199999993318</c:v>
                </c:pt>
                <c:pt idx="1630">
                  <c:v>90.363100000002305</c:v>
                </c:pt>
                <c:pt idx="1631">
                  <c:v>90.365900000004331</c:v>
                </c:pt>
                <c:pt idx="1632">
                  <c:v>90.372799999997369</c:v>
                </c:pt>
                <c:pt idx="1633">
                  <c:v>90.367199999993318</c:v>
                </c:pt>
                <c:pt idx="1634">
                  <c:v>90.368100000006962</c:v>
                </c:pt>
                <c:pt idx="1635">
                  <c:v>90.364600000000792</c:v>
                </c:pt>
                <c:pt idx="1636">
                  <c:v>90.365200000000186</c:v>
                </c:pt>
                <c:pt idx="1637">
                  <c:v>90.369000000006054</c:v>
                </c:pt>
                <c:pt idx="1638">
                  <c:v>90.37050000000454</c:v>
                </c:pt>
                <c:pt idx="1639">
                  <c:v>90.369099999996251</c:v>
                </c:pt>
                <c:pt idx="1640">
                  <c:v>90.367599999997765</c:v>
                </c:pt>
                <c:pt idx="1641">
                  <c:v>90.359599999996135</c:v>
                </c:pt>
                <c:pt idx="1642">
                  <c:v>90.360599999999977</c:v>
                </c:pt>
                <c:pt idx="1643">
                  <c:v>90.37039999999979</c:v>
                </c:pt>
                <c:pt idx="1644">
                  <c:v>90.365900000004331</c:v>
                </c:pt>
                <c:pt idx="1645">
                  <c:v>90.365699999994831</c:v>
                </c:pt>
                <c:pt idx="1646">
                  <c:v>90.362200000003213</c:v>
                </c:pt>
                <c:pt idx="1647">
                  <c:v>90.363400000002002</c:v>
                </c:pt>
                <c:pt idx="1648">
                  <c:v>90.365699999994831</c:v>
                </c:pt>
                <c:pt idx="1649">
                  <c:v>90.370699999999488</c:v>
                </c:pt>
                <c:pt idx="1650">
                  <c:v>90.375400000004447</c:v>
                </c:pt>
                <c:pt idx="1651">
                  <c:v>90.367199999993318</c:v>
                </c:pt>
                <c:pt idx="1652">
                  <c:v>90.36689999999362</c:v>
                </c:pt>
                <c:pt idx="1653">
                  <c:v>90.362999999997555</c:v>
                </c:pt>
                <c:pt idx="1654">
                  <c:v>90.373099999997066</c:v>
                </c:pt>
                <c:pt idx="1655">
                  <c:v>90.372700000007171</c:v>
                </c:pt>
                <c:pt idx="1656">
                  <c:v>90.368199999997159</c:v>
                </c:pt>
                <c:pt idx="1657">
                  <c:v>90.372399999992922</c:v>
                </c:pt>
                <c:pt idx="1658">
                  <c:v>90.367800000007264</c:v>
                </c:pt>
                <c:pt idx="1659">
                  <c:v>90.376300000003539</c:v>
                </c:pt>
                <c:pt idx="1660">
                  <c:v>90.363100000002305</c:v>
                </c:pt>
                <c:pt idx="1661">
                  <c:v>90.366800000003423</c:v>
                </c:pt>
                <c:pt idx="1662">
                  <c:v>90.368900000001304</c:v>
                </c:pt>
                <c:pt idx="1663">
                  <c:v>90.362999999997555</c:v>
                </c:pt>
                <c:pt idx="1664">
                  <c:v>90.367499999993015</c:v>
                </c:pt>
                <c:pt idx="1665">
                  <c:v>90.367199999993318</c:v>
                </c:pt>
                <c:pt idx="1666">
                  <c:v>90.364799999995739</c:v>
                </c:pt>
                <c:pt idx="1667">
                  <c:v>90.367700000002515</c:v>
                </c:pt>
                <c:pt idx="1668">
                  <c:v>90.366200000004028</c:v>
                </c:pt>
                <c:pt idx="1669">
                  <c:v>90.3637000000017</c:v>
                </c:pt>
                <c:pt idx="1670">
                  <c:v>90.368000000002212</c:v>
                </c:pt>
                <c:pt idx="1671">
                  <c:v>90.367499999993015</c:v>
                </c:pt>
                <c:pt idx="1672">
                  <c:v>90.365600000004633</c:v>
                </c:pt>
                <c:pt idx="1673">
                  <c:v>90.369099999996251</c:v>
                </c:pt>
                <c:pt idx="1674">
                  <c:v>90.370100000000093</c:v>
                </c:pt>
                <c:pt idx="1675">
                  <c:v>90.368199999997159</c:v>
                </c:pt>
                <c:pt idx="1676">
                  <c:v>90.371400000003632</c:v>
                </c:pt>
                <c:pt idx="1677">
                  <c:v>90.371700000003329</c:v>
                </c:pt>
                <c:pt idx="1678">
                  <c:v>90.372300000002724</c:v>
                </c:pt>
                <c:pt idx="1679">
                  <c:v>90.373699999996461</c:v>
                </c:pt>
                <c:pt idx="1680">
                  <c:v>90.378299999996671</c:v>
                </c:pt>
                <c:pt idx="1681">
                  <c:v>90.377600000007078</c:v>
                </c:pt>
                <c:pt idx="1682">
                  <c:v>90.372900000002119</c:v>
                </c:pt>
                <c:pt idx="1683">
                  <c:v>90.373300000006566</c:v>
                </c:pt>
                <c:pt idx="1684">
                  <c:v>90.383400000006077</c:v>
                </c:pt>
                <c:pt idx="1685">
                  <c:v>90.383300000001327</c:v>
                </c:pt>
                <c:pt idx="1686">
                  <c:v>90.379000000000815</c:v>
                </c:pt>
                <c:pt idx="1687">
                  <c:v>90.372600000002421</c:v>
                </c:pt>
                <c:pt idx="1688">
                  <c:v>90.373600000006263</c:v>
                </c:pt>
                <c:pt idx="1689">
                  <c:v>90.376900000002934</c:v>
                </c:pt>
                <c:pt idx="1690">
                  <c:v>90.380199999999604</c:v>
                </c:pt>
                <c:pt idx="1691">
                  <c:v>90.385599999994156</c:v>
                </c:pt>
                <c:pt idx="1692">
                  <c:v>90.380699999994249</c:v>
                </c:pt>
                <c:pt idx="1693">
                  <c:v>90.379899999999907</c:v>
                </c:pt>
                <c:pt idx="1694">
                  <c:v>90.377299999992829</c:v>
                </c:pt>
                <c:pt idx="1695">
                  <c:v>90.376799999998184</c:v>
                </c:pt>
                <c:pt idx="1696">
                  <c:v>90.381500000003143</c:v>
                </c:pt>
                <c:pt idx="1697">
                  <c:v>90.383900000000722</c:v>
                </c:pt>
                <c:pt idx="1698">
                  <c:v>90.3862999999983</c:v>
                </c:pt>
                <c:pt idx="1699">
                  <c:v>90.387600000001839</c:v>
                </c:pt>
                <c:pt idx="1700">
                  <c:v>90.381500000003143</c:v>
                </c:pt>
                <c:pt idx="1701">
                  <c:v>90.377099999997881</c:v>
                </c:pt>
                <c:pt idx="1702">
                  <c:v>90.37850000000617</c:v>
                </c:pt>
                <c:pt idx="1703">
                  <c:v>90.379300000000512</c:v>
                </c:pt>
                <c:pt idx="1704">
                  <c:v>90.383799999995972</c:v>
                </c:pt>
                <c:pt idx="1705">
                  <c:v>90.386899999997695</c:v>
                </c:pt>
                <c:pt idx="1706">
                  <c:v>90.384600000004866</c:v>
                </c:pt>
                <c:pt idx="1707">
                  <c:v>90.382599999997183</c:v>
                </c:pt>
                <c:pt idx="1708">
                  <c:v>90.381599999993341</c:v>
                </c:pt>
                <c:pt idx="1709">
                  <c:v>90.384500000000116</c:v>
                </c:pt>
                <c:pt idx="1710">
                  <c:v>90.394000000000233</c:v>
                </c:pt>
                <c:pt idx="1711">
                  <c:v>90.398300000000745</c:v>
                </c:pt>
                <c:pt idx="1712">
                  <c:v>90.390100000004168</c:v>
                </c:pt>
                <c:pt idx="1713">
                  <c:v>90.382700000001932</c:v>
                </c:pt>
                <c:pt idx="1714">
                  <c:v>90.385500000003958</c:v>
                </c:pt>
                <c:pt idx="1715">
                  <c:v>90.384000000005472</c:v>
                </c:pt>
                <c:pt idx="1716">
                  <c:v>90.384900000004563</c:v>
                </c:pt>
                <c:pt idx="1717">
                  <c:v>90.385800000003655</c:v>
                </c:pt>
                <c:pt idx="1718">
                  <c:v>90.385999999998603</c:v>
                </c:pt>
                <c:pt idx="1719">
                  <c:v>90.388099999996484</c:v>
                </c:pt>
                <c:pt idx="1720">
                  <c:v>90.390400000003865</c:v>
                </c:pt>
                <c:pt idx="1721">
                  <c:v>90.386700000002747</c:v>
                </c:pt>
                <c:pt idx="1722">
                  <c:v>90.383300000001327</c:v>
                </c:pt>
                <c:pt idx="1723">
                  <c:v>90.38310000000638</c:v>
                </c:pt>
                <c:pt idx="1724">
                  <c:v>90.380199999999604</c:v>
                </c:pt>
                <c:pt idx="1725">
                  <c:v>90.384699999995064</c:v>
                </c:pt>
                <c:pt idx="1726">
                  <c:v>90.382299999997485</c:v>
                </c:pt>
                <c:pt idx="1727">
                  <c:v>90.378800000005867</c:v>
                </c:pt>
                <c:pt idx="1728">
                  <c:v>90.386599999997998</c:v>
                </c:pt>
                <c:pt idx="1729">
                  <c:v>90.389699999999721</c:v>
                </c:pt>
                <c:pt idx="1730">
                  <c:v>90.387799999996787</c:v>
                </c:pt>
                <c:pt idx="1731">
                  <c:v>90.38310000000638</c:v>
                </c:pt>
                <c:pt idx="1732">
                  <c:v>90.388900000005378</c:v>
                </c:pt>
                <c:pt idx="1733">
                  <c:v>90.392500000001746</c:v>
                </c:pt>
                <c:pt idx="1734">
                  <c:v>90.389100000000326</c:v>
                </c:pt>
                <c:pt idx="1735">
                  <c:v>90.39079999999376</c:v>
                </c:pt>
                <c:pt idx="1736">
                  <c:v>90.389400000000023</c:v>
                </c:pt>
                <c:pt idx="1737">
                  <c:v>90.385399999999208</c:v>
                </c:pt>
                <c:pt idx="1738">
                  <c:v>90.385699999998906</c:v>
                </c:pt>
                <c:pt idx="1739">
                  <c:v>90.385599999994156</c:v>
                </c:pt>
                <c:pt idx="1740">
                  <c:v>90.388000000006286</c:v>
                </c:pt>
                <c:pt idx="1741">
                  <c:v>90.388000000006286</c:v>
                </c:pt>
                <c:pt idx="1742">
                  <c:v>90.384000000005472</c:v>
                </c:pt>
                <c:pt idx="1743">
                  <c:v>90.381599999993341</c:v>
                </c:pt>
                <c:pt idx="1744">
                  <c:v>90.377699999997276</c:v>
                </c:pt>
                <c:pt idx="1745">
                  <c:v>90.379199999995762</c:v>
                </c:pt>
                <c:pt idx="1746">
                  <c:v>90.387199999997392</c:v>
                </c:pt>
                <c:pt idx="1747">
                  <c:v>90.38289999999688</c:v>
                </c:pt>
                <c:pt idx="1748">
                  <c:v>90.377299999992829</c:v>
                </c:pt>
                <c:pt idx="1749">
                  <c:v>90.381500000003143</c:v>
                </c:pt>
                <c:pt idx="1750">
                  <c:v>90.382700000001932</c:v>
                </c:pt>
                <c:pt idx="1751">
                  <c:v>90.379199999995762</c:v>
                </c:pt>
                <c:pt idx="1752">
                  <c:v>90.37510000000475</c:v>
                </c:pt>
                <c:pt idx="1753">
                  <c:v>90.375799999994342</c:v>
                </c:pt>
                <c:pt idx="1754">
                  <c:v>90.376000000003842</c:v>
                </c:pt>
                <c:pt idx="1755">
                  <c:v>90.375799999994342</c:v>
                </c:pt>
                <c:pt idx="1756">
                  <c:v>90.377999999996973</c:v>
                </c:pt>
                <c:pt idx="1757">
                  <c:v>90.376199999998789</c:v>
                </c:pt>
                <c:pt idx="1758">
                  <c:v>90.371899999998277</c:v>
                </c:pt>
                <c:pt idx="1759">
                  <c:v>90.368499999996857</c:v>
                </c:pt>
                <c:pt idx="1760">
                  <c:v>90.365999999994528</c:v>
                </c:pt>
                <c:pt idx="1761">
                  <c:v>90.36699999999837</c:v>
                </c:pt>
                <c:pt idx="1762">
                  <c:v>90.371400000003632</c:v>
                </c:pt>
                <c:pt idx="1763">
                  <c:v>90.373000000006869</c:v>
                </c:pt>
                <c:pt idx="1764">
                  <c:v>90.369900000005146</c:v>
                </c:pt>
                <c:pt idx="1765">
                  <c:v>90.370599999994738</c:v>
                </c:pt>
                <c:pt idx="1766">
                  <c:v>90.371799999993527</c:v>
                </c:pt>
                <c:pt idx="1767">
                  <c:v>90.36710000000312</c:v>
                </c:pt>
                <c:pt idx="1768">
                  <c:v>90.368499999996857</c:v>
                </c:pt>
                <c:pt idx="1769">
                  <c:v>90.37949999999546</c:v>
                </c:pt>
                <c:pt idx="1770">
                  <c:v>90.376600000003236</c:v>
                </c:pt>
                <c:pt idx="1771">
                  <c:v>90.370200000004843</c:v>
                </c:pt>
                <c:pt idx="1772">
                  <c:v>90.369200000001001</c:v>
                </c:pt>
                <c:pt idx="1773">
                  <c:v>90.370800000004238</c:v>
                </c:pt>
                <c:pt idx="1774">
                  <c:v>90.367800000007264</c:v>
                </c:pt>
                <c:pt idx="1775">
                  <c:v>90.368600000001607</c:v>
                </c:pt>
                <c:pt idx="1776">
                  <c:v>90.373800000001211</c:v>
                </c:pt>
                <c:pt idx="1777">
                  <c:v>90.37149999999383</c:v>
                </c:pt>
                <c:pt idx="1778">
                  <c:v>90.370800000004238</c:v>
                </c:pt>
                <c:pt idx="1779">
                  <c:v>90.370999999999185</c:v>
                </c:pt>
                <c:pt idx="1780">
                  <c:v>90.368300000001909</c:v>
                </c:pt>
                <c:pt idx="1781">
                  <c:v>90.370699999999488</c:v>
                </c:pt>
                <c:pt idx="1782">
                  <c:v>90.367400000002817</c:v>
                </c:pt>
                <c:pt idx="1783">
                  <c:v>90.36699999999837</c:v>
                </c:pt>
                <c:pt idx="1784">
                  <c:v>90.369399999995949</c:v>
                </c:pt>
                <c:pt idx="1785">
                  <c:v>90.369500000000698</c:v>
                </c:pt>
                <c:pt idx="1786">
                  <c:v>90.364000000001397</c:v>
                </c:pt>
                <c:pt idx="1787">
                  <c:v>90.366599999993923</c:v>
                </c:pt>
                <c:pt idx="1788">
                  <c:v>90.364199999996345</c:v>
                </c:pt>
                <c:pt idx="1789">
                  <c:v>90.367199999993318</c:v>
                </c:pt>
                <c:pt idx="1790">
                  <c:v>90.365099999995437</c:v>
                </c:pt>
                <c:pt idx="1791">
                  <c:v>90.362699999997858</c:v>
                </c:pt>
                <c:pt idx="1792">
                  <c:v>90.35899999999674</c:v>
                </c:pt>
                <c:pt idx="1793">
                  <c:v>90.360000000000582</c:v>
                </c:pt>
                <c:pt idx="1794">
                  <c:v>90.361300000004121</c:v>
                </c:pt>
                <c:pt idx="1795">
                  <c:v>90.357300000003306</c:v>
                </c:pt>
                <c:pt idx="1796">
                  <c:v>90.354300000006333</c:v>
                </c:pt>
                <c:pt idx="1797">
                  <c:v>90.357300000003306</c:v>
                </c:pt>
                <c:pt idx="1798">
                  <c:v>90.358900000006543</c:v>
                </c:pt>
                <c:pt idx="1799">
                  <c:v>90.362599999993108</c:v>
                </c:pt>
                <c:pt idx="1800">
                  <c:v>90.362200000003213</c:v>
                </c:pt>
                <c:pt idx="1801">
                  <c:v>90.361199999999371</c:v>
                </c:pt>
                <c:pt idx="1802">
                  <c:v>90.359400000001187</c:v>
                </c:pt>
                <c:pt idx="1803">
                  <c:v>90.360000000000582</c:v>
                </c:pt>
                <c:pt idx="1804">
                  <c:v>90.360700000004726</c:v>
                </c:pt>
                <c:pt idx="1805">
                  <c:v>90.364600000000792</c:v>
                </c:pt>
                <c:pt idx="1806">
                  <c:v>90.362699999997858</c:v>
                </c:pt>
                <c:pt idx="1807">
                  <c:v>90.360799999994924</c:v>
                </c:pt>
                <c:pt idx="1808">
                  <c:v>90.357600000003004</c:v>
                </c:pt>
                <c:pt idx="1809">
                  <c:v>90.359700000000885</c:v>
                </c:pt>
                <c:pt idx="1810">
                  <c:v>90.354800000000978</c:v>
                </c:pt>
                <c:pt idx="1811">
                  <c:v>90.356400000004214</c:v>
                </c:pt>
                <c:pt idx="1812">
                  <c:v>90.359700000000885</c:v>
                </c:pt>
                <c:pt idx="1813">
                  <c:v>90.357600000003004</c:v>
                </c:pt>
                <c:pt idx="1814">
                  <c:v>90.356299999999464</c:v>
                </c:pt>
                <c:pt idx="1815">
                  <c:v>90.354300000006333</c:v>
                </c:pt>
                <c:pt idx="1816">
                  <c:v>90.353199999997742</c:v>
                </c:pt>
                <c:pt idx="1817">
                  <c:v>90.347899999993388</c:v>
                </c:pt>
                <c:pt idx="1818">
                  <c:v>90.355200000005425</c:v>
                </c:pt>
                <c:pt idx="1819">
                  <c:v>90.349900000001071</c:v>
                </c:pt>
                <c:pt idx="1820">
                  <c:v>90.351399999999558</c:v>
                </c:pt>
                <c:pt idx="1821">
                  <c:v>90.350399999995716</c:v>
                </c:pt>
                <c:pt idx="1822">
                  <c:v>90.353400000007241</c:v>
                </c:pt>
                <c:pt idx="1823">
                  <c:v>90.349600000001374</c:v>
                </c:pt>
                <c:pt idx="1824">
                  <c:v>90.350200000000768</c:v>
                </c:pt>
                <c:pt idx="1825">
                  <c:v>90.354099999996834</c:v>
                </c:pt>
                <c:pt idx="1826">
                  <c:v>90.347500000003492</c:v>
                </c:pt>
                <c:pt idx="1827">
                  <c:v>90.35229999999865</c:v>
                </c:pt>
                <c:pt idx="1828">
                  <c:v>90.346900000004098</c:v>
                </c:pt>
                <c:pt idx="1829">
                  <c:v>90.349600000001374</c:v>
                </c:pt>
                <c:pt idx="1830">
                  <c:v>90.357000000003609</c:v>
                </c:pt>
                <c:pt idx="1831">
                  <c:v>90.350200000000768</c:v>
                </c:pt>
                <c:pt idx="1832">
                  <c:v>90.351399999999558</c:v>
                </c:pt>
                <c:pt idx="1833">
                  <c:v>90.349400000006426</c:v>
                </c:pt>
                <c:pt idx="1834">
                  <c:v>90.353400000007241</c:v>
                </c:pt>
                <c:pt idx="1835">
                  <c:v>90.35580000000482</c:v>
                </c:pt>
                <c:pt idx="1836">
                  <c:v>90.348899999997229</c:v>
                </c:pt>
                <c:pt idx="1837">
                  <c:v>90.351999999998952</c:v>
                </c:pt>
                <c:pt idx="1838">
                  <c:v>90.353000000002794</c:v>
                </c:pt>
                <c:pt idx="1839">
                  <c:v>90.350300000005518</c:v>
                </c:pt>
                <c:pt idx="1840">
                  <c:v>90.355400000000373</c:v>
                </c:pt>
                <c:pt idx="1841">
                  <c:v>90.350999999995111</c:v>
                </c:pt>
                <c:pt idx="1842">
                  <c:v>90.344200000006822</c:v>
                </c:pt>
                <c:pt idx="1843">
                  <c:v>90.357099999993807</c:v>
                </c:pt>
                <c:pt idx="1844">
                  <c:v>90.353600000002189</c:v>
                </c:pt>
                <c:pt idx="1845">
                  <c:v>90.35120000000461</c:v>
                </c:pt>
                <c:pt idx="1846">
                  <c:v>90.35570000000007</c:v>
                </c:pt>
                <c:pt idx="1847">
                  <c:v>90.357099999993807</c:v>
                </c:pt>
                <c:pt idx="1848">
                  <c:v>90.349400000006426</c:v>
                </c:pt>
                <c:pt idx="1849">
                  <c:v>90.348400000002584</c:v>
                </c:pt>
                <c:pt idx="1850">
                  <c:v>90.352799999993294</c:v>
                </c:pt>
                <c:pt idx="1851">
                  <c:v>90.354200000001583</c:v>
                </c:pt>
                <c:pt idx="1852">
                  <c:v>90.354500000001281</c:v>
                </c:pt>
                <c:pt idx="1853">
                  <c:v>90.353300000002491</c:v>
                </c:pt>
                <c:pt idx="1854">
                  <c:v>90.351500000004307</c:v>
                </c:pt>
                <c:pt idx="1855">
                  <c:v>90.349600000001374</c:v>
                </c:pt>
                <c:pt idx="1856">
                  <c:v>90.353799999997136</c:v>
                </c:pt>
                <c:pt idx="1857">
                  <c:v>90.362200000003213</c:v>
                </c:pt>
                <c:pt idx="1858">
                  <c:v>90.354500000001281</c:v>
                </c:pt>
                <c:pt idx="1859">
                  <c:v>90.356499999994412</c:v>
                </c:pt>
                <c:pt idx="1860">
                  <c:v>90.349199999996927</c:v>
                </c:pt>
                <c:pt idx="1861">
                  <c:v>90.357099999993807</c:v>
                </c:pt>
                <c:pt idx="1862">
                  <c:v>90.355500000005122</c:v>
                </c:pt>
                <c:pt idx="1863">
                  <c:v>90.357199999998556</c:v>
                </c:pt>
                <c:pt idx="1864">
                  <c:v>90.357600000003004</c:v>
                </c:pt>
                <c:pt idx="1865">
                  <c:v>90.364499999996042</c:v>
                </c:pt>
                <c:pt idx="1866">
                  <c:v>90.367499999993015</c:v>
                </c:pt>
                <c:pt idx="1867">
                  <c:v>90.360400000005029</c:v>
                </c:pt>
                <c:pt idx="1868">
                  <c:v>90.364499999996042</c:v>
                </c:pt>
                <c:pt idx="1869">
                  <c:v>90.361900000003516</c:v>
                </c:pt>
                <c:pt idx="1870">
                  <c:v>90.366099999999278</c:v>
                </c:pt>
                <c:pt idx="1871">
                  <c:v>90.366699999998673</c:v>
                </c:pt>
                <c:pt idx="1872">
                  <c:v>90.371100000003935</c:v>
                </c:pt>
                <c:pt idx="1873">
                  <c:v>90.367700000002515</c:v>
                </c:pt>
                <c:pt idx="1874">
                  <c:v>90.372399999992922</c:v>
                </c:pt>
                <c:pt idx="1875">
                  <c:v>90.372900000002119</c:v>
                </c:pt>
                <c:pt idx="1876">
                  <c:v>90.372300000002724</c:v>
                </c:pt>
                <c:pt idx="1877">
                  <c:v>90.383499999996275</c:v>
                </c:pt>
                <c:pt idx="1878">
                  <c:v>90.381299999993644</c:v>
                </c:pt>
                <c:pt idx="1879">
                  <c:v>90.386499999993248</c:v>
                </c:pt>
                <c:pt idx="1880">
                  <c:v>90.386199999993551</c:v>
                </c:pt>
                <c:pt idx="1881">
                  <c:v>90.386899999997695</c:v>
                </c:pt>
                <c:pt idx="1882">
                  <c:v>90.391799999997602</c:v>
                </c:pt>
                <c:pt idx="1883">
                  <c:v>90.390599999998813</c:v>
                </c:pt>
                <c:pt idx="1884">
                  <c:v>90.393700000000536</c:v>
                </c:pt>
                <c:pt idx="1885">
                  <c:v>90.399499999999534</c:v>
                </c:pt>
                <c:pt idx="1886">
                  <c:v>90.399799999999232</c:v>
                </c:pt>
                <c:pt idx="1887">
                  <c:v>90.400500000003376</c:v>
                </c:pt>
                <c:pt idx="1888">
                  <c:v>90.409799999993993</c:v>
                </c:pt>
                <c:pt idx="1889">
                  <c:v>90.414300000004005</c:v>
                </c:pt>
                <c:pt idx="1890">
                  <c:v>90.414399999994203</c:v>
                </c:pt>
                <c:pt idx="1891">
                  <c:v>90.416700000001583</c:v>
                </c:pt>
                <c:pt idx="1892">
                  <c:v>90.421000000002095</c:v>
                </c:pt>
                <c:pt idx="1893">
                  <c:v>90.427400000000489</c:v>
                </c:pt>
                <c:pt idx="1894">
                  <c:v>90.432400000005146</c:v>
                </c:pt>
                <c:pt idx="1895">
                  <c:v>90.434899999992922</c:v>
                </c:pt>
                <c:pt idx="1896">
                  <c:v>90.439100000003236</c:v>
                </c:pt>
                <c:pt idx="1897">
                  <c:v>90.443400000003749</c:v>
                </c:pt>
                <c:pt idx="1898">
                  <c:v>90.440600000001723</c:v>
                </c:pt>
                <c:pt idx="1899">
                  <c:v>90.442399999999907</c:v>
                </c:pt>
                <c:pt idx="1900">
                  <c:v>90.450500000006286</c:v>
                </c:pt>
                <c:pt idx="1901">
                  <c:v>90.452399999994668</c:v>
                </c:pt>
                <c:pt idx="1902">
                  <c:v>90.458799999993062</c:v>
                </c:pt>
                <c:pt idx="1903">
                  <c:v>90.467399999994086</c:v>
                </c:pt>
                <c:pt idx="1904">
                  <c:v>90.46929999999702</c:v>
                </c:pt>
                <c:pt idx="1905">
                  <c:v>90.471799999999348</c:v>
                </c:pt>
                <c:pt idx="1906">
                  <c:v>90.477100000003702</c:v>
                </c:pt>
                <c:pt idx="1907">
                  <c:v>90.488400000002002</c:v>
                </c:pt>
                <c:pt idx="1908">
                  <c:v>90.492299999998068</c:v>
                </c:pt>
                <c:pt idx="1909">
                  <c:v>90.49550000000454</c:v>
                </c:pt>
                <c:pt idx="1910">
                  <c:v>90.502699999997276</c:v>
                </c:pt>
                <c:pt idx="1911">
                  <c:v>90.509699999995064</c:v>
                </c:pt>
                <c:pt idx="1912">
                  <c:v>90.511499999993248</c:v>
                </c:pt>
                <c:pt idx="1913">
                  <c:v>90.514699999999721</c:v>
                </c:pt>
                <c:pt idx="1914">
                  <c:v>90.521900000007008</c:v>
                </c:pt>
                <c:pt idx="1915">
                  <c:v>90.532500000001164</c:v>
                </c:pt>
                <c:pt idx="1916">
                  <c:v>90.532200000001467</c:v>
                </c:pt>
                <c:pt idx="1917">
                  <c:v>90.536699999996927</c:v>
                </c:pt>
                <c:pt idx="1918">
                  <c:v>90.544399999998859</c:v>
                </c:pt>
                <c:pt idx="1919">
                  <c:v>90.546799999996438</c:v>
                </c:pt>
                <c:pt idx="1920">
                  <c:v>90.552299999995739</c:v>
                </c:pt>
                <c:pt idx="1921">
                  <c:v>90.563299999994342</c:v>
                </c:pt>
                <c:pt idx="1922">
                  <c:v>90.570300000006682</c:v>
                </c:pt>
                <c:pt idx="1923">
                  <c:v>90.580499999996391</c:v>
                </c:pt>
                <c:pt idx="1924">
                  <c:v>90.586699999999837</c:v>
                </c:pt>
                <c:pt idx="1925">
                  <c:v>90.591199999995297</c:v>
                </c:pt>
                <c:pt idx="1926">
                  <c:v>90.596300000004703</c:v>
                </c:pt>
                <c:pt idx="1927">
                  <c:v>90.604000000006636</c:v>
                </c:pt>
                <c:pt idx="1928">
                  <c:v>90.609500000005937</c:v>
                </c:pt>
                <c:pt idx="1929">
                  <c:v>90.616500000003725</c:v>
                </c:pt>
                <c:pt idx="1930">
                  <c:v>90.62609999999404</c:v>
                </c:pt>
                <c:pt idx="1931">
                  <c:v>90.634200000000419</c:v>
                </c:pt>
                <c:pt idx="1932">
                  <c:v>90.636499999993248</c:v>
                </c:pt>
                <c:pt idx="1933">
                  <c:v>90.642200000002049</c:v>
                </c:pt>
                <c:pt idx="1934">
                  <c:v>90.653699999995297</c:v>
                </c:pt>
                <c:pt idx="1935">
                  <c:v>90.667400000005728</c:v>
                </c:pt>
                <c:pt idx="1936">
                  <c:v>90.674599999998463</c:v>
                </c:pt>
                <c:pt idx="1937">
                  <c:v>90.681700000001001</c:v>
                </c:pt>
                <c:pt idx="1938">
                  <c:v>90.692399999999907</c:v>
                </c:pt>
                <c:pt idx="1939">
                  <c:v>90.696299999995972</c:v>
                </c:pt>
                <c:pt idx="1940">
                  <c:v>90.706200000000536</c:v>
                </c:pt>
                <c:pt idx="1941">
                  <c:v>90.715400000000955</c:v>
                </c:pt>
                <c:pt idx="1942">
                  <c:v>90.721399999994901</c:v>
                </c:pt>
                <c:pt idx="1943">
                  <c:v>90.732099999993807</c:v>
                </c:pt>
                <c:pt idx="1944">
                  <c:v>90.746100000003935</c:v>
                </c:pt>
                <c:pt idx="1945">
                  <c:v>90.755499999999302</c:v>
                </c:pt>
                <c:pt idx="1946">
                  <c:v>90.764299999995274</c:v>
                </c:pt>
                <c:pt idx="1947">
                  <c:v>90.775500000003376</c:v>
                </c:pt>
                <c:pt idx="1948">
                  <c:v>90.783100000000559</c:v>
                </c:pt>
                <c:pt idx="1949">
                  <c:v>90.789099999994505</c:v>
                </c:pt>
                <c:pt idx="1950">
                  <c:v>90.800199999997858</c:v>
                </c:pt>
                <c:pt idx="1951">
                  <c:v>90.811300000001211</c:v>
                </c:pt>
                <c:pt idx="1952">
                  <c:v>90.819900000002235</c:v>
                </c:pt>
                <c:pt idx="1953">
                  <c:v>90.833499999993364</c:v>
                </c:pt>
                <c:pt idx="1954">
                  <c:v>90.84759999999369</c:v>
                </c:pt>
                <c:pt idx="1955">
                  <c:v>90.856100000004517</c:v>
                </c:pt>
                <c:pt idx="1956">
                  <c:v>90.863299999997253</c:v>
                </c:pt>
                <c:pt idx="1957">
                  <c:v>90.873399999996764</c:v>
                </c:pt>
                <c:pt idx="1958">
                  <c:v>90.885399999999208</c:v>
                </c:pt>
                <c:pt idx="1959">
                  <c:v>90.894700000004377</c:v>
                </c:pt>
                <c:pt idx="1960">
                  <c:v>90.903099999995902</c:v>
                </c:pt>
                <c:pt idx="1961">
                  <c:v>90.914000000004307</c:v>
                </c:pt>
                <c:pt idx="1962">
                  <c:v>90.92609999999695</c:v>
                </c:pt>
                <c:pt idx="1963">
                  <c:v>90.940600000001723</c:v>
                </c:pt>
                <c:pt idx="1964">
                  <c:v>90.953899999993155</c:v>
                </c:pt>
                <c:pt idx="1965">
                  <c:v>90.961599999995087</c:v>
                </c:pt>
                <c:pt idx="1966">
                  <c:v>90.970799999995506</c:v>
                </c:pt>
                <c:pt idx="1967">
                  <c:v>90.984800000005635</c:v>
                </c:pt>
                <c:pt idx="1968">
                  <c:v>90.998099999997066</c:v>
                </c:pt>
                <c:pt idx="1969">
                  <c:v>91.008199999996577</c:v>
                </c:pt>
                <c:pt idx="1970">
                  <c:v>91.02039999999397</c:v>
                </c:pt>
                <c:pt idx="1971">
                  <c:v>91.034199999994598</c:v>
                </c:pt>
                <c:pt idx="1972">
                  <c:v>91.042900000000373</c:v>
                </c:pt>
                <c:pt idx="1973">
                  <c:v>91.056299999996554</c:v>
                </c:pt>
                <c:pt idx="1974">
                  <c:v>91.071700000000419</c:v>
                </c:pt>
                <c:pt idx="1975">
                  <c:v>91.084300000002258</c:v>
                </c:pt>
                <c:pt idx="1976">
                  <c:v>91.100399999995716</c:v>
                </c:pt>
                <c:pt idx="1977">
                  <c:v>91.116800000003423</c:v>
                </c:pt>
                <c:pt idx="1978">
                  <c:v>91.125499999994645</c:v>
                </c:pt>
                <c:pt idx="1979">
                  <c:v>91.143500000005588</c:v>
                </c:pt>
                <c:pt idx="1980">
                  <c:v>91.158999999999651</c:v>
                </c:pt>
                <c:pt idx="1981">
                  <c:v>91.171000000002095</c:v>
                </c:pt>
                <c:pt idx="1982">
                  <c:v>91.183399999994435</c:v>
                </c:pt>
                <c:pt idx="1983">
                  <c:v>91.193799999993644</c:v>
                </c:pt>
                <c:pt idx="1984">
                  <c:v>91.207599999994272</c:v>
                </c:pt>
                <c:pt idx="1985">
                  <c:v>91.227499999993597</c:v>
                </c:pt>
                <c:pt idx="1986">
                  <c:v>91.247900000002119</c:v>
                </c:pt>
                <c:pt idx="1987">
                  <c:v>91.25810000000638</c:v>
                </c:pt>
                <c:pt idx="1988">
                  <c:v>91.271299999993062</c:v>
                </c:pt>
                <c:pt idx="1989">
                  <c:v>91.287700000000768</c:v>
                </c:pt>
                <c:pt idx="1990">
                  <c:v>91.303400000004331</c:v>
                </c:pt>
                <c:pt idx="1991">
                  <c:v>91.315000000002328</c:v>
                </c:pt>
                <c:pt idx="1992">
                  <c:v>91.328599999993457</c:v>
                </c:pt>
                <c:pt idx="1993">
                  <c:v>91.341499999994994</c:v>
                </c:pt>
                <c:pt idx="1994">
                  <c:v>91.352400000003399</c:v>
                </c:pt>
                <c:pt idx="1995">
                  <c:v>91.364000000001397</c:v>
                </c:pt>
                <c:pt idx="1996">
                  <c:v>91.381999999997788</c:v>
                </c:pt>
                <c:pt idx="1997">
                  <c:v>91.398600000000442</c:v>
                </c:pt>
                <c:pt idx="1998">
                  <c:v>91.413400000004913</c:v>
                </c:pt>
                <c:pt idx="1999">
                  <c:v>91.425799999997253</c:v>
                </c:pt>
                <c:pt idx="2000">
                  <c:v>91.438800000003539</c:v>
                </c:pt>
                <c:pt idx="2001">
                  <c:v>91.457299999994575</c:v>
                </c:pt>
                <c:pt idx="2002">
                  <c:v>91.468699999997625</c:v>
                </c:pt>
                <c:pt idx="2003">
                  <c:v>91.485100000005332</c:v>
                </c:pt>
                <c:pt idx="2004">
                  <c:v>91.499800000005052</c:v>
                </c:pt>
                <c:pt idx="2005">
                  <c:v>91.51249999999709</c:v>
                </c:pt>
                <c:pt idx="2006">
                  <c:v>91.531000000002678</c:v>
                </c:pt>
                <c:pt idx="2007">
                  <c:v>91.543499999999767</c:v>
                </c:pt>
                <c:pt idx="2008">
                  <c:v>91.560800000006566</c:v>
                </c:pt>
                <c:pt idx="2009">
                  <c:v>91.579199999992852</c:v>
                </c:pt>
                <c:pt idx="2010">
                  <c:v>91.59320000000298</c:v>
                </c:pt>
                <c:pt idx="2011">
                  <c:v>91.608500000002095</c:v>
                </c:pt>
                <c:pt idx="2012">
                  <c:v>91.62840000000142</c:v>
                </c:pt>
                <c:pt idx="2013">
                  <c:v>91.644700000004377</c:v>
                </c:pt>
                <c:pt idx="2014">
                  <c:v>91.658699999999953</c:v>
                </c:pt>
                <c:pt idx="2015">
                  <c:v>91.673800000004121</c:v>
                </c:pt>
                <c:pt idx="2016">
                  <c:v>91.688800000003539</c:v>
                </c:pt>
                <c:pt idx="2017">
                  <c:v>91.706600000004983</c:v>
                </c:pt>
                <c:pt idx="2018">
                  <c:v>91.723800000007031</c:v>
                </c:pt>
                <c:pt idx="2019">
                  <c:v>91.7387000000017</c:v>
                </c:pt>
                <c:pt idx="2020">
                  <c:v>91.755399999994552</c:v>
                </c:pt>
                <c:pt idx="2021">
                  <c:v>91.770900000003166</c:v>
                </c:pt>
                <c:pt idx="2022">
                  <c:v>91.787500000005821</c:v>
                </c:pt>
                <c:pt idx="2023">
                  <c:v>91.803700000004028</c:v>
                </c:pt>
                <c:pt idx="2024">
                  <c:v>91.821599999995669</c:v>
                </c:pt>
                <c:pt idx="2025">
                  <c:v>91.843599999992875</c:v>
                </c:pt>
                <c:pt idx="2026">
                  <c:v>91.857900000002701</c:v>
                </c:pt>
                <c:pt idx="2027">
                  <c:v>91.869600000005448</c:v>
                </c:pt>
                <c:pt idx="2028">
                  <c:v>91.888800000000629</c:v>
                </c:pt>
                <c:pt idx="2029">
                  <c:v>91.904899999994086</c:v>
                </c:pt>
                <c:pt idx="2030">
                  <c:v>91.916100000002189</c:v>
                </c:pt>
                <c:pt idx="2031">
                  <c:v>91.937900000004447</c:v>
                </c:pt>
                <c:pt idx="2032">
                  <c:v>91.958199999993667</c:v>
                </c:pt>
                <c:pt idx="2033">
                  <c:v>91.978099999992992</c:v>
                </c:pt>
                <c:pt idx="2034">
                  <c:v>91.994099999996251</c:v>
                </c:pt>
                <c:pt idx="2035">
                  <c:v>92.010299999994459</c:v>
                </c:pt>
                <c:pt idx="2036">
                  <c:v>92.030799999993178</c:v>
                </c:pt>
                <c:pt idx="2037">
                  <c:v>92.056400000001304</c:v>
                </c:pt>
                <c:pt idx="2038">
                  <c:v>92.071800000005169</c:v>
                </c:pt>
                <c:pt idx="2039">
                  <c:v>92.086599999995087</c:v>
                </c:pt>
                <c:pt idx="2040">
                  <c:v>92.108500000002095</c:v>
                </c:pt>
                <c:pt idx="2041">
                  <c:v>92.127699999997276</c:v>
                </c:pt>
                <c:pt idx="2042">
                  <c:v>92.148400000005495</c:v>
                </c:pt>
                <c:pt idx="2043">
                  <c:v>92.169299999994109</c:v>
                </c:pt>
                <c:pt idx="2044">
                  <c:v>92.188299999994342</c:v>
                </c:pt>
                <c:pt idx="2045">
                  <c:v>92.210500000001048</c:v>
                </c:pt>
                <c:pt idx="2046">
                  <c:v>92.231799999994109</c:v>
                </c:pt>
                <c:pt idx="2047">
                  <c:v>92.252600000007078</c:v>
                </c:pt>
                <c:pt idx="2048">
                  <c:v>92.264899999994668</c:v>
                </c:pt>
                <c:pt idx="2049">
                  <c:v>92.286399999997229</c:v>
                </c:pt>
                <c:pt idx="2050">
                  <c:v>92.302999999999884</c:v>
                </c:pt>
                <c:pt idx="2051">
                  <c:v>92.332699999999022</c:v>
                </c:pt>
                <c:pt idx="2052">
                  <c:v>92.351699999999255</c:v>
                </c:pt>
                <c:pt idx="2053">
                  <c:v>92.375</c:v>
                </c:pt>
                <c:pt idx="2054">
                  <c:v>92.391900000002352</c:v>
                </c:pt>
                <c:pt idx="2055">
                  <c:v>92.412700000000768</c:v>
                </c:pt>
                <c:pt idx="2056">
                  <c:v>92.431899999995949</c:v>
                </c:pt>
                <c:pt idx="2057">
                  <c:v>92.45679999999993</c:v>
                </c:pt>
                <c:pt idx="2058">
                  <c:v>92.482399999993504</c:v>
                </c:pt>
                <c:pt idx="2059">
                  <c:v>92.501399999993737</c:v>
                </c:pt>
                <c:pt idx="2060">
                  <c:v>92.521800000002258</c:v>
                </c:pt>
                <c:pt idx="2061">
                  <c:v>92.550900000002002</c:v>
                </c:pt>
                <c:pt idx="2062">
                  <c:v>92.570900000006077</c:v>
                </c:pt>
                <c:pt idx="2063">
                  <c:v>92.588699999992969</c:v>
                </c:pt>
                <c:pt idx="2064">
                  <c:v>92.62149999999383</c:v>
                </c:pt>
                <c:pt idx="2065">
                  <c:v>92.634200000000419</c:v>
                </c:pt>
                <c:pt idx="2066">
                  <c:v>92.659599999999045</c:v>
                </c:pt>
                <c:pt idx="2067">
                  <c:v>92.677299999995739</c:v>
                </c:pt>
                <c:pt idx="2068">
                  <c:v>92.707299999994575</c:v>
                </c:pt>
                <c:pt idx="2069">
                  <c:v>92.72269999999844</c:v>
                </c:pt>
                <c:pt idx="2070">
                  <c:v>92.749800000005052</c:v>
                </c:pt>
                <c:pt idx="2071">
                  <c:v>92.766399999993155</c:v>
                </c:pt>
                <c:pt idx="2072">
                  <c:v>92.790599999992992</c:v>
                </c:pt>
                <c:pt idx="2073">
                  <c:v>92.81600000000617</c:v>
                </c:pt>
                <c:pt idx="2074">
                  <c:v>92.839600000006612</c:v>
                </c:pt>
                <c:pt idx="2075">
                  <c:v>92.860899999999674</c:v>
                </c:pt>
                <c:pt idx="2076">
                  <c:v>92.886599999997998</c:v>
                </c:pt>
                <c:pt idx="2077">
                  <c:v>92.909199999994598</c:v>
                </c:pt>
                <c:pt idx="2078">
                  <c:v>92.928799999994226</c:v>
                </c:pt>
                <c:pt idx="2079">
                  <c:v>92.952099999994971</c:v>
                </c:pt>
                <c:pt idx="2080">
                  <c:v>92.977700000003097</c:v>
                </c:pt>
                <c:pt idx="2081">
                  <c:v>93.002900000006775</c:v>
                </c:pt>
                <c:pt idx="2082">
                  <c:v>93.025399999998626</c:v>
                </c:pt>
                <c:pt idx="2083">
                  <c:v>93.052500000005239</c:v>
                </c:pt>
                <c:pt idx="2084">
                  <c:v>93.073999999993248</c:v>
                </c:pt>
                <c:pt idx="2085">
                  <c:v>93.101399999999558</c:v>
                </c:pt>
                <c:pt idx="2086">
                  <c:v>93.123099999997066</c:v>
                </c:pt>
                <c:pt idx="2087">
                  <c:v>93.147599999996601</c:v>
                </c:pt>
                <c:pt idx="2088">
                  <c:v>93.171100000006845</c:v>
                </c:pt>
                <c:pt idx="2089">
                  <c:v>93.189299999998184</c:v>
                </c:pt>
                <c:pt idx="2090">
                  <c:v>93.216100000005099</c:v>
                </c:pt>
                <c:pt idx="2091">
                  <c:v>93.243700000006356</c:v>
                </c:pt>
                <c:pt idx="2092">
                  <c:v>93.261799999992945</c:v>
                </c:pt>
                <c:pt idx="2093">
                  <c:v>93.283500000005006</c:v>
                </c:pt>
                <c:pt idx="2094">
                  <c:v>93.309500000003027</c:v>
                </c:pt>
                <c:pt idx="2095">
                  <c:v>93.337100000004284</c:v>
                </c:pt>
                <c:pt idx="2096">
                  <c:v>93.350500000000466</c:v>
                </c:pt>
                <c:pt idx="2097">
                  <c:v>93.377200000002631</c:v>
                </c:pt>
                <c:pt idx="2098">
                  <c:v>93.398300000000745</c:v>
                </c:pt>
                <c:pt idx="2099">
                  <c:v>93.421900000001187</c:v>
                </c:pt>
                <c:pt idx="2100">
                  <c:v>93.440600000001723</c:v>
                </c:pt>
                <c:pt idx="2101">
                  <c:v>93.463600000002771</c:v>
                </c:pt>
                <c:pt idx="2102">
                  <c:v>93.486000000004424</c:v>
                </c:pt>
                <c:pt idx="2103">
                  <c:v>93.507500000006985</c:v>
                </c:pt>
                <c:pt idx="2104">
                  <c:v>93.533200000005309</c:v>
                </c:pt>
                <c:pt idx="2105">
                  <c:v>93.555500000002212</c:v>
                </c:pt>
                <c:pt idx="2106">
                  <c:v>93.57730000000447</c:v>
                </c:pt>
                <c:pt idx="2107">
                  <c:v>93.597999999998137</c:v>
                </c:pt>
                <c:pt idx="2108">
                  <c:v>93.622000000003027</c:v>
                </c:pt>
                <c:pt idx="2109">
                  <c:v>93.649499999999534</c:v>
                </c:pt>
                <c:pt idx="2110">
                  <c:v>93.670800000007148</c:v>
                </c:pt>
                <c:pt idx="2111">
                  <c:v>93.697499999994761</c:v>
                </c:pt>
                <c:pt idx="2112">
                  <c:v>93.716899999999441</c:v>
                </c:pt>
                <c:pt idx="2113">
                  <c:v>93.73859999999695</c:v>
                </c:pt>
                <c:pt idx="2114">
                  <c:v>93.762100000007194</c:v>
                </c:pt>
                <c:pt idx="2115">
                  <c:v>93.783299999995506</c:v>
                </c:pt>
                <c:pt idx="2116">
                  <c:v>93.807799999995041</c:v>
                </c:pt>
                <c:pt idx="2117">
                  <c:v>93.834799999996903</c:v>
                </c:pt>
                <c:pt idx="2118">
                  <c:v>93.861499999999069</c:v>
                </c:pt>
                <c:pt idx="2119">
                  <c:v>93.882400000002235</c:v>
                </c:pt>
                <c:pt idx="2120">
                  <c:v>93.907800000000861</c:v>
                </c:pt>
                <c:pt idx="2121">
                  <c:v>93.932600000000093</c:v>
                </c:pt>
                <c:pt idx="2122">
                  <c:v>93.957299999994575</c:v>
                </c:pt>
                <c:pt idx="2123">
                  <c:v>93.980500000005122</c:v>
                </c:pt>
                <c:pt idx="2124">
                  <c:v>94.007599999997183</c:v>
                </c:pt>
                <c:pt idx="2125">
                  <c:v>94.036900000006426</c:v>
                </c:pt>
                <c:pt idx="2126">
                  <c:v>94.056299999996554</c:v>
                </c:pt>
                <c:pt idx="2127">
                  <c:v>94.100000000005821</c:v>
                </c:pt>
                <c:pt idx="2128">
                  <c:v>94.116599999993923</c:v>
                </c:pt>
                <c:pt idx="2129">
                  <c:v>94.138000000006286</c:v>
                </c:pt>
                <c:pt idx="2130">
                  <c:v>94.161300000007031</c:v>
                </c:pt>
                <c:pt idx="2131">
                  <c:v>94.185400000002119</c:v>
                </c:pt>
                <c:pt idx="2132">
                  <c:v>94.20329999999376</c:v>
                </c:pt>
                <c:pt idx="2133">
                  <c:v>94.228000000002794</c:v>
                </c:pt>
                <c:pt idx="2134">
                  <c:v>94.260899999993853</c:v>
                </c:pt>
                <c:pt idx="2135">
                  <c:v>94.282600000005914</c:v>
                </c:pt>
                <c:pt idx="2136">
                  <c:v>94.305800000001909</c:v>
                </c:pt>
                <c:pt idx="2137">
                  <c:v>94.328599999993457</c:v>
                </c:pt>
                <c:pt idx="2138">
                  <c:v>94.357300000003306</c:v>
                </c:pt>
                <c:pt idx="2139">
                  <c:v>94.382199999992736</c:v>
                </c:pt>
                <c:pt idx="2140">
                  <c:v>94.402499999996508</c:v>
                </c:pt>
                <c:pt idx="2141">
                  <c:v>94.427800000004936</c:v>
                </c:pt>
                <c:pt idx="2142">
                  <c:v>94.459799999996903</c:v>
                </c:pt>
                <c:pt idx="2143">
                  <c:v>94.484700000000885</c:v>
                </c:pt>
                <c:pt idx="2144">
                  <c:v>94.509500000000116</c:v>
                </c:pt>
                <c:pt idx="2145">
                  <c:v>94.535699999993085</c:v>
                </c:pt>
                <c:pt idx="2146">
                  <c:v>94.562799999999697</c:v>
                </c:pt>
                <c:pt idx="2147">
                  <c:v>94.591000000000349</c:v>
                </c:pt>
                <c:pt idx="2148">
                  <c:v>94.615999999994528</c:v>
                </c:pt>
                <c:pt idx="2149">
                  <c:v>94.638300000005984</c:v>
                </c:pt>
                <c:pt idx="2150">
                  <c:v>94.662899999995716</c:v>
                </c:pt>
                <c:pt idx="2151">
                  <c:v>94.69090000000142</c:v>
                </c:pt>
                <c:pt idx="2152">
                  <c:v>94.713499999998021</c:v>
                </c:pt>
                <c:pt idx="2153">
                  <c:v>94.738299999997253</c:v>
                </c:pt>
                <c:pt idx="2154">
                  <c:v>94.767200000002049</c:v>
                </c:pt>
                <c:pt idx="2155">
                  <c:v>94.795299999997951</c:v>
                </c:pt>
                <c:pt idx="2156">
                  <c:v>94.818700000003446</c:v>
                </c:pt>
                <c:pt idx="2157">
                  <c:v>94.843500000002678</c:v>
                </c:pt>
                <c:pt idx="2158">
                  <c:v>94.873399999996764</c:v>
                </c:pt>
                <c:pt idx="2159">
                  <c:v>94.89539999999397</c:v>
                </c:pt>
                <c:pt idx="2160">
                  <c:v>94.9146999999939</c:v>
                </c:pt>
                <c:pt idx="2161">
                  <c:v>94.938999999998487</c:v>
                </c:pt>
                <c:pt idx="2162">
                  <c:v>94.971999999994296</c:v>
                </c:pt>
                <c:pt idx="2163">
                  <c:v>94.994699999995646</c:v>
                </c:pt>
                <c:pt idx="2164">
                  <c:v>95.020199999999022</c:v>
                </c:pt>
                <c:pt idx="2165">
                  <c:v>95.044099999999162</c:v>
                </c:pt>
                <c:pt idx="2166">
                  <c:v>95.068700000003446</c:v>
                </c:pt>
                <c:pt idx="2167">
                  <c:v>95.094500000006519</c:v>
                </c:pt>
                <c:pt idx="2168">
                  <c:v>95.117299999998068</c:v>
                </c:pt>
                <c:pt idx="2169">
                  <c:v>95.143100000001141</c:v>
                </c:pt>
                <c:pt idx="2170">
                  <c:v>95.169399999998859</c:v>
                </c:pt>
                <c:pt idx="2171">
                  <c:v>95.19560000000638</c:v>
                </c:pt>
                <c:pt idx="2172">
                  <c:v>95.220199999996112</c:v>
                </c:pt>
                <c:pt idx="2173">
                  <c:v>95.247700000007171</c:v>
                </c:pt>
                <c:pt idx="2174">
                  <c:v>95.270099999994272</c:v>
                </c:pt>
                <c:pt idx="2175">
                  <c:v>95.294800000003306</c:v>
                </c:pt>
                <c:pt idx="2176">
                  <c:v>95.323199999998906</c:v>
                </c:pt>
                <c:pt idx="2177">
                  <c:v>95.348299999997835</c:v>
                </c:pt>
                <c:pt idx="2178">
                  <c:v>95.375299999999697</c:v>
                </c:pt>
                <c:pt idx="2179">
                  <c:v>95.401299999997718</c:v>
                </c:pt>
                <c:pt idx="2180">
                  <c:v>95.428299999999581</c:v>
                </c:pt>
                <c:pt idx="2181">
                  <c:v>95.452600000004168</c:v>
                </c:pt>
                <c:pt idx="2182">
                  <c:v>95.477599999998347</c:v>
                </c:pt>
                <c:pt idx="2183">
                  <c:v>95.503599999996368</c:v>
                </c:pt>
                <c:pt idx="2184">
                  <c:v>95.532600000005914</c:v>
                </c:pt>
                <c:pt idx="2185">
                  <c:v>95.559800000002724</c:v>
                </c:pt>
                <c:pt idx="2186">
                  <c:v>95.581399999995483</c:v>
                </c:pt>
                <c:pt idx="2187">
                  <c:v>95.605400000000373</c:v>
                </c:pt>
                <c:pt idx="2188">
                  <c:v>95.63310000000638</c:v>
                </c:pt>
                <c:pt idx="2189">
                  <c:v>95.661699999996927</c:v>
                </c:pt>
                <c:pt idx="2190">
                  <c:v>95.68409999999858</c:v>
                </c:pt>
                <c:pt idx="2191">
                  <c:v>95.706999999994878</c:v>
                </c:pt>
                <c:pt idx="2192">
                  <c:v>95.734700000000885</c:v>
                </c:pt>
                <c:pt idx="2193">
                  <c:v>95.762199999997392</c:v>
                </c:pt>
                <c:pt idx="2194">
                  <c:v>95.789399999994203</c:v>
                </c:pt>
                <c:pt idx="2195">
                  <c:v>95.81359999999404</c:v>
                </c:pt>
                <c:pt idx="2196">
                  <c:v>95.837899999998626</c:v>
                </c:pt>
                <c:pt idx="2197">
                  <c:v>95.86359999999695</c:v>
                </c:pt>
                <c:pt idx="2198">
                  <c:v>95.891499999997905</c:v>
                </c:pt>
                <c:pt idx="2199">
                  <c:v>95.917199999996228</c:v>
                </c:pt>
                <c:pt idx="2200">
                  <c:v>95.943499999993946</c:v>
                </c:pt>
                <c:pt idx="2201">
                  <c:v>95.966499999994994</c:v>
                </c:pt>
                <c:pt idx="2202">
                  <c:v>95.989600000000792</c:v>
                </c:pt>
                <c:pt idx="2203">
                  <c:v>96.018100000001141</c:v>
                </c:pt>
                <c:pt idx="2204">
                  <c:v>96.045899999997346</c:v>
                </c:pt>
                <c:pt idx="2205">
                  <c:v>96.068499999993946</c:v>
                </c:pt>
                <c:pt idx="2206">
                  <c:v>96.093699999997625</c:v>
                </c:pt>
                <c:pt idx="2207">
                  <c:v>96.119800000000396</c:v>
                </c:pt>
                <c:pt idx="2208">
                  <c:v>96.146900000007008</c:v>
                </c:pt>
                <c:pt idx="2209">
                  <c:v>96.173699999999371</c:v>
                </c:pt>
                <c:pt idx="2210">
                  <c:v>96.197400000004563</c:v>
                </c:pt>
                <c:pt idx="2211">
                  <c:v>96.223299999997835</c:v>
                </c:pt>
                <c:pt idx="2212">
                  <c:v>96.251199999998789</c:v>
                </c:pt>
                <c:pt idx="2213">
                  <c:v>96.274799999999232</c:v>
                </c:pt>
                <c:pt idx="2214">
                  <c:v>96.299299999998766</c:v>
                </c:pt>
                <c:pt idx="2215">
                  <c:v>96.326499999995576</c:v>
                </c:pt>
                <c:pt idx="2216">
                  <c:v>96.354900000005728</c:v>
                </c:pt>
                <c:pt idx="2217">
                  <c:v>96.377500000002328</c:v>
                </c:pt>
                <c:pt idx="2218">
                  <c:v>96.401199999992969</c:v>
                </c:pt>
                <c:pt idx="2219">
                  <c:v>96.427800000004936</c:v>
                </c:pt>
                <c:pt idx="2220">
                  <c:v>96.453800000002957</c:v>
                </c:pt>
                <c:pt idx="2221">
                  <c:v>96.475900000004913</c:v>
                </c:pt>
                <c:pt idx="2222">
                  <c:v>96.499299999995856</c:v>
                </c:pt>
                <c:pt idx="2223">
                  <c:v>96.52379999999539</c:v>
                </c:pt>
                <c:pt idx="2224">
                  <c:v>96.550700000007055</c:v>
                </c:pt>
                <c:pt idx="2225">
                  <c:v>96.574500000002445</c:v>
                </c:pt>
                <c:pt idx="2226">
                  <c:v>96.603700000006938</c:v>
                </c:pt>
                <c:pt idx="2227">
                  <c:v>96.626699999993434</c:v>
                </c:pt>
                <c:pt idx="2228">
                  <c:v>96.653200000000652</c:v>
                </c:pt>
                <c:pt idx="2229">
                  <c:v>96.677500000005239</c:v>
                </c:pt>
                <c:pt idx="2230">
                  <c:v>96.705199999996694</c:v>
                </c:pt>
                <c:pt idx="2231">
                  <c:v>96.728099999992992</c:v>
                </c:pt>
                <c:pt idx="2232">
                  <c:v>96.752600000007078</c:v>
                </c:pt>
                <c:pt idx="2233">
                  <c:v>96.779299999994691</c:v>
                </c:pt>
                <c:pt idx="2234">
                  <c:v>96.798099999999977</c:v>
                </c:pt>
                <c:pt idx="2235">
                  <c:v>96.823199999998906</c:v>
                </c:pt>
                <c:pt idx="2236">
                  <c:v>96.849100000006729</c:v>
                </c:pt>
                <c:pt idx="2237">
                  <c:v>96.87149999999383</c:v>
                </c:pt>
                <c:pt idx="2238">
                  <c:v>96.89429999999993</c:v>
                </c:pt>
                <c:pt idx="2239">
                  <c:v>96.920599999997648</c:v>
                </c:pt>
                <c:pt idx="2240">
                  <c:v>96.945200000001932</c:v>
                </c:pt>
                <c:pt idx="2241">
                  <c:v>96.970199999996112</c:v>
                </c:pt>
                <c:pt idx="2242">
                  <c:v>96.996100000003935</c:v>
                </c:pt>
                <c:pt idx="2243">
                  <c:v>97.01929999999993</c:v>
                </c:pt>
                <c:pt idx="2244">
                  <c:v>97.044399999998859</c:v>
                </c:pt>
                <c:pt idx="2245">
                  <c:v>97.06699999999546</c:v>
                </c:pt>
                <c:pt idx="2246">
                  <c:v>97.089999999996508</c:v>
                </c:pt>
                <c:pt idx="2247">
                  <c:v>97.117499999993015</c:v>
                </c:pt>
                <c:pt idx="2248">
                  <c:v>97.138900000005378</c:v>
                </c:pt>
                <c:pt idx="2249">
                  <c:v>97.162299999996321</c:v>
                </c:pt>
                <c:pt idx="2250">
                  <c:v>97.190000000002328</c:v>
                </c:pt>
                <c:pt idx="2251">
                  <c:v>97.219599999996717</c:v>
                </c:pt>
                <c:pt idx="2252">
                  <c:v>97.2387000000017</c:v>
                </c:pt>
                <c:pt idx="2253">
                  <c:v>97.265100000004168</c:v>
                </c:pt>
                <c:pt idx="2254">
                  <c:v>97.286200000002282</c:v>
                </c:pt>
                <c:pt idx="2255">
                  <c:v>97.310299999997369</c:v>
                </c:pt>
                <c:pt idx="2256">
                  <c:v>97.335000000006403</c:v>
                </c:pt>
                <c:pt idx="2257">
                  <c:v>97.361499999999069</c:v>
                </c:pt>
                <c:pt idx="2258">
                  <c:v>97.388000000006286</c:v>
                </c:pt>
                <c:pt idx="2259">
                  <c:v>97.404699999999139</c:v>
                </c:pt>
                <c:pt idx="2260">
                  <c:v>97.428199999994831</c:v>
                </c:pt>
                <c:pt idx="2261">
                  <c:v>97.450599999996484</c:v>
                </c:pt>
                <c:pt idx="2262">
                  <c:v>97.474300000001676</c:v>
                </c:pt>
                <c:pt idx="2263">
                  <c:v>97.491599999993923</c:v>
                </c:pt>
                <c:pt idx="2264">
                  <c:v>97.516499999997905</c:v>
                </c:pt>
                <c:pt idx="2265">
                  <c:v>97.542499999995925</c:v>
                </c:pt>
                <c:pt idx="2266">
                  <c:v>97.563899999993737</c:v>
                </c:pt>
                <c:pt idx="2267">
                  <c:v>97.58640000000014</c:v>
                </c:pt>
                <c:pt idx="2268">
                  <c:v>97.605100000000675</c:v>
                </c:pt>
                <c:pt idx="2269">
                  <c:v>97.627999999996973</c:v>
                </c:pt>
                <c:pt idx="2270">
                  <c:v>97.657099999996717</c:v>
                </c:pt>
                <c:pt idx="2271">
                  <c:v>97.678199999994831</c:v>
                </c:pt>
                <c:pt idx="2272">
                  <c:v>97.701000000000931</c:v>
                </c:pt>
                <c:pt idx="2273">
                  <c:v>97.721099999995204</c:v>
                </c:pt>
                <c:pt idx="2274">
                  <c:v>97.744500000000698</c:v>
                </c:pt>
                <c:pt idx="2275">
                  <c:v>97.769799999994575</c:v>
                </c:pt>
                <c:pt idx="2276">
                  <c:v>97.793600000004517</c:v>
                </c:pt>
                <c:pt idx="2277">
                  <c:v>97.823199999998906</c:v>
                </c:pt>
                <c:pt idx="2278">
                  <c:v>97.839000000007218</c:v>
                </c:pt>
                <c:pt idx="2279">
                  <c:v>97.861799999998766</c:v>
                </c:pt>
                <c:pt idx="2280">
                  <c:v>97.89079999999376</c:v>
                </c:pt>
                <c:pt idx="2281">
                  <c:v>97.917199999996228</c:v>
                </c:pt>
                <c:pt idx="2282">
                  <c:v>97.940400000006775</c:v>
                </c:pt>
                <c:pt idx="2283">
                  <c:v>97.962599999998929</c:v>
                </c:pt>
                <c:pt idx="2284">
                  <c:v>97.987200000003213</c:v>
                </c:pt>
                <c:pt idx="2285">
                  <c:v>98.010299999994459</c:v>
                </c:pt>
                <c:pt idx="2286">
                  <c:v>98.033800000004703</c:v>
                </c:pt>
                <c:pt idx="2287">
                  <c:v>98.063800000003539</c:v>
                </c:pt>
                <c:pt idx="2288">
                  <c:v>98.091100000005099</c:v>
                </c:pt>
                <c:pt idx="2289">
                  <c:v>98.108800000001793</c:v>
                </c:pt>
                <c:pt idx="2290">
                  <c:v>98.133700000005774</c:v>
                </c:pt>
                <c:pt idx="2291">
                  <c:v>98.16019999999844</c:v>
                </c:pt>
                <c:pt idx="2292">
                  <c:v>98.181200000006356</c:v>
                </c:pt>
                <c:pt idx="2293">
                  <c:v>98.207599999994272</c:v>
                </c:pt>
                <c:pt idx="2294">
                  <c:v>98.236099999994622</c:v>
                </c:pt>
                <c:pt idx="2295">
                  <c:v>98.264899999994668</c:v>
                </c:pt>
                <c:pt idx="2296">
                  <c:v>98.282999999995809</c:v>
                </c:pt>
                <c:pt idx="2297">
                  <c:v>98.307400000005146</c:v>
                </c:pt>
                <c:pt idx="2298">
                  <c:v>98.334300000002258</c:v>
                </c:pt>
                <c:pt idx="2299">
                  <c:v>98.35920000000624</c:v>
                </c:pt>
                <c:pt idx="2300">
                  <c:v>98.385699999998906</c:v>
                </c:pt>
                <c:pt idx="2301">
                  <c:v>98.4146999999939</c:v>
                </c:pt>
                <c:pt idx="2302">
                  <c:v>98.440799999996671</c:v>
                </c:pt>
                <c:pt idx="2303">
                  <c:v>98.466899999999441</c:v>
                </c:pt>
                <c:pt idx="2304">
                  <c:v>98.492700000002515</c:v>
                </c:pt>
                <c:pt idx="2305">
                  <c:v>98.513099999996484</c:v>
                </c:pt>
                <c:pt idx="2306">
                  <c:v>98.539900000003399</c:v>
                </c:pt>
                <c:pt idx="2307">
                  <c:v>98.563899999993737</c:v>
                </c:pt>
                <c:pt idx="2308">
                  <c:v>98.583599999998114</c:v>
                </c:pt>
                <c:pt idx="2309">
                  <c:v>98.607499999998254</c:v>
                </c:pt>
                <c:pt idx="2310">
                  <c:v>98.635899999993853</c:v>
                </c:pt>
                <c:pt idx="2311">
                  <c:v>98.662200000006123</c:v>
                </c:pt>
                <c:pt idx="2312">
                  <c:v>98.684899999992922</c:v>
                </c:pt>
                <c:pt idx="2313">
                  <c:v>98.705799999996088</c:v>
                </c:pt>
                <c:pt idx="2314">
                  <c:v>98.734299999996438</c:v>
                </c:pt>
                <c:pt idx="2315">
                  <c:v>98.759399999995367</c:v>
                </c:pt>
                <c:pt idx="2316">
                  <c:v>98.782699999996112</c:v>
                </c:pt>
                <c:pt idx="2317">
                  <c:v>98.815799999996671</c:v>
                </c:pt>
                <c:pt idx="2318">
                  <c:v>98.837700000003679</c:v>
                </c:pt>
                <c:pt idx="2319">
                  <c:v>98.862200000003213</c:v>
                </c:pt>
                <c:pt idx="2320">
                  <c:v>98.889699999999721</c:v>
                </c:pt>
                <c:pt idx="2321">
                  <c:v>98.913100000005215</c:v>
                </c:pt>
                <c:pt idx="2322">
                  <c:v>98.935200000007171</c:v>
                </c:pt>
                <c:pt idx="2323">
                  <c:v>98.964300000006915</c:v>
                </c:pt>
                <c:pt idx="2324">
                  <c:v>98.986600000003818</c:v>
                </c:pt>
                <c:pt idx="2325">
                  <c:v>99.008400000006077</c:v>
                </c:pt>
                <c:pt idx="2326">
                  <c:v>99.033400000000256</c:v>
                </c:pt>
                <c:pt idx="2327">
                  <c:v>99.061799999995856</c:v>
                </c:pt>
                <c:pt idx="2328">
                  <c:v>99.080799999996088</c:v>
                </c:pt>
                <c:pt idx="2329">
                  <c:v>99.109599999996135</c:v>
                </c:pt>
                <c:pt idx="2330">
                  <c:v>99.132100000002538</c:v>
                </c:pt>
                <c:pt idx="2331">
                  <c:v>99.163100000005215</c:v>
                </c:pt>
                <c:pt idx="2332">
                  <c:v>99.187699999994948</c:v>
                </c:pt>
                <c:pt idx="2333">
                  <c:v>99.207800000003772</c:v>
                </c:pt>
                <c:pt idx="2334">
                  <c:v>99.235400000005029</c:v>
                </c:pt>
                <c:pt idx="2335">
                  <c:v>99.253700000001118</c:v>
                </c:pt>
                <c:pt idx="2336">
                  <c:v>99.282200000001467</c:v>
                </c:pt>
                <c:pt idx="2337">
                  <c:v>99.31699999999546</c:v>
                </c:pt>
                <c:pt idx="2338">
                  <c:v>99.339399999997113</c:v>
                </c:pt>
                <c:pt idx="2339">
                  <c:v>99.364799999995739</c:v>
                </c:pt>
                <c:pt idx="2340">
                  <c:v>99.387600000001839</c:v>
                </c:pt>
                <c:pt idx="2341">
                  <c:v>99.411300000007031</c:v>
                </c:pt>
                <c:pt idx="2342">
                  <c:v>99.433900000003632</c:v>
                </c:pt>
                <c:pt idx="2343">
                  <c:v>99.459300000002258</c:v>
                </c:pt>
                <c:pt idx="2344">
                  <c:v>99.489700000005541</c:v>
                </c:pt>
                <c:pt idx="2345">
                  <c:v>99.51140000000305</c:v>
                </c:pt>
                <c:pt idx="2346">
                  <c:v>99.542700000005425</c:v>
                </c:pt>
                <c:pt idx="2347">
                  <c:v>99.559899999992922</c:v>
                </c:pt>
                <c:pt idx="2348">
                  <c:v>99.589000000007218</c:v>
                </c:pt>
                <c:pt idx="2349">
                  <c:v>99.612599999993108</c:v>
                </c:pt>
                <c:pt idx="2350">
                  <c:v>99.63640000000305</c:v>
                </c:pt>
                <c:pt idx="2351">
                  <c:v>99.66479999999865</c:v>
                </c:pt>
                <c:pt idx="2352">
                  <c:v>99.686100000006263</c:v>
                </c:pt>
                <c:pt idx="2353">
                  <c:v>99.717099999994389</c:v>
                </c:pt>
                <c:pt idx="2354">
                  <c:v>99.738400000002002</c:v>
                </c:pt>
                <c:pt idx="2355">
                  <c:v>99.766399999993155</c:v>
                </c:pt>
                <c:pt idx="2356">
                  <c:v>99.794099999999162</c:v>
                </c:pt>
                <c:pt idx="2357">
                  <c:v>99.814899999997579</c:v>
                </c:pt>
                <c:pt idx="2358">
                  <c:v>99.84440000000177</c:v>
                </c:pt>
                <c:pt idx="2359">
                  <c:v>99.861000000004424</c:v>
                </c:pt>
                <c:pt idx="2360">
                  <c:v>99.889999999999418</c:v>
                </c:pt>
                <c:pt idx="2361">
                  <c:v>99.912400000001071</c:v>
                </c:pt>
                <c:pt idx="2362">
                  <c:v>99.946200000005774</c:v>
                </c:pt>
                <c:pt idx="2363">
                  <c:v>99.965599999995902</c:v>
                </c:pt>
                <c:pt idx="2364">
                  <c:v>99.990499999999884</c:v>
                </c:pt>
                <c:pt idx="2365">
                  <c:v>100.0141000000003</c:v>
                </c:pt>
                <c:pt idx="2366">
                  <c:v>100.0412000000069</c:v>
                </c:pt>
                <c:pt idx="2367">
                  <c:v>100.06410000000319</c:v>
                </c:pt>
                <c:pt idx="2368">
                  <c:v>100.0889000000025</c:v>
                </c:pt>
                <c:pt idx="2369">
                  <c:v>100.1187000000064</c:v>
                </c:pt>
                <c:pt idx="2370">
                  <c:v>100.1432000000059</c:v>
                </c:pt>
                <c:pt idx="2371">
                  <c:v>100.1684999999998</c:v>
                </c:pt>
                <c:pt idx="2372">
                  <c:v>100.19590000000611</c:v>
                </c:pt>
                <c:pt idx="2373">
                  <c:v>100.2244000000064</c:v>
                </c:pt>
                <c:pt idx="2374">
                  <c:v>100.2501999999949</c:v>
                </c:pt>
                <c:pt idx="2375">
                  <c:v>100.2706999999937</c:v>
                </c:pt>
                <c:pt idx="2376">
                  <c:v>100.2957000000024</c:v>
                </c:pt>
                <c:pt idx="2377">
                  <c:v>100.32069999999661</c:v>
                </c:pt>
                <c:pt idx="2378">
                  <c:v>100.3485999999975</c:v>
                </c:pt>
                <c:pt idx="2379">
                  <c:v>100.3776999999973</c:v>
                </c:pt>
                <c:pt idx="2380">
                  <c:v>100.4040999999997</c:v>
                </c:pt>
                <c:pt idx="2381">
                  <c:v>100.43159999999629</c:v>
                </c:pt>
                <c:pt idx="2382">
                  <c:v>100.4535999999935</c:v>
                </c:pt>
                <c:pt idx="2383">
                  <c:v>100.4799000000057</c:v>
                </c:pt>
                <c:pt idx="2384">
                  <c:v>100.5083000000013</c:v>
                </c:pt>
                <c:pt idx="2385">
                  <c:v>100.5363999999972</c:v>
                </c:pt>
                <c:pt idx="2386">
                  <c:v>100.55989999999289</c:v>
                </c:pt>
                <c:pt idx="2387">
                  <c:v>100.5864000000001</c:v>
                </c:pt>
                <c:pt idx="2388">
                  <c:v>100.61109999999459</c:v>
                </c:pt>
                <c:pt idx="2389">
                  <c:v>100.6399999999994</c:v>
                </c:pt>
                <c:pt idx="2390">
                  <c:v>100.6659999999974</c:v>
                </c:pt>
                <c:pt idx="2391">
                  <c:v>100.6907000000065</c:v>
                </c:pt>
                <c:pt idx="2392">
                  <c:v>100.72049999999579</c:v>
                </c:pt>
                <c:pt idx="2393">
                  <c:v>100.7470999999932</c:v>
                </c:pt>
                <c:pt idx="2394">
                  <c:v>100.7761000000028</c:v>
                </c:pt>
                <c:pt idx="2395">
                  <c:v>100.8025000000052</c:v>
                </c:pt>
                <c:pt idx="2396">
                  <c:v>100.8234999999986</c:v>
                </c:pt>
                <c:pt idx="2397">
                  <c:v>100.8510999999999</c:v>
                </c:pt>
                <c:pt idx="2398">
                  <c:v>100.8735000000015</c:v>
                </c:pt>
                <c:pt idx="2399">
                  <c:v>100.9024000000063</c:v>
                </c:pt>
                <c:pt idx="2400">
                  <c:v>100.93739999999531</c:v>
                </c:pt>
                <c:pt idx="2401">
                  <c:v>100.9572999999946</c:v>
                </c:pt>
                <c:pt idx="2402">
                  <c:v>100.9817000000039</c:v>
                </c:pt>
                <c:pt idx="2403">
                  <c:v>101.0069999999978</c:v>
                </c:pt>
                <c:pt idx="2404">
                  <c:v>101.0353000000032</c:v>
                </c:pt>
                <c:pt idx="2405">
                  <c:v>101.0587999999989</c:v>
                </c:pt>
                <c:pt idx="2406">
                  <c:v>101.08370000000291</c:v>
                </c:pt>
                <c:pt idx="2407">
                  <c:v>101.10809999999761</c:v>
                </c:pt>
                <c:pt idx="2408">
                  <c:v>101.1347999999998</c:v>
                </c:pt>
                <c:pt idx="2409">
                  <c:v>101.16049999999809</c:v>
                </c:pt>
                <c:pt idx="2410">
                  <c:v>101.1830000000045</c:v>
                </c:pt>
                <c:pt idx="2411">
                  <c:v>101.2140000000072</c:v>
                </c:pt>
                <c:pt idx="2412">
                  <c:v>101.23380000000181</c:v>
                </c:pt>
                <c:pt idx="2413">
                  <c:v>101.2642000000051</c:v>
                </c:pt>
                <c:pt idx="2414">
                  <c:v>101.29279999999559</c:v>
                </c:pt>
                <c:pt idx="2415">
                  <c:v>101.32439999999769</c:v>
                </c:pt>
                <c:pt idx="2416">
                  <c:v>101.3413</c:v>
                </c:pt>
                <c:pt idx="2417">
                  <c:v>101.3702000000048</c:v>
                </c:pt>
                <c:pt idx="2418">
                  <c:v>101.4015999999974</c:v>
                </c:pt>
                <c:pt idx="2419">
                  <c:v>101.4232999999949</c:v>
                </c:pt>
                <c:pt idx="2420">
                  <c:v>101.44899999999321</c:v>
                </c:pt>
                <c:pt idx="2421">
                  <c:v>101.46950000000651</c:v>
                </c:pt>
                <c:pt idx="2422">
                  <c:v>101.4959999999992</c:v>
                </c:pt>
                <c:pt idx="2423">
                  <c:v>101.5293999999994</c:v>
                </c:pt>
                <c:pt idx="2424">
                  <c:v>101.5592999999935</c:v>
                </c:pt>
                <c:pt idx="2425">
                  <c:v>101.58699999999951</c:v>
                </c:pt>
                <c:pt idx="2426">
                  <c:v>101.6137000000017</c:v>
                </c:pt>
                <c:pt idx="2427">
                  <c:v>101.6312999999936</c:v>
                </c:pt>
                <c:pt idx="2428">
                  <c:v>101.6530000000057</c:v>
                </c:pt>
                <c:pt idx="2429">
                  <c:v>101.6812000000064</c:v>
                </c:pt>
                <c:pt idx="2430">
                  <c:v>101.7063000000053</c:v>
                </c:pt>
                <c:pt idx="2431">
                  <c:v>101.73709999999851</c:v>
                </c:pt>
                <c:pt idx="2432">
                  <c:v>101.7756999999983</c:v>
                </c:pt>
                <c:pt idx="2433">
                  <c:v>101.7951999999932</c:v>
                </c:pt>
                <c:pt idx="2434">
                  <c:v>101.8122000000003</c:v>
                </c:pt>
                <c:pt idx="2435">
                  <c:v>101.8641999999963</c:v>
                </c:pt>
                <c:pt idx="2436">
                  <c:v>101.8862999999983</c:v>
                </c:pt>
                <c:pt idx="2437">
                  <c:v>101.8978000000061</c:v>
                </c:pt>
                <c:pt idx="2438">
                  <c:v>101.92630000000641</c:v>
                </c:pt>
                <c:pt idx="2439">
                  <c:v>101.9483999999939</c:v>
                </c:pt>
                <c:pt idx="2440">
                  <c:v>101.97809999999301</c:v>
                </c:pt>
                <c:pt idx="2441">
                  <c:v>102.0139999999956</c:v>
                </c:pt>
                <c:pt idx="2442">
                  <c:v>102.0329000000056</c:v>
                </c:pt>
                <c:pt idx="2443">
                  <c:v>102.0636999999988</c:v>
                </c:pt>
                <c:pt idx="2444">
                  <c:v>102.09900000000199</c:v>
                </c:pt>
                <c:pt idx="2445">
                  <c:v>102.10379999999709</c:v>
                </c:pt>
                <c:pt idx="2446">
                  <c:v>102.11350000000679</c:v>
                </c:pt>
                <c:pt idx="2447">
                  <c:v>102.1417999999976</c:v>
                </c:pt>
                <c:pt idx="2448">
                  <c:v>102.17909999999389</c:v>
                </c:pt>
                <c:pt idx="2449">
                  <c:v>102.2106000000058</c:v>
                </c:pt>
                <c:pt idx="2450">
                  <c:v>102.23230000000331</c:v>
                </c:pt>
                <c:pt idx="2451">
                  <c:v>102.2609999999986</c:v>
                </c:pt>
                <c:pt idx="2452">
                  <c:v>102.292100000006</c:v>
                </c:pt>
                <c:pt idx="2453">
                  <c:v>102.3224999999948</c:v>
                </c:pt>
                <c:pt idx="2454">
                  <c:v>102.3506999999954</c:v>
                </c:pt>
                <c:pt idx="2455">
                  <c:v>102.37360000000631</c:v>
                </c:pt>
                <c:pt idx="2456">
                  <c:v>102.4026000000013</c:v>
                </c:pt>
                <c:pt idx="2457">
                  <c:v>102.43159999999629</c:v>
                </c:pt>
                <c:pt idx="2458">
                  <c:v>102.45970000000671</c:v>
                </c:pt>
                <c:pt idx="2459">
                  <c:v>102.493100000007</c:v>
                </c:pt>
                <c:pt idx="2460">
                  <c:v>102.5225000000064</c:v>
                </c:pt>
                <c:pt idx="2461">
                  <c:v>102.5469000000012</c:v>
                </c:pt>
                <c:pt idx="2462">
                  <c:v>102.5687000000034</c:v>
                </c:pt>
                <c:pt idx="2463">
                  <c:v>102.5911000000051</c:v>
                </c:pt>
                <c:pt idx="2464">
                  <c:v>102.6149000000005</c:v>
                </c:pt>
                <c:pt idx="2465">
                  <c:v>102.6386000000057</c:v>
                </c:pt>
                <c:pt idx="2466">
                  <c:v>102.6591000000044</c:v>
                </c:pt>
                <c:pt idx="2467">
                  <c:v>102.6828999999998</c:v>
                </c:pt>
                <c:pt idx="2468">
                  <c:v>102.70269999999439</c:v>
                </c:pt>
                <c:pt idx="2469">
                  <c:v>102.72479999999631</c:v>
                </c:pt>
                <c:pt idx="2470">
                  <c:v>102.751099999994</c:v>
                </c:pt>
                <c:pt idx="2471">
                  <c:v>102.7771999999968</c:v>
                </c:pt>
                <c:pt idx="2472">
                  <c:v>102.8074000000051</c:v>
                </c:pt>
                <c:pt idx="2473">
                  <c:v>102.8249999999971</c:v>
                </c:pt>
                <c:pt idx="2474">
                  <c:v>102.8426000000036</c:v>
                </c:pt>
                <c:pt idx="2475">
                  <c:v>102.8698000000004</c:v>
                </c:pt>
                <c:pt idx="2476">
                  <c:v>102.89590000000319</c:v>
                </c:pt>
                <c:pt idx="2477">
                  <c:v>102.9174000000057</c:v>
                </c:pt>
                <c:pt idx="2478">
                  <c:v>102.9394999999931</c:v>
                </c:pt>
                <c:pt idx="2479">
                  <c:v>102.9655000000057</c:v>
                </c:pt>
                <c:pt idx="2480">
                  <c:v>102.9902000000002</c:v>
                </c:pt>
                <c:pt idx="2481">
                  <c:v>103.01439999999999</c:v>
                </c:pt>
                <c:pt idx="2482">
                  <c:v>103.0301000000036</c:v>
                </c:pt>
                <c:pt idx="2483">
                  <c:v>103.0578999999998</c:v>
                </c:pt>
                <c:pt idx="2484">
                  <c:v>103.0849000000017</c:v>
                </c:pt>
                <c:pt idx="2485">
                  <c:v>103.1089999999967</c:v>
                </c:pt>
                <c:pt idx="2486">
                  <c:v>103.133600000001</c:v>
                </c:pt>
                <c:pt idx="2487">
                  <c:v>103.1548000000039</c:v>
                </c:pt>
                <c:pt idx="2488">
                  <c:v>103.17780000000489</c:v>
                </c:pt>
                <c:pt idx="2489">
                  <c:v>103.2038999999932</c:v>
                </c:pt>
                <c:pt idx="2490">
                  <c:v>103.23129999999949</c:v>
                </c:pt>
                <c:pt idx="2491">
                  <c:v>103.25489999999991</c:v>
                </c:pt>
                <c:pt idx="2492">
                  <c:v>103.2783999999956</c:v>
                </c:pt>
                <c:pt idx="2493">
                  <c:v>103.3022999999957</c:v>
                </c:pt>
                <c:pt idx="2494">
                  <c:v>103.33190000000469</c:v>
                </c:pt>
                <c:pt idx="2495">
                  <c:v>103.3610000000044</c:v>
                </c:pt>
                <c:pt idx="2496">
                  <c:v>103.3794999999955</c:v>
                </c:pt>
                <c:pt idx="2497">
                  <c:v>103.40170000000219</c:v>
                </c:pt>
                <c:pt idx="2498">
                  <c:v>103.4266999999963</c:v>
                </c:pt>
                <c:pt idx="2499">
                  <c:v>103.4551000000065</c:v>
                </c:pt>
                <c:pt idx="2500">
                  <c:v>103.4835000000021</c:v>
                </c:pt>
                <c:pt idx="2501">
                  <c:v>103.5124999999971</c:v>
                </c:pt>
                <c:pt idx="2502">
                  <c:v>103.5304000000033</c:v>
                </c:pt>
                <c:pt idx="2503">
                  <c:v>103.54330000000481</c:v>
                </c:pt>
                <c:pt idx="2504">
                  <c:v>103.57919999999289</c:v>
                </c:pt>
                <c:pt idx="2505">
                  <c:v>103.5994999999966</c:v>
                </c:pt>
                <c:pt idx="2506">
                  <c:v>103.62760000000711</c:v>
                </c:pt>
                <c:pt idx="2507">
                  <c:v>103.6585999999952</c:v>
                </c:pt>
                <c:pt idx="2508">
                  <c:v>103.6772999999957</c:v>
                </c:pt>
                <c:pt idx="2509">
                  <c:v>103.70040000000149</c:v>
                </c:pt>
                <c:pt idx="2510">
                  <c:v>103.72980000000101</c:v>
                </c:pt>
                <c:pt idx="2511">
                  <c:v>103.7609999999986</c:v>
                </c:pt>
                <c:pt idx="2512">
                  <c:v>103.8022999999957</c:v>
                </c:pt>
                <c:pt idx="2513">
                  <c:v>103.81669999999581</c:v>
                </c:pt>
                <c:pt idx="2514">
                  <c:v>103.8280999999988</c:v>
                </c:pt>
                <c:pt idx="2515">
                  <c:v>103.8594000000012</c:v>
                </c:pt>
                <c:pt idx="2516">
                  <c:v>103.8727999999974</c:v>
                </c:pt>
                <c:pt idx="2517">
                  <c:v>103.89419999999519</c:v>
                </c:pt>
                <c:pt idx="2518">
                  <c:v>103.9210000000021</c:v>
                </c:pt>
                <c:pt idx="2519">
                  <c:v>103.94490000000221</c:v>
                </c:pt>
                <c:pt idx="2520">
                  <c:v>103.9695999999967</c:v>
                </c:pt>
                <c:pt idx="2521">
                  <c:v>103.9977999999974</c:v>
                </c:pt>
                <c:pt idx="2522">
                  <c:v>104.0246999999945</c:v>
                </c:pt>
                <c:pt idx="2523">
                  <c:v>104.0562000000064</c:v>
                </c:pt>
                <c:pt idx="2524">
                  <c:v>104.0702000000019</c:v>
                </c:pt>
                <c:pt idx="2525">
                  <c:v>104.0972000000038</c:v>
                </c:pt>
                <c:pt idx="2526">
                  <c:v>104.1183000000019</c:v>
                </c:pt>
                <c:pt idx="2527">
                  <c:v>104.15020000000369</c:v>
                </c:pt>
                <c:pt idx="2528">
                  <c:v>104.1754999999976</c:v>
                </c:pt>
                <c:pt idx="2529">
                  <c:v>104.2045999999973</c:v>
                </c:pt>
                <c:pt idx="2530">
                  <c:v>104.2241000000067</c:v>
                </c:pt>
                <c:pt idx="2531">
                  <c:v>104.254700000005</c:v>
                </c:pt>
                <c:pt idx="2532">
                  <c:v>104.2851999999984</c:v>
                </c:pt>
                <c:pt idx="2533">
                  <c:v>104.3074000000051</c:v>
                </c:pt>
                <c:pt idx="2534">
                  <c:v>104.3295999999973</c:v>
                </c:pt>
                <c:pt idx="2535">
                  <c:v>104.3666999999987</c:v>
                </c:pt>
                <c:pt idx="2536">
                  <c:v>104.3769999999931</c:v>
                </c:pt>
                <c:pt idx="2537">
                  <c:v>104.4116000000067</c:v>
                </c:pt>
                <c:pt idx="2538">
                  <c:v>104.4314000000013</c:v>
                </c:pt>
                <c:pt idx="2539">
                  <c:v>104.4646000000066</c:v>
                </c:pt>
                <c:pt idx="2540">
                  <c:v>104.4916999999987</c:v>
                </c:pt>
                <c:pt idx="2541">
                  <c:v>104.5207999999984</c:v>
                </c:pt>
                <c:pt idx="2542">
                  <c:v>104.5522999999957</c:v>
                </c:pt>
                <c:pt idx="2543">
                  <c:v>104.57369999999359</c:v>
                </c:pt>
                <c:pt idx="2544">
                  <c:v>104.5969999999943</c:v>
                </c:pt>
                <c:pt idx="2545">
                  <c:v>104.6202000000048</c:v>
                </c:pt>
                <c:pt idx="2546">
                  <c:v>104.6489000000001</c:v>
                </c:pt>
                <c:pt idx="2547">
                  <c:v>104.6831999999995</c:v>
                </c:pt>
                <c:pt idx="2548">
                  <c:v>104.70519999999669</c:v>
                </c:pt>
                <c:pt idx="2549">
                  <c:v>104.743100000007</c:v>
                </c:pt>
                <c:pt idx="2550">
                  <c:v>104.7590000000055</c:v>
                </c:pt>
                <c:pt idx="2551">
                  <c:v>104.7866999999969</c:v>
                </c:pt>
                <c:pt idx="2552">
                  <c:v>104.809500000003</c:v>
                </c:pt>
                <c:pt idx="2553">
                  <c:v>104.8389000000025</c:v>
                </c:pt>
                <c:pt idx="2554">
                  <c:v>104.8699000000051</c:v>
                </c:pt>
                <c:pt idx="2555">
                  <c:v>104.88939999999999</c:v>
                </c:pt>
                <c:pt idx="2556">
                  <c:v>104.9257999999973</c:v>
                </c:pt>
                <c:pt idx="2557">
                  <c:v>104.94590000000611</c:v>
                </c:pt>
                <c:pt idx="2558">
                  <c:v>104.9673000000039</c:v>
                </c:pt>
                <c:pt idx="2559">
                  <c:v>104.9909000000043</c:v>
                </c:pt>
                <c:pt idx="2560">
                  <c:v>105.0276000000013</c:v>
                </c:pt>
                <c:pt idx="2561">
                  <c:v>105.0426000000007</c:v>
                </c:pt>
                <c:pt idx="2562">
                  <c:v>105.07570000000121</c:v>
                </c:pt>
                <c:pt idx="2563">
                  <c:v>105.10450000000129</c:v>
                </c:pt>
                <c:pt idx="2564">
                  <c:v>105.1294999999955</c:v>
                </c:pt>
                <c:pt idx="2565">
                  <c:v>105.1551000000036</c:v>
                </c:pt>
                <c:pt idx="2566">
                  <c:v>105.1870000000054</c:v>
                </c:pt>
                <c:pt idx="2567">
                  <c:v>105.2114000000001</c:v>
                </c:pt>
                <c:pt idx="2568">
                  <c:v>105.2372999999934</c:v>
                </c:pt>
                <c:pt idx="2569">
                  <c:v>105.2648000000045</c:v>
                </c:pt>
                <c:pt idx="2570">
                  <c:v>105.2936000000045</c:v>
                </c:pt>
                <c:pt idx="2571">
                  <c:v>105.3169999999955</c:v>
                </c:pt>
                <c:pt idx="2572">
                  <c:v>105.34350000000271</c:v>
                </c:pt>
                <c:pt idx="2573">
                  <c:v>105.3689000000013</c:v>
                </c:pt>
                <c:pt idx="2574">
                  <c:v>105.39999999999419</c:v>
                </c:pt>
                <c:pt idx="2575">
                  <c:v>105.4177000000054</c:v>
                </c:pt>
                <c:pt idx="2576">
                  <c:v>105.4437999999936</c:v>
                </c:pt>
                <c:pt idx="2577">
                  <c:v>105.4737000000023</c:v>
                </c:pt>
                <c:pt idx="2578">
                  <c:v>105.50310000000169</c:v>
                </c:pt>
                <c:pt idx="2579">
                  <c:v>105.5215999999928</c:v>
                </c:pt>
                <c:pt idx="2580">
                  <c:v>105.5466000000015</c:v>
                </c:pt>
                <c:pt idx="2581">
                  <c:v>105.5748000000021</c:v>
                </c:pt>
                <c:pt idx="2582">
                  <c:v>105.5973999999987</c:v>
                </c:pt>
                <c:pt idx="2583">
                  <c:v>105.6247000000003</c:v>
                </c:pt>
                <c:pt idx="2584">
                  <c:v>105.64669999999749</c:v>
                </c:pt>
                <c:pt idx="2585">
                  <c:v>105.6674999999959</c:v>
                </c:pt>
                <c:pt idx="2586">
                  <c:v>105.695000000007</c:v>
                </c:pt>
                <c:pt idx="2587">
                  <c:v>105.7201000000059</c:v>
                </c:pt>
                <c:pt idx="2588">
                  <c:v>105.7437000000064</c:v>
                </c:pt>
                <c:pt idx="2589">
                  <c:v>105.7675000000017</c:v>
                </c:pt>
                <c:pt idx="2590">
                  <c:v>105.7911000000022</c:v>
                </c:pt>
                <c:pt idx="2591">
                  <c:v>105.8190999999933</c:v>
                </c:pt>
                <c:pt idx="2592">
                  <c:v>105.84549999999579</c:v>
                </c:pt>
                <c:pt idx="2593">
                  <c:v>105.86939999999591</c:v>
                </c:pt>
                <c:pt idx="2594">
                  <c:v>105.8938999999955</c:v>
                </c:pt>
                <c:pt idx="2595">
                  <c:v>105.91959999999381</c:v>
                </c:pt>
                <c:pt idx="2596">
                  <c:v>105.946100000001</c:v>
                </c:pt>
                <c:pt idx="2597">
                  <c:v>105.9709000000003</c:v>
                </c:pt>
                <c:pt idx="2598">
                  <c:v>105.9937999999966</c:v>
                </c:pt>
                <c:pt idx="2599">
                  <c:v>106.0206000000035</c:v>
                </c:pt>
                <c:pt idx="2600">
                  <c:v>106.0482999999949</c:v>
                </c:pt>
                <c:pt idx="2601">
                  <c:v>106.0722999999998</c:v>
                </c:pt>
                <c:pt idx="2602">
                  <c:v>106.0991000000067</c:v>
                </c:pt>
                <c:pt idx="2603">
                  <c:v>106.12559999999939</c:v>
                </c:pt>
                <c:pt idx="2604">
                  <c:v>106.1497999999992</c:v>
                </c:pt>
                <c:pt idx="2605">
                  <c:v>106.17209999999611</c:v>
                </c:pt>
                <c:pt idx="2606">
                  <c:v>106.195000000007</c:v>
                </c:pt>
                <c:pt idx="2607">
                  <c:v>106.2235999999975</c:v>
                </c:pt>
                <c:pt idx="2608">
                  <c:v>106.2492000000057</c:v>
                </c:pt>
                <c:pt idx="2609">
                  <c:v>106.2743999999948</c:v>
                </c:pt>
                <c:pt idx="2610">
                  <c:v>106.3016999999963</c:v>
                </c:pt>
                <c:pt idx="2611">
                  <c:v>106.3267000000051</c:v>
                </c:pt>
                <c:pt idx="2612">
                  <c:v>106.3494000000064</c:v>
                </c:pt>
                <c:pt idx="2613">
                  <c:v>106.37639999999369</c:v>
                </c:pt>
                <c:pt idx="2614">
                  <c:v>106.40649999999729</c:v>
                </c:pt>
                <c:pt idx="2615">
                  <c:v>106.4330999999947</c:v>
                </c:pt>
                <c:pt idx="2616">
                  <c:v>106.4527999999991</c:v>
                </c:pt>
                <c:pt idx="2617">
                  <c:v>106.4763999999996</c:v>
                </c:pt>
                <c:pt idx="2618">
                  <c:v>106.50169999999341</c:v>
                </c:pt>
                <c:pt idx="2619">
                  <c:v>106.52340000000549</c:v>
                </c:pt>
                <c:pt idx="2620">
                  <c:v>106.5552000000025</c:v>
                </c:pt>
                <c:pt idx="2621">
                  <c:v>106.57970000000201</c:v>
                </c:pt>
                <c:pt idx="2622">
                  <c:v>106.60150000000429</c:v>
                </c:pt>
                <c:pt idx="2623">
                  <c:v>106.6303000000044</c:v>
                </c:pt>
                <c:pt idx="2624">
                  <c:v>106.65420000000449</c:v>
                </c:pt>
                <c:pt idx="2625">
                  <c:v>106.68030000000731</c:v>
                </c:pt>
                <c:pt idx="2626">
                  <c:v>106.70440000000239</c:v>
                </c:pt>
                <c:pt idx="2627">
                  <c:v>106.7293000000063</c:v>
                </c:pt>
                <c:pt idx="2628">
                  <c:v>106.7553000000044</c:v>
                </c:pt>
                <c:pt idx="2629">
                  <c:v>106.78070000000299</c:v>
                </c:pt>
                <c:pt idx="2630">
                  <c:v>106.80989999999289</c:v>
                </c:pt>
                <c:pt idx="2631">
                  <c:v>106.8380999999936</c:v>
                </c:pt>
                <c:pt idx="2632">
                  <c:v>106.8626999999979</c:v>
                </c:pt>
                <c:pt idx="2633">
                  <c:v>106.8862999999983</c:v>
                </c:pt>
                <c:pt idx="2634">
                  <c:v>106.9094999999943</c:v>
                </c:pt>
                <c:pt idx="2635">
                  <c:v>106.93260000000009</c:v>
                </c:pt>
                <c:pt idx="2636">
                  <c:v>106.9599000000017</c:v>
                </c:pt>
                <c:pt idx="2637">
                  <c:v>106.98380000000181</c:v>
                </c:pt>
                <c:pt idx="2638">
                  <c:v>107.0117999999929</c:v>
                </c:pt>
                <c:pt idx="2639">
                  <c:v>107.0338999999949</c:v>
                </c:pt>
                <c:pt idx="2640">
                  <c:v>107.0622000000003</c:v>
                </c:pt>
                <c:pt idx="2641">
                  <c:v>107.08449999999721</c:v>
                </c:pt>
                <c:pt idx="2642">
                  <c:v>107.11310000000231</c:v>
                </c:pt>
                <c:pt idx="2643">
                  <c:v>107.12989999999991</c:v>
                </c:pt>
                <c:pt idx="2644">
                  <c:v>107.1540999999997</c:v>
                </c:pt>
                <c:pt idx="2645">
                  <c:v>107.1848000000027</c:v>
                </c:pt>
                <c:pt idx="2646">
                  <c:v>107.2115000000049</c:v>
                </c:pt>
                <c:pt idx="2647">
                  <c:v>107.243100000007</c:v>
                </c:pt>
                <c:pt idx="2648">
                  <c:v>107.26469999999971</c:v>
                </c:pt>
                <c:pt idx="2649">
                  <c:v>107.2859999999928</c:v>
                </c:pt>
                <c:pt idx="2650">
                  <c:v>107.32060000000639</c:v>
                </c:pt>
                <c:pt idx="2651">
                  <c:v>107.3408999999956</c:v>
                </c:pt>
                <c:pt idx="2652">
                  <c:v>107.3640000000014</c:v>
                </c:pt>
                <c:pt idx="2653">
                  <c:v>107.383600000001</c:v>
                </c:pt>
                <c:pt idx="2654">
                  <c:v>107.4193999999989</c:v>
                </c:pt>
                <c:pt idx="2655">
                  <c:v>107.4375</c:v>
                </c:pt>
                <c:pt idx="2656">
                  <c:v>107.4633999999933</c:v>
                </c:pt>
                <c:pt idx="2657">
                  <c:v>107.49109999999931</c:v>
                </c:pt>
                <c:pt idx="2658">
                  <c:v>107.5124999999971</c:v>
                </c:pt>
                <c:pt idx="2659">
                  <c:v>107.5353999999934</c:v>
                </c:pt>
                <c:pt idx="2660">
                  <c:v>107.5599999999977</c:v>
                </c:pt>
                <c:pt idx="2661">
                  <c:v>107.5954000000056</c:v>
                </c:pt>
                <c:pt idx="2662">
                  <c:v>107.6166999999987</c:v>
                </c:pt>
                <c:pt idx="2663">
                  <c:v>107.6447999999946</c:v>
                </c:pt>
                <c:pt idx="2664">
                  <c:v>107.6646999999939</c:v>
                </c:pt>
                <c:pt idx="2665">
                  <c:v>107.69060000000169</c:v>
                </c:pt>
                <c:pt idx="2666">
                  <c:v>107.7114000000001</c:v>
                </c:pt>
                <c:pt idx="2667">
                  <c:v>107.74039999999511</c:v>
                </c:pt>
                <c:pt idx="2668">
                  <c:v>107.760500000004</c:v>
                </c:pt>
                <c:pt idx="2669">
                  <c:v>107.79129999999709</c:v>
                </c:pt>
                <c:pt idx="2670">
                  <c:v>107.8190000000031</c:v>
                </c:pt>
                <c:pt idx="2671">
                  <c:v>107.8358000000007</c:v>
                </c:pt>
                <c:pt idx="2672">
                  <c:v>107.86710000000311</c:v>
                </c:pt>
                <c:pt idx="2673">
                  <c:v>107.89549999999871</c:v>
                </c:pt>
                <c:pt idx="2674">
                  <c:v>107.9201999999932</c:v>
                </c:pt>
                <c:pt idx="2675">
                  <c:v>107.9373000000051</c:v>
                </c:pt>
                <c:pt idx="2676">
                  <c:v>107.96199999999951</c:v>
                </c:pt>
                <c:pt idx="2677">
                  <c:v>107.9866000000038</c:v>
                </c:pt>
                <c:pt idx="2678">
                  <c:v>108.01140000000311</c:v>
                </c:pt>
                <c:pt idx="2679">
                  <c:v>108.0454000000027</c:v>
                </c:pt>
                <c:pt idx="2680">
                  <c:v>108.0685999999987</c:v>
                </c:pt>
                <c:pt idx="2681">
                  <c:v>108.0800000000017</c:v>
                </c:pt>
                <c:pt idx="2682">
                  <c:v>108.1190000000061</c:v>
                </c:pt>
                <c:pt idx="2683">
                  <c:v>108.1410999999935</c:v>
                </c:pt>
                <c:pt idx="2684">
                  <c:v>108.1689000000042</c:v>
                </c:pt>
                <c:pt idx="2685">
                  <c:v>108.19060000000169</c:v>
                </c:pt>
                <c:pt idx="2686">
                  <c:v>108.2206000000006</c:v>
                </c:pt>
                <c:pt idx="2687">
                  <c:v>108.2482000000018</c:v>
                </c:pt>
                <c:pt idx="2688">
                  <c:v>108.2565000000031</c:v>
                </c:pt>
                <c:pt idx="2689">
                  <c:v>108.2888999999996</c:v>
                </c:pt>
                <c:pt idx="2690">
                  <c:v>108.3070000000007</c:v>
                </c:pt>
                <c:pt idx="2691">
                  <c:v>108.34070000000069</c:v>
                </c:pt>
                <c:pt idx="2692">
                  <c:v>108.36130000000411</c:v>
                </c:pt>
                <c:pt idx="2693">
                  <c:v>108.3830000000016</c:v>
                </c:pt>
                <c:pt idx="2694">
                  <c:v>108.4060999999929</c:v>
                </c:pt>
                <c:pt idx="2695">
                  <c:v>108.4309999999969</c:v>
                </c:pt>
                <c:pt idx="2696">
                  <c:v>108.45219999999971</c:v>
                </c:pt>
                <c:pt idx="2697">
                  <c:v>108.4719999999943</c:v>
                </c:pt>
                <c:pt idx="2698">
                  <c:v>108.4970999999932</c:v>
                </c:pt>
                <c:pt idx="2699">
                  <c:v>108.52190000000699</c:v>
                </c:pt>
                <c:pt idx="2700">
                  <c:v>108.5513999999966</c:v>
                </c:pt>
                <c:pt idx="2701">
                  <c:v>108.5718999999954</c:v>
                </c:pt>
                <c:pt idx="2702">
                  <c:v>108.59179999999471</c:v>
                </c:pt>
                <c:pt idx="2703">
                  <c:v>108.6187999999966</c:v>
                </c:pt>
                <c:pt idx="2704">
                  <c:v>108.63890000000541</c:v>
                </c:pt>
                <c:pt idx="2705">
                  <c:v>108.66400000000429</c:v>
                </c:pt>
                <c:pt idx="2706">
                  <c:v>108.692200000005</c:v>
                </c:pt>
                <c:pt idx="2707">
                  <c:v>108.70799999999871</c:v>
                </c:pt>
                <c:pt idx="2708">
                  <c:v>108.7342000000062</c:v>
                </c:pt>
                <c:pt idx="2709">
                  <c:v>108.7559999999939</c:v>
                </c:pt>
                <c:pt idx="2710">
                  <c:v>108.7725999999966</c:v>
                </c:pt>
                <c:pt idx="2711">
                  <c:v>108.7942999999941</c:v>
                </c:pt>
                <c:pt idx="2712">
                  <c:v>108.8203000000067</c:v>
                </c:pt>
                <c:pt idx="2713">
                  <c:v>108.84579999999551</c:v>
                </c:pt>
                <c:pt idx="2714">
                  <c:v>108.8623999999982</c:v>
                </c:pt>
                <c:pt idx="2715">
                  <c:v>108.88689999999769</c:v>
                </c:pt>
                <c:pt idx="2716">
                  <c:v>108.90750000000121</c:v>
                </c:pt>
                <c:pt idx="2717">
                  <c:v>108.9291999999987</c:v>
                </c:pt>
                <c:pt idx="2718">
                  <c:v>108.94939999999769</c:v>
                </c:pt>
                <c:pt idx="2719">
                  <c:v>108.97800000000279</c:v>
                </c:pt>
                <c:pt idx="2720">
                  <c:v>109.00089999999911</c:v>
                </c:pt>
                <c:pt idx="2721">
                  <c:v>109.0243000000046</c:v>
                </c:pt>
                <c:pt idx="2722">
                  <c:v>109.0418999999965</c:v>
                </c:pt>
                <c:pt idx="2723">
                  <c:v>109.0589000000036</c:v>
                </c:pt>
                <c:pt idx="2724">
                  <c:v>109.0788999999932</c:v>
                </c:pt>
                <c:pt idx="2725">
                  <c:v>109.100099999996</c:v>
                </c:pt>
                <c:pt idx="2726">
                  <c:v>109.12080000000419</c:v>
                </c:pt>
                <c:pt idx="2727">
                  <c:v>109.1431000000011</c:v>
                </c:pt>
                <c:pt idx="2728">
                  <c:v>109.16809999999531</c:v>
                </c:pt>
                <c:pt idx="2729">
                  <c:v>109.18739999999531</c:v>
                </c:pt>
                <c:pt idx="2730">
                  <c:v>109.20970000000671</c:v>
                </c:pt>
                <c:pt idx="2731">
                  <c:v>109.2317999999941</c:v>
                </c:pt>
                <c:pt idx="2732">
                  <c:v>109.2464000000036</c:v>
                </c:pt>
                <c:pt idx="2733">
                  <c:v>109.2642000000051</c:v>
                </c:pt>
                <c:pt idx="2734">
                  <c:v>109.2871000000014</c:v>
                </c:pt>
                <c:pt idx="2735">
                  <c:v>109.30439999999361</c:v>
                </c:pt>
                <c:pt idx="2736">
                  <c:v>109.3236000000034</c:v>
                </c:pt>
                <c:pt idx="2737">
                  <c:v>109.3478999999934</c:v>
                </c:pt>
                <c:pt idx="2738">
                  <c:v>109.366399999999</c:v>
                </c:pt>
                <c:pt idx="2739">
                  <c:v>109.38240000000221</c:v>
                </c:pt>
                <c:pt idx="2740">
                  <c:v>109.4046999999991</c:v>
                </c:pt>
                <c:pt idx="2741">
                  <c:v>109.42630000000641</c:v>
                </c:pt>
                <c:pt idx="2742">
                  <c:v>109.44239999999991</c:v>
                </c:pt>
                <c:pt idx="2743">
                  <c:v>109.4627999999939</c:v>
                </c:pt>
                <c:pt idx="2744">
                  <c:v>109.4860000000044</c:v>
                </c:pt>
                <c:pt idx="2745">
                  <c:v>109.50560000000409</c:v>
                </c:pt>
                <c:pt idx="2746">
                  <c:v>109.52449999999951</c:v>
                </c:pt>
                <c:pt idx="2747">
                  <c:v>109.54309999999531</c:v>
                </c:pt>
                <c:pt idx="2748">
                  <c:v>109.55839999999441</c:v>
                </c:pt>
                <c:pt idx="2749">
                  <c:v>109.57369999999359</c:v>
                </c:pt>
                <c:pt idx="2750">
                  <c:v>109.5926999999938</c:v>
                </c:pt>
                <c:pt idx="2751">
                  <c:v>109.6156999999948</c:v>
                </c:pt>
                <c:pt idx="2752">
                  <c:v>109.6391000000003</c:v>
                </c:pt>
                <c:pt idx="2753">
                  <c:v>109.6566000000021</c:v>
                </c:pt>
                <c:pt idx="2754">
                  <c:v>109.67459999999851</c:v>
                </c:pt>
                <c:pt idx="2755">
                  <c:v>109.6943000000028</c:v>
                </c:pt>
                <c:pt idx="2756">
                  <c:v>109.7136000000028</c:v>
                </c:pt>
                <c:pt idx="2757">
                  <c:v>109.73050000000509</c:v>
                </c:pt>
                <c:pt idx="2758">
                  <c:v>109.7473000000027</c:v>
                </c:pt>
                <c:pt idx="2759">
                  <c:v>109.7648999999947</c:v>
                </c:pt>
                <c:pt idx="2760">
                  <c:v>109.7808999999979</c:v>
                </c:pt>
                <c:pt idx="2761">
                  <c:v>109.7940999999992</c:v>
                </c:pt>
                <c:pt idx="2762">
                  <c:v>109.81080000000659</c:v>
                </c:pt>
                <c:pt idx="2763">
                  <c:v>109.83019999999669</c:v>
                </c:pt>
                <c:pt idx="2764">
                  <c:v>109.8506999999954</c:v>
                </c:pt>
                <c:pt idx="2765">
                  <c:v>109.8698000000004</c:v>
                </c:pt>
                <c:pt idx="2766">
                  <c:v>109.8850999999995</c:v>
                </c:pt>
                <c:pt idx="2767">
                  <c:v>109.9018999999971</c:v>
                </c:pt>
                <c:pt idx="2768">
                  <c:v>109.9232999999949</c:v>
                </c:pt>
                <c:pt idx="2769">
                  <c:v>109.93739999999531</c:v>
                </c:pt>
                <c:pt idx="2770">
                  <c:v>109.9501000000018</c:v>
                </c:pt>
                <c:pt idx="2771">
                  <c:v>109.9701000000059</c:v>
                </c:pt>
                <c:pt idx="2772">
                  <c:v>109.9857999999949</c:v>
                </c:pt>
                <c:pt idx="2773">
                  <c:v>109.9961999999941</c:v>
                </c:pt>
                <c:pt idx="2774">
                  <c:v>110.00969999999511</c:v>
                </c:pt>
                <c:pt idx="2775">
                  <c:v>110.0301000000036</c:v>
                </c:pt>
                <c:pt idx="2776">
                  <c:v>110.0458999999973</c:v>
                </c:pt>
                <c:pt idx="2777">
                  <c:v>110.0592000000033</c:v>
                </c:pt>
                <c:pt idx="2778">
                  <c:v>110.0727000000043</c:v>
                </c:pt>
                <c:pt idx="2779">
                  <c:v>110.08999999999649</c:v>
                </c:pt>
                <c:pt idx="2780">
                  <c:v>110.1061000000045</c:v>
                </c:pt>
                <c:pt idx="2781">
                  <c:v>110.1174000000028</c:v>
                </c:pt>
                <c:pt idx="2782">
                  <c:v>110.1267999999982</c:v>
                </c:pt>
                <c:pt idx="2783">
                  <c:v>110.14119999999819</c:v>
                </c:pt>
                <c:pt idx="2784">
                  <c:v>110.1581000000006</c:v>
                </c:pt>
                <c:pt idx="2785">
                  <c:v>110.1769000000058</c:v>
                </c:pt>
                <c:pt idx="2786">
                  <c:v>110.1901999999973</c:v>
                </c:pt>
                <c:pt idx="2787">
                  <c:v>110.20440000000239</c:v>
                </c:pt>
                <c:pt idx="2788">
                  <c:v>110.21600000000031</c:v>
                </c:pt>
                <c:pt idx="2789">
                  <c:v>110.2244000000064</c:v>
                </c:pt>
                <c:pt idx="2790">
                  <c:v>110.24030000000489</c:v>
                </c:pt>
                <c:pt idx="2791">
                  <c:v>110.25960000000489</c:v>
                </c:pt>
                <c:pt idx="2792">
                  <c:v>110.2739000000001</c:v>
                </c:pt>
                <c:pt idx="2793">
                  <c:v>110.28949999999899</c:v>
                </c:pt>
                <c:pt idx="2794">
                  <c:v>110.304999999993</c:v>
                </c:pt>
                <c:pt idx="2795">
                  <c:v>110.31489999999761</c:v>
                </c:pt>
                <c:pt idx="2796">
                  <c:v>110.3252999999968</c:v>
                </c:pt>
                <c:pt idx="2797">
                  <c:v>110.34429999999701</c:v>
                </c:pt>
                <c:pt idx="2798">
                  <c:v>110.3579999999929</c:v>
                </c:pt>
                <c:pt idx="2799">
                  <c:v>110.368100000007</c:v>
                </c:pt>
                <c:pt idx="2800">
                  <c:v>110.3796000000002</c:v>
                </c:pt>
                <c:pt idx="2801">
                  <c:v>110.3932999999961</c:v>
                </c:pt>
                <c:pt idx="2802">
                  <c:v>110.4073999999964</c:v>
                </c:pt>
                <c:pt idx="2803">
                  <c:v>110.4211000000068</c:v>
                </c:pt>
                <c:pt idx="2804">
                  <c:v>110.4355000000069</c:v>
                </c:pt>
                <c:pt idx="2805">
                  <c:v>110.45269999999439</c:v>
                </c:pt>
                <c:pt idx="2806">
                  <c:v>110.4593000000023</c:v>
                </c:pt>
                <c:pt idx="2807">
                  <c:v>110.4738999999972</c:v>
                </c:pt>
                <c:pt idx="2808">
                  <c:v>110.48450000000589</c:v>
                </c:pt>
                <c:pt idx="2809">
                  <c:v>110.4953999999998</c:v>
                </c:pt>
                <c:pt idx="2810">
                  <c:v>110.5126000000018</c:v>
                </c:pt>
                <c:pt idx="2811">
                  <c:v>110.5228999999963</c:v>
                </c:pt>
                <c:pt idx="2812">
                  <c:v>110.5363999999972</c:v>
                </c:pt>
                <c:pt idx="2813">
                  <c:v>110.5482999999949</c:v>
                </c:pt>
                <c:pt idx="2814">
                  <c:v>110.55989999999289</c:v>
                </c:pt>
                <c:pt idx="2815">
                  <c:v>110.56819999999421</c:v>
                </c:pt>
                <c:pt idx="2816">
                  <c:v>110.57799999999411</c:v>
                </c:pt>
                <c:pt idx="2817">
                  <c:v>110.5887999999977</c:v>
                </c:pt>
                <c:pt idx="2818">
                  <c:v>110.6018999999942</c:v>
                </c:pt>
                <c:pt idx="2819">
                  <c:v>110.6126999999979</c:v>
                </c:pt>
                <c:pt idx="2820">
                  <c:v>110.6272999999928</c:v>
                </c:pt>
                <c:pt idx="2821">
                  <c:v>110.6398000000045</c:v>
                </c:pt>
                <c:pt idx="2822">
                  <c:v>110.6497999999992</c:v>
                </c:pt>
                <c:pt idx="2823">
                  <c:v>110.65420000000449</c:v>
                </c:pt>
                <c:pt idx="2824">
                  <c:v>110.6668000000063</c:v>
                </c:pt>
                <c:pt idx="2825">
                  <c:v>110.6765000000014</c:v>
                </c:pt>
                <c:pt idx="2826">
                  <c:v>110.68660000000089</c:v>
                </c:pt>
                <c:pt idx="2827">
                  <c:v>110.70269999999439</c:v>
                </c:pt>
                <c:pt idx="2828">
                  <c:v>110.70970000000671</c:v>
                </c:pt>
                <c:pt idx="2829">
                  <c:v>110.7329999999929</c:v>
                </c:pt>
                <c:pt idx="2830">
                  <c:v>110.7329000000027</c:v>
                </c:pt>
                <c:pt idx="2831">
                  <c:v>110.7462999999989</c:v>
                </c:pt>
                <c:pt idx="2832">
                  <c:v>110.75340000000141</c:v>
                </c:pt>
                <c:pt idx="2833">
                  <c:v>110.767399999997</c:v>
                </c:pt>
                <c:pt idx="2834">
                  <c:v>110.7758999999933</c:v>
                </c:pt>
                <c:pt idx="2835">
                  <c:v>110.78830000000021</c:v>
                </c:pt>
                <c:pt idx="2836">
                  <c:v>110.7900999999983</c:v>
                </c:pt>
                <c:pt idx="2837">
                  <c:v>110.8031000000046</c:v>
                </c:pt>
                <c:pt idx="2838">
                  <c:v>110.8157000000065</c:v>
                </c:pt>
                <c:pt idx="2839">
                  <c:v>110.8251000000018</c:v>
                </c:pt>
                <c:pt idx="2840">
                  <c:v>110.83550000000101</c:v>
                </c:pt>
                <c:pt idx="2841">
                  <c:v>110.8469999999943</c:v>
                </c:pt>
                <c:pt idx="2842">
                  <c:v>110.8537000000069</c:v>
                </c:pt>
                <c:pt idx="2843">
                  <c:v>110.867499999993</c:v>
                </c:pt>
                <c:pt idx="2844">
                  <c:v>110.88219999999269</c:v>
                </c:pt>
                <c:pt idx="2845">
                  <c:v>110.88469999999511</c:v>
                </c:pt>
                <c:pt idx="2846">
                  <c:v>110.88969999999971</c:v>
                </c:pt>
                <c:pt idx="2847">
                  <c:v>110.9076000000059</c:v>
                </c:pt>
                <c:pt idx="2848">
                  <c:v>110.91400000000429</c:v>
                </c:pt>
                <c:pt idx="2849">
                  <c:v>110.9192000000039</c:v>
                </c:pt>
                <c:pt idx="2850">
                  <c:v>110.93030000000731</c:v>
                </c:pt>
                <c:pt idx="2851">
                  <c:v>110.9397000000026</c:v>
                </c:pt>
                <c:pt idx="2852">
                  <c:v>110.9517999999953</c:v>
                </c:pt>
                <c:pt idx="2853">
                  <c:v>110.9581000000035</c:v>
                </c:pt>
                <c:pt idx="2854">
                  <c:v>110.9646999999968</c:v>
                </c:pt>
                <c:pt idx="2855">
                  <c:v>110.9744000000064</c:v>
                </c:pt>
                <c:pt idx="2856">
                  <c:v>110.9876999999979</c:v>
                </c:pt>
                <c:pt idx="2857">
                  <c:v>110.9934999999969</c:v>
                </c:pt>
                <c:pt idx="2858">
                  <c:v>111.0038000000059</c:v>
                </c:pt>
                <c:pt idx="2859">
                  <c:v>111.01290000000149</c:v>
                </c:pt>
                <c:pt idx="2860">
                  <c:v>111.0175000000017</c:v>
                </c:pt>
                <c:pt idx="2861">
                  <c:v>111.024900000004</c:v>
                </c:pt>
                <c:pt idx="2862">
                  <c:v>111.03579999999781</c:v>
                </c:pt>
                <c:pt idx="2863">
                  <c:v>111.04200000000129</c:v>
                </c:pt>
                <c:pt idx="2864">
                  <c:v>111.05530000000731</c:v>
                </c:pt>
                <c:pt idx="2865">
                  <c:v>111.057799999995</c:v>
                </c:pt>
                <c:pt idx="2866">
                  <c:v>111.0651999999973</c:v>
                </c:pt>
                <c:pt idx="2867">
                  <c:v>111.0715999999957</c:v>
                </c:pt>
                <c:pt idx="2868">
                  <c:v>111.07799999999411</c:v>
                </c:pt>
                <c:pt idx="2869">
                  <c:v>111.0865000000049</c:v>
                </c:pt>
                <c:pt idx="2870">
                  <c:v>111.0926999999938</c:v>
                </c:pt>
                <c:pt idx="2871">
                  <c:v>111.10150000000429</c:v>
                </c:pt>
                <c:pt idx="2872">
                  <c:v>111.1071999999986</c:v>
                </c:pt>
                <c:pt idx="2873">
                  <c:v>111.11259999999309</c:v>
                </c:pt>
                <c:pt idx="2874">
                  <c:v>111.1187000000064</c:v>
                </c:pt>
                <c:pt idx="2875">
                  <c:v>111.1285999999964</c:v>
                </c:pt>
                <c:pt idx="2876">
                  <c:v>111.133600000001</c:v>
                </c:pt>
                <c:pt idx="2877">
                  <c:v>111.13390000000069</c:v>
                </c:pt>
                <c:pt idx="2878">
                  <c:v>111.1399999999994</c:v>
                </c:pt>
                <c:pt idx="2879">
                  <c:v>111.14720000000671</c:v>
                </c:pt>
                <c:pt idx="2880">
                  <c:v>111.1540999999997</c:v>
                </c:pt>
                <c:pt idx="2881">
                  <c:v>111.1587</c:v>
                </c:pt>
                <c:pt idx="2882">
                  <c:v>111.167100000006</c:v>
                </c:pt>
                <c:pt idx="2883">
                  <c:v>111.1717999999964</c:v>
                </c:pt>
                <c:pt idx="2884">
                  <c:v>111.1784999999945</c:v>
                </c:pt>
                <c:pt idx="2885">
                  <c:v>111.1837999999989</c:v>
                </c:pt>
                <c:pt idx="2886">
                  <c:v>111.18940000000291</c:v>
                </c:pt>
                <c:pt idx="2887">
                  <c:v>111.1889999999985</c:v>
                </c:pt>
                <c:pt idx="2888">
                  <c:v>111.19310000000409</c:v>
                </c:pt>
                <c:pt idx="2889">
                  <c:v>111.196299999996</c:v>
                </c:pt>
                <c:pt idx="2890">
                  <c:v>111.19899999999321</c:v>
                </c:pt>
                <c:pt idx="2891">
                  <c:v>111.2072999999946</c:v>
                </c:pt>
                <c:pt idx="2892">
                  <c:v>111.2121000000043</c:v>
                </c:pt>
                <c:pt idx="2893">
                  <c:v>111.2108000000007</c:v>
                </c:pt>
                <c:pt idx="2894">
                  <c:v>111.2143000000069</c:v>
                </c:pt>
                <c:pt idx="2895">
                  <c:v>111.2222000000038</c:v>
                </c:pt>
                <c:pt idx="2896">
                  <c:v>111.22580000000021</c:v>
                </c:pt>
                <c:pt idx="2897">
                  <c:v>111.2287000000069</c:v>
                </c:pt>
                <c:pt idx="2898">
                  <c:v>111.2277000000031</c:v>
                </c:pt>
                <c:pt idx="2899">
                  <c:v>111.2293999999965</c:v>
                </c:pt>
                <c:pt idx="2900">
                  <c:v>111.2357000000047</c:v>
                </c:pt>
                <c:pt idx="2901">
                  <c:v>111.24180000000339</c:v>
                </c:pt>
                <c:pt idx="2902">
                  <c:v>111.2464000000036</c:v>
                </c:pt>
                <c:pt idx="2903">
                  <c:v>111.2449000000051</c:v>
                </c:pt>
                <c:pt idx="2904">
                  <c:v>111.24439999999591</c:v>
                </c:pt>
                <c:pt idx="2905">
                  <c:v>111.24940000000061</c:v>
                </c:pt>
                <c:pt idx="2906">
                  <c:v>111.2517999999982</c:v>
                </c:pt>
                <c:pt idx="2907">
                  <c:v>111.2520999999979</c:v>
                </c:pt>
                <c:pt idx="2908">
                  <c:v>111.2526999999973</c:v>
                </c:pt>
                <c:pt idx="2909">
                  <c:v>111.2550000000047</c:v>
                </c:pt>
                <c:pt idx="2910">
                  <c:v>111.26320000000121</c:v>
                </c:pt>
                <c:pt idx="2911">
                  <c:v>111.2638000000006</c:v>
                </c:pt>
                <c:pt idx="2912">
                  <c:v>111.2611000000034</c:v>
                </c:pt>
                <c:pt idx="2913">
                  <c:v>111.2657999999938</c:v>
                </c:pt>
                <c:pt idx="2914">
                  <c:v>111.2688000000053</c:v>
                </c:pt>
                <c:pt idx="2915">
                  <c:v>111.2700000000041</c:v>
                </c:pt>
                <c:pt idx="2916">
                  <c:v>111.2725999999966</c:v>
                </c:pt>
                <c:pt idx="2917">
                  <c:v>111.2737999999954</c:v>
                </c:pt>
                <c:pt idx="2918">
                  <c:v>111.27370000000521</c:v>
                </c:pt>
                <c:pt idx="2919">
                  <c:v>111.2780999999959</c:v>
                </c:pt>
                <c:pt idx="2920">
                  <c:v>111.2790999999997</c:v>
                </c:pt>
                <c:pt idx="2921">
                  <c:v>111.27999999999879</c:v>
                </c:pt>
                <c:pt idx="2922">
                  <c:v>111.2823000000062</c:v>
                </c:pt>
                <c:pt idx="2923">
                  <c:v>111.2848999999987</c:v>
                </c:pt>
                <c:pt idx="2924">
                  <c:v>111.2851999999984</c:v>
                </c:pt>
                <c:pt idx="2925">
                  <c:v>111.28399999999969</c:v>
                </c:pt>
                <c:pt idx="2926">
                  <c:v>111.2828000000009</c:v>
                </c:pt>
                <c:pt idx="2927">
                  <c:v>111.2829000000056</c:v>
                </c:pt>
                <c:pt idx="2928">
                  <c:v>111.2859000000026</c:v>
                </c:pt>
                <c:pt idx="2929">
                  <c:v>111.2847000000038</c:v>
                </c:pt>
                <c:pt idx="2930">
                  <c:v>111.2844999999943</c:v>
                </c:pt>
                <c:pt idx="2931">
                  <c:v>111.2871000000014</c:v>
                </c:pt>
                <c:pt idx="2932">
                  <c:v>111.28979999999861</c:v>
                </c:pt>
                <c:pt idx="2933">
                  <c:v>111.2900999999983</c:v>
                </c:pt>
                <c:pt idx="2934">
                  <c:v>111.29309999999531</c:v>
                </c:pt>
                <c:pt idx="2935">
                  <c:v>111.29379999999949</c:v>
                </c:pt>
                <c:pt idx="2936">
                  <c:v>111.2911000000022</c:v>
                </c:pt>
                <c:pt idx="2937">
                  <c:v>111.2914000000019</c:v>
                </c:pt>
                <c:pt idx="2938">
                  <c:v>111.2921999999962</c:v>
                </c:pt>
                <c:pt idx="2939">
                  <c:v>111.29230000000101</c:v>
                </c:pt>
                <c:pt idx="2940">
                  <c:v>111.2946999999986</c:v>
                </c:pt>
                <c:pt idx="2941">
                  <c:v>111.2994999999937</c:v>
                </c:pt>
                <c:pt idx="2942">
                  <c:v>111.2988999999943</c:v>
                </c:pt>
                <c:pt idx="2943">
                  <c:v>111.2986999999994</c:v>
                </c:pt>
                <c:pt idx="2944">
                  <c:v>111.2997000000032</c:v>
                </c:pt>
                <c:pt idx="2945">
                  <c:v>111.30130000000641</c:v>
                </c:pt>
                <c:pt idx="2946">
                  <c:v>111.300900000002</c:v>
                </c:pt>
                <c:pt idx="2947">
                  <c:v>111.3022999999957</c:v>
                </c:pt>
                <c:pt idx="2948">
                  <c:v>111.30439999999361</c:v>
                </c:pt>
                <c:pt idx="2949">
                  <c:v>111.30710000000541</c:v>
                </c:pt>
                <c:pt idx="2950">
                  <c:v>111.30909999999859</c:v>
                </c:pt>
                <c:pt idx="2951">
                  <c:v>111.3074999999953</c:v>
                </c:pt>
                <c:pt idx="2952">
                  <c:v>111.31110000000631</c:v>
                </c:pt>
                <c:pt idx="2953">
                  <c:v>111.3089000000036</c:v>
                </c:pt>
                <c:pt idx="2954">
                  <c:v>111.3127999999997</c:v>
                </c:pt>
                <c:pt idx="2955">
                  <c:v>111.3129000000044</c:v>
                </c:pt>
                <c:pt idx="2956">
                  <c:v>111.3139999999985</c:v>
                </c:pt>
                <c:pt idx="2957">
                  <c:v>111.3160999999964</c:v>
                </c:pt>
                <c:pt idx="2958">
                  <c:v>111.3191999999981</c:v>
                </c:pt>
                <c:pt idx="2959">
                  <c:v>111.3251000000018</c:v>
                </c:pt>
                <c:pt idx="2960">
                  <c:v>111.3217000000004</c:v>
                </c:pt>
                <c:pt idx="2961">
                  <c:v>111.3190999999933</c:v>
                </c:pt>
                <c:pt idx="2962">
                  <c:v>111.3215000000055</c:v>
                </c:pt>
                <c:pt idx="2963">
                  <c:v>111.3295999999973</c:v>
                </c:pt>
                <c:pt idx="2964">
                  <c:v>111.332899999994</c:v>
                </c:pt>
                <c:pt idx="2965">
                  <c:v>111.3282999999938</c:v>
                </c:pt>
                <c:pt idx="2966">
                  <c:v>111.3313999999955</c:v>
                </c:pt>
                <c:pt idx="2967">
                  <c:v>111.33419999999749</c:v>
                </c:pt>
                <c:pt idx="2968">
                  <c:v>111.33370000000291</c:v>
                </c:pt>
                <c:pt idx="2969">
                  <c:v>111.335699999996</c:v>
                </c:pt>
              </c:numCache>
            </c:numRef>
          </c:yVal>
          <c:smooth val="1"/>
          <c:extLst>
            <c:ext xmlns:c16="http://schemas.microsoft.com/office/drawing/2014/chart" uri="{C3380CC4-5D6E-409C-BE32-E72D297353CC}">
              <c16:uniqueId val="{00000000-1F01-4391-90CF-8D479588E0F7}"/>
            </c:ext>
          </c:extLst>
        </c:ser>
        <c:ser>
          <c:idx val="1"/>
          <c:order val="1"/>
          <c:tx>
            <c:v>NED</c:v>
          </c:tx>
          <c:spPr>
            <a:ln w="19050" cap="rnd">
              <a:solidFill>
                <a:srgbClr val="7030A0"/>
              </a:solidFill>
              <a:round/>
            </a:ln>
            <a:effectLst/>
          </c:spPr>
          <c:marker>
            <c:symbol val="none"/>
          </c:marker>
          <c:dPt>
            <c:idx val="282"/>
            <c:marker>
              <c:symbol val="none"/>
            </c:marker>
            <c:bubble3D val="0"/>
            <c:spPr>
              <a:ln w="25400" cap="rnd">
                <a:solidFill>
                  <a:srgbClr val="7030A0"/>
                </a:solidFill>
                <a:round/>
              </a:ln>
              <a:effectLst/>
            </c:spPr>
            <c:extLst>
              <c:ext xmlns:c16="http://schemas.microsoft.com/office/drawing/2014/chart" uri="{C3380CC4-5D6E-409C-BE32-E72D297353CC}">
                <c16:uniqueId val="{00000002-1F01-4391-90CF-8D479588E0F7}"/>
              </c:ext>
            </c:extLst>
          </c:dPt>
          <c:xVal>
            <c:numRef>
              <c:f>IH10ProfileLine_StackProfile_Ta!$B$2972:$B$3305</c:f>
              <c:numCache>
                <c:formatCode>General</c:formatCode>
                <c:ptCount val="334"/>
                <c:pt idx="0">
                  <c:v>0</c:v>
                </c:pt>
                <c:pt idx="1">
                  <c:v>8.8810459529247687</c:v>
                </c:pt>
                <c:pt idx="2">
                  <c:v>17.762191442563989</c:v>
                </c:pt>
                <c:pt idx="3">
                  <c:v>26.643247011067789</c:v>
                </c:pt>
                <c:pt idx="4">
                  <c:v>35.524392500707023</c:v>
                </c:pt>
                <c:pt idx="5">
                  <c:v>44.405438453810874</c:v>
                </c:pt>
                <c:pt idx="6">
                  <c:v>53.286583943270998</c:v>
                </c:pt>
                <c:pt idx="7">
                  <c:v>62.167620282090503</c:v>
                </c:pt>
                <c:pt idx="8">
                  <c:v>71.04876577172972</c:v>
                </c:pt>
                <c:pt idx="9">
                  <c:v>79.929811724833584</c:v>
                </c:pt>
                <c:pt idx="10">
                  <c:v>88.810947601044134</c:v>
                </c:pt>
                <c:pt idx="11">
                  <c:v>97.691993554147999</c:v>
                </c:pt>
                <c:pt idx="12">
                  <c:v>106.57313904378719</c:v>
                </c:pt>
                <c:pt idx="13">
                  <c:v>115.45417538242759</c:v>
                </c:pt>
                <c:pt idx="14">
                  <c:v>124.3353112578903</c:v>
                </c:pt>
                <c:pt idx="15">
                  <c:v>133.21635721099409</c:v>
                </c:pt>
                <c:pt idx="16">
                  <c:v>142.09749308627769</c:v>
                </c:pt>
                <c:pt idx="17">
                  <c:v>150.9786289617403</c:v>
                </c:pt>
                <c:pt idx="18">
                  <c:v>159.85966530055981</c:v>
                </c:pt>
                <c:pt idx="19">
                  <c:v>168.7408011758433</c:v>
                </c:pt>
                <c:pt idx="20">
                  <c:v>177.62183751466279</c:v>
                </c:pt>
                <c:pt idx="21">
                  <c:v>186.50297339012539</c:v>
                </c:pt>
                <c:pt idx="22">
                  <c:v>195.38410926633591</c:v>
                </c:pt>
                <c:pt idx="23">
                  <c:v>204.26513599198671</c:v>
                </c:pt>
                <c:pt idx="24">
                  <c:v>213.14627186744929</c:v>
                </c:pt>
                <c:pt idx="25">
                  <c:v>222.02729859292091</c:v>
                </c:pt>
                <c:pt idx="26">
                  <c:v>230.90843446838349</c:v>
                </c:pt>
                <c:pt idx="27">
                  <c:v>239.7895607306061</c:v>
                </c:pt>
                <c:pt idx="28">
                  <c:v>248.67059706942561</c:v>
                </c:pt>
                <c:pt idx="29">
                  <c:v>257.55172333182708</c:v>
                </c:pt>
                <c:pt idx="30">
                  <c:v>266.43284959404969</c:v>
                </c:pt>
                <c:pt idx="31">
                  <c:v>275.3138763197004</c:v>
                </c:pt>
                <c:pt idx="32">
                  <c:v>284.19500258192289</c:v>
                </c:pt>
                <c:pt idx="33">
                  <c:v>293.07612884525162</c:v>
                </c:pt>
                <c:pt idx="34">
                  <c:v>301.95725510765311</c:v>
                </c:pt>
                <c:pt idx="35">
                  <c:v>310.83828183312482</c:v>
                </c:pt>
                <c:pt idx="36">
                  <c:v>319.71940809552632</c:v>
                </c:pt>
                <c:pt idx="37">
                  <c:v>328.60053435774893</c:v>
                </c:pt>
                <c:pt idx="38">
                  <c:v>337.48155147134639</c:v>
                </c:pt>
                <c:pt idx="39">
                  <c:v>346.36267773356889</c:v>
                </c:pt>
                <c:pt idx="40">
                  <c:v>355.2438039959705</c:v>
                </c:pt>
                <c:pt idx="41">
                  <c:v>364.12492064717458</c:v>
                </c:pt>
                <c:pt idx="42">
                  <c:v>373.00603729763071</c:v>
                </c:pt>
                <c:pt idx="43">
                  <c:v>381.88706402310243</c:v>
                </c:pt>
                <c:pt idx="44">
                  <c:v>390.7681806735585</c:v>
                </c:pt>
                <c:pt idx="45">
                  <c:v>399.64929732383558</c:v>
                </c:pt>
                <c:pt idx="46">
                  <c:v>408.53041397429172</c:v>
                </c:pt>
                <c:pt idx="47">
                  <c:v>417.4115306245688</c:v>
                </c:pt>
                <c:pt idx="48">
                  <c:v>426.29254773816632</c:v>
                </c:pt>
                <c:pt idx="49">
                  <c:v>435.1736643884434</c:v>
                </c:pt>
                <c:pt idx="50">
                  <c:v>444.05478103982648</c:v>
                </c:pt>
                <c:pt idx="51">
                  <c:v>452.93589769010362</c:v>
                </c:pt>
                <c:pt idx="52">
                  <c:v>461.81700472972977</c:v>
                </c:pt>
                <c:pt idx="53">
                  <c:v>470.69812138000691</c:v>
                </c:pt>
                <c:pt idx="54">
                  <c:v>479.57922841963313</c:v>
                </c:pt>
                <c:pt idx="55">
                  <c:v>488.46024553305159</c:v>
                </c:pt>
                <c:pt idx="56">
                  <c:v>497.34135257249892</c:v>
                </c:pt>
                <c:pt idx="57">
                  <c:v>506.22245961305208</c:v>
                </c:pt>
                <c:pt idx="58">
                  <c:v>515.10357626332916</c:v>
                </c:pt>
                <c:pt idx="59">
                  <c:v>523.98468330295543</c:v>
                </c:pt>
                <c:pt idx="60">
                  <c:v>532.86579034240265</c:v>
                </c:pt>
                <c:pt idx="61">
                  <c:v>541.74689738202892</c:v>
                </c:pt>
                <c:pt idx="62">
                  <c:v>550.62800442147613</c:v>
                </c:pt>
                <c:pt idx="63">
                  <c:v>559.50911146185035</c:v>
                </c:pt>
                <c:pt idx="64">
                  <c:v>568.39021850147662</c:v>
                </c:pt>
                <c:pt idx="65">
                  <c:v>577.27131593120953</c:v>
                </c:pt>
                <c:pt idx="66">
                  <c:v>586.15242297065674</c:v>
                </c:pt>
                <c:pt idx="67">
                  <c:v>595.03353001028302</c:v>
                </c:pt>
                <c:pt idx="68">
                  <c:v>603.91462744001592</c:v>
                </c:pt>
                <c:pt idx="69">
                  <c:v>612.79573447964219</c:v>
                </c:pt>
                <c:pt idx="70">
                  <c:v>621.6768319103021</c:v>
                </c:pt>
                <c:pt idx="71">
                  <c:v>630.557929340035</c:v>
                </c:pt>
                <c:pt idx="72">
                  <c:v>639.43903637948222</c:v>
                </c:pt>
                <c:pt idx="73">
                  <c:v>648.32013380939418</c:v>
                </c:pt>
                <c:pt idx="74">
                  <c:v>657.20123123912708</c:v>
                </c:pt>
                <c:pt idx="75">
                  <c:v>666.15261595096058</c:v>
                </c:pt>
                <c:pt idx="76">
                  <c:v>675.10390097355128</c:v>
                </c:pt>
                <c:pt idx="77">
                  <c:v>684.05528568445629</c:v>
                </c:pt>
                <c:pt idx="78">
                  <c:v>693.00667039628979</c:v>
                </c:pt>
                <c:pt idx="79">
                  <c:v>701.95804722056857</c:v>
                </c:pt>
                <c:pt idx="80">
                  <c:v>710.90933224408764</c:v>
                </c:pt>
                <c:pt idx="81">
                  <c:v>719.8607090685133</c:v>
                </c:pt>
                <c:pt idx="82">
                  <c:v>728.8120937803468</c:v>
                </c:pt>
                <c:pt idx="83">
                  <c:v>737.76347060477246</c:v>
                </c:pt>
                <c:pt idx="84">
                  <c:v>746.71485531660596</c:v>
                </c:pt>
                <c:pt idx="85">
                  <c:v>755.66613245248254</c:v>
                </c:pt>
                <c:pt idx="86">
                  <c:v>764.61750927690821</c:v>
                </c:pt>
                <c:pt idx="87">
                  <c:v>773.56888610226224</c:v>
                </c:pt>
                <c:pt idx="88">
                  <c:v>782.52026292668791</c:v>
                </c:pt>
                <c:pt idx="89">
                  <c:v>791.47163975189505</c:v>
                </c:pt>
                <c:pt idx="90">
                  <c:v>800.42291688791852</c:v>
                </c:pt>
                <c:pt idx="91">
                  <c:v>809.37429371234418</c:v>
                </c:pt>
                <c:pt idx="92">
                  <c:v>818.32567053769822</c:v>
                </c:pt>
                <c:pt idx="93">
                  <c:v>827.27704736212388</c:v>
                </c:pt>
                <c:pt idx="94">
                  <c:v>836.22841630196183</c:v>
                </c:pt>
                <c:pt idx="95">
                  <c:v>845.17979312638749</c:v>
                </c:pt>
                <c:pt idx="96">
                  <c:v>854.13106237788236</c:v>
                </c:pt>
                <c:pt idx="97">
                  <c:v>863.08243920230802</c:v>
                </c:pt>
                <c:pt idx="98">
                  <c:v>872.03380814214597</c:v>
                </c:pt>
                <c:pt idx="99">
                  <c:v>880.98517708120244</c:v>
                </c:pt>
                <c:pt idx="100">
                  <c:v>889.9365539056281</c:v>
                </c:pt>
                <c:pt idx="101">
                  <c:v>898.88792284546605</c:v>
                </c:pt>
                <c:pt idx="102">
                  <c:v>907.8392917845224</c:v>
                </c:pt>
                <c:pt idx="103">
                  <c:v>916.79066072450723</c:v>
                </c:pt>
                <c:pt idx="104">
                  <c:v>925.74192997492673</c:v>
                </c:pt>
                <c:pt idx="105">
                  <c:v>934.69329891491157</c:v>
                </c:pt>
                <c:pt idx="106">
                  <c:v>943.64465996970898</c:v>
                </c:pt>
                <c:pt idx="107">
                  <c:v>952.59602890861856</c:v>
                </c:pt>
                <c:pt idx="108">
                  <c:v>961.5473978486034</c:v>
                </c:pt>
                <c:pt idx="109">
                  <c:v>970.49875890340081</c:v>
                </c:pt>
                <c:pt idx="110">
                  <c:v>979.45012784323876</c:v>
                </c:pt>
                <c:pt idx="111">
                  <c:v>988.40148889803618</c:v>
                </c:pt>
                <c:pt idx="112">
                  <c:v>997.35285783802101</c:v>
                </c:pt>
                <c:pt idx="113">
                  <c:v>1006.304218892672</c:v>
                </c:pt>
                <c:pt idx="114">
                  <c:v>1015.255579948397</c:v>
                </c:pt>
                <c:pt idx="115">
                  <c:v>1024.2069410030481</c:v>
                </c:pt>
                <c:pt idx="116">
                  <c:v>1033.1583020587741</c:v>
                </c:pt>
                <c:pt idx="117">
                  <c:v>1042.1096631135711</c:v>
                </c:pt>
                <c:pt idx="118">
                  <c:v>1051.06102416915</c:v>
                </c:pt>
                <c:pt idx="119">
                  <c:v>1060.0123852239469</c:v>
                </c:pt>
                <c:pt idx="120">
                  <c:v>1068.963746279526</c:v>
                </c:pt>
                <c:pt idx="121">
                  <c:v>1077.9150994511749</c:v>
                </c:pt>
                <c:pt idx="122">
                  <c:v>1086.8664605059721</c:v>
                </c:pt>
                <c:pt idx="123">
                  <c:v>1095.817821561551</c:v>
                </c:pt>
                <c:pt idx="124">
                  <c:v>1104.7691747332001</c:v>
                </c:pt>
                <c:pt idx="125">
                  <c:v>1113.720535788779</c:v>
                </c:pt>
                <c:pt idx="126">
                  <c:v>1122.6718889604269</c:v>
                </c:pt>
                <c:pt idx="127">
                  <c:v>1131.623242132858</c:v>
                </c:pt>
                <c:pt idx="128">
                  <c:v>1140.5745953045059</c:v>
                </c:pt>
                <c:pt idx="129">
                  <c:v>1149.525948476936</c:v>
                </c:pt>
                <c:pt idx="130">
                  <c:v>1158.4773095317339</c:v>
                </c:pt>
                <c:pt idx="131">
                  <c:v>1167.428662704164</c:v>
                </c:pt>
                <c:pt idx="132">
                  <c:v>1176.3800079937739</c:v>
                </c:pt>
                <c:pt idx="133">
                  <c:v>1185.331361166204</c:v>
                </c:pt>
                <c:pt idx="134">
                  <c:v>1194.282714337852</c:v>
                </c:pt>
                <c:pt idx="135">
                  <c:v>1203.234167198955</c:v>
                </c:pt>
                <c:pt idx="136">
                  <c:v>1212.1855124885651</c:v>
                </c:pt>
                <c:pt idx="137">
                  <c:v>1221.136865660995</c:v>
                </c:pt>
                <c:pt idx="138">
                  <c:v>1230.0882109506049</c:v>
                </c:pt>
                <c:pt idx="139">
                  <c:v>1239.039564123035</c:v>
                </c:pt>
                <c:pt idx="140">
                  <c:v>1247.9909094126449</c:v>
                </c:pt>
                <c:pt idx="141">
                  <c:v>1256.9422547021079</c:v>
                </c:pt>
                <c:pt idx="142">
                  <c:v>1265.8936078746849</c:v>
                </c:pt>
                <c:pt idx="143">
                  <c:v>1274.8450528538369</c:v>
                </c:pt>
                <c:pt idx="144">
                  <c:v>1283.7963981433011</c:v>
                </c:pt>
                <c:pt idx="145">
                  <c:v>1292.747743432911</c:v>
                </c:pt>
                <c:pt idx="146">
                  <c:v>1301.6990887233021</c:v>
                </c:pt>
                <c:pt idx="147">
                  <c:v>1310.650426131984</c:v>
                </c:pt>
                <c:pt idx="148">
                  <c:v>1319.6017714223749</c:v>
                </c:pt>
                <c:pt idx="149">
                  <c:v>1328.5532164015269</c:v>
                </c:pt>
                <c:pt idx="150">
                  <c:v>1337.504561691137</c:v>
                </c:pt>
                <c:pt idx="151">
                  <c:v>1346.455899099672</c:v>
                </c:pt>
                <c:pt idx="152">
                  <c:v>1355.4072443902101</c:v>
                </c:pt>
                <c:pt idx="153">
                  <c:v>1364.358581798745</c:v>
                </c:pt>
                <c:pt idx="154">
                  <c:v>1373.3100188970559</c:v>
                </c:pt>
                <c:pt idx="155">
                  <c:v>1382.2613641875951</c:v>
                </c:pt>
                <c:pt idx="156">
                  <c:v>1391.21270159613</c:v>
                </c:pt>
                <c:pt idx="157">
                  <c:v>1400.1640390046639</c:v>
                </c:pt>
                <c:pt idx="158">
                  <c:v>1409.1153764142739</c:v>
                </c:pt>
                <c:pt idx="159">
                  <c:v>1418.0668135125859</c:v>
                </c:pt>
                <c:pt idx="160">
                  <c:v>1427.01815092112</c:v>
                </c:pt>
                <c:pt idx="161">
                  <c:v>1435.9694883298021</c:v>
                </c:pt>
                <c:pt idx="162">
                  <c:v>1444.920817859447</c:v>
                </c:pt>
                <c:pt idx="163">
                  <c:v>1453.872254957759</c:v>
                </c:pt>
                <c:pt idx="164">
                  <c:v>1462.823592366293</c:v>
                </c:pt>
                <c:pt idx="165">
                  <c:v>1471.7749218960851</c:v>
                </c:pt>
                <c:pt idx="166">
                  <c:v>1480.72625930462</c:v>
                </c:pt>
                <c:pt idx="167">
                  <c:v>1489.6776885232009</c:v>
                </c:pt>
                <c:pt idx="168">
                  <c:v>1498.629018051917</c:v>
                </c:pt>
                <c:pt idx="169">
                  <c:v>1507.580355461527</c:v>
                </c:pt>
                <c:pt idx="170">
                  <c:v>1516.53178467918</c:v>
                </c:pt>
                <c:pt idx="171">
                  <c:v>1525.4831142088251</c:v>
                </c:pt>
                <c:pt idx="172">
                  <c:v>1534.3744374229179</c:v>
                </c:pt>
                <c:pt idx="173">
                  <c:v>1543.265860287931</c:v>
                </c:pt>
                <c:pt idx="174">
                  <c:v>1552.1571835020241</c:v>
                </c:pt>
                <c:pt idx="175">
                  <c:v>1561.04850671689</c:v>
                </c:pt>
                <c:pt idx="176">
                  <c:v>1569.939929581903</c:v>
                </c:pt>
                <c:pt idx="177">
                  <c:v>1578.8312527959961</c:v>
                </c:pt>
                <c:pt idx="178">
                  <c:v>1587.7225760100901</c:v>
                </c:pt>
                <c:pt idx="179">
                  <c:v>1596.613990530202</c:v>
                </c:pt>
                <c:pt idx="180">
                  <c:v>1605.5053137442951</c:v>
                </c:pt>
                <c:pt idx="181">
                  <c:v>1614.396628612622</c:v>
                </c:pt>
                <c:pt idx="182">
                  <c:v>1623.288051477635</c:v>
                </c:pt>
                <c:pt idx="183">
                  <c:v>1632.179366346734</c:v>
                </c:pt>
                <c:pt idx="184">
                  <c:v>1641.0706812150611</c:v>
                </c:pt>
                <c:pt idx="185">
                  <c:v>1649.962104080073</c:v>
                </c:pt>
                <c:pt idx="186">
                  <c:v>1658.8534189484001</c:v>
                </c:pt>
                <c:pt idx="187">
                  <c:v>1667.7448334685121</c:v>
                </c:pt>
                <c:pt idx="188">
                  <c:v>1676.6361483368389</c:v>
                </c:pt>
                <c:pt idx="189">
                  <c:v>1685.527463205166</c:v>
                </c:pt>
                <c:pt idx="190">
                  <c:v>1694.4188777245049</c:v>
                </c:pt>
                <c:pt idx="191">
                  <c:v>1703.310184248955</c:v>
                </c:pt>
                <c:pt idx="192">
                  <c:v>1712.2015987682939</c:v>
                </c:pt>
                <c:pt idx="193">
                  <c:v>1721.092913636621</c:v>
                </c:pt>
                <c:pt idx="194">
                  <c:v>1729.9843198121771</c:v>
                </c:pt>
                <c:pt idx="195">
                  <c:v>1738.875634680503</c:v>
                </c:pt>
                <c:pt idx="196">
                  <c:v>1747.766941204025</c:v>
                </c:pt>
                <c:pt idx="197">
                  <c:v>1756.6583557233639</c:v>
                </c:pt>
                <c:pt idx="198">
                  <c:v>1765.5496622479691</c:v>
                </c:pt>
                <c:pt idx="199">
                  <c:v>1774.441068422597</c:v>
                </c:pt>
                <c:pt idx="200">
                  <c:v>1783.3323749462741</c:v>
                </c:pt>
                <c:pt idx="201">
                  <c:v>1792.2237811210571</c:v>
                </c:pt>
                <c:pt idx="202">
                  <c:v>1801.115095990157</c:v>
                </c:pt>
                <c:pt idx="203">
                  <c:v>1810.0064938215</c:v>
                </c:pt>
                <c:pt idx="204">
                  <c:v>1818.897800345022</c:v>
                </c:pt>
                <c:pt idx="205">
                  <c:v>1827.7892065207329</c:v>
                </c:pt>
                <c:pt idx="206">
                  <c:v>1836.68051304441</c:v>
                </c:pt>
                <c:pt idx="207">
                  <c:v>1845.5719192190379</c:v>
                </c:pt>
                <c:pt idx="208">
                  <c:v>1854.463217399182</c:v>
                </c:pt>
                <c:pt idx="209">
                  <c:v>1863.3546235747369</c:v>
                </c:pt>
                <c:pt idx="210">
                  <c:v>1872.2460214060809</c:v>
                </c:pt>
                <c:pt idx="211">
                  <c:v>1881.1373195860699</c:v>
                </c:pt>
                <c:pt idx="212">
                  <c:v>1890.0287257617811</c:v>
                </c:pt>
                <c:pt idx="213">
                  <c:v>1898.9200239419249</c:v>
                </c:pt>
                <c:pt idx="214">
                  <c:v>1907.8114217731129</c:v>
                </c:pt>
                <c:pt idx="215">
                  <c:v>1916.702719953257</c:v>
                </c:pt>
                <c:pt idx="216">
                  <c:v>1925.594117785374</c:v>
                </c:pt>
                <c:pt idx="217">
                  <c:v>1934.4855156167171</c:v>
                </c:pt>
                <c:pt idx="218">
                  <c:v>1943.3768137967061</c:v>
                </c:pt>
                <c:pt idx="219">
                  <c:v>1952.268211628977</c:v>
                </c:pt>
                <c:pt idx="220">
                  <c:v>1961.159509808966</c:v>
                </c:pt>
                <c:pt idx="221">
                  <c:v>1970.0508992979869</c:v>
                </c:pt>
                <c:pt idx="222">
                  <c:v>1978.942297130103</c:v>
                </c:pt>
                <c:pt idx="223">
                  <c:v>1987.833595310248</c:v>
                </c:pt>
                <c:pt idx="224">
                  <c:v>1996.7249847991129</c:v>
                </c:pt>
                <c:pt idx="225">
                  <c:v>2005.6163742890619</c:v>
                </c:pt>
                <c:pt idx="226">
                  <c:v>2014.5076724690509</c:v>
                </c:pt>
                <c:pt idx="227">
                  <c:v>2023.399061958072</c:v>
                </c:pt>
                <c:pt idx="228">
                  <c:v>2032.2904514469381</c:v>
                </c:pt>
                <c:pt idx="229">
                  <c:v>2041.181741285438</c:v>
                </c:pt>
                <c:pt idx="230">
                  <c:v>2050.0731307744591</c:v>
                </c:pt>
                <c:pt idx="231">
                  <c:v>2058.9645202633251</c:v>
                </c:pt>
                <c:pt idx="232">
                  <c:v>2067.8558101019812</c:v>
                </c:pt>
                <c:pt idx="233">
                  <c:v>2076.7471995908459</c:v>
                </c:pt>
                <c:pt idx="234">
                  <c:v>2085.690648729812</c:v>
                </c:pt>
                <c:pt idx="235">
                  <c:v>2094.634097868925</c:v>
                </c:pt>
                <c:pt idx="236">
                  <c:v>2103.5776466952152</c:v>
                </c:pt>
                <c:pt idx="237">
                  <c:v>2112.52109583418</c:v>
                </c:pt>
                <c:pt idx="238">
                  <c:v>2121.4645449723648</c:v>
                </c:pt>
                <c:pt idx="239">
                  <c:v>2130.4080937995832</c:v>
                </c:pt>
                <c:pt idx="240">
                  <c:v>2139.3515429376198</c:v>
                </c:pt>
                <c:pt idx="241">
                  <c:v>2148.2949920767328</c:v>
                </c:pt>
                <c:pt idx="242">
                  <c:v>2157.238433316631</c:v>
                </c:pt>
                <c:pt idx="243">
                  <c:v>2166.1819821429208</c:v>
                </c:pt>
                <c:pt idx="244">
                  <c:v>2175.1254312820329</c:v>
                </c:pt>
                <c:pt idx="245">
                  <c:v>2184.0688725219311</c:v>
                </c:pt>
                <c:pt idx="246">
                  <c:v>2193.0124134492412</c:v>
                </c:pt>
                <c:pt idx="247">
                  <c:v>2201.9558625882069</c:v>
                </c:pt>
                <c:pt idx="248">
                  <c:v>2210.899303828252</c:v>
                </c:pt>
                <c:pt idx="249">
                  <c:v>2219.8428447555621</c:v>
                </c:pt>
                <c:pt idx="250">
                  <c:v>2228.7862859954589</c:v>
                </c:pt>
                <c:pt idx="251">
                  <c:v>2237.7297272353571</c:v>
                </c:pt>
                <c:pt idx="252">
                  <c:v>2246.673268162815</c:v>
                </c:pt>
                <c:pt idx="253">
                  <c:v>2255.6167094017842</c:v>
                </c:pt>
                <c:pt idx="254">
                  <c:v>2264.4134099544331</c:v>
                </c:pt>
                <c:pt idx="255">
                  <c:v>2273.210110507081</c:v>
                </c:pt>
                <c:pt idx="256">
                  <c:v>2282.0069110572808</c:v>
                </c:pt>
                <c:pt idx="257">
                  <c:v>2290.803611609942</c:v>
                </c:pt>
                <c:pt idx="258">
                  <c:v>2299.6003121625909</c:v>
                </c:pt>
                <c:pt idx="259">
                  <c:v>2308.3970127152402</c:v>
                </c:pt>
                <c:pt idx="260">
                  <c:v>2317.1937132669582</c:v>
                </c:pt>
                <c:pt idx="261">
                  <c:v>2325.9904138196071</c:v>
                </c:pt>
                <c:pt idx="262">
                  <c:v>2334.7871136975718</c:v>
                </c:pt>
                <c:pt idx="263">
                  <c:v>2343.5839142477712</c:v>
                </c:pt>
                <c:pt idx="264">
                  <c:v>2352.3806141257492</c:v>
                </c:pt>
                <c:pt idx="265">
                  <c:v>2361.177314678398</c:v>
                </c:pt>
                <c:pt idx="266">
                  <c:v>2369.9740145554319</c:v>
                </c:pt>
                <c:pt idx="267">
                  <c:v>2378.7707144333972</c:v>
                </c:pt>
                <c:pt idx="268">
                  <c:v>2387.5674149860461</c:v>
                </c:pt>
                <c:pt idx="269">
                  <c:v>2396.3641148640108</c:v>
                </c:pt>
                <c:pt idx="270">
                  <c:v>2405.160814741977</c:v>
                </c:pt>
                <c:pt idx="271">
                  <c:v>2413.9576146175</c:v>
                </c:pt>
                <c:pt idx="272">
                  <c:v>2422.7543144954652</c:v>
                </c:pt>
                <c:pt idx="273">
                  <c:v>2431.5510143724991</c:v>
                </c:pt>
                <c:pt idx="274">
                  <c:v>2440.3477142504771</c:v>
                </c:pt>
                <c:pt idx="275">
                  <c:v>2449.144413454896</c:v>
                </c:pt>
                <c:pt idx="276">
                  <c:v>2457.9411133328608</c:v>
                </c:pt>
                <c:pt idx="277">
                  <c:v>2466.891283210502</c:v>
                </c:pt>
                <c:pt idx="278">
                  <c:v>2475.8413535593008</c:v>
                </c:pt>
                <c:pt idx="279">
                  <c:v>2484.791523436942</c:v>
                </c:pt>
                <c:pt idx="280">
                  <c:v>2493.7417030108459</c:v>
                </c:pt>
                <c:pt idx="281">
                  <c:v>2502.6917733598252</c:v>
                </c:pt>
                <c:pt idx="282">
                  <c:v>2511.6419529346549</c:v>
                </c:pt>
                <c:pt idx="283">
                  <c:v>2520.5920232836338</c:v>
                </c:pt>
                <c:pt idx="284">
                  <c:v>2529.5422028575372</c:v>
                </c:pt>
                <c:pt idx="285">
                  <c:v>2538.4922732065161</c:v>
                </c:pt>
                <c:pt idx="286">
                  <c:v>2547.442452780419</c:v>
                </c:pt>
                <c:pt idx="287">
                  <c:v>2556.3925328259479</c:v>
                </c:pt>
                <c:pt idx="288">
                  <c:v>2565.3427123998522</c:v>
                </c:pt>
                <c:pt idx="289">
                  <c:v>2574.2927924453811</c:v>
                </c:pt>
                <c:pt idx="290">
                  <c:v>2583.242972019284</c:v>
                </c:pt>
                <c:pt idx="291">
                  <c:v>2592.1930520648129</c:v>
                </c:pt>
                <c:pt idx="292">
                  <c:v>2601.1431321101609</c:v>
                </c:pt>
                <c:pt idx="293">
                  <c:v>2610.093311685172</c:v>
                </c:pt>
                <c:pt idx="294">
                  <c:v>2619.0433917305209</c:v>
                </c:pt>
                <c:pt idx="295">
                  <c:v>2627.9934814737071</c:v>
                </c:pt>
                <c:pt idx="296">
                  <c:v>2636.94366104761</c:v>
                </c:pt>
                <c:pt idx="297">
                  <c:v>2645.8937507907958</c:v>
                </c:pt>
                <c:pt idx="298">
                  <c:v>2654.8438308363252</c:v>
                </c:pt>
                <c:pt idx="299">
                  <c:v>2663.7940201077772</c:v>
                </c:pt>
                <c:pt idx="300">
                  <c:v>2672.744109850963</c:v>
                </c:pt>
                <c:pt idx="301">
                  <c:v>2681.6941898963109</c:v>
                </c:pt>
                <c:pt idx="302">
                  <c:v>2690.6442796394972</c:v>
                </c:pt>
                <c:pt idx="303">
                  <c:v>2699.594369382683</c:v>
                </c:pt>
                <c:pt idx="304">
                  <c:v>2708.544558654135</c:v>
                </c:pt>
                <c:pt idx="305">
                  <c:v>2717.4946483973208</c:v>
                </c:pt>
                <c:pt idx="306">
                  <c:v>2726.444738140327</c:v>
                </c:pt>
                <c:pt idx="307">
                  <c:v>2735.3948278835119</c:v>
                </c:pt>
                <c:pt idx="308">
                  <c:v>2744.3449273254619</c:v>
                </c:pt>
                <c:pt idx="309">
                  <c:v>2753.2950170684671</c:v>
                </c:pt>
                <c:pt idx="310">
                  <c:v>2762.120322380546</c:v>
                </c:pt>
                <c:pt idx="311">
                  <c:v>2770.9456276928231</c:v>
                </c:pt>
                <c:pt idx="312">
                  <c:v>2779.770933004902</c:v>
                </c:pt>
                <c:pt idx="313">
                  <c:v>2788.596248905259</c:v>
                </c:pt>
                <c:pt idx="314">
                  <c:v>2797.4214547786678</c:v>
                </c:pt>
                <c:pt idx="315">
                  <c:v>2806.2467600907471</c:v>
                </c:pt>
                <c:pt idx="316">
                  <c:v>2815.072075991302</c:v>
                </c:pt>
                <c:pt idx="317">
                  <c:v>2823.8973813033808</c:v>
                </c:pt>
                <c:pt idx="318">
                  <c:v>2832.7226972037379</c:v>
                </c:pt>
                <c:pt idx="319">
                  <c:v>2841.5479136664699</c:v>
                </c:pt>
                <c:pt idx="320">
                  <c:v>2850.3732189787461</c:v>
                </c:pt>
                <c:pt idx="321">
                  <c:v>2859.1985348781768</c:v>
                </c:pt>
                <c:pt idx="322">
                  <c:v>2868.0238507785339</c:v>
                </c:pt>
                <c:pt idx="323">
                  <c:v>2876.8490672412659</c:v>
                </c:pt>
                <c:pt idx="324">
                  <c:v>2885.6743831418198</c:v>
                </c:pt>
                <c:pt idx="325">
                  <c:v>2894.4996990421769</c:v>
                </c:pt>
                <c:pt idx="326">
                  <c:v>2903.324915503983</c:v>
                </c:pt>
                <c:pt idx="327">
                  <c:v>2912.150231404341</c:v>
                </c:pt>
                <c:pt idx="328">
                  <c:v>2920.9754584567868</c:v>
                </c:pt>
                <c:pt idx="329">
                  <c:v>2929.8007743571438</c:v>
                </c:pt>
                <c:pt idx="330">
                  <c:v>2938.6259908198758</c:v>
                </c:pt>
                <c:pt idx="331">
                  <c:v>2947.4513173089031</c:v>
                </c:pt>
                <c:pt idx="332">
                  <c:v>2956.2766332092601</c:v>
                </c:pt>
                <c:pt idx="333">
                  <c:v>2965.10186026151</c:v>
                </c:pt>
              </c:numCache>
            </c:numRef>
          </c:xVal>
          <c:yVal>
            <c:numRef>
              <c:f>IH10ProfileLine_StackProfile_Ta!$C$2972:$C$3305</c:f>
              <c:numCache>
                <c:formatCode>General</c:formatCode>
                <c:ptCount val="334"/>
                <c:pt idx="0">
                  <c:v>100.485400000005</c:v>
                </c:pt>
                <c:pt idx="1">
                  <c:v>100.475099999996</c:v>
                </c:pt>
                <c:pt idx="2">
                  <c:v>100.4211000000068</c:v>
                </c:pt>
                <c:pt idx="3">
                  <c:v>100.383799999996</c:v>
                </c:pt>
                <c:pt idx="4">
                  <c:v>100.3800999999949</c:v>
                </c:pt>
                <c:pt idx="5">
                  <c:v>100.37089999999441</c:v>
                </c:pt>
                <c:pt idx="6">
                  <c:v>100.29279999999559</c:v>
                </c:pt>
                <c:pt idx="7">
                  <c:v>100.18809999999939</c:v>
                </c:pt>
                <c:pt idx="8">
                  <c:v>100.1508000000031</c:v>
                </c:pt>
                <c:pt idx="9">
                  <c:v>99.937799999999697</c:v>
                </c:pt>
                <c:pt idx="10">
                  <c:v>99.447700000004261</c:v>
                </c:pt>
                <c:pt idx="11">
                  <c:v>98.299599999998463</c:v>
                </c:pt>
                <c:pt idx="12">
                  <c:v>97.46140000000014</c:v>
                </c:pt>
                <c:pt idx="13">
                  <c:v>97.232199999998556</c:v>
                </c:pt>
                <c:pt idx="14">
                  <c:v>97.253200000006473</c:v>
                </c:pt>
                <c:pt idx="15">
                  <c:v>97.286399999997229</c:v>
                </c:pt>
                <c:pt idx="16">
                  <c:v>97.279599999994389</c:v>
                </c:pt>
                <c:pt idx="17">
                  <c:v>97.23859999999695</c:v>
                </c:pt>
                <c:pt idx="18">
                  <c:v>97.233699999997043</c:v>
                </c:pt>
                <c:pt idx="19">
                  <c:v>97.228199999997742</c:v>
                </c:pt>
                <c:pt idx="20">
                  <c:v>97.196700000000419</c:v>
                </c:pt>
                <c:pt idx="21">
                  <c:v>97.125700000004144</c:v>
                </c:pt>
                <c:pt idx="22">
                  <c:v>96.972200000003795</c:v>
                </c:pt>
                <c:pt idx="23">
                  <c:v>96.782200000001467</c:v>
                </c:pt>
                <c:pt idx="24">
                  <c:v>96.634200000000419</c:v>
                </c:pt>
                <c:pt idx="25">
                  <c:v>96.414499999998952</c:v>
                </c:pt>
                <c:pt idx="26">
                  <c:v>95.855299999995623</c:v>
                </c:pt>
                <c:pt idx="27">
                  <c:v>94.966199999995297</c:v>
                </c:pt>
                <c:pt idx="28">
                  <c:v>94.168900000004214</c:v>
                </c:pt>
                <c:pt idx="29">
                  <c:v>93.828099999998813</c:v>
                </c:pt>
                <c:pt idx="30">
                  <c:v>93.761499999993248</c:v>
                </c:pt>
                <c:pt idx="31">
                  <c:v>93.846000000005006</c:v>
                </c:pt>
                <c:pt idx="32">
                  <c:v>93.973100000002887</c:v>
                </c:pt>
                <c:pt idx="33">
                  <c:v>94.011599999997998</c:v>
                </c:pt>
                <c:pt idx="34">
                  <c:v>93.971699999994598</c:v>
                </c:pt>
                <c:pt idx="35">
                  <c:v>93.864799999995739</c:v>
                </c:pt>
                <c:pt idx="36">
                  <c:v>93.749100000000908</c:v>
                </c:pt>
                <c:pt idx="37">
                  <c:v>93.642600000006496</c:v>
                </c:pt>
                <c:pt idx="38">
                  <c:v>93.420100000003004</c:v>
                </c:pt>
                <c:pt idx="39">
                  <c:v>93.039399999994203</c:v>
                </c:pt>
                <c:pt idx="40">
                  <c:v>92.45669999999518</c:v>
                </c:pt>
                <c:pt idx="41">
                  <c:v>91.73750000000291</c:v>
                </c:pt>
                <c:pt idx="42">
                  <c:v>91.175499999997555</c:v>
                </c:pt>
                <c:pt idx="43">
                  <c:v>90.871400000003632</c:v>
                </c:pt>
                <c:pt idx="44">
                  <c:v>90.653000000005704</c:v>
                </c:pt>
                <c:pt idx="45">
                  <c:v>90.539000000004307</c:v>
                </c:pt>
                <c:pt idx="46">
                  <c:v>90.600900000004913</c:v>
                </c:pt>
                <c:pt idx="47">
                  <c:v>90.715400000000955</c:v>
                </c:pt>
                <c:pt idx="48">
                  <c:v>90.780899999997928</c:v>
                </c:pt>
                <c:pt idx="49">
                  <c:v>90.756800000002841</c:v>
                </c:pt>
                <c:pt idx="50">
                  <c:v>90.623500000001513</c:v>
                </c:pt>
                <c:pt idx="51">
                  <c:v>90.532300000006217</c:v>
                </c:pt>
                <c:pt idx="52">
                  <c:v>90.467399999994086</c:v>
                </c:pt>
                <c:pt idx="53">
                  <c:v>90.224499999996624</c:v>
                </c:pt>
                <c:pt idx="54">
                  <c:v>89.74659999999858</c:v>
                </c:pt>
                <c:pt idx="55">
                  <c:v>89.215400000000955</c:v>
                </c:pt>
                <c:pt idx="56">
                  <c:v>88.678299999999581</c:v>
                </c:pt>
                <c:pt idx="57">
                  <c:v>88.186700000005658</c:v>
                </c:pt>
                <c:pt idx="58">
                  <c:v>87.949099999997998</c:v>
                </c:pt>
                <c:pt idx="59">
                  <c:v>87.819300000002841</c:v>
                </c:pt>
                <c:pt idx="60">
                  <c:v>87.705199999996694</c:v>
                </c:pt>
                <c:pt idx="61">
                  <c:v>87.570000000006985</c:v>
                </c:pt>
                <c:pt idx="62">
                  <c:v>87.357300000003306</c:v>
                </c:pt>
                <c:pt idx="63">
                  <c:v>86.965400000000955</c:v>
                </c:pt>
                <c:pt idx="64">
                  <c:v>86.481700000003912</c:v>
                </c:pt>
                <c:pt idx="65">
                  <c:v>86.044099999999162</c:v>
                </c:pt>
                <c:pt idx="66">
                  <c:v>85.539600000003702</c:v>
                </c:pt>
                <c:pt idx="67">
                  <c:v>84.732499999998254</c:v>
                </c:pt>
                <c:pt idx="68">
                  <c:v>83.608099999997648</c:v>
                </c:pt>
                <c:pt idx="69">
                  <c:v>82.192899999994552</c:v>
                </c:pt>
                <c:pt idx="70">
                  <c:v>79.864600000000792</c:v>
                </c:pt>
                <c:pt idx="71">
                  <c:v>78.277799999996205</c:v>
                </c:pt>
                <c:pt idx="72">
                  <c:v>78.753700000001118</c:v>
                </c:pt>
                <c:pt idx="73">
                  <c:v>80.841700000004494</c:v>
                </c:pt>
                <c:pt idx="74">
                  <c:v>82.53179999999702</c:v>
                </c:pt>
                <c:pt idx="75">
                  <c:v>82.82730000000447</c:v>
                </c:pt>
                <c:pt idx="76">
                  <c:v>83.099100000006729</c:v>
                </c:pt>
                <c:pt idx="77">
                  <c:v>83.278200000000652</c:v>
                </c:pt>
                <c:pt idx="78">
                  <c:v>83.481100000004517</c:v>
                </c:pt>
                <c:pt idx="79">
                  <c:v>83.738400000002002</c:v>
                </c:pt>
                <c:pt idx="80">
                  <c:v>84.017900000006193</c:v>
                </c:pt>
                <c:pt idx="81">
                  <c:v>84.331500000000233</c:v>
                </c:pt>
                <c:pt idx="82">
                  <c:v>84.596699999994598</c:v>
                </c:pt>
                <c:pt idx="83">
                  <c:v>84.794899999993504</c:v>
                </c:pt>
                <c:pt idx="84">
                  <c:v>85.003700000001118</c:v>
                </c:pt>
                <c:pt idx="85">
                  <c:v>85.245299999995041</c:v>
                </c:pt>
                <c:pt idx="86">
                  <c:v>85.450500000006286</c:v>
                </c:pt>
                <c:pt idx="87">
                  <c:v>85.497300000002724</c:v>
                </c:pt>
                <c:pt idx="88">
                  <c:v>85.500899999999092</c:v>
                </c:pt>
                <c:pt idx="89">
                  <c:v>85.499100000000908</c:v>
                </c:pt>
                <c:pt idx="90">
                  <c:v>85.49659999999858</c:v>
                </c:pt>
                <c:pt idx="91">
                  <c:v>85.497700000007171</c:v>
                </c:pt>
                <c:pt idx="92">
                  <c:v>85.496299999998882</c:v>
                </c:pt>
                <c:pt idx="93">
                  <c:v>85.49199999999837</c:v>
                </c:pt>
                <c:pt idx="94">
                  <c:v>85.490799999999581</c:v>
                </c:pt>
                <c:pt idx="95">
                  <c:v>85.492299999998068</c:v>
                </c:pt>
                <c:pt idx="96">
                  <c:v>85.494800000000396</c:v>
                </c:pt>
                <c:pt idx="97">
                  <c:v>85.492199999993318</c:v>
                </c:pt>
                <c:pt idx="98">
                  <c:v>85.493499999996857</c:v>
                </c:pt>
                <c:pt idx="99">
                  <c:v>85.493499999996857</c:v>
                </c:pt>
                <c:pt idx="100">
                  <c:v>85.49550000000454</c:v>
                </c:pt>
                <c:pt idx="101">
                  <c:v>85.494000000006054</c:v>
                </c:pt>
                <c:pt idx="102">
                  <c:v>85.491299999994226</c:v>
                </c:pt>
                <c:pt idx="103">
                  <c:v>85.495800000004238</c:v>
                </c:pt>
                <c:pt idx="104">
                  <c:v>85.498999999996158</c:v>
                </c:pt>
                <c:pt idx="105">
                  <c:v>85.500599999999395</c:v>
                </c:pt>
                <c:pt idx="106">
                  <c:v>85.502800000002026</c:v>
                </c:pt>
                <c:pt idx="107">
                  <c:v>85.502200000002631</c:v>
                </c:pt>
                <c:pt idx="108">
                  <c:v>85.503299999996671</c:v>
                </c:pt>
                <c:pt idx="109">
                  <c:v>85.499500000005355</c:v>
                </c:pt>
                <c:pt idx="110">
                  <c:v>85.499800000005052</c:v>
                </c:pt>
                <c:pt idx="111">
                  <c:v>85.505000000004657</c:v>
                </c:pt>
                <c:pt idx="112">
                  <c:v>85.539399999994203</c:v>
                </c:pt>
                <c:pt idx="113">
                  <c:v>85.593699999997625</c:v>
                </c:pt>
                <c:pt idx="114">
                  <c:v>85.624400000000605</c:v>
                </c:pt>
                <c:pt idx="115">
                  <c:v>85.674700000003213</c:v>
                </c:pt>
                <c:pt idx="116">
                  <c:v>85.810200000007171</c:v>
                </c:pt>
                <c:pt idx="117">
                  <c:v>85.945999999996275</c:v>
                </c:pt>
                <c:pt idx="118">
                  <c:v>86.146299999993062</c:v>
                </c:pt>
                <c:pt idx="119">
                  <c:v>86.498000000006869</c:v>
                </c:pt>
                <c:pt idx="120">
                  <c:v>86.895199999999022</c:v>
                </c:pt>
                <c:pt idx="121">
                  <c:v>87.377800000002026</c:v>
                </c:pt>
                <c:pt idx="122">
                  <c:v>88.040200000003097</c:v>
                </c:pt>
                <c:pt idx="123">
                  <c:v>88.891900000002352</c:v>
                </c:pt>
                <c:pt idx="124">
                  <c:v>89.948999999993248</c:v>
                </c:pt>
                <c:pt idx="125">
                  <c:v>90.423599999994622</c:v>
                </c:pt>
                <c:pt idx="126">
                  <c:v>90.422999999995227</c:v>
                </c:pt>
                <c:pt idx="127">
                  <c:v>90.213099999993574</c:v>
                </c:pt>
                <c:pt idx="128">
                  <c:v>90.11359999999695</c:v>
                </c:pt>
                <c:pt idx="129">
                  <c:v>89.807700000004843</c:v>
                </c:pt>
                <c:pt idx="130">
                  <c:v>89.505199999999604</c:v>
                </c:pt>
                <c:pt idx="131">
                  <c:v>89.417700000005425</c:v>
                </c:pt>
                <c:pt idx="132">
                  <c:v>89.188099999999395</c:v>
                </c:pt>
                <c:pt idx="133">
                  <c:v>89.047399999995832</c:v>
                </c:pt>
                <c:pt idx="134">
                  <c:v>88.949099999997998</c:v>
                </c:pt>
                <c:pt idx="135">
                  <c:v>88.91019999999844</c:v>
                </c:pt>
                <c:pt idx="136">
                  <c:v>88.860300000000279</c:v>
                </c:pt>
                <c:pt idx="137">
                  <c:v>88.790699999997742</c:v>
                </c:pt>
                <c:pt idx="138">
                  <c:v>88.693599999998696</c:v>
                </c:pt>
                <c:pt idx="139">
                  <c:v>88.624500000005355</c:v>
                </c:pt>
                <c:pt idx="140">
                  <c:v>88.609899999995832</c:v>
                </c:pt>
                <c:pt idx="141">
                  <c:v>88.613800000006449</c:v>
                </c:pt>
                <c:pt idx="142">
                  <c:v>88.610300000000279</c:v>
                </c:pt>
                <c:pt idx="143">
                  <c:v>88.602700000003097</c:v>
                </c:pt>
                <c:pt idx="144">
                  <c:v>88.576700000005076</c:v>
                </c:pt>
                <c:pt idx="145">
                  <c:v>88.556299999996554</c:v>
                </c:pt>
                <c:pt idx="146">
                  <c:v>88.54330000000482</c:v>
                </c:pt>
                <c:pt idx="147">
                  <c:v>88.531600000002072</c:v>
                </c:pt>
                <c:pt idx="148">
                  <c:v>88.52270000000135</c:v>
                </c:pt>
                <c:pt idx="149">
                  <c:v>88.513200000001234</c:v>
                </c:pt>
                <c:pt idx="150">
                  <c:v>88.503100000001723</c:v>
                </c:pt>
                <c:pt idx="151">
                  <c:v>88.496100000003935</c:v>
                </c:pt>
                <c:pt idx="152">
                  <c:v>88.491399999998976</c:v>
                </c:pt>
                <c:pt idx="153">
                  <c:v>88.485499999995227</c:v>
                </c:pt>
                <c:pt idx="154">
                  <c:v>88.47729999999865</c:v>
                </c:pt>
                <c:pt idx="155">
                  <c:v>88.462100000004284</c:v>
                </c:pt>
                <c:pt idx="156">
                  <c:v>88.451700000005076</c:v>
                </c:pt>
                <c:pt idx="157">
                  <c:v>88.446100000001024</c:v>
                </c:pt>
                <c:pt idx="158">
                  <c:v>88.446200000005774</c:v>
                </c:pt>
                <c:pt idx="159">
                  <c:v>88.450100000001839</c:v>
                </c:pt>
                <c:pt idx="160">
                  <c:v>88.451199999995879</c:v>
                </c:pt>
                <c:pt idx="161">
                  <c:v>88.450299999996787</c:v>
                </c:pt>
                <c:pt idx="162">
                  <c:v>88.442599999994854</c:v>
                </c:pt>
                <c:pt idx="163">
                  <c:v>88.435400000002119</c:v>
                </c:pt>
                <c:pt idx="164">
                  <c:v>88.433199999999488</c:v>
                </c:pt>
                <c:pt idx="165">
                  <c:v>88.434500000003027</c:v>
                </c:pt>
                <c:pt idx="166">
                  <c:v>88.439799999992829</c:v>
                </c:pt>
                <c:pt idx="167">
                  <c:v>88.443899999998393</c:v>
                </c:pt>
                <c:pt idx="168">
                  <c:v>88.444300000002841</c:v>
                </c:pt>
                <c:pt idx="169">
                  <c:v>88.444900000002235</c:v>
                </c:pt>
                <c:pt idx="170">
                  <c:v>88.443599999998696</c:v>
                </c:pt>
                <c:pt idx="171">
                  <c:v>88.437900000004447</c:v>
                </c:pt>
                <c:pt idx="172">
                  <c:v>88.436900000000605</c:v>
                </c:pt>
                <c:pt idx="173">
                  <c:v>88.437799999999697</c:v>
                </c:pt>
                <c:pt idx="174">
                  <c:v>88.43859999999404</c:v>
                </c:pt>
                <c:pt idx="175">
                  <c:v>88.439400000002934</c:v>
                </c:pt>
                <c:pt idx="176">
                  <c:v>88.440199999997276</c:v>
                </c:pt>
                <c:pt idx="177">
                  <c:v>88.441099999996368</c:v>
                </c:pt>
                <c:pt idx="178">
                  <c:v>88.441900000005262</c:v>
                </c:pt>
                <c:pt idx="179">
                  <c:v>88.442800000004354</c:v>
                </c:pt>
                <c:pt idx="180">
                  <c:v>88.443599999998696</c:v>
                </c:pt>
                <c:pt idx="181">
                  <c:v>88.444199999998091</c:v>
                </c:pt>
                <c:pt idx="182">
                  <c:v>88.445099999997183</c:v>
                </c:pt>
                <c:pt idx="183">
                  <c:v>88.447299999999814</c:v>
                </c:pt>
                <c:pt idx="184">
                  <c:v>88.449500000002445</c:v>
                </c:pt>
                <c:pt idx="185">
                  <c:v>88.450899999996182</c:v>
                </c:pt>
                <c:pt idx="186">
                  <c:v>88.45230000000447</c:v>
                </c:pt>
                <c:pt idx="187">
                  <c:v>88.452000000004773</c:v>
                </c:pt>
                <c:pt idx="188">
                  <c:v>88.449500000002445</c:v>
                </c:pt>
                <c:pt idx="189">
                  <c:v>88.449699999997392</c:v>
                </c:pt>
                <c:pt idx="190">
                  <c:v>88.454299999997602</c:v>
                </c:pt>
                <c:pt idx="191">
                  <c:v>88.457999999998719</c:v>
                </c:pt>
                <c:pt idx="192">
                  <c:v>88.485000000000582</c:v>
                </c:pt>
                <c:pt idx="193">
                  <c:v>88.51249999999709</c:v>
                </c:pt>
                <c:pt idx="194">
                  <c:v>88.519499999994878</c:v>
                </c:pt>
                <c:pt idx="195">
                  <c:v>88.542199999996228</c:v>
                </c:pt>
                <c:pt idx="196">
                  <c:v>88.599900000001071</c:v>
                </c:pt>
                <c:pt idx="197">
                  <c:v>88.663799999994808</c:v>
                </c:pt>
                <c:pt idx="198">
                  <c:v>88.709099999992759</c:v>
                </c:pt>
                <c:pt idx="199">
                  <c:v>88.750599999999395</c:v>
                </c:pt>
                <c:pt idx="200">
                  <c:v>88.768700000000536</c:v>
                </c:pt>
                <c:pt idx="201">
                  <c:v>88.769700000004377</c:v>
                </c:pt>
                <c:pt idx="202">
                  <c:v>88.791400000001886</c:v>
                </c:pt>
                <c:pt idx="203">
                  <c:v>88.820999999996275</c:v>
                </c:pt>
                <c:pt idx="204">
                  <c:v>88.838099999993574</c:v>
                </c:pt>
                <c:pt idx="205">
                  <c:v>88.841899999999441</c:v>
                </c:pt>
                <c:pt idx="206">
                  <c:v>88.862399999998161</c:v>
                </c:pt>
                <c:pt idx="207">
                  <c:v>88.90240000000631</c:v>
                </c:pt>
                <c:pt idx="208">
                  <c:v>88.953099999998813</c:v>
                </c:pt>
                <c:pt idx="209">
                  <c:v>89.022899999996298</c:v>
                </c:pt>
                <c:pt idx="210">
                  <c:v>89.117800000007264</c:v>
                </c:pt>
                <c:pt idx="211">
                  <c:v>89.25109999999404</c:v>
                </c:pt>
                <c:pt idx="212">
                  <c:v>89.452199999999721</c:v>
                </c:pt>
                <c:pt idx="213">
                  <c:v>89.784499999994296</c:v>
                </c:pt>
                <c:pt idx="214">
                  <c:v>90.321800000005169</c:v>
                </c:pt>
                <c:pt idx="215">
                  <c:v>90.982999999992899</c:v>
                </c:pt>
                <c:pt idx="216">
                  <c:v>91.553799999994226</c:v>
                </c:pt>
                <c:pt idx="217">
                  <c:v>91.923099999999977</c:v>
                </c:pt>
                <c:pt idx="218">
                  <c:v>92.103099999992992</c:v>
                </c:pt>
                <c:pt idx="219">
                  <c:v>92.168900000004214</c:v>
                </c:pt>
                <c:pt idx="220">
                  <c:v>92.175199999997858</c:v>
                </c:pt>
                <c:pt idx="221">
                  <c:v>92.164399999994203</c:v>
                </c:pt>
                <c:pt idx="222">
                  <c:v>92.17500000000291</c:v>
                </c:pt>
                <c:pt idx="223">
                  <c:v>92.22609999999986</c:v>
                </c:pt>
                <c:pt idx="224">
                  <c:v>92.339300000006915</c:v>
                </c:pt>
                <c:pt idx="225">
                  <c:v>92.490699999994831</c:v>
                </c:pt>
                <c:pt idx="226">
                  <c:v>92.712700000003679</c:v>
                </c:pt>
                <c:pt idx="227">
                  <c:v>93.010999999998603</c:v>
                </c:pt>
                <c:pt idx="228">
                  <c:v>93.322299999999814</c:v>
                </c:pt>
                <c:pt idx="229">
                  <c:v>93.62039999999979</c:v>
                </c:pt>
                <c:pt idx="230">
                  <c:v>93.942699999999604</c:v>
                </c:pt>
                <c:pt idx="231">
                  <c:v>94.348299999997835</c:v>
                </c:pt>
                <c:pt idx="232">
                  <c:v>94.789000000004307</c:v>
                </c:pt>
                <c:pt idx="233">
                  <c:v>95.191399999996065</c:v>
                </c:pt>
                <c:pt idx="234">
                  <c:v>95.519899999999325</c:v>
                </c:pt>
                <c:pt idx="235">
                  <c:v>95.805699999997159</c:v>
                </c:pt>
                <c:pt idx="236">
                  <c:v>96.082800000003772</c:v>
                </c:pt>
                <c:pt idx="237">
                  <c:v>96.312099999995553</c:v>
                </c:pt>
                <c:pt idx="238">
                  <c:v>96.471000000005006</c:v>
                </c:pt>
                <c:pt idx="239">
                  <c:v>96.58640000000014</c:v>
                </c:pt>
                <c:pt idx="240">
                  <c:v>96.640100000004168</c:v>
                </c:pt>
                <c:pt idx="241">
                  <c:v>96.673200000004726</c:v>
                </c:pt>
                <c:pt idx="242">
                  <c:v>96.723599999997532</c:v>
                </c:pt>
                <c:pt idx="243">
                  <c:v>96.808099999994738</c:v>
                </c:pt>
                <c:pt idx="244">
                  <c:v>96.939599999997881</c:v>
                </c:pt>
                <c:pt idx="245">
                  <c:v>97.127399999997579</c:v>
                </c:pt>
                <c:pt idx="246">
                  <c:v>97.368700000006356</c:v>
                </c:pt>
                <c:pt idx="247">
                  <c:v>97.708400000003166</c:v>
                </c:pt>
                <c:pt idx="248">
                  <c:v>98.200299999996787</c:v>
                </c:pt>
                <c:pt idx="249">
                  <c:v>98.722399999998743</c:v>
                </c:pt>
                <c:pt idx="250">
                  <c:v>99.137799999996787</c:v>
                </c:pt>
                <c:pt idx="251">
                  <c:v>99.401400000002468</c:v>
                </c:pt>
                <c:pt idx="252">
                  <c:v>99.554300000003423</c:v>
                </c:pt>
                <c:pt idx="253">
                  <c:v>99.680200000002515</c:v>
                </c:pt>
                <c:pt idx="254">
                  <c:v>99.771500000002561</c:v>
                </c:pt>
                <c:pt idx="255">
                  <c:v>99.860899999999674</c:v>
                </c:pt>
                <c:pt idx="256">
                  <c:v>99.969200000006822</c:v>
                </c:pt>
                <c:pt idx="257">
                  <c:v>100.0755000000063</c:v>
                </c:pt>
                <c:pt idx="258">
                  <c:v>100.149900000004</c:v>
                </c:pt>
                <c:pt idx="259">
                  <c:v>100.19169999999581</c:v>
                </c:pt>
                <c:pt idx="260">
                  <c:v>100.26140000000311</c:v>
                </c:pt>
                <c:pt idx="261">
                  <c:v>100.39470000000441</c:v>
                </c:pt>
                <c:pt idx="262">
                  <c:v>100.53299999999579</c:v>
                </c:pt>
                <c:pt idx="263">
                  <c:v>100.8549999999959</c:v>
                </c:pt>
                <c:pt idx="264">
                  <c:v>101.36689999999361</c:v>
                </c:pt>
                <c:pt idx="265">
                  <c:v>101.89599999999341</c:v>
                </c:pt>
                <c:pt idx="266">
                  <c:v>102.3261000000057</c:v>
                </c:pt>
                <c:pt idx="267">
                  <c:v>102.61060000000001</c:v>
                </c:pt>
                <c:pt idx="268">
                  <c:v>102.7826999999961</c:v>
                </c:pt>
                <c:pt idx="269">
                  <c:v>102.9339000000036</c:v>
                </c:pt>
                <c:pt idx="270">
                  <c:v>103.06080000000659</c:v>
                </c:pt>
                <c:pt idx="271">
                  <c:v>103.12440000000061</c:v>
                </c:pt>
                <c:pt idx="272">
                  <c:v>103.1453000000038</c:v>
                </c:pt>
                <c:pt idx="273">
                  <c:v>103.1921000000002</c:v>
                </c:pt>
                <c:pt idx="274">
                  <c:v>103.24659999999859</c:v>
                </c:pt>
                <c:pt idx="275">
                  <c:v>103.3070000000007</c:v>
                </c:pt>
                <c:pt idx="276">
                  <c:v>103.4814999999944</c:v>
                </c:pt>
                <c:pt idx="277">
                  <c:v>103.8365000000049</c:v>
                </c:pt>
                <c:pt idx="278">
                  <c:v>104.2979999999952</c:v>
                </c:pt>
                <c:pt idx="279">
                  <c:v>104.7122999999992</c:v>
                </c:pt>
                <c:pt idx="280">
                  <c:v>105.0840999999928</c:v>
                </c:pt>
                <c:pt idx="281">
                  <c:v>105.3561999999947</c:v>
                </c:pt>
                <c:pt idx="282">
                  <c:v>105.613400000002</c:v>
                </c:pt>
                <c:pt idx="283">
                  <c:v>105.8662999999942</c:v>
                </c:pt>
                <c:pt idx="284">
                  <c:v>106.01039999999919</c:v>
                </c:pt>
                <c:pt idx="285">
                  <c:v>106.0806000000011</c:v>
                </c:pt>
                <c:pt idx="286">
                  <c:v>106.1297999999952</c:v>
                </c:pt>
                <c:pt idx="287">
                  <c:v>106.1257999999943</c:v>
                </c:pt>
                <c:pt idx="288">
                  <c:v>106.10959999999611</c:v>
                </c:pt>
                <c:pt idx="289">
                  <c:v>106.1438000000053</c:v>
                </c:pt>
                <c:pt idx="290">
                  <c:v>106.2584999999963</c:v>
                </c:pt>
                <c:pt idx="291">
                  <c:v>106.44710000000489</c:v>
                </c:pt>
                <c:pt idx="292">
                  <c:v>106.7762999999977</c:v>
                </c:pt>
                <c:pt idx="293">
                  <c:v>107.28320000000529</c:v>
                </c:pt>
                <c:pt idx="294">
                  <c:v>107.8583999999973</c:v>
                </c:pt>
                <c:pt idx="295">
                  <c:v>108.3732000000018</c:v>
                </c:pt>
                <c:pt idx="296">
                  <c:v>108.7592000000004</c:v>
                </c:pt>
                <c:pt idx="297">
                  <c:v>108.9513000000006</c:v>
                </c:pt>
                <c:pt idx="298">
                  <c:v>109.0243999999948</c:v>
                </c:pt>
                <c:pt idx="299">
                  <c:v>109.0800000000017</c:v>
                </c:pt>
                <c:pt idx="300">
                  <c:v>109.1276999999973</c:v>
                </c:pt>
                <c:pt idx="301">
                  <c:v>109.1965999999957</c:v>
                </c:pt>
                <c:pt idx="302">
                  <c:v>109.2706999999937</c:v>
                </c:pt>
                <c:pt idx="303">
                  <c:v>109.3157999999967</c:v>
                </c:pt>
                <c:pt idx="304">
                  <c:v>109.4030000000057</c:v>
                </c:pt>
                <c:pt idx="305">
                  <c:v>109.4723999999987</c:v>
                </c:pt>
                <c:pt idx="306">
                  <c:v>109.4741000000067</c:v>
                </c:pt>
                <c:pt idx="307">
                  <c:v>109.5289000000048</c:v>
                </c:pt>
                <c:pt idx="308">
                  <c:v>109.6641999999993</c:v>
                </c:pt>
                <c:pt idx="309">
                  <c:v>109.9122000000061</c:v>
                </c:pt>
                <c:pt idx="310">
                  <c:v>110.33950000000191</c:v>
                </c:pt>
                <c:pt idx="311">
                  <c:v>110.8724999999977</c:v>
                </c:pt>
                <c:pt idx="312">
                  <c:v>111.4759000000049</c:v>
                </c:pt>
                <c:pt idx="313">
                  <c:v>111.9005999999936</c:v>
                </c:pt>
                <c:pt idx="314">
                  <c:v>112.12589999999911</c:v>
                </c:pt>
                <c:pt idx="315">
                  <c:v>112.2339000000065</c:v>
                </c:pt>
                <c:pt idx="316">
                  <c:v>112.26039999999919</c:v>
                </c:pt>
                <c:pt idx="317">
                  <c:v>112.2819000000018</c:v>
                </c:pt>
                <c:pt idx="318">
                  <c:v>112.31660000000559</c:v>
                </c:pt>
                <c:pt idx="319">
                  <c:v>112.33999999999649</c:v>
                </c:pt>
                <c:pt idx="320">
                  <c:v>112.3626999999979</c:v>
                </c:pt>
                <c:pt idx="321">
                  <c:v>112.3785999999964</c:v>
                </c:pt>
                <c:pt idx="322">
                  <c:v>112.39849999999571</c:v>
                </c:pt>
                <c:pt idx="323">
                  <c:v>112.4648000000016</c:v>
                </c:pt>
                <c:pt idx="324">
                  <c:v>112.49589999999441</c:v>
                </c:pt>
                <c:pt idx="325">
                  <c:v>112.5589999999938</c:v>
                </c:pt>
                <c:pt idx="326">
                  <c:v>112.6514000000025</c:v>
                </c:pt>
                <c:pt idx="327">
                  <c:v>112.6440000000002</c:v>
                </c:pt>
                <c:pt idx="328">
                  <c:v>112.5905000000057</c:v>
                </c:pt>
                <c:pt idx="329">
                  <c:v>112.6340000000055</c:v>
                </c:pt>
                <c:pt idx="330">
                  <c:v>112.6318000000028</c:v>
                </c:pt>
                <c:pt idx="331">
                  <c:v>112.57619999999589</c:v>
                </c:pt>
                <c:pt idx="332">
                  <c:v>112.5426000000007</c:v>
                </c:pt>
                <c:pt idx="333">
                  <c:v>112.5190000000002</c:v>
                </c:pt>
              </c:numCache>
            </c:numRef>
          </c:yVal>
          <c:smooth val="1"/>
          <c:extLst>
            <c:ext xmlns:c16="http://schemas.microsoft.com/office/drawing/2014/chart" uri="{C3380CC4-5D6E-409C-BE32-E72D297353CC}">
              <c16:uniqueId val="{00000003-1F01-4391-90CF-8D479588E0F7}"/>
            </c:ext>
          </c:extLst>
        </c:ser>
        <c:dLbls>
          <c:showLegendKey val="0"/>
          <c:showVal val="0"/>
          <c:showCatName val="0"/>
          <c:showSerName val="0"/>
          <c:showPercent val="0"/>
          <c:showBubbleSize val="0"/>
        </c:dLbls>
        <c:axId val="344319368"/>
        <c:axId val="344320680"/>
      </c:scatterChart>
      <c:valAx>
        <c:axId val="344319368"/>
        <c:scaling>
          <c:orientation val="minMax"/>
          <c:max val="30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Distance Along</a:t>
                </a:r>
                <a:r>
                  <a:rPr lang="en-US" sz="1600" baseline="0"/>
                  <a:t> Profile (m)</a:t>
                </a:r>
                <a:endParaRPr lang="en-US" sz="160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44320680"/>
        <c:crosses val="autoZero"/>
        <c:crossBetween val="midCat"/>
      </c:valAx>
      <c:valAx>
        <c:axId val="344320680"/>
        <c:scaling>
          <c:orientation val="minMax"/>
          <c:max val="120"/>
          <c:min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Elevation Above Geodetic Datum (ft)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44319368"/>
        <c:crosses val="autoZero"/>
        <c:crossBetween val="midCat"/>
        <c:maj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C2CB7E-EB7F-49C0-A484-2C4A03E8C65A}" type="datetimeFigureOut">
              <a:rPr lang="en-US" smtClean="0"/>
              <a:t>10/24/2019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3D51D-1194-4A43-A354-28F2D4CDEB0B}" type="slidenum">
              <a:rPr lang="en-US" smtClean="0"/>
              <a:t>‹#›</a:t>
            </a:fld>
            <a:endParaRPr lang="en-US"/>
          </a:p>
        </p:txBody>
      </p:sp>
    </p:spTree>
    <p:extLst>
      <p:ext uri="{BB962C8B-B14F-4D97-AF65-F5344CB8AC3E}">
        <p14:creationId xmlns:p14="http://schemas.microsoft.com/office/powerpoint/2010/main" val="3359902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a:t>
            </a:r>
            <a:r>
              <a:rPr lang="en-US" baseline="0" dirty="0"/>
              <a:t> answer the question of how many people are going to be impacted, especially if large areas of the state are not covered by LIDAR or National Flood Hazard Layer?  The researchers developed a process called Height Above Nearest Drainage or HAND.  </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E5291D2A-69DB-4B32-9F0A-F42AA083ED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87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see</a:t>
            </a:r>
            <a:r>
              <a:rPr lang="en-US" baseline="0"/>
              <a:t> where we are going we have to understand the past.  </a:t>
            </a:r>
          </a:p>
          <a:p>
            <a:r>
              <a:rPr lang="en-US"/>
              <a:t>Lets look at a brief</a:t>
            </a:r>
            <a:r>
              <a:rPr lang="en-US" baseline="0"/>
              <a:t> history of flood mapping during an emergency response.  </a:t>
            </a:r>
            <a:endParaRPr lang="en-US"/>
          </a:p>
        </p:txBody>
      </p:sp>
      <p:sp>
        <p:nvSpPr>
          <p:cNvPr id="4" name="Slide Number Placeholder 3"/>
          <p:cNvSpPr>
            <a:spLocks noGrp="1"/>
          </p:cNvSpPr>
          <p:nvPr>
            <p:ph type="sldNum" sz="quarter" idx="10"/>
          </p:nvPr>
        </p:nvSpPr>
        <p:spPr/>
        <p:txBody>
          <a:bodyPr/>
          <a:lstStyle/>
          <a:p>
            <a:fld id="{56D32CF5-34E7-4E20-B9DE-72D66399FF68}" type="slidenum">
              <a:rPr lang="en-US" smtClean="0"/>
              <a:t>3</a:t>
            </a:fld>
            <a:endParaRPr lang="en-US"/>
          </a:p>
        </p:txBody>
      </p:sp>
    </p:spTree>
    <p:extLst>
      <p:ext uri="{BB962C8B-B14F-4D97-AF65-F5344CB8AC3E}">
        <p14:creationId xmlns:p14="http://schemas.microsoft.com/office/powerpoint/2010/main" val="43652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57175" indent="-257175">
              <a:buClrTx/>
              <a:buFont typeface="Arial" panose="020B0604020202020204" pitchFamily="34" charset="0"/>
              <a:buChar char="•"/>
              <a:defRPr/>
            </a:pPr>
            <a:r>
              <a:rPr lang="en-US" sz="1200" b="1" i="0" u="none" strike="noStrike" kern="1200" cap="none" dirty="0" smtClean="0">
                <a:solidFill>
                  <a:prstClr val="black"/>
                </a:solidFill>
                <a:latin typeface="Proxima Nova" panose="020B0604020202020204" charset="0"/>
                <a:ea typeface="Arial"/>
                <a:cs typeface="Arial"/>
                <a:sym typeface="Arial"/>
              </a:rPr>
              <a:t>NWM V2.0 Configurations</a:t>
            </a:r>
          </a:p>
          <a:p>
            <a:pPr marL="342900" lvl="1">
              <a:buClrTx/>
              <a:defRPr/>
            </a:pPr>
            <a:endParaRPr lang="en-US" sz="450" b="1" i="0" u="none" strike="noStrike" kern="1200" cap="none" dirty="0" smtClean="0">
              <a:solidFill>
                <a:prstClr val="black"/>
              </a:solidFill>
              <a:latin typeface="Proxima Nova" panose="020B0604020202020204" charset="0"/>
              <a:ea typeface="Arial"/>
              <a:cs typeface="Arial"/>
              <a:sym typeface="Arial"/>
            </a:endParaRPr>
          </a:p>
          <a:p>
            <a:pPr marL="342900" lvl="1">
              <a:buClrTx/>
              <a:defRPr/>
            </a:pPr>
            <a:r>
              <a:rPr lang="en-US" sz="1200" b="1" i="0" u="none" strike="noStrike" kern="1200" cap="none" dirty="0" smtClean="0">
                <a:solidFill>
                  <a:prstClr val="black"/>
                </a:solidFill>
                <a:latin typeface="Proxima Nova" panose="020B0604020202020204" charset="0"/>
                <a:ea typeface="Arial"/>
                <a:cs typeface="Arial"/>
                <a:sym typeface="Arial"/>
              </a:rPr>
              <a:t>CONUS</a:t>
            </a:r>
          </a:p>
          <a:p>
            <a:pPr marL="257175" indent="-257175">
              <a:buClrTx/>
              <a:buFont typeface="Arial" panose="020B0604020202020204" pitchFamily="34" charset="0"/>
              <a:buChar char="•"/>
              <a:defRPr/>
            </a:pPr>
            <a:endParaRPr lang="en-US" sz="450" b="1" i="0" u="none" strike="noStrike" kern="1200" cap="none" dirty="0" smtClean="0">
              <a:solidFill>
                <a:prstClr val="black"/>
              </a:solidFill>
              <a:latin typeface="Proxima Nova" panose="020B0604020202020204" charset="0"/>
              <a:ea typeface="Arial"/>
              <a:cs typeface="Arial"/>
              <a:sym typeface="Arial"/>
            </a:endParaRPr>
          </a:p>
          <a:p>
            <a:pPr marL="600075" lvl="1" indent="-257175">
              <a:buClrTx/>
              <a:buFont typeface="Arial" panose="020B0604020202020204" pitchFamily="34" charset="0"/>
              <a:buChar char="•"/>
              <a:defRPr/>
            </a:pPr>
            <a:r>
              <a:rPr lang="en-US" sz="1200" b="0" i="0" u="none" strike="noStrike" kern="1200" cap="none" dirty="0" smtClean="0">
                <a:solidFill>
                  <a:prstClr val="black"/>
                </a:solidFill>
                <a:latin typeface="Proxima Nova" panose="020B0604020202020204" charset="0"/>
                <a:ea typeface="Arial"/>
                <a:cs typeface="Arial"/>
                <a:sym typeface="Arial"/>
              </a:rPr>
              <a:t>Analysis and Short-Range (each hour)</a:t>
            </a:r>
          </a:p>
          <a:p>
            <a:pPr marL="942975" lvl="2" indent="-257175">
              <a:buClrTx/>
              <a:buFont typeface="Arial" panose="020B0604020202020204" pitchFamily="34" charset="0"/>
              <a:buChar char="•"/>
              <a:defRPr/>
            </a:pPr>
            <a:r>
              <a:rPr lang="en-US" sz="1200" b="0" i="0" u="none" strike="noStrike" kern="1200" cap="none" dirty="0" smtClean="0">
                <a:solidFill>
                  <a:prstClr val="black"/>
                </a:solidFill>
                <a:latin typeface="Proxima Nova" panose="020B0604020202020204" charset="0"/>
                <a:ea typeface="Arial"/>
                <a:cs typeface="Arial"/>
                <a:sym typeface="Arial"/>
              </a:rPr>
              <a:t>Extended Analysis (daily)</a:t>
            </a:r>
          </a:p>
          <a:p>
            <a:pPr marL="600075" lvl="1" indent="-257175">
              <a:buClrTx/>
              <a:buFont typeface="Arial" panose="020B0604020202020204" pitchFamily="34" charset="0"/>
              <a:buChar char="•"/>
              <a:defRPr/>
            </a:pPr>
            <a:r>
              <a:rPr lang="en-US" sz="1200" b="0" i="0" u="none" strike="noStrike" kern="1200" cap="none" dirty="0" smtClean="0">
                <a:solidFill>
                  <a:prstClr val="black"/>
                </a:solidFill>
                <a:latin typeface="Proxima Nova" panose="020B0604020202020204" charset="0"/>
                <a:ea typeface="Arial"/>
                <a:cs typeface="Arial"/>
                <a:sym typeface="Arial"/>
              </a:rPr>
              <a:t>Ensemble Medium-Range (synoptic)</a:t>
            </a:r>
          </a:p>
          <a:p>
            <a:pPr marL="600075" lvl="1" indent="-257175">
              <a:buClrTx/>
              <a:buFont typeface="Arial" panose="020B0604020202020204" pitchFamily="34" charset="0"/>
              <a:buChar char="•"/>
              <a:defRPr/>
            </a:pPr>
            <a:r>
              <a:rPr lang="en-US" sz="1200" b="0" i="0" u="none" strike="noStrike" kern="1200" cap="none" dirty="0" smtClean="0">
                <a:solidFill>
                  <a:prstClr val="black"/>
                </a:solidFill>
                <a:latin typeface="Proxima Nova" panose="020B0604020202020204" charset="0"/>
                <a:ea typeface="Arial"/>
                <a:cs typeface="Arial"/>
                <a:sym typeface="Arial"/>
              </a:rPr>
              <a:t>Ensemble Long-Range (daily, time-lagged)</a:t>
            </a:r>
          </a:p>
          <a:p>
            <a:pPr marL="600075" lvl="1" indent="-257175">
              <a:buClrTx/>
              <a:buFont typeface="Arial" panose="020B0604020202020204" pitchFamily="34" charset="0"/>
              <a:buChar char="•"/>
              <a:defRPr/>
            </a:pPr>
            <a:endParaRPr lang="en-US" sz="450" b="0" i="0" u="none" strike="noStrike" kern="1200" cap="none" dirty="0" smtClean="0">
              <a:solidFill>
                <a:prstClr val="black"/>
              </a:solidFill>
              <a:latin typeface="Proxima Nova" panose="020B0604020202020204" charset="0"/>
              <a:ea typeface="Arial"/>
              <a:cs typeface="Arial"/>
              <a:sym typeface="Arial"/>
            </a:endParaRPr>
          </a:p>
          <a:p>
            <a:pPr marL="342900" lvl="1">
              <a:buClrTx/>
              <a:defRPr/>
            </a:pPr>
            <a:r>
              <a:rPr lang="en-US" sz="1200" b="1" i="0" u="none" strike="noStrike" kern="1200" cap="none" dirty="0" smtClean="0">
                <a:solidFill>
                  <a:prstClr val="black"/>
                </a:solidFill>
                <a:latin typeface="Proxima Nova" panose="020B0604020202020204" charset="0"/>
                <a:ea typeface="Arial"/>
                <a:cs typeface="Arial"/>
                <a:sym typeface="Arial"/>
              </a:rPr>
              <a:t>Hawaii</a:t>
            </a:r>
          </a:p>
          <a:p>
            <a:pPr marL="342900" lvl="1">
              <a:buClrTx/>
              <a:defRPr/>
            </a:pPr>
            <a:endParaRPr lang="en-US" sz="450" b="1" i="0" u="none" strike="noStrike" kern="1200" cap="none" dirty="0" smtClean="0">
              <a:solidFill>
                <a:prstClr val="black"/>
              </a:solidFill>
              <a:latin typeface="Proxima Nova" panose="020B0604020202020204" charset="0"/>
              <a:ea typeface="Arial"/>
              <a:cs typeface="Arial"/>
              <a:sym typeface="Arial"/>
            </a:endParaRPr>
          </a:p>
          <a:p>
            <a:pPr marL="557213" lvl="1" indent="-214313">
              <a:buClrTx/>
              <a:buFont typeface="Arial" panose="020B0604020202020204" pitchFamily="34" charset="0"/>
              <a:buChar char="•"/>
              <a:defRPr/>
            </a:pPr>
            <a:r>
              <a:rPr lang="en-US" sz="1200" b="0" i="0" u="none" strike="noStrike" kern="1200" cap="none" dirty="0" smtClean="0">
                <a:solidFill>
                  <a:prstClr val="black"/>
                </a:solidFill>
                <a:latin typeface="Proxima Nova" panose="020B0604020202020204" charset="0"/>
                <a:ea typeface="Arial"/>
                <a:cs typeface="Arial"/>
                <a:sym typeface="Arial"/>
              </a:rPr>
              <a:t>Analysis and Short-Range (synoptic)</a:t>
            </a:r>
            <a:endParaRPr lang="en-US" dirty="0"/>
          </a:p>
        </p:txBody>
      </p:sp>
    </p:spTree>
    <p:extLst>
      <p:ext uri="{BB962C8B-B14F-4D97-AF65-F5344CB8AC3E}">
        <p14:creationId xmlns:p14="http://schemas.microsoft.com/office/powerpoint/2010/main" val="876444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see</a:t>
            </a:r>
            <a:r>
              <a:rPr lang="en-US" baseline="0"/>
              <a:t> where we are going we have to understand the past.  </a:t>
            </a:r>
          </a:p>
          <a:p>
            <a:r>
              <a:rPr lang="en-US"/>
              <a:t>Lets look at a brief</a:t>
            </a:r>
            <a:r>
              <a:rPr lang="en-US" baseline="0"/>
              <a:t> history of flood mapping during an emergency response.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2CF5-34E7-4E20-B9DE-72D66399F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294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see</a:t>
            </a:r>
            <a:r>
              <a:rPr lang="en-US" baseline="0"/>
              <a:t> where we are going we have to understand the past.  </a:t>
            </a:r>
          </a:p>
          <a:p>
            <a:r>
              <a:rPr lang="en-US"/>
              <a:t>Lets look at a brief</a:t>
            </a:r>
            <a:r>
              <a:rPr lang="en-US" baseline="0"/>
              <a:t> history of flood mapping during an emergency response.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2CF5-34E7-4E20-B9DE-72D66399F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88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see</a:t>
            </a:r>
            <a:r>
              <a:rPr lang="en-US" baseline="0"/>
              <a:t> where we are going we have to understand the past.  </a:t>
            </a:r>
          </a:p>
          <a:p>
            <a:r>
              <a:rPr lang="en-US"/>
              <a:t>Lets look at a brief</a:t>
            </a:r>
            <a:r>
              <a:rPr lang="en-US" baseline="0"/>
              <a:t> history of flood mapping during an emergency response.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2CF5-34E7-4E20-B9DE-72D66399F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0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see</a:t>
            </a:r>
            <a:r>
              <a:rPr lang="en-US" baseline="0"/>
              <a:t> where we are going we have to understand the past.  </a:t>
            </a:r>
          </a:p>
          <a:p>
            <a:r>
              <a:rPr lang="en-US"/>
              <a:t>Lets look at a brief</a:t>
            </a:r>
            <a:r>
              <a:rPr lang="en-US" baseline="0"/>
              <a:t> history of flood mapping during an emergency response.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2CF5-34E7-4E20-B9DE-72D66399F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945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see</a:t>
            </a:r>
            <a:r>
              <a:rPr lang="en-US" baseline="0"/>
              <a:t> where we are going we have to understand the past.  </a:t>
            </a:r>
          </a:p>
          <a:p>
            <a:r>
              <a:rPr lang="en-US"/>
              <a:t>Lets look at a brief</a:t>
            </a:r>
            <a:r>
              <a:rPr lang="en-US" baseline="0"/>
              <a:t> history of flood mapping during an emergency response.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2CF5-34E7-4E20-B9DE-72D66399F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347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5.gif"/><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3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80282894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4"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4" y="1078992"/>
            <a:ext cx="9751483"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00606274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CB9026DB-8994-4DE0-9201-8E1F33B7029B}" type="datetimeFigureOut">
              <a:rPr lang="en-US">
                <a:solidFill>
                  <a:prstClr val="black"/>
                </a:solidFill>
              </a:rPr>
              <a:pPr/>
              <a:t>10/24/2019</a:t>
            </a:fld>
            <a:endParaRPr 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1703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Earth">
    <p:spTree>
      <p:nvGrpSpPr>
        <p:cNvPr id="1" name=""/>
        <p:cNvGrpSpPr/>
        <p:nvPr/>
      </p:nvGrpSpPr>
      <p:grpSpPr>
        <a:xfrm>
          <a:off x="0" y="0"/>
          <a:ext cx="0" cy="0"/>
          <a:chOff x="0" y="0"/>
          <a:chExt cx="0" cy="0"/>
        </a:xfrm>
      </p:grpSpPr>
      <p:pic>
        <p:nvPicPr>
          <p:cNvPr id="10" name="Picture 9" descr="earth.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3302598"/>
            <a:ext cx="12192000" cy="3555403"/>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2935"/>
          <a:stretch>
            <a:fillRect/>
          </a:stretch>
        </p:blipFill>
        <p:spPr bwMode="auto">
          <a:xfrm flipH="1" flipV="1">
            <a:off x="2770909" y="5920914"/>
            <a:ext cx="9421091" cy="937091"/>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2935"/>
          <a:stretch>
            <a:fillRect/>
          </a:stretch>
        </p:blipFill>
        <p:spPr bwMode="auto">
          <a:xfrm>
            <a:off x="0" y="-9805"/>
            <a:ext cx="9421091" cy="937092"/>
          </a:xfrm>
          <a:prstGeom prst="rect">
            <a:avLst/>
          </a:prstGeom>
          <a:noFill/>
          <a:ln w="9525">
            <a:noFill/>
            <a:miter lim="800000"/>
            <a:headEnd/>
            <a:tailEnd/>
          </a:ln>
          <a:effectLst/>
        </p:spPr>
      </p:pic>
      <p:pic>
        <p:nvPicPr>
          <p:cNvPr id="7" name="Picture 10"/>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7773" y="88247"/>
            <a:ext cx="2284075" cy="712975"/>
          </a:xfrm>
          <a:prstGeom prst="rect">
            <a:avLst/>
          </a:prstGeom>
          <a:noFill/>
          <a:ln w="9525">
            <a:noFill/>
            <a:miter lim="800000"/>
            <a:headEnd/>
            <a:tailEnd/>
          </a:ln>
        </p:spPr>
      </p:pic>
      <p:sp>
        <p:nvSpPr>
          <p:cNvPr id="2" name="Title 1"/>
          <p:cNvSpPr>
            <a:spLocks noGrp="1"/>
          </p:cNvSpPr>
          <p:nvPr>
            <p:ph type="ctrTitle"/>
          </p:nvPr>
        </p:nvSpPr>
        <p:spPr>
          <a:xfrm>
            <a:off x="914400" y="1524000"/>
            <a:ext cx="10363200" cy="1097883"/>
          </a:xfrm>
        </p:spPr>
        <p:txBody>
          <a:bodyPr anchorCtr="1">
            <a:normAutofit/>
          </a:bodyPr>
          <a:lstStyle>
            <a:lvl1pPr>
              <a:defRPr sz="2700"/>
            </a:lvl1pPr>
          </a:lstStyle>
          <a:p>
            <a:r>
              <a:rPr lang="en-US"/>
              <a:t>Click to edit Master title style</a:t>
            </a:r>
            <a:endParaRPr lang="en-US" dirty="0"/>
          </a:p>
        </p:txBody>
      </p:sp>
      <p:sp>
        <p:nvSpPr>
          <p:cNvPr id="3" name="Subtitle 2"/>
          <p:cNvSpPr>
            <a:spLocks noGrp="1"/>
          </p:cNvSpPr>
          <p:nvPr>
            <p:ph type="subTitle" idx="1"/>
          </p:nvPr>
        </p:nvSpPr>
        <p:spPr>
          <a:xfrm>
            <a:off x="1828800" y="2693622"/>
            <a:ext cx="8534400" cy="740883"/>
          </a:xfrm>
        </p:spPr>
        <p:txBody>
          <a:bodyPr anchor="t" anchorCtr="1">
            <a:normAutofit/>
          </a:bodyPr>
          <a:lstStyle>
            <a:lvl1pPr marL="0" indent="0" algn="ctr">
              <a:spcBef>
                <a:spcPts val="450"/>
              </a:spcBef>
              <a:spcAft>
                <a:spcPts val="450"/>
              </a:spcAft>
              <a:buNone/>
              <a:defRPr sz="1800">
                <a:solidFill>
                  <a:srgbClr val="BE9B69"/>
                </a:solidFill>
                <a:effectLst/>
              </a:defRPr>
            </a:lvl1pPr>
            <a:lvl2pPr marL="342266" indent="0" algn="ctr">
              <a:buNone/>
              <a:defRPr>
                <a:solidFill>
                  <a:schemeClr val="tx1">
                    <a:tint val="75000"/>
                  </a:schemeClr>
                </a:solidFill>
              </a:defRPr>
            </a:lvl2pPr>
            <a:lvl3pPr marL="684529" indent="0" algn="ctr">
              <a:buNone/>
              <a:defRPr>
                <a:solidFill>
                  <a:schemeClr val="tx1">
                    <a:tint val="75000"/>
                  </a:schemeClr>
                </a:solidFill>
              </a:defRPr>
            </a:lvl3pPr>
            <a:lvl4pPr marL="1026795" indent="0" algn="ctr">
              <a:buNone/>
              <a:defRPr>
                <a:solidFill>
                  <a:schemeClr val="tx1">
                    <a:tint val="75000"/>
                  </a:schemeClr>
                </a:solidFill>
              </a:defRPr>
            </a:lvl4pPr>
            <a:lvl5pPr marL="1369059" indent="0" algn="ctr">
              <a:buNone/>
              <a:defRPr>
                <a:solidFill>
                  <a:schemeClr val="tx1">
                    <a:tint val="75000"/>
                  </a:schemeClr>
                </a:solidFill>
              </a:defRPr>
            </a:lvl5pPr>
            <a:lvl6pPr marL="1711324" indent="0" algn="ctr">
              <a:buNone/>
              <a:defRPr>
                <a:solidFill>
                  <a:schemeClr val="tx1">
                    <a:tint val="75000"/>
                  </a:schemeClr>
                </a:solidFill>
              </a:defRPr>
            </a:lvl6pPr>
            <a:lvl7pPr marL="2053587" indent="0" algn="ctr">
              <a:buNone/>
              <a:defRPr>
                <a:solidFill>
                  <a:schemeClr val="tx1">
                    <a:tint val="75000"/>
                  </a:schemeClr>
                </a:solidFill>
              </a:defRPr>
            </a:lvl7pPr>
            <a:lvl8pPr marL="2395853" indent="0" algn="ctr">
              <a:buNone/>
              <a:defRPr>
                <a:solidFill>
                  <a:schemeClr val="tx1">
                    <a:tint val="75000"/>
                  </a:schemeClr>
                </a:solidFill>
              </a:defRPr>
            </a:lvl8pPr>
            <a:lvl9pPr marL="2738116"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5"/>
          <p:cNvSpPr>
            <a:spLocks noGrp="1"/>
          </p:cNvSpPr>
          <p:nvPr>
            <p:ph type="sldNum" sz="quarter" idx="10"/>
          </p:nvPr>
        </p:nvSpPr>
        <p:spPr/>
        <p:txBody>
          <a:bodyPr/>
          <a:lstStyle>
            <a:lvl1pPr>
              <a:defRPr/>
            </a:lvl1pPr>
          </a:lstStyle>
          <a:p>
            <a:pPr>
              <a:defRPr/>
            </a:pPr>
            <a:fld id="{1021DC2F-E808-4D3F-916F-F95AD5D038F6}" type="slidenum">
              <a:rPr lang="en-US">
                <a:solidFill>
                  <a:srgbClr val="FFFFFF"/>
                </a:solidFill>
              </a:rPr>
              <a:pPr>
                <a:defRPr/>
              </a:pPr>
              <a:t>‹#›</a:t>
            </a:fld>
            <a:endParaRPr lang="en-US">
              <a:solidFill>
                <a:srgbClr val="FFFFFF"/>
              </a:solidFill>
            </a:endParaRPr>
          </a:p>
        </p:txBody>
      </p:sp>
      <p:pic>
        <p:nvPicPr>
          <p:cNvPr id="1026" name="Picture 2"/>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a:stretch>
            <a:fillRect/>
          </a:stretch>
        </p:blipFill>
        <p:spPr bwMode="auto">
          <a:xfrm>
            <a:off x="461842" y="233998"/>
            <a:ext cx="2863273" cy="43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2415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Earth Box">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304357"/>
            <a:ext cx="12192000" cy="355366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2935"/>
          <a:stretch>
            <a:fillRect/>
          </a:stretch>
        </p:blipFill>
        <p:spPr bwMode="auto">
          <a:xfrm flipH="1" flipV="1">
            <a:off x="2770909" y="5920914"/>
            <a:ext cx="9421091" cy="937091"/>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2935"/>
          <a:stretch>
            <a:fillRect/>
          </a:stretch>
        </p:blipFill>
        <p:spPr bwMode="auto">
          <a:xfrm>
            <a:off x="0" y="-9805"/>
            <a:ext cx="9421091" cy="937092"/>
          </a:xfrm>
          <a:prstGeom prst="rect">
            <a:avLst/>
          </a:prstGeom>
          <a:noFill/>
          <a:ln w="9525">
            <a:noFill/>
            <a:miter lim="800000"/>
            <a:headEnd/>
            <a:tailEnd/>
          </a:ln>
          <a:effectLst/>
        </p:spPr>
      </p:pic>
      <p:sp>
        <p:nvSpPr>
          <p:cNvPr id="7" name="Rounded Rectangle 6"/>
          <p:cNvSpPr/>
          <p:nvPr/>
        </p:nvSpPr>
        <p:spPr>
          <a:xfrm>
            <a:off x="628691" y="1448783"/>
            <a:ext cx="10934632" cy="2088232"/>
          </a:xfrm>
          <a:prstGeom prst="roundRect">
            <a:avLst>
              <a:gd name="adj" fmla="val 5843"/>
            </a:avLst>
          </a:prstGeom>
          <a:gradFill>
            <a:gsLst>
              <a:gs pos="80006">
                <a:srgbClr val="BE9B69">
                  <a:alpha val="50000"/>
                </a:srgbClr>
              </a:gs>
              <a:gs pos="0">
                <a:srgbClr val="BE9B69"/>
              </a:gs>
              <a:gs pos="100000">
                <a:srgbClr val="BE9B69">
                  <a:alpha val="20000"/>
                </a:srgb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lIns="68453" tIns="34227" rIns="68453" bIns="34227" anchor="ctr"/>
          <a:lstStyle/>
          <a:p>
            <a:pPr algn="ctr" defTabSz="684529">
              <a:defRPr/>
            </a:pPr>
            <a:endParaRPr lang="en-US" sz="1400">
              <a:solidFill>
                <a:srgbClr val="FFFFFF"/>
              </a:solidFill>
            </a:endParaRPr>
          </a:p>
        </p:txBody>
      </p:sp>
      <p:pic>
        <p:nvPicPr>
          <p:cNvPr id="8" name="Picture 11"/>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7773" y="88247"/>
            <a:ext cx="2284075" cy="712975"/>
          </a:xfrm>
          <a:prstGeom prst="rect">
            <a:avLst/>
          </a:prstGeom>
          <a:noFill/>
          <a:ln w="9525">
            <a:noFill/>
            <a:miter lim="800000"/>
            <a:headEnd/>
            <a:tailEnd/>
          </a:ln>
        </p:spPr>
      </p:pic>
      <p:sp>
        <p:nvSpPr>
          <p:cNvPr id="2" name="Title 1"/>
          <p:cNvSpPr>
            <a:spLocks noGrp="1"/>
          </p:cNvSpPr>
          <p:nvPr>
            <p:ph type="ctrTitle"/>
          </p:nvPr>
        </p:nvSpPr>
        <p:spPr>
          <a:xfrm>
            <a:off x="914400" y="1524000"/>
            <a:ext cx="10363200" cy="1097883"/>
          </a:xfrm>
        </p:spPr>
        <p:txBody>
          <a:bodyPr anchorCtr="1">
            <a:normAutofit/>
          </a:bodyPr>
          <a:lstStyle>
            <a:lvl1pPr>
              <a:defRPr sz="2700"/>
            </a:lvl1pPr>
          </a:lstStyle>
          <a:p>
            <a:r>
              <a:rPr lang="en-US"/>
              <a:t>Click to edit Master title style</a:t>
            </a:r>
            <a:endParaRPr lang="en-US" dirty="0"/>
          </a:p>
        </p:txBody>
      </p:sp>
      <p:sp>
        <p:nvSpPr>
          <p:cNvPr id="3" name="Subtitle 2"/>
          <p:cNvSpPr>
            <a:spLocks noGrp="1"/>
          </p:cNvSpPr>
          <p:nvPr>
            <p:ph type="subTitle" idx="1"/>
          </p:nvPr>
        </p:nvSpPr>
        <p:spPr>
          <a:xfrm>
            <a:off x="1828800" y="2693622"/>
            <a:ext cx="8534400" cy="740883"/>
          </a:xfrm>
        </p:spPr>
        <p:txBody>
          <a:bodyPr anchor="t" anchorCtr="1">
            <a:normAutofit/>
          </a:bodyPr>
          <a:lstStyle>
            <a:lvl1pPr marL="0" indent="0" algn="ctr">
              <a:spcBef>
                <a:spcPts val="450"/>
              </a:spcBef>
              <a:spcAft>
                <a:spcPts val="450"/>
              </a:spcAft>
              <a:buNone/>
              <a:defRPr sz="1800">
                <a:solidFill>
                  <a:srgbClr val="002A54"/>
                </a:solidFill>
                <a:effectLst/>
              </a:defRPr>
            </a:lvl1pPr>
            <a:lvl2pPr marL="342266" indent="0" algn="ctr">
              <a:buNone/>
              <a:defRPr>
                <a:solidFill>
                  <a:schemeClr val="tx1">
                    <a:tint val="75000"/>
                  </a:schemeClr>
                </a:solidFill>
              </a:defRPr>
            </a:lvl2pPr>
            <a:lvl3pPr marL="684529" indent="0" algn="ctr">
              <a:buNone/>
              <a:defRPr>
                <a:solidFill>
                  <a:schemeClr val="tx1">
                    <a:tint val="75000"/>
                  </a:schemeClr>
                </a:solidFill>
              </a:defRPr>
            </a:lvl3pPr>
            <a:lvl4pPr marL="1026795" indent="0" algn="ctr">
              <a:buNone/>
              <a:defRPr>
                <a:solidFill>
                  <a:schemeClr val="tx1">
                    <a:tint val="75000"/>
                  </a:schemeClr>
                </a:solidFill>
              </a:defRPr>
            </a:lvl4pPr>
            <a:lvl5pPr marL="1369059" indent="0" algn="ctr">
              <a:buNone/>
              <a:defRPr>
                <a:solidFill>
                  <a:schemeClr val="tx1">
                    <a:tint val="75000"/>
                  </a:schemeClr>
                </a:solidFill>
              </a:defRPr>
            </a:lvl5pPr>
            <a:lvl6pPr marL="1711324" indent="0" algn="ctr">
              <a:buNone/>
              <a:defRPr>
                <a:solidFill>
                  <a:schemeClr val="tx1">
                    <a:tint val="75000"/>
                  </a:schemeClr>
                </a:solidFill>
              </a:defRPr>
            </a:lvl6pPr>
            <a:lvl7pPr marL="2053587" indent="0" algn="ctr">
              <a:buNone/>
              <a:defRPr>
                <a:solidFill>
                  <a:schemeClr val="tx1">
                    <a:tint val="75000"/>
                  </a:schemeClr>
                </a:solidFill>
              </a:defRPr>
            </a:lvl7pPr>
            <a:lvl8pPr marL="2395853" indent="0" algn="ctr">
              <a:buNone/>
              <a:defRPr>
                <a:solidFill>
                  <a:schemeClr val="tx1">
                    <a:tint val="75000"/>
                  </a:schemeClr>
                </a:solidFill>
              </a:defRPr>
            </a:lvl8pPr>
            <a:lvl9pPr marL="2738116" indent="0" algn="ctr">
              <a:buNone/>
              <a:defRPr>
                <a:solidFill>
                  <a:schemeClr val="tx1">
                    <a:tint val="75000"/>
                  </a:schemeClr>
                </a:solidFill>
              </a:defRPr>
            </a:lvl9pPr>
          </a:lstStyle>
          <a:p>
            <a:r>
              <a:rPr lang="en-US"/>
              <a:t>Click to edit Master subtitle style</a:t>
            </a:r>
            <a:endParaRPr lang="en-US" dirty="0"/>
          </a:p>
        </p:txBody>
      </p:sp>
      <p:sp>
        <p:nvSpPr>
          <p:cNvPr id="9" name="Slide Number Placeholder 5"/>
          <p:cNvSpPr>
            <a:spLocks noGrp="1"/>
          </p:cNvSpPr>
          <p:nvPr>
            <p:ph type="sldNum" sz="quarter" idx="10"/>
          </p:nvPr>
        </p:nvSpPr>
        <p:spPr/>
        <p:txBody>
          <a:bodyPr/>
          <a:lstStyle>
            <a:lvl1pPr>
              <a:defRPr/>
            </a:lvl1pPr>
          </a:lstStyle>
          <a:p>
            <a:pPr>
              <a:defRPr/>
            </a:pPr>
            <a:fld id="{7D3CB4C9-1E20-4D63-8EAE-E5827BD697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2326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3_Main Titl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2935"/>
          <a:stretch>
            <a:fillRect/>
          </a:stretch>
        </p:blipFill>
        <p:spPr bwMode="auto">
          <a:xfrm flipH="1" flipV="1">
            <a:off x="2770909" y="5920914"/>
            <a:ext cx="9421091" cy="937091"/>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2935"/>
          <a:stretch>
            <a:fillRect/>
          </a:stretch>
        </p:blipFill>
        <p:spPr bwMode="auto">
          <a:xfrm>
            <a:off x="0" y="-9805"/>
            <a:ext cx="9421091" cy="937092"/>
          </a:xfrm>
          <a:prstGeom prst="rect">
            <a:avLst/>
          </a:prstGeom>
          <a:noFill/>
          <a:ln w="9525">
            <a:noFill/>
            <a:miter lim="800000"/>
            <a:headEnd/>
            <a:tailEnd/>
          </a:ln>
          <a:effectLst/>
        </p:spPr>
      </p:pic>
      <p:pic>
        <p:nvPicPr>
          <p:cNvPr id="6" name="Picture 9"/>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7773" y="88247"/>
            <a:ext cx="2284075" cy="712975"/>
          </a:xfrm>
          <a:prstGeom prst="rect">
            <a:avLst/>
          </a:prstGeom>
          <a:noFill/>
          <a:ln w="9525">
            <a:noFill/>
            <a:miter lim="800000"/>
            <a:headEnd/>
            <a:tailEnd/>
          </a:ln>
        </p:spPr>
      </p:pic>
      <p:pic>
        <p:nvPicPr>
          <p:cNvPr id="7" name="Picture 10"/>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28093" y="4688266"/>
            <a:ext cx="1248833" cy="937091"/>
          </a:xfrm>
          <a:prstGeom prst="rect">
            <a:avLst/>
          </a:prstGeom>
          <a:noFill/>
          <a:ln w="9525">
            <a:noFill/>
            <a:miter lim="800000"/>
            <a:headEnd/>
            <a:tailEnd/>
          </a:ln>
        </p:spPr>
      </p:pic>
      <p:pic>
        <p:nvPicPr>
          <p:cNvPr id="8" name="Picture 1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528375" y="4688265"/>
            <a:ext cx="1135303" cy="862853"/>
          </a:xfrm>
          <a:prstGeom prst="rect">
            <a:avLst/>
          </a:prstGeom>
          <a:noFill/>
          <a:ln w="9525">
            <a:noFill/>
            <a:miter lim="800000"/>
            <a:headEnd/>
            <a:tailEnd/>
          </a:ln>
        </p:spPr>
      </p:pic>
      <p:pic>
        <p:nvPicPr>
          <p:cNvPr id="9" name="Picture 12"/>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9034319" y="4688265"/>
            <a:ext cx="1133379" cy="862853"/>
          </a:xfrm>
          <a:prstGeom prst="rect">
            <a:avLst/>
          </a:prstGeom>
          <a:noFill/>
          <a:ln w="9525">
            <a:noFill/>
            <a:miter lim="800000"/>
            <a:headEnd/>
            <a:tailEnd/>
          </a:ln>
        </p:spPr>
      </p:pic>
      <p:sp>
        <p:nvSpPr>
          <p:cNvPr id="10" name="TextBox 13"/>
          <p:cNvSpPr txBox="1">
            <a:spLocks noChangeArrowheads="1"/>
          </p:cNvSpPr>
          <p:nvPr/>
        </p:nvSpPr>
        <p:spPr bwMode="auto">
          <a:xfrm>
            <a:off x="2179630" y="5478283"/>
            <a:ext cx="745782" cy="253788"/>
          </a:xfrm>
          <a:prstGeom prst="rect">
            <a:avLst/>
          </a:prstGeom>
          <a:noFill/>
          <a:ln w="9525">
            <a:noFill/>
            <a:miter lim="800000"/>
            <a:headEnd/>
            <a:tailEnd/>
          </a:ln>
        </p:spPr>
        <p:txBody>
          <a:bodyPr wrap="none" lIns="68453" tIns="34227" rIns="68453" bIns="34227">
            <a:spAutoFit/>
          </a:bodyPr>
          <a:lstStyle/>
          <a:p>
            <a:pPr algn="ctr" defTabSz="683699"/>
            <a:r>
              <a:rPr lang="en-US" sz="1200" b="1">
                <a:solidFill>
                  <a:srgbClr val="002A54"/>
                </a:solidFill>
                <a:latin typeface="Myriad Pro Cond" pitchFamily="34" charset="0"/>
                <a:ea typeface="Calibri" pitchFamily="34" charset="0"/>
                <a:cs typeface="Calibri" pitchFamily="34" charset="0"/>
              </a:rPr>
              <a:t>Integrity</a:t>
            </a:r>
          </a:p>
        </p:txBody>
      </p:sp>
      <p:sp>
        <p:nvSpPr>
          <p:cNvPr id="11" name="TextBox 14"/>
          <p:cNvSpPr txBox="1">
            <a:spLocks noChangeArrowheads="1"/>
          </p:cNvSpPr>
          <p:nvPr/>
        </p:nvSpPr>
        <p:spPr bwMode="auto">
          <a:xfrm>
            <a:off x="5636563" y="5478283"/>
            <a:ext cx="918906" cy="253788"/>
          </a:xfrm>
          <a:prstGeom prst="rect">
            <a:avLst/>
          </a:prstGeom>
          <a:noFill/>
          <a:ln w="9525">
            <a:noFill/>
            <a:miter lim="800000"/>
            <a:headEnd/>
            <a:tailEnd/>
          </a:ln>
        </p:spPr>
        <p:txBody>
          <a:bodyPr wrap="none" lIns="68453" tIns="34227" rIns="68453" bIns="34227">
            <a:spAutoFit/>
          </a:bodyPr>
          <a:lstStyle/>
          <a:p>
            <a:pPr algn="ctr" defTabSz="683699"/>
            <a:r>
              <a:rPr lang="en-US" sz="1200" b="1">
                <a:solidFill>
                  <a:srgbClr val="002A54"/>
                </a:solidFill>
                <a:latin typeface="Myriad Pro Cond" pitchFamily="34" charset="0"/>
                <a:ea typeface="Calibri" pitchFamily="34" charset="0"/>
                <a:cs typeface="Calibri" pitchFamily="34" charset="0"/>
              </a:rPr>
              <a:t>Innovation</a:t>
            </a:r>
          </a:p>
        </p:txBody>
      </p:sp>
      <p:sp>
        <p:nvSpPr>
          <p:cNvPr id="12" name="TextBox 16"/>
          <p:cNvSpPr txBox="1">
            <a:spLocks noChangeArrowheads="1"/>
          </p:cNvSpPr>
          <p:nvPr/>
        </p:nvSpPr>
        <p:spPr bwMode="auto">
          <a:xfrm>
            <a:off x="9134201" y="5502099"/>
            <a:ext cx="931729" cy="253788"/>
          </a:xfrm>
          <a:prstGeom prst="rect">
            <a:avLst/>
          </a:prstGeom>
          <a:noFill/>
          <a:ln w="9525">
            <a:noFill/>
            <a:miter lim="800000"/>
            <a:headEnd/>
            <a:tailEnd/>
          </a:ln>
        </p:spPr>
        <p:txBody>
          <a:bodyPr wrap="none" lIns="68453" tIns="34227" rIns="68453" bIns="34227">
            <a:spAutoFit/>
          </a:bodyPr>
          <a:lstStyle/>
          <a:p>
            <a:pPr algn="ctr" defTabSz="683699"/>
            <a:r>
              <a:rPr lang="en-US" sz="1200" b="1">
                <a:solidFill>
                  <a:srgbClr val="002A54"/>
                </a:solidFill>
                <a:latin typeface="Myriad Pro Cond" pitchFamily="34" charset="0"/>
                <a:ea typeface="Calibri" pitchFamily="34" charset="0"/>
                <a:cs typeface="Calibri" pitchFamily="34" charset="0"/>
              </a:rPr>
              <a:t>Excellence</a:t>
            </a:r>
          </a:p>
        </p:txBody>
      </p:sp>
      <p:sp>
        <p:nvSpPr>
          <p:cNvPr id="2" name="Title 1"/>
          <p:cNvSpPr>
            <a:spLocks noGrp="1"/>
          </p:cNvSpPr>
          <p:nvPr>
            <p:ph type="ctrTitle"/>
          </p:nvPr>
        </p:nvSpPr>
        <p:spPr>
          <a:xfrm>
            <a:off x="914400" y="1772817"/>
            <a:ext cx="10363200" cy="1097883"/>
          </a:xfrm>
        </p:spPr>
        <p:txBody>
          <a:bodyPr anchorCtr="1">
            <a:normAutofit/>
          </a:bodyPr>
          <a:lstStyle>
            <a:lvl1pPr>
              <a:defRPr sz="2700"/>
            </a:lvl1pPr>
          </a:lstStyle>
          <a:p>
            <a:r>
              <a:rPr lang="en-US"/>
              <a:t>Click to edit Master title style</a:t>
            </a:r>
            <a:endParaRPr lang="en-US" dirty="0"/>
          </a:p>
        </p:txBody>
      </p:sp>
      <p:sp>
        <p:nvSpPr>
          <p:cNvPr id="3" name="Subtitle 2"/>
          <p:cNvSpPr>
            <a:spLocks noGrp="1"/>
          </p:cNvSpPr>
          <p:nvPr>
            <p:ph type="subTitle" idx="1"/>
          </p:nvPr>
        </p:nvSpPr>
        <p:spPr>
          <a:xfrm>
            <a:off x="1828800" y="2942438"/>
            <a:ext cx="8534400" cy="740883"/>
          </a:xfrm>
        </p:spPr>
        <p:txBody>
          <a:bodyPr anchor="t" anchorCtr="1">
            <a:normAutofit/>
          </a:bodyPr>
          <a:lstStyle>
            <a:lvl1pPr marL="0" indent="0" algn="ctr">
              <a:spcBef>
                <a:spcPts val="450"/>
              </a:spcBef>
              <a:spcAft>
                <a:spcPts val="450"/>
              </a:spcAft>
              <a:buNone/>
              <a:defRPr sz="1800">
                <a:solidFill>
                  <a:srgbClr val="BE9B69"/>
                </a:solidFill>
                <a:effectLst/>
              </a:defRPr>
            </a:lvl1pPr>
            <a:lvl2pPr marL="342266" indent="0" algn="ctr">
              <a:buNone/>
              <a:defRPr>
                <a:solidFill>
                  <a:schemeClr val="tx1">
                    <a:tint val="75000"/>
                  </a:schemeClr>
                </a:solidFill>
              </a:defRPr>
            </a:lvl2pPr>
            <a:lvl3pPr marL="684529" indent="0" algn="ctr">
              <a:buNone/>
              <a:defRPr>
                <a:solidFill>
                  <a:schemeClr val="tx1">
                    <a:tint val="75000"/>
                  </a:schemeClr>
                </a:solidFill>
              </a:defRPr>
            </a:lvl3pPr>
            <a:lvl4pPr marL="1026795" indent="0" algn="ctr">
              <a:buNone/>
              <a:defRPr>
                <a:solidFill>
                  <a:schemeClr val="tx1">
                    <a:tint val="75000"/>
                  </a:schemeClr>
                </a:solidFill>
              </a:defRPr>
            </a:lvl4pPr>
            <a:lvl5pPr marL="1369059" indent="0" algn="ctr">
              <a:buNone/>
              <a:defRPr>
                <a:solidFill>
                  <a:schemeClr val="tx1">
                    <a:tint val="75000"/>
                  </a:schemeClr>
                </a:solidFill>
              </a:defRPr>
            </a:lvl5pPr>
            <a:lvl6pPr marL="1711324" indent="0" algn="ctr">
              <a:buNone/>
              <a:defRPr>
                <a:solidFill>
                  <a:schemeClr val="tx1">
                    <a:tint val="75000"/>
                  </a:schemeClr>
                </a:solidFill>
              </a:defRPr>
            </a:lvl6pPr>
            <a:lvl7pPr marL="2053587" indent="0" algn="ctr">
              <a:buNone/>
              <a:defRPr>
                <a:solidFill>
                  <a:schemeClr val="tx1">
                    <a:tint val="75000"/>
                  </a:schemeClr>
                </a:solidFill>
              </a:defRPr>
            </a:lvl7pPr>
            <a:lvl8pPr marL="2395853" indent="0" algn="ctr">
              <a:buNone/>
              <a:defRPr>
                <a:solidFill>
                  <a:schemeClr val="tx1">
                    <a:tint val="75000"/>
                  </a:schemeClr>
                </a:solidFill>
              </a:defRPr>
            </a:lvl8pPr>
            <a:lvl9pPr marL="2738116" indent="0" algn="ctr">
              <a:buNone/>
              <a:defRPr>
                <a:solidFill>
                  <a:schemeClr val="tx1">
                    <a:tint val="75000"/>
                  </a:schemeClr>
                </a:solidFill>
              </a:defRPr>
            </a:lvl9pPr>
          </a:lstStyle>
          <a:p>
            <a:r>
              <a:rPr lang="en-US"/>
              <a:t>Click to edit Master subtitle style</a:t>
            </a:r>
            <a:endParaRPr lang="en-US" dirty="0"/>
          </a:p>
        </p:txBody>
      </p:sp>
      <p:sp>
        <p:nvSpPr>
          <p:cNvPr id="13" name="Slide Number Placeholder 5"/>
          <p:cNvSpPr>
            <a:spLocks noGrp="1"/>
          </p:cNvSpPr>
          <p:nvPr>
            <p:ph type="sldNum" sz="quarter" idx="10"/>
          </p:nvPr>
        </p:nvSpPr>
        <p:spPr/>
        <p:txBody>
          <a:bodyPr/>
          <a:lstStyle>
            <a:lvl1pPr>
              <a:defRPr/>
            </a:lvl1pPr>
          </a:lstStyle>
          <a:p>
            <a:pPr>
              <a:defRPr/>
            </a:pPr>
            <a:fld id="{5E01C943-9925-4291-A4D0-F06D164794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2477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with Keys">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2935"/>
          <a:stretch>
            <a:fillRect/>
          </a:stretch>
        </p:blipFill>
        <p:spPr bwMode="auto">
          <a:xfrm flipH="1" flipV="1">
            <a:off x="2770909" y="5920914"/>
            <a:ext cx="9421091" cy="937091"/>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2935"/>
          <a:stretch>
            <a:fillRect/>
          </a:stretch>
        </p:blipFill>
        <p:spPr bwMode="auto">
          <a:xfrm>
            <a:off x="0" y="-9805"/>
            <a:ext cx="9421091" cy="937092"/>
          </a:xfrm>
          <a:prstGeom prst="rect">
            <a:avLst/>
          </a:prstGeom>
          <a:noFill/>
          <a:ln w="9525">
            <a:noFill/>
            <a:miter lim="800000"/>
            <a:headEnd/>
            <a:tailEnd/>
          </a:ln>
          <a:effectLst/>
        </p:spPr>
      </p:pic>
      <p:sp>
        <p:nvSpPr>
          <p:cNvPr id="4" name="Rounded Rectangle 3"/>
          <p:cNvSpPr/>
          <p:nvPr/>
        </p:nvSpPr>
        <p:spPr>
          <a:xfrm>
            <a:off x="628691" y="1880828"/>
            <a:ext cx="10934632" cy="2088232"/>
          </a:xfrm>
          <a:prstGeom prst="roundRect">
            <a:avLst>
              <a:gd name="adj" fmla="val 5843"/>
            </a:avLst>
          </a:prstGeom>
          <a:gradFill>
            <a:gsLst>
              <a:gs pos="80006">
                <a:srgbClr val="BE9B69">
                  <a:alpha val="50000"/>
                </a:srgbClr>
              </a:gs>
              <a:gs pos="0">
                <a:srgbClr val="BE9B69"/>
              </a:gs>
              <a:gs pos="100000">
                <a:srgbClr val="BE9B69">
                  <a:alpha val="20000"/>
                </a:srgb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lIns="68453" tIns="34227" rIns="68453" bIns="34227" anchor="ctr"/>
          <a:lstStyle/>
          <a:p>
            <a:pPr algn="ctr" defTabSz="684529">
              <a:defRPr/>
            </a:pPr>
            <a:endParaRPr lang="en-US" sz="1400">
              <a:solidFill>
                <a:srgbClr val="FFFFFF"/>
              </a:solidFill>
            </a:endParaRPr>
          </a:p>
        </p:txBody>
      </p:sp>
      <p:sp>
        <p:nvSpPr>
          <p:cNvPr id="5" name="Title 1"/>
          <p:cNvSpPr txBox="1">
            <a:spLocks/>
          </p:cNvSpPr>
          <p:nvPr/>
        </p:nvSpPr>
        <p:spPr>
          <a:xfrm>
            <a:off x="914039" y="1773331"/>
            <a:ext cx="10363969" cy="1096776"/>
          </a:xfrm>
          <a:prstGeom prst="rect">
            <a:avLst/>
          </a:prstGeom>
        </p:spPr>
        <p:txBody>
          <a:bodyPr lIns="0" tIns="0" rIns="0" bIns="0" anchor="b" anchorCtr="1">
            <a:normAutofit/>
          </a:bodyPr>
          <a:lstStyle>
            <a:lvl1pPr algn="r" defTabSz="914400" rtl="0" eaLnBrk="1" latinLnBrk="0" hangingPunct="1">
              <a:lnSpc>
                <a:spcPct val="85000"/>
              </a:lnSpc>
              <a:spcBef>
                <a:spcPct val="0"/>
              </a:spcBef>
              <a:buNone/>
              <a:defRPr sz="3600" b="1" kern="1200">
                <a:solidFill>
                  <a:srgbClr val="002A54"/>
                </a:solidFill>
                <a:latin typeface="Arial" pitchFamily="34" charset="0"/>
                <a:ea typeface="+mj-ea"/>
                <a:cs typeface="Arial" pitchFamily="34" charset="0"/>
              </a:defRPr>
            </a:lvl1pPr>
          </a:lstStyle>
          <a:p>
            <a:pPr>
              <a:defRPr/>
            </a:pPr>
            <a:r>
              <a:rPr lang="en-US" sz="3600"/>
              <a:t>Click to edit Master title style</a:t>
            </a:r>
            <a:endParaRPr lang="en-US" sz="3600" dirty="0"/>
          </a:p>
        </p:txBody>
      </p:sp>
      <p:sp>
        <p:nvSpPr>
          <p:cNvPr id="6" name="Subtitle 2"/>
          <p:cNvSpPr txBox="1">
            <a:spLocks/>
          </p:cNvSpPr>
          <p:nvPr/>
        </p:nvSpPr>
        <p:spPr>
          <a:xfrm>
            <a:off x="1828057" y="2942951"/>
            <a:ext cx="8535940" cy="740989"/>
          </a:xfrm>
          <a:prstGeom prst="rect">
            <a:avLst/>
          </a:prstGeom>
        </p:spPr>
        <p:txBody>
          <a:bodyPr lIns="68453" tIns="34227" rIns="68453" bIns="34227" anchorCtr="1">
            <a:normAutofit/>
          </a:bodyPr>
          <a:lstStyle>
            <a:lvl1pPr marL="0" indent="0" algn="ctr" defTabSz="914400" rtl="0" eaLnBrk="1" latinLnBrk="0" hangingPunct="1">
              <a:lnSpc>
                <a:spcPct val="85000"/>
              </a:lnSpc>
              <a:spcBef>
                <a:spcPts val="600"/>
              </a:spcBef>
              <a:spcAft>
                <a:spcPts val="600"/>
              </a:spcAft>
              <a:buSzPct val="80000"/>
              <a:buFontTx/>
              <a:buNone/>
              <a:defRPr sz="2400" kern="1200">
                <a:solidFill>
                  <a:srgbClr val="BE9B69"/>
                </a:solidFill>
                <a:effectLst/>
                <a:latin typeface="Arial" pitchFamily="34" charset="0"/>
                <a:ea typeface="+mn-ea"/>
                <a:cs typeface="Arial" pitchFamily="34" charset="0"/>
              </a:defRPr>
            </a:lvl1pPr>
            <a:lvl2pPr marL="457200" indent="0" algn="ctr" defTabSz="914400" rtl="0" eaLnBrk="1" latinLnBrk="0" hangingPunct="1">
              <a:lnSpc>
                <a:spcPct val="85000"/>
              </a:lnSpc>
              <a:spcBef>
                <a:spcPts val="1200"/>
              </a:spcBef>
              <a:spcAft>
                <a:spcPts val="1200"/>
              </a:spcAft>
              <a:buSzPct val="80000"/>
              <a:buFontTx/>
              <a:buNone/>
              <a:defRPr sz="26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lnSpc>
                <a:spcPct val="85000"/>
              </a:lnSpc>
              <a:spcBef>
                <a:spcPts val="1200"/>
              </a:spcBef>
              <a:spcAft>
                <a:spcPts val="1200"/>
              </a:spcAft>
              <a:buSzPct val="80000"/>
              <a:buFontTx/>
              <a:buNone/>
              <a:defRPr sz="24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lnSpc>
                <a:spcPct val="85000"/>
              </a:lnSpc>
              <a:spcBef>
                <a:spcPts val="1200"/>
              </a:spcBef>
              <a:spcAft>
                <a:spcPts val="1200"/>
              </a:spcAft>
              <a:buSzPct val="80000"/>
              <a:buFontTx/>
              <a:buNone/>
              <a:defRPr sz="22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lnSpc>
                <a:spcPct val="85000"/>
              </a:lnSpc>
              <a:spcBef>
                <a:spcPts val="1200"/>
              </a:spcBef>
              <a:spcAft>
                <a:spcPts val="1200"/>
              </a:spcAft>
              <a:buSzPct val="80000"/>
              <a:buFontTx/>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2400" dirty="0">
                <a:solidFill>
                  <a:srgbClr val="002A54"/>
                </a:solidFill>
              </a:rPr>
              <a:t>Click to edit Master subtitle style</a:t>
            </a:r>
          </a:p>
        </p:txBody>
      </p:sp>
      <p:pic>
        <p:nvPicPr>
          <p:cNvPr id="7" name="Picture 1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28093" y="4688266"/>
            <a:ext cx="1248833" cy="937091"/>
          </a:xfrm>
          <a:prstGeom prst="rect">
            <a:avLst/>
          </a:prstGeom>
          <a:noFill/>
          <a:ln w="9525">
            <a:noFill/>
            <a:miter lim="800000"/>
            <a:headEnd/>
            <a:tailEnd/>
          </a:ln>
        </p:spPr>
      </p:pic>
      <p:pic>
        <p:nvPicPr>
          <p:cNvPr id="8" name="Picture 13"/>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28375" y="4688265"/>
            <a:ext cx="1135303" cy="862853"/>
          </a:xfrm>
          <a:prstGeom prst="rect">
            <a:avLst/>
          </a:prstGeom>
          <a:noFill/>
          <a:ln w="9525">
            <a:noFill/>
            <a:miter lim="800000"/>
            <a:headEnd/>
            <a:tailEnd/>
          </a:ln>
        </p:spPr>
      </p:pic>
      <p:pic>
        <p:nvPicPr>
          <p:cNvPr id="9" name="Picture 14"/>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034319" y="4688265"/>
            <a:ext cx="1133379" cy="862853"/>
          </a:xfrm>
          <a:prstGeom prst="rect">
            <a:avLst/>
          </a:prstGeom>
          <a:noFill/>
          <a:ln w="9525">
            <a:noFill/>
            <a:miter lim="800000"/>
            <a:headEnd/>
            <a:tailEnd/>
          </a:ln>
        </p:spPr>
      </p:pic>
      <p:sp>
        <p:nvSpPr>
          <p:cNvPr id="10" name="TextBox 16"/>
          <p:cNvSpPr txBox="1">
            <a:spLocks noChangeArrowheads="1"/>
          </p:cNvSpPr>
          <p:nvPr/>
        </p:nvSpPr>
        <p:spPr bwMode="auto">
          <a:xfrm>
            <a:off x="2179630" y="5478283"/>
            <a:ext cx="745782" cy="253788"/>
          </a:xfrm>
          <a:prstGeom prst="rect">
            <a:avLst/>
          </a:prstGeom>
          <a:noFill/>
          <a:ln w="9525">
            <a:noFill/>
            <a:miter lim="800000"/>
            <a:headEnd/>
            <a:tailEnd/>
          </a:ln>
        </p:spPr>
        <p:txBody>
          <a:bodyPr wrap="none" lIns="68453" tIns="34227" rIns="68453" bIns="34227">
            <a:spAutoFit/>
          </a:bodyPr>
          <a:lstStyle/>
          <a:p>
            <a:pPr algn="ctr" defTabSz="683699"/>
            <a:r>
              <a:rPr lang="en-US" sz="1200" b="1">
                <a:solidFill>
                  <a:srgbClr val="002A54"/>
                </a:solidFill>
                <a:latin typeface="Myriad Pro Cond" pitchFamily="34" charset="0"/>
                <a:ea typeface="Calibri" pitchFamily="34" charset="0"/>
                <a:cs typeface="Calibri" pitchFamily="34" charset="0"/>
              </a:rPr>
              <a:t>Integrity</a:t>
            </a:r>
          </a:p>
        </p:txBody>
      </p:sp>
      <p:sp>
        <p:nvSpPr>
          <p:cNvPr id="11" name="TextBox 17"/>
          <p:cNvSpPr txBox="1">
            <a:spLocks noChangeArrowheads="1"/>
          </p:cNvSpPr>
          <p:nvPr/>
        </p:nvSpPr>
        <p:spPr bwMode="auto">
          <a:xfrm>
            <a:off x="5636563" y="5478283"/>
            <a:ext cx="918906" cy="253788"/>
          </a:xfrm>
          <a:prstGeom prst="rect">
            <a:avLst/>
          </a:prstGeom>
          <a:noFill/>
          <a:ln w="9525">
            <a:noFill/>
            <a:miter lim="800000"/>
            <a:headEnd/>
            <a:tailEnd/>
          </a:ln>
        </p:spPr>
        <p:txBody>
          <a:bodyPr wrap="none" lIns="68453" tIns="34227" rIns="68453" bIns="34227">
            <a:spAutoFit/>
          </a:bodyPr>
          <a:lstStyle/>
          <a:p>
            <a:pPr algn="ctr" defTabSz="683699"/>
            <a:r>
              <a:rPr lang="en-US" sz="1200" b="1">
                <a:solidFill>
                  <a:srgbClr val="002A54"/>
                </a:solidFill>
                <a:latin typeface="Myriad Pro Cond" pitchFamily="34" charset="0"/>
                <a:ea typeface="Calibri" pitchFamily="34" charset="0"/>
                <a:cs typeface="Calibri" pitchFamily="34" charset="0"/>
              </a:rPr>
              <a:t>Innovation</a:t>
            </a:r>
          </a:p>
        </p:txBody>
      </p:sp>
      <p:sp>
        <p:nvSpPr>
          <p:cNvPr id="12" name="TextBox 18"/>
          <p:cNvSpPr txBox="1">
            <a:spLocks noChangeArrowheads="1"/>
          </p:cNvSpPr>
          <p:nvPr/>
        </p:nvSpPr>
        <p:spPr bwMode="auto">
          <a:xfrm>
            <a:off x="9134201" y="5502099"/>
            <a:ext cx="931729" cy="253788"/>
          </a:xfrm>
          <a:prstGeom prst="rect">
            <a:avLst/>
          </a:prstGeom>
          <a:noFill/>
          <a:ln w="9525">
            <a:noFill/>
            <a:miter lim="800000"/>
            <a:headEnd/>
            <a:tailEnd/>
          </a:ln>
        </p:spPr>
        <p:txBody>
          <a:bodyPr wrap="none" lIns="68453" tIns="34227" rIns="68453" bIns="34227">
            <a:spAutoFit/>
          </a:bodyPr>
          <a:lstStyle/>
          <a:p>
            <a:pPr algn="ctr" defTabSz="683699"/>
            <a:r>
              <a:rPr lang="en-US" sz="1200" b="1">
                <a:solidFill>
                  <a:srgbClr val="002A54"/>
                </a:solidFill>
                <a:latin typeface="Myriad Pro Cond" pitchFamily="34" charset="0"/>
                <a:ea typeface="Calibri" pitchFamily="34" charset="0"/>
                <a:cs typeface="Calibri" pitchFamily="34" charset="0"/>
              </a:rPr>
              <a:t>Excellence</a:t>
            </a:r>
          </a:p>
        </p:txBody>
      </p:sp>
      <p:pic>
        <p:nvPicPr>
          <p:cNvPr id="13" name="Picture 19"/>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9657785" y="88247"/>
            <a:ext cx="2438015" cy="784412"/>
          </a:xfrm>
          <a:prstGeom prst="rect">
            <a:avLst/>
          </a:prstGeom>
          <a:noFill/>
          <a:ln w="9525">
            <a:noFill/>
            <a:miter lim="800000"/>
            <a:headEnd/>
            <a:tailEnd/>
          </a:ln>
        </p:spPr>
      </p:pic>
      <p:sp>
        <p:nvSpPr>
          <p:cNvPr id="14" name="Slide Number Placeholder 5"/>
          <p:cNvSpPr>
            <a:spLocks noGrp="1"/>
          </p:cNvSpPr>
          <p:nvPr>
            <p:ph type="sldNum" sz="quarter" idx="10"/>
          </p:nvPr>
        </p:nvSpPr>
        <p:spPr/>
        <p:txBody>
          <a:bodyPr/>
          <a:lstStyle>
            <a:lvl1pPr>
              <a:defRPr/>
            </a:lvl1pPr>
          </a:lstStyle>
          <a:p>
            <a:pPr>
              <a:defRPr/>
            </a:pPr>
            <a:fld id="{FDECA163-5B5C-4FDE-939A-D296C71DFE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956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89857" indent="-189857">
              <a:buFontTx/>
              <a:buBlip>
                <a:blip r:embed="rId2"/>
              </a:buBlip>
              <a:defRPr/>
            </a:lvl1pPr>
            <a:lvl2pPr marL="387177" indent="-170664">
              <a:buFontTx/>
              <a:buBlip>
                <a:blip r:embed="rId2"/>
              </a:buBlip>
              <a:defRPr/>
            </a:lvl2pPr>
            <a:lvl3pPr marL="614367" indent="-190924">
              <a:buFontTx/>
              <a:buBlip>
                <a:blip r:embed="rId2"/>
              </a:buBlip>
              <a:defRPr/>
            </a:lvl3pPr>
            <a:lvl4pPr marL="804226" indent="-164255">
              <a:buFontTx/>
              <a:buBlip>
                <a:blip r:embed="rId2"/>
              </a:buBlip>
              <a:defRPr/>
            </a:lvl4pPr>
            <a:lvl5pPr marL="995149" indent="-180259">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71A904EA-66F5-46AC-A779-DD775E8E004A}" type="slidenum">
              <a:rPr lang="en-US">
                <a:solidFill>
                  <a:srgbClr val="FFFFFF"/>
                </a:solidFill>
              </a:rPr>
              <a:pPr>
                <a:defRPr/>
              </a:pPr>
              <a:t>‹#›</a:t>
            </a:fld>
            <a:endParaRPr lang="en-US">
              <a:solidFill>
                <a:srgbClr val="FFFFFF"/>
              </a:solidFill>
            </a:endParaRPr>
          </a:p>
        </p:txBody>
      </p:sp>
      <p:pic>
        <p:nvPicPr>
          <p:cNvPr id="6" name="Picture 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236390" y="6252885"/>
            <a:ext cx="2863273" cy="43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630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Earth">
    <p:spTree>
      <p:nvGrpSpPr>
        <p:cNvPr id="1" name=""/>
        <p:cNvGrpSpPr/>
        <p:nvPr/>
      </p:nvGrpSpPr>
      <p:grpSpPr>
        <a:xfrm>
          <a:off x="0" y="0"/>
          <a:ext cx="0" cy="0"/>
          <a:chOff x="0" y="0"/>
          <a:chExt cx="0" cy="0"/>
        </a:xfrm>
      </p:grpSpPr>
      <p:pic>
        <p:nvPicPr>
          <p:cNvPr id="4" name="Picture 7"/>
          <p:cNvPicPr>
            <a:picLocks/>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 y="5765431"/>
            <a:ext cx="4710545" cy="109397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2935"/>
          <a:stretch>
            <a:fillRect/>
          </a:stretch>
        </p:blipFill>
        <p:spPr bwMode="auto">
          <a:xfrm flipH="1" flipV="1">
            <a:off x="2770909" y="5920914"/>
            <a:ext cx="9421091" cy="937091"/>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2935"/>
          <a:stretch>
            <a:fillRect/>
          </a:stretch>
        </p:blipFill>
        <p:spPr bwMode="auto">
          <a:xfrm>
            <a:off x="0" y="-9805"/>
            <a:ext cx="9421091" cy="937092"/>
          </a:xfrm>
          <a:prstGeom prst="rect">
            <a:avLst/>
          </a:prstGeom>
          <a:noFill/>
          <a:ln w="9525">
            <a:noFill/>
            <a:miter lim="800000"/>
            <a:headEnd/>
            <a:tailEnd/>
          </a:ln>
          <a:effectLst/>
        </p:spPr>
      </p:pic>
      <p:pic>
        <p:nvPicPr>
          <p:cNvPr id="7" name="Picture 10"/>
          <p:cNvPicPr>
            <a:picLocks/>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717429" y="6154832"/>
            <a:ext cx="2216727" cy="514071"/>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94122" indent="-194122">
              <a:buFontTx/>
              <a:buBlip>
                <a:blip r:embed="rId5"/>
              </a:buBlip>
              <a:defRPr/>
            </a:lvl1pPr>
            <a:lvl2pPr marL="380780" indent="-164255">
              <a:buFontTx/>
              <a:buBlip>
                <a:blip r:embed="rId5"/>
              </a:buBlip>
              <a:defRPr/>
            </a:lvl2pPr>
            <a:lvl3pPr marL="575970" indent="-152525">
              <a:buFontTx/>
              <a:buBlip>
                <a:blip r:embed="rId5"/>
              </a:buBlip>
              <a:defRPr/>
            </a:lvl3pPr>
            <a:lvl4pPr marL="808492" indent="-168524">
              <a:buFontTx/>
              <a:buBlip>
                <a:blip r:embed="rId5"/>
              </a:buBlip>
              <a:defRPr/>
            </a:lvl4pPr>
            <a:lvl5pPr marL="956754" indent="-141860">
              <a:buFontTx/>
              <a:buBlip>
                <a:blip r:embed="rId5"/>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0"/>
          </p:nvPr>
        </p:nvSpPr>
        <p:spPr/>
        <p:txBody>
          <a:bodyPr/>
          <a:lstStyle>
            <a:lvl1pPr>
              <a:defRPr/>
            </a:lvl1pPr>
          </a:lstStyle>
          <a:p>
            <a:pPr>
              <a:defRPr/>
            </a:pPr>
            <a:fld id="{1F44A313-50F9-454D-8809-95D1600E11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8136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08843"/>
            <a:ext cx="5384800" cy="4317343"/>
          </a:xfrm>
        </p:spPr>
        <p:txBody>
          <a:bodyPr anchor="t">
            <a:normAutofit/>
          </a:bodyPr>
          <a:lstStyle>
            <a:lvl1pPr marL="194122" indent="-194122">
              <a:lnSpc>
                <a:spcPct val="80000"/>
              </a:lnSpc>
              <a:spcBef>
                <a:spcPts val="808"/>
              </a:spcBef>
              <a:spcAft>
                <a:spcPts val="808"/>
              </a:spcAft>
              <a:buFontTx/>
              <a:buBlip>
                <a:blip r:embed="rId2"/>
              </a:buBlip>
              <a:defRPr sz="1700"/>
            </a:lvl1pPr>
            <a:lvl2pPr marL="380780" indent="-164255">
              <a:lnSpc>
                <a:spcPct val="80000"/>
              </a:lnSpc>
              <a:spcBef>
                <a:spcPts val="808"/>
              </a:spcBef>
              <a:spcAft>
                <a:spcPts val="808"/>
              </a:spcAft>
              <a:buFontTx/>
              <a:buBlip>
                <a:blip r:embed="rId2"/>
              </a:buBlip>
              <a:defRPr sz="1700"/>
            </a:lvl2pPr>
            <a:lvl3pPr marL="575970" indent="-152525">
              <a:lnSpc>
                <a:spcPct val="80000"/>
              </a:lnSpc>
              <a:spcBef>
                <a:spcPts val="808"/>
              </a:spcBef>
              <a:spcAft>
                <a:spcPts val="808"/>
              </a:spcAft>
              <a:buFontTx/>
              <a:buBlip>
                <a:blip r:embed="rId2"/>
              </a:buBlip>
              <a:defRPr sz="1500"/>
            </a:lvl3pPr>
            <a:lvl4pPr marL="808492" indent="-168524">
              <a:lnSpc>
                <a:spcPct val="80000"/>
              </a:lnSpc>
              <a:spcBef>
                <a:spcPts val="808"/>
              </a:spcBef>
              <a:spcAft>
                <a:spcPts val="808"/>
              </a:spcAft>
              <a:buFontTx/>
              <a:buBlip>
                <a:blip r:embed="rId2"/>
              </a:buBlip>
              <a:defRPr sz="1400"/>
            </a:lvl4pPr>
            <a:lvl5pPr marL="956754" indent="-141860">
              <a:lnSpc>
                <a:spcPct val="80000"/>
              </a:lnSpc>
              <a:spcBef>
                <a:spcPts val="808"/>
              </a:spcBef>
              <a:spcAft>
                <a:spcPts val="808"/>
              </a:spcAft>
              <a:buFontTx/>
              <a:buBlip>
                <a:blip r:embed="rId2"/>
              </a:buBlip>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808843"/>
            <a:ext cx="5384800" cy="4317343"/>
          </a:xfrm>
        </p:spPr>
        <p:txBody>
          <a:bodyPr anchor="t">
            <a:normAutofit/>
          </a:bodyPr>
          <a:lstStyle>
            <a:lvl1pPr marL="307183" indent="-307183">
              <a:lnSpc>
                <a:spcPct val="80000"/>
              </a:lnSpc>
              <a:spcBef>
                <a:spcPts val="808"/>
              </a:spcBef>
              <a:spcAft>
                <a:spcPts val="808"/>
              </a:spcAft>
              <a:buFontTx/>
              <a:buBlip>
                <a:blip r:embed="rId2"/>
              </a:buBlip>
              <a:defRPr lang="en-US" sz="1700" kern="1200" dirty="0" smtClean="0">
                <a:solidFill>
                  <a:srgbClr val="002A54"/>
                </a:solidFill>
                <a:latin typeface="Arial" pitchFamily="34" charset="0"/>
                <a:ea typeface="+mn-ea"/>
                <a:cs typeface="Arial" pitchFamily="34" charset="0"/>
              </a:defRPr>
            </a:lvl1pPr>
            <a:lvl2pPr marL="446907" indent="-230387">
              <a:lnSpc>
                <a:spcPct val="80000"/>
              </a:lnSpc>
              <a:spcBef>
                <a:spcPts val="808"/>
              </a:spcBef>
              <a:spcAft>
                <a:spcPts val="808"/>
              </a:spcAft>
              <a:buFontTx/>
              <a:buBlip>
                <a:blip r:embed="rId2"/>
              </a:buBlip>
              <a:defRPr lang="en-US" sz="1700" kern="1200" dirty="0" smtClean="0">
                <a:solidFill>
                  <a:srgbClr val="002A54"/>
                </a:solidFill>
                <a:latin typeface="Arial" pitchFamily="34" charset="0"/>
                <a:ea typeface="+mn-ea"/>
                <a:cs typeface="Arial" pitchFamily="34" charset="0"/>
              </a:defRPr>
            </a:lvl2pPr>
            <a:lvl3pPr marL="653833" indent="-230387">
              <a:lnSpc>
                <a:spcPct val="80000"/>
              </a:lnSpc>
              <a:spcBef>
                <a:spcPts val="808"/>
              </a:spcBef>
              <a:spcAft>
                <a:spcPts val="808"/>
              </a:spcAft>
              <a:buFontTx/>
              <a:buBlip>
                <a:blip r:embed="rId2"/>
              </a:buBlip>
              <a:defRPr lang="en-US" sz="1500" kern="1200" dirty="0" smtClean="0">
                <a:solidFill>
                  <a:srgbClr val="002A54"/>
                </a:solidFill>
                <a:latin typeface="Arial" pitchFamily="34" charset="0"/>
                <a:ea typeface="+mn-ea"/>
                <a:cs typeface="Arial" pitchFamily="34" charset="0"/>
              </a:defRPr>
            </a:lvl3pPr>
            <a:lvl4pPr marL="870358" indent="-230387">
              <a:lnSpc>
                <a:spcPct val="80000"/>
              </a:lnSpc>
              <a:spcBef>
                <a:spcPts val="808"/>
              </a:spcBef>
              <a:spcAft>
                <a:spcPts val="808"/>
              </a:spcAft>
              <a:buFontTx/>
              <a:buBlip>
                <a:blip r:embed="rId2"/>
              </a:buBlip>
              <a:defRPr lang="en-US" sz="1400" kern="1200" dirty="0" smtClean="0">
                <a:solidFill>
                  <a:srgbClr val="002A54"/>
                </a:solidFill>
                <a:latin typeface="Arial" pitchFamily="34" charset="0"/>
                <a:ea typeface="+mn-ea"/>
                <a:cs typeface="Arial" pitchFamily="34" charset="0"/>
              </a:defRPr>
            </a:lvl4pPr>
            <a:lvl5pPr marL="1006880" indent="-191990">
              <a:lnSpc>
                <a:spcPct val="80000"/>
              </a:lnSpc>
              <a:spcBef>
                <a:spcPts val="808"/>
              </a:spcBef>
              <a:spcAft>
                <a:spcPts val="808"/>
              </a:spcAft>
              <a:buFontTx/>
              <a:buBlip>
                <a:blip r:embed="rId2"/>
              </a:buBlip>
              <a:defRPr lang="en-US" sz="1200" kern="1200" dirty="0">
                <a:solidFill>
                  <a:srgbClr val="002A54"/>
                </a:solidFill>
                <a:latin typeface="Arial" pitchFamily="34" charset="0"/>
                <a:ea typeface="+mn-ea"/>
                <a:cs typeface="Arial"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8A914AB4-2ED9-42A9-A61B-2D0A1B367365}" type="slidenum">
              <a:rPr lang="en-US">
                <a:solidFill>
                  <a:srgbClr val="FFFFFF"/>
                </a:solidFill>
              </a:rPr>
              <a:pPr>
                <a:defRPr/>
              </a:pPr>
              <a:t>‹#›</a:t>
            </a:fld>
            <a:endParaRPr lang="en-US">
              <a:solidFill>
                <a:srgbClr val="FFFFFF"/>
              </a:solidFill>
            </a:endParaRPr>
          </a:p>
        </p:txBody>
      </p:sp>
      <p:pic>
        <p:nvPicPr>
          <p:cNvPr id="6" name="Picture 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236390" y="6252885"/>
            <a:ext cx="2863273" cy="43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251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9F46E8B-66D0-487A-9929-8A402A13B8DA}" type="slidenum">
              <a:rPr lang="en-US">
                <a:solidFill>
                  <a:srgbClr val="FFFFFF"/>
                </a:solidFill>
              </a:rPr>
              <a:pPr>
                <a:defRPr/>
              </a:pPr>
              <a:t>‹#›</a:t>
            </a:fld>
            <a:endParaRPr lang="en-US">
              <a:solidFill>
                <a:srgbClr val="FFFFFF"/>
              </a:solidFill>
            </a:endParaRPr>
          </a:p>
        </p:txBody>
      </p:sp>
      <p:pic>
        <p:nvPicPr>
          <p:cNvPr id="4"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236390" y="6252885"/>
            <a:ext cx="2863273" cy="43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91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a:xfrm>
            <a:off x="914400" y="457201"/>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65619066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6ABAAD6A-50FD-4FE5-BCFD-92CC54732832}" type="slidenum">
              <a:rPr lang="en-US">
                <a:solidFill>
                  <a:srgbClr val="FFFFFF"/>
                </a:solidFill>
              </a:rPr>
              <a:pPr>
                <a:defRPr/>
              </a:pPr>
              <a:t>‹#›</a:t>
            </a:fld>
            <a:endParaRPr lang="en-US">
              <a:solidFill>
                <a:srgbClr val="FFFFFF"/>
              </a:solidFill>
            </a:endParaRPr>
          </a:p>
        </p:txBody>
      </p:sp>
      <p:pic>
        <p:nvPicPr>
          <p:cNvPr id="3"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236390" y="6252885"/>
            <a:ext cx="2863273" cy="43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328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6921" y="593731"/>
            <a:ext cx="11578167" cy="558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3643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590714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876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11828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720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347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27933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373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9751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295271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9990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dirty="0"/>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6766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2200" y="152401"/>
            <a:ext cx="2870200" cy="5973763"/>
          </a:xfrm>
          <a:prstGeom prst="rect">
            <a:avLst/>
          </a:prstGeo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01600" y="152401"/>
            <a:ext cx="84074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8479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a:lvl1pPr>
          </a:lstStyle>
          <a:p>
            <a:pPr fontAlgn="base">
              <a:spcBef>
                <a:spcPct val="0"/>
              </a:spcBef>
              <a:spcAft>
                <a:spcPct val="0"/>
              </a:spcAft>
              <a:defRPr/>
            </a:pPr>
            <a:fld id="{19BFC265-D2DA-4413-B245-1E92CFCEBFA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74636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55532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04" y="770592"/>
            <a:ext cx="12090400" cy="1143000"/>
          </a:xfrm>
          <a:prstGeom prst="rect">
            <a:avLst/>
          </a:prstGeom>
        </p:spPr>
        <p:txBody>
          <a:bodyPr anchor="t"/>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154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96505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568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303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746982"/>
            <a:ext cx="11988800" cy="1143000"/>
          </a:xfrm>
          <a:prstGeom prst="rect">
            <a:avLst/>
          </a:prstGeom>
        </p:spPr>
        <p:txBody>
          <a:bodyPr anchor="t"/>
          <a:lstStyle/>
          <a:p>
            <a:r>
              <a:rPr lang="en-US" dirty="0"/>
              <a:t>Click to edit Master title style</a:t>
            </a:r>
          </a:p>
        </p:txBody>
      </p:sp>
    </p:spTree>
    <p:extLst>
      <p:ext uri="{BB962C8B-B14F-4D97-AF65-F5344CB8AC3E}">
        <p14:creationId xmlns:p14="http://schemas.microsoft.com/office/powerpoint/2010/main" val="90688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94753938"/>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978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44893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4020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678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5" name="Group 32"/>
          <p:cNvGrpSpPr>
            <a:grpSpLocks noChangeAspect="1"/>
          </p:cNvGrpSpPr>
          <p:nvPr userDrawn="1"/>
        </p:nvGrpSpPr>
        <p:grpSpPr bwMode="auto">
          <a:xfrm>
            <a:off x="0" y="0"/>
            <a:ext cx="12192000" cy="827088"/>
            <a:chOff x="35171549" y="0"/>
            <a:chExt cx="15992945" cy="1446981"/>
          </a:xfrm>
        </p:grpSpPr>
        <p:pic>
          <p:nvPicPr>
            <p:cNvPr id="6" name="Picture 3" descr="CZMIL Header"/>
            <p:cNvPicPr>
              <a:picLocks noChangeAspect="1" noChangeArrowheads="1"/>
            </p:cNvPicPr>
            <p:nvPr userDrawn="1"/>
          </p:nvPicPr>
          <p:blipFill>
            <a:blip r:embed="rId2" cstate="email">
              <a:clrChange>
                <a:clrFrom>
                  <a:srgbClr val="BCBAA3"/>
                </a:clrFrom>
                <a:clrTo>
                  <a:srgbClr val="BCBAA3">
                    <a:alpha val="0"/>
                  </a:srgbClr>
                </a:clrTo>
              </a:clrChange>
            </a:blip>
            <a:srcRect/>
            <a:stretch>
              <a:fillRect/>
            </a:stretch>
          </p:blipFill>
          <p:spPr bwMode="auto">
            <a:xfrm>
              <a:off x="35171549" y="0"/>
              <a:ext cx="15992945" cy="1425562"/>
            </a:xfrm>
            <a:prstGeom prst="rect">
              <a:avLst/>
            </a:prstGeom>
            <a:noFill/>
            <a:ln w="9525">
              <a:noFill/>
              <a:miter lim="800000"/>
              <a:headEnd/>
              <a:tailEnd/>
            </a:ln>
          </p:spPr>
        </p:pic>
        <p:sp>
          <p:nvSpPr>
            <p:cNvPr id="7" name="Title 15"/>
            <p:cNvSpPr txBox="1">
              <a:spLocks/>
            </p:cNvSpPr>
            <p:nvPr userDrawn="1"/>
          </p:nvSpPr>
          <p:spPr>
            <a:xfrm>
              <a:off x="39208657" y="0"/>
              <a:ext cx="11955837" cy="1446981"/>
            </a:xfrm>
            <a:prstGeom prst="rect">
              <a:avLst/>
            </a:prstGeom>
          </p:spPr>
          <p:txBody>
            <a:bodyPr anchor="b">
              <a:normAutofit/>
            </a:bodyPr>
            <a:lstStyle/>
            <a:p>
              <a:pPr algn="ctr" defTabSz="3657600">
                <a:spcBef>
                  <a:spcPct val="0"/>
                </a:spcBef>
                <a:defRPr/>
              </a:pPr>
              <a:r>
                <a:rPr lang="en-US" sz="2800" dirty="0">
                  <a:solidFill>
                    <a:srgbClr val="000000"/>
                  </a:solidFill>
                  <a:latin typeface="Helvetica Narrow" pitchFamily="34" charset="0"/>
                </a:rPr>
                <a:t>Coastal Zone Mapping and Imaging Lidar</a:t>
              </a:r>
            </a:p>
          </p:txBody>
        </p:sp>
      </p:grpSp>
      <p:sp>
        <p:nvSpPr>
          <p:cNvPr id="2" name="Title 1"/>
          <p:cNvSpPr>
            <a:spLocks noGrp="1"/>
          </p:cNvSpPr>
          <p:nvPr>
            <p:ph type="title"/>
          </p:nvPr>
        </p:nvSpPr>
        <p:spPr>
          <a:xfrm>
            <a:off x="101600" y="838200"/>
            <a:ext cx="12090400" cy="457200"/>
          </a:xfrm>
        </p:spPr>
        <p:txBody>
          <a:bodyPr>
            <a:normAutofit/>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609600" y="6356351"/>
            <a:ext cx="2844800" cy="365125"/>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
        <p:nvSpPr>
          <p:cNvPr id="10"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charset="0"/>
              </a:defRPr>
            </a:lvl1pPr>
          </a:lstStyle>
          <a:p>
            <a:pPr fontAlgn="base">
              <a:spcBef>
                <a:spcPct val="0"/>
              </a:spcBef>
              <a:spcAft>
                <a:spcPct val="0"/>
              </a:spcAft>
              <a:defRPr/>
            </a:pPr>
            <a:fld id="{ACEF4653-631D-4855-ACAD-97BB826CA08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06345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2200" y="152401"/>
            <a:ext cx="2870200" cy="5973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 y="152401"/>
            <a:ext cx="84074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229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a:latin typeface="Arial" charset="0"/>
              </a:defRPr>
            </a:lvl1pPr>
          </a:lstStyle>
          <a:p>
            <a:pPr fontAlgn="base">
              <a:spcBef>
                <a:spcPct val="0"/>
              </a:spcBef>
              <a:spcAft>
                <a:spcPct val="0"/>
              </a:spcAft>
              <a:defRPr/>
            </a:pPr>
            <a:fld id="{DE60012E-BE32-4433-B1C8-65803A547C9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11603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579" y="137706"/>
            <a:ext cx="9791355" cy="846312"/>
          </a:xfrm>
        </p:spPr>
        <p:txBody>
          <a:bodyPr/>
          <a:lstStyle/>
          <a:p>
            <a:r>
              <a:rPr lang="en-US"/>
              <a:t>Click to edit Master title style</a:t>
            </a:r>
          </a:p>
        </p:txBody>
      </p:sp>
      <p:sp>
        <p:nvSpPr>
          <p:cNvPr id="3" name="Text Placeholder 2"/>
          <p:cNvSpPr>
            <a:spLocks noGrp="1"/>
          </p:cNvSpPr>
          <p:nvPr>
            <p:ph type="body" sz="half" idx="1"/>
          </p:nvPr>
        </p:nvSpPr>
        <p:spPr>
          <a:xfrm>
            <a:off x="236443" y="1652461"/>
            <a:ext cx="5764220" cy="4406562"/>
          </a:xfrm>
          <a:prstGeom prst="rect">
            <a:avLst/>
          </a:prstGeom>
        </p:spPr>
        <p:txBody>
          <a:bodyPr lIns="82479" tIns="41239" rIns="82479" bIns="412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3714" y="1652461"/>
            <a:ext cx="5766125" cy="4406562"/>
          </a:xfrm>
          <a:prstGeom prst="rect">
            <a:avLst/>
          </a:prstGeom>
        </p:spPr>
        <p:txBody>
          <a:bodyPr lIns="82479" tIns="41239" rIns="82479" bIns="412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05934" y="6248369"/>
            <a:ext cx="2539841" cy="457583"/>
          </a:xfrm>
          <a:prstGeom prst="rect">
            <a:avLst/>
          </a:prstGeom>
        </p:spPr>
        <p:txBody>
          <a:bodyPr lIns="82479" tIns="41239" rIns="82479" bIns="41239"/>
          <a:lstStyle>
            <a:lvl1pPr>
              <a:defRPr/>
            </a:lvl1p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4210187" y="6248369"/>
            <a:ext cx="3859339" cy="457583"/>
          </a:xfrm>
          <a:prstGeom prst="rect">
            <a:avLst/>
          </a:prstGeom>
        </p:spPr>
        <p:txBody>
          <a:bodyPr lIns="82479" tIns="41239" rIns="82479" bIns="41239"/>
          <a:lstStyle>
            <a:lvl1pPr>
              <a:defRPr/>
            </a:lvl1p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a:xfrm>
            <a:off x="9427158" y="6221114"/>
            <a:ext cx="2539841" cy="457582"/>
          </a:xfrm>
          <a:prstGeom prst="rect">
            <a:avLst/>
          </a:prstGeom>
        </p:spPr>
        <p:txBody>
          <a:bodyPr lIns="82479" tIns="41239" rIns="82479" bIns="41239"/>
          <a:lstStyle>
            <a:lvl1pPr>
              <a:defRPr smtClean="0"/>
            </a:lvl1pPr>
          </a:lstStyle>
          <a:p>
            <a:pPr fontAlgn="base">
              <a:spcBef>
                <a:spcPct val="0"/>
              </a:spcBef>
              <a:spcAft>
                <a:spcPct val="0"/>
              </a:spcAft>
              <a:defRPr/>
            </a:pPr>
            <a:fld id="{EC44514A-F548-4206-B12C-DE5697085DE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45797390"/>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884264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40" y="10731"/>
            <a:ext cx="12090400" cy="1143000"/>
          </a:xfrm>
          <a:prstGeom prst="rect">
            <a:avLst/>
          </a:prstGeom>
        </p:spPr>
        <p:txBody>
          <a:bodyPr anchor="t"/>
          <a:lstStyle/>
          <a:p>
            <a:r>
              <a:rPr lang="en-US" dirty="0"/>
              <a:t>Click to edit Master title style</a:t>
            </a:r>
          </a:p>
        </p:txBody>
      </p:sp>
      <p:sp>
        <p:nvSpPr>
          <p:cNvPr id="3" name="Content Placeholder 2"/>
          <p:cNvSpPr>
            <a:spLocks noGrp="1"/>
          </p:cNvSpPr>
          <p:nvPr>
            <p:ph idx="1"/>
          </p:nvPr>
        </p:nvSpPr>
        <p:spPr>
          <a:xfrm>
            <a:off x="609600" y="102064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1200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963005113"/>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453899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4675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756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988800" cy="1143000"/>
          </a:xfrm>
          <a:prstGeom prst="rect">
            <a:avLst/>
          </a:prstGeom>
        </p:spPr>
        <p:txBody>
          <a:bodyPr anchor="t"/>
          <a:lstStyle/>
          <a:p>
            <a:r>
              <a:rPr lang="en-US" dirty="0"/>
              <a:t>Click to edit Master title style</a:t>
            </a:r>
          </a:p>
        </p:txBody>
      </p:sp>
    </p:spTree>
    <p:extLst>
      <p:ext uri="{BB962C8B-B14F-4D97-AF65-F5344CB8AC3E}">
        <p14:creationId xmlns:p14="http://schemas.microsoft.com/office/powerpoint/2010/main" val="40555646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44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6260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26741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8354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0"/>
            <a:ext cx="12090400" cy="1295400"/>
          </a:xfrm>
        </p:spPr>
        <p:txBody>
          <a:bodyPr anchor="t" anchorCtr="0">
            <a:normAutofit/>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609600" y="6356351"/>
            <a:ext cx="2844800" cy="365125"/>
          </a:xfrm>
          <a:prstGeom prst="rect">
            <a:avLst/>
          </a:prstGeom>
        </p:spPr>
        <p:txBody>
          <a:bodyPr/>
          <a:lstStyle>
            <a:lvl1pPr>
              <a:defRPr>
                <a:latin typeface="Arial" charset="0"/>
              </a:defRPr>
            </a:lvl1pPr>
          </a:lstStyle>
          <a:p>
            <a:pPr fontAlgn="base">
              <a:spcBef>
                <a:spcPct val="0"/>
              </a:spcBef>
              <a:spcAft>
                <a:spcPct val="0"/>
              </a:spcAft>
              <a:defRPr/>
            </a:pPr>
            <a:fld id="{1F8703B1-22CD-475C-B7E0-DE6EC097723F}" type="datetimeFigureOut">
              <a:rPr lang="en-US">
                <a:solidFill>
                  <a:srgbClr val="000000"/>
                </a:solidFill>
              </a:rPr>
              <a:pPr fontAlgn="base">
                <a:spcBef>
                  <a:spcPct val="0"/>
                </a:spcBef>
                <a:spcAft>
                  <a:spcPct val="0"/>
                </a:spcAft>
                <a:defRPr/>
              </a:pPr>
              <a:t>10/24/2019</a:t>
            </a:fld>
            <a:endParaRPr lang="en-US">
              <a:solidFill>
                <a:srgbClr val="000000"/>
              </a:solidFill>
            </a:endParaRPr>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
        <p:nvSpPr>
          <p:cNvPr id="10"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charset="0"/>
              </a:defRPr>
            </a:lvl1pPr>
          </a:lstStyle>
          <a:p>
            <a:pPr fontAlgn="base">
              <a:spcBef>
                <a:spcPct val="0"/>
              </a:spcBef>
              <a:spcAft>
                <a:spcPct val="0"/>
              </a:spcAft>
              <a:defRPr/>
            </a:pPr>
            <a:fld id="{ACEF4653-631D-4855-ACAD-97BB826CA08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08739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2200" y="152401"/>
            <a:ext cx="2870200" cy="5973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 y="152401"/>
            <a:ext cx="84074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89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941837484"/>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579" y="137706"/>
            <a:ext cx="9791355" cy="846312"/>
          </a:xfrm>
        </p:spPr>
        <p:txBody>
          <a:bodyPr/>
          <a:lstStyle/>
          <a:p>
            <a:r>
              <a:rPr lang="en-US"/>
              <a:t>Click to edit Master title style</a:t>
            </a:r>
          </a:p>
        </p:txBody>
      </p:sp>
      <p:sp>
        <p:nvSpPr>
          <p:cNvPr id="3" name="Text Placeholder 2"/>
          <p:cNvSpPr>
            <a:spLocks noGrp="1"/>
          </p:cNvSpPr>
          <p:nvPr>
            <p:ph type="body" sz="half" idx="1"/>
          </p:nvPr>
        </p:nvSpPr>
        <p:spPr>
          <a:xfrm>
            <a:off x="236443" y="1652461"/>
            <a:ext cx="5764220" cy="4406562"/>
          </a:xfrm>
          <a:prstGeom prst="rect">
            <a:avLst/>
          </a:prstGeom>
        </p:spPr>
        <p:txBody>
          <a:bodyPr lIns="82479" tIns="41239" rIns="82479" bIns="412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3714" y="1652461"/>
            <a:ext cx="5766125" cy="4406562"/>
          </a:xfrm>
          <a:prstGeom prst="rect">
            <a:avLst/>
          </a:prstGeom>
        </p:spPr>
        <p:txBody>
          <a:bodyPr lIns="82479" tIns="41239" rIns="82479" bIns="412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05934" y="6248369"/>
            <a:ext cx="2539841" cy="457583"/>
          </a:xfrm>
          <a:prstGeom prst="rect">
            <a:avLst/>
          </a:prstGeom>
        </p:spPr>
        <p:txBody>
          <a:bodyPr lIns="82479" tIns="41239" rIns="82479" bIns="41239"/>
          <a:lstStyle>
            <a:lvl1pPr>
              <a:defRPr/>
            </a:lvl1p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4210187" y="6248369"/>
            <a:ext cx="3859339" cy="457583"/>
          </a:xfrm>
          <a:prstGeom prst="rect">
            <a:avLst/>
          </a:prstGeom>
        </p:spPr>
        <p:txBody>
          <a:bodyPr lIns="82479" tIns="41239" rIns="82479" bIns="41239"/>
          <a:lstStyle>
            <a:lvl1pPr>
              <a:defRPr/>
            </a:lvl1p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a:xfrm>
            <a:off x="9427158" y="6221114"/>
            <a:ext cx="2539841" cy="457582"/>
          </a:xfrm>
          <a:prstGeom prst="rect">
            <a:avLst/>
          </a:prstGeom>
        </p:spPr>
        <p:txBody>
          <a:bodyPr lIns="82479" tIns="41239" rIns="82479" bIns="41239"/>
          <a:lstStyle>
            <a:lvl1pPr>
              <a:defRPr smtClean="0"/>
            </a:lvl1pPr>
          </a:lstStyle>
          <a:p>
            <a:pPr fontAlgn="base">
              <a:spcBef>
                <a:spcPct val="0"/>
              </a:spcBef>
              <a:spcAft>
                <a:spcPct val="0"/>
              </a:spcAft>
              <a:defRPr/>
            </a:pPr>
            <a:fld id="{EC44514A-F548-4206-B12C-DE5697085DE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75682178"/>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0869673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12090400" cy="1143000"/>
          </a:xfrm>
          <a:prstGeom prst="rect">
            <a:avLst/>
          </a:prstGeom>
        </p:spPr>
        <p:txBody>
          <a:bodyPr anchor="t"/>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659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82893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0353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740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988800" cy="1143000"/>
          </a:xfrm>
          <a:prstGeom prst="rect">
            <a:avLst/>
          </a:prstGeom>
        </p:spPr>
        <p:txBody>
          <a:bodyPr anchor="t"/>
          <a:lstStyle/>
          <a:p>
            <a:r>
              <a:rPr lang="en-US" dirty="0"/>
              <a:t>Click to edit Master title style</a:t>
            </a:r>
          </a:p>
        </p:txBody>
      </p:sp>
    </p:spTree>
    <p:extLst>
      <p:ext uri="{BB962C8B-B14F-4D97-AF65-F5344CB8AC3E}">
        <p14:creationId xmlns:p14="http://schemas.microsoft.com/office/powerpoint/2010/main" val="3537702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3432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46009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371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42205"/>
          <a:stretch/>
        </p:blipFill>
        <p:spPr>
          <a:xfrm>
            <a:off x="0" y="2947250"/>
            <a:ext cx="12192000" cy="3910751"/>
          </a:xfrm>
          <a:prstGeom prst="rect">
            <a:avLst/>
          </a:prstGeom>
          <a:noFill/>
        </p:spPr>
      </p:pic>
    </p:spTree>
    <p:extLst>
      <p:ext uri="{BB962C8B-B14F-4D97-AF65-F5344CB8AC3E}">
        <p14:creationId xmlns:p14="http://schemas.microsoft.com/office/powerpoint/2010/main" val="3120107398"/>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759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5" name="Group 32"/>
          <p:cNvGrpSpPr>
            <a:grpSpLocks noChangeAspect="1"/>
          </p:cNvGrpSpPr>
          <p:nvPr userDrawn="1"/>
        </p:nvGrpSpPr>
        <p:grpSpPr bwMode="auto">
          <a:xfrm>
            <a:off x="0" y="0"/>
            <a:ext cx="12192000" cy="827088"/>
            <a:chOff x="35171549" y="0"/>
            <a:chExt cx="15992945" cy="1446981"/>
          </a:xfrm>
        </p:grpSpPr>
        <p:pic>
          <p:nvPicPr>
            <p:cNvPr id="6" name="Picture 3" descr="CZMIL Header"/>
            <p:cNvPicPr>
              <a:picLocks noChangeAspect="1" noChangeArrowheads="1"/>
            </p:cNvPicPr>
            <p:nvPr userDrawn="1"/>
          </p:nvPicPr>
          <p:blipFill>
            <a:blip r:embed="rId2" cstate="email">
              <a:clrChange>
                <a:clrFrom>
                  <a:srgbClr val="BCBAA3"/>
                </a:clrFrom>
                <a:clrTo>
                  <a:srgbClr val="BCBAA3">
                    <a:alpha val="0"/>
                  </a:srgbClr>
                </a:clrTo>
              </a:clrChange>
            </a:blip>
            <a:srcRect/>
            <a:stretch>
              <a:fillRect/>
            </a:stretch>
          </p:blipFill>
          <p:spPr bwMode="auto">
            <a:xfrm>
              <a:off x="35171549" y="0"/>
              <a:ext cx="15992945" cy="1425562"/>
            </a:xfrm>
            <a:prstGeom prst="rect">
              <a:avLst/>
            </a:prstGeom>
            <a:noFill/>
            <a:ln w="9525">
              <a:noFill/>
              <a:miter lim="800000"/>
              <a:headEnd/>
              <a:tailEnd/>
            </a:ln>
          </p:spPr>
        </p:pic>
        <p:sp>
          <p:nvSpPr>
            <p:cNvPr id="7" name="Title 15"/>
            <p:cNvSpPr txBox="1">
              <a:spLocks/>
            </p:cNvSpPr>
            <p:nvPr userDrawn="1"/>
          </p:nvSpPr>
          <p:spPr>
            <a:xfrm>
              <a:off x="39208657" y="0"/>
              <a:ext cx="11955837" cy="1446981"/>
            </a:xfrm>
            <a:prstGeom prst="rect">
              <a:avLst/>
            </a:prstGeom>
          </p:spPr>
          <p:txBody>
            <a:bodyPr anchor="b">
              <a:normAutofit/>
            </a:bodyPr>
            <a:lstStyle/>
            <a:p>
              <a:pPr algn="ctr" defTabSz="3657600">
                <a:spcBef>
                  <a:spcPct val="0"/>
                </a:spcBef>
                <a:defRPr/>
              </a:pPr>
              <a:r>
                <a:rPr lang="en-US" sz="2800" dirty="0">
                  <a:solidFill>
                    <a:srgbClr val="000000"/>
                  </a:solidFill>
                  <a:latin typeface="Helvetica Narrow" pitchFamily="34" charset="0"/>
                </a:rPr>
                <a:t>Coastal Zone Mapping and Imaging Lidar</a:t>
              </a:r>
            </a:p>
          </p:txBody>
        </p:sp>
      </p:grpSp>
      <p:sp>
        <p:nvSpPr>
          <p:cNvPr id="2" name="Title 1"/>
          <p:cNvSpPr>
            <a:spLocks noGrp="1"/>
          </p:cNvSpPr>
          <p:nvPr>
            <p:ph type="title"/>
          </p:nvPr>
        </p:nvSpPr>
        <p:spPr>
          <a:xfrm>
            <a:off x="101600" y="838200"/>
            <a:ext cx="12090400" cy="457200"/>
          </a:xfrm>
        </p:spPr>
        <p:txBody>
          <a:bodyPr>
            <a:normAutofit/>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609600" y="6356351"/>
            <a:ext cx="2844800" cy="365125"/>
          </a:xfrm>
          <a:prstGeom prst="rect">
            <a:avLst/>
          </a:prstGeom>
        </p:spPr>
        <p:txBody>
          <a:bodyPr/>
          <a:lstStyle>
            <a:lvl1pPr>
              <a:defRPr>
                <a:latin typeface="Arial" charset="0"/>
              </a:defRPr>
            </a:lvl1pPr>
          </a:lstStyle>
          <a:p>
            <a:pPr fontAlgn="base">
              <a:spcBef>
                <a:spcPct val="0"/>
              </a:spcBef>
              <a:spcAft>
                <a:spcPct val="0"/>
              </a:spcAft>
              <a:defRPr/>
            </a:pPr>
            <a:fld id="{1F8703B1-22CD-475C-B7E0-DE6EC097723F}" type="datetimeFigureOut">
              <a:rPr lang="en-US">
                <a:solidFill>
                  <a:srgbClr val="000000"/>
                </a:solidFill>
              </a:rPr>
              <a:pPr fontAlgn="base">
                <a:spcBef>
                  <a:spcPct val="0"/>
                </a:spcBef>
                <a:spcAft>
                  <a:spcPct val="0"/>
                </a:spcAft>
                <a:defRPr/>
              </a:pPr>
              <a:t>10/24/2019</a:t>
            </a:fld>
            <a:endParaRPr lang="en-US" dirty="0">
              <a:solidFill>
                <a:srgbClr val="000000"/>
              </a:solidFill>
            </a:endParaRPr>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a:defRPr>
                <a:latin typeface="Arial" charset="0"/>
              </a:defRPr>
            </a:lvl1pPr>
          </a:lstStyle>
          <a:p>
            <a:pPr fontAlgn="base">
              <a:spcBef>
                <a:spcPct val="0"/>
              </a:spcBef>
              <a:spcAft>
                <a:spcPct val="0"/>
              </a:spcAft>
              <a:defRPr/>
            </a:pPr>
            <a:endParaRPr lang="en-US" dirty="0">
              <a:solidFill>
                <a:srgbClr val="000000"/>
              </a:solidFill>
            </a:endParaRPr>
          </a:p>
        </p:txBody>
      </p:sp>
      <p:sp>
        <p:nvSpPr>
          <p:cNvPr id="10"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charset="0"/>
              </a:defRPr>
            </a:lvl1pPr>
          </a:lstStyle>
          <a:p>
            <a:pPr fontAlgn="base">
              <a:spcBef>
                <a:spcPct val="0"/>
              </a:spcBef>
              <a:spcAft>
                <a:spcPct val="0"/>
              </a:spcAft>
              <a:defRPr/>
            </a:pPr>
            <a:fld id="{ACEF4653-631D-4855-ACAD-97BB826CA084}"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9720213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2200" y="152401"/>
            <a:ext cx="2870200" cy="5973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 y="152401"/>
            <a:ext cx="84074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94745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defRPr>
            </a:lvl1pPr>
          </a:lstStyle>
          <a:p>
            <a:pPr fontAlgn="base">
              <a:spcBef>
                <a:spcPct val="0"/>
              </a:spcBef>
              <a:spcAft>
                <a:spcPct val="0"/>
              </a:spcAft>
              <a:defRPr/>
            </a:pPr>
            <a:endParaRPr lang="en-US" dirty="0">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defRPr>
            </a:lvl1pPr>
          </a:lstStyle>
          <a:p>
            <a:pPr fontAlgn="base">
              <a:spcBef>
                <a:spcPct val="0"/>
              </a:spcBef>
              <a:spcAft>
                <a:spcPct val="0"/>
              </a:spcAft>
              <a:defRPr/>
            </a:pPr>
            <a:endParaRPr lang="en-US" dirty="0">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a:latin typeface="Arial" charset="0"/>
              </a:defRPr>
            </a:lvl1pPr>
          </a:lstStyle>
          <a:p>
            <a:pPr fontAlgn="base">
              <a:spcBef>
                <a:spcPct val="0"/>
              </a:spcBef>
              <a:spcAft>
                <a:spcPct val="0"/>
              </a:spcAft>
              <a:defRPr/>
            </a:pPr>
            <a:fld id="{DE60012E-BE32-4433-B1C8-65803A547C99}"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854373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8518398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04" y="770592"/>
            <a:ext cx="12090400" cy="1143000"/>
          </a:xfrm>
          <a:prstGeom prst="rect">
            <a:avLst/>
          </a:prstGeom>
        </p:spPr>
        <p:txBody>
          <a:bodyPr anchor="t"/>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3200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24790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2643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4975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746982"/>
            <a:ext cx="11988800" cy="1143000"/>
          </a:xfrm>
          <a:prstGeom prst="rect">
            <a:avLst/>
          </a:prstGeom>
        </p:spPr>
        <p:txBody>
          <a:bodyPr anchor="t"/>
          <a:lstStyle/>
          <a:p>
            <a:r>
              <a:rPr lang="en-US" dirty="0"/>
              <a:t>Click to edit Master title style</a:t>
            </a:r>
          </a:p>
        </p:txBody>
      </p:sp>
    </p:spTree>
    <p:extLst>
      <p:ext uri="{BB962C8B-B14F-4D97-AF65-F5344CB8AC3E}">
        <p14:creationId xmlns:p14="http://schemas.microsoft.com/office/powerpoint/2010/main" val="1435081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Tree>
    <p:extLst>
      <p:ext uri="{BB962C8B-B14F-4D97-AF65-F5344CB8AC3E}">
        <p14:creationId xmlns:p14="http://schemas.microsoft.com/office/powerpoint/2010/main" val="3767739936"/>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4608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2610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38378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843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1922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5" name="Group 32"/>
          <p:cNvGrpSpPr>
            <a:grpSpLocks noChangeAspect="1"/>
          </p:cNvGrpSpPr>
          <p:nvPr userDrawn="1"/>
        </p:nvGrpSpPr>
        <p:grpSpPr bwMode="auto">
          <a:xfrm>
            <a:off x="0" y="0"/>
            <a:ext cx="12192000" cy="827088"/>
            <a:chOff x="35171549" y="0"/>
            <a:chExt cx="15992945" cy="1446981"/>
          </a:xfrm>
        </p:grpSpPr>
        <p:pic>
          <p:nvPicPr>
            <p:cNvPr id="6" name="Picture 3" descr="CZMIL Header"/>
            <p:cNvPicPr>
              <a:picLocks noChangeAspect="1" noChangeArrowheads="1"/>
            </p:cNvPicPr>
            <p:nvPr userDrawn="1"/>
          </p:nvPicPr>
          <p:blipFill>
            <a:blip r:embed="rId2" cstate="email">
              <a:clrChange>
                <a:clrFrom>
                  <a:srgbClr val="BCBAA3"/>
                </a:clrFrom>
                <a:clrTo>
                  <a:srgbClr val="BCBAA3">
                    <a:alpha val="0"/>
                  </a:srgbClr>
                </a:clrTo>
              </a:clrChange>
            </a:blip>
            <a:srcRect/>
            <a:stretch>
              <a:fillRect/>
            </a:stretch>
          </p:blipFill>
          <p:spPr bwMode="auto">
            <a:xfrm>
              <a:off x="35171549" y="0"/>
              <a:ext cx="15992945" cy="1425562"/>
            </a:xfrm>
            <a:prstGeom prst="rect">
              <a:avLst/>
            </a:prstGeom>
            <a:noFill/>
            <a:ln w="9525">
              <a:noFill/>
              <a:miter lim="800000"/>
              <a:headEnd/>
              <a:tailEnd/>
            </a:ln>
          </p:spPr>
        </p:pic>
        <p:sp>
          <p:nvSpPr>
            <p:cNvPr id="7" name="Title 15"/>
            <p:cNvSpPr txBox="1">
              <a:spLocks/>
            </p:cNvSpPr>
            <p:nvPr userDrawn="1"/>
          </p:nvSpPr>
          <p:spPr>
            <a:xfrm>
              <a:off x="39208657" y="0"/>
              <a:ext cx="11955837" cy="1446981"/>
            </a:xfrm>
            <a:prstGeom prst="rect">
              <a:avLst/>
            </a:prstGeom>
          </p:spPr>
          <p:txBody>
            <a:bodyPr anchor="b">
              <a:normAutofit/>
            </a:bodyPr>
            <a:lstStyle/>
            <a:p>
              <a:pPr algn="ctr" defTabSz="3657600">
                <a:spcBef>
                  <a:spcPct val="0"/>
                </a:spcBef>
                <a:defRPr/>
              </a:pPr>
              <a:r>
                <a:rPr lang="en-US" sz="2800" dirty="0">
                  <a:solidFill>
                    <a:srgbClr val="000000"/>
                  </a:solidFill>
                  <a:latin typeface="Helvetica Narrow" pitchFamily="34" charset="0"/>
                </a:rPr>
                <a:t>Coastal Zone Mapping and Imaging Lidar</a:t>
              </a:r>
            </a:p>
          </p:txBody>
        </p:sp>
      </p:grpSp>
      <p:sp>
        <p:nvSpPr>
          <p:cNvPr id="2" name="Title 1"/>
          <p:cNvSpPr>
            <a:spLocks noGrp="1"/>
          </p:cNvSpPr>
          <p:nvPr>
            <p:ph type="title"/>
          </p:nvPr>
        </p:nvSpPr>
        <p:spPr>
          <a:xfrm>
            <a:off x="101600" y="838200"/>
            <a:ext cx="12090400" cy="457200"/>
          </a:xfrm>
        </p:spPr>
        <p:txBody>
          <a:bodyPr>
            <a:normAutofit/>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609600" y="6356351"/>
            <a:ext cx="2844800" cy="365125"/>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
        <p:nvSpPr>
          <p:cNvPr id="10"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charset="0"/>
              </a:defRPr>
            </a:lvl1pPr>
          </a:lstStyle>
          <a:p>
            <a:pPr fontAlgn="base">
              <a:spcBef>
                <a:spcPct val="0"/>
              </a:spcBef>
              <a:spcAft>
                <a:spcPct val="0"/>
              </a:spcAft>
              <a:defRPr/>
            </a:pPr>
            <a:fld id="{ACEF4653-631D-4855-ACAD-97BB826CA08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92490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2200" y="152401"/>
            <a:ext cx="2870200" cy="5973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 y="152401"/>
            <a:ext cx="84074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1540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a:latin typeface="Arial" charset="0"/>
              </a:defRPr>
            </a:lvl1pPr>
          </a:lstStyle>
          <a:p>
            <a:pPr fontAlgn="base">
              <a:spcBef>
                <a:spcPct val="0"/>
              </a:spcBef>
              <a:spcAft>
                <a:spcPct val="0"/>
              </a:spcAft>
              <a:defRPr/>
            </a:pPr>
            <a:fld id="{DE60012E-BE32-4433-B1C8-65803A547C9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6714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579" y="137706"/>
            <a:ext cx="9791355" cy="846312"/>
          </a:xfrm>
        </p:spPr>
        <p:txBody>
          <a:bodyPr/>
          <a:lstStyle/>
          <a:p>
            <a:r>
              <a:rPr lang="en-US"/>
              <a:t>Click to edit Master title style</a:t>
            </a:r>
          </a:p>
        </p:txBody>
      </p:sp>
      <p:sp>
        <p:nvSpPr>
          <p:cNvPr id="3" name="Text Placeholder 2"/>
          <p:cNvSpPr>
            <a:spLocks noGrp="1"/>
          </p:cNvSpPr>
          <p:nvPr>
            <p:ph type="body" sz="half" idx="1"/>
          </p:nvPr>
        </p:nvSpPr>
        <p:spPr>
          <a:xfrm>
            <a:off x="236443" y="1652461"/>
            <a:ext cx="5764220" cy="4406562"/>
          </a:xfrm>
          <a:prstGeom prst="rect">
            <a:avLst/>
          </a:prstGeom>
        </p:spPr>
        <p:txBody>
          <a:bodyPr lIns="82479" tIns="41239" rIns="82479" bIns="412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3714" y="1652461"/>
            <a:ext cx="5766125" cy="4406562"/>
          </a:xfrm>
          <a:prstGeom prst="rect">
            <a:avLst/>
          </a:prstGeom>
        </p:spPr>
        <p:txBody>
          <a:bodyPr lIns="82479" tIns="41239" rIns="82479" bIns="412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05934" y="6248369"/>
            <a:ext cx="2539841" cy="457583"/>
          </a:xfrm>
          <a:prstGeom prst="rect">
            <a:avLst/>
          </a:prstGeom>
        </p:spPr>
        <p:txBody>
          <a:bodyPr lIns="82479" tIns="41239" rIns="82479" bIns="41239"/>
          <a:lstStyle>
            <a:lvl1pPr>
              <a:defRPr/>
            </a:lvl1p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4210187" y="6248369"/>
            <a:ext cx="3859339" cy="457583"/>
          </a:xfrm>
          <a:prstGeom prst="rect">
            <a:avLst/>
          </a:prstGeom>
        </p:spPr>
        <p:txBody>
          <a:bodyPr lIns="82479" tIns="41239" rIns="82479" bIns="41239"/>
          <a:lstStyle>
            <a:lvl1pPr>
              <a:defRPr/>
            </a:lvl1p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a:xfrm>
            <a:off x="9427158" y="6221114"/>
            <a:ext cx="2539841" cy="457582"/>
          </a:xfrm>
          <a:prstGeom prst="rect">
            <a:avLst/>
          </a:prstGeom>
        </p:spPr>
        <p:txBody>
          <a:bodyPr lIns="82479" tIns="41239" rIns="82479" bIns="41239"/>
          <a:lstStyle>
            <a:lvl1pPr>
              <a:defRPr smtClean="0"/>
            </a:lvl1pPr>
          </a:lstStyle>
          <a:p>
            <a:pPr fontAlgn="base">
              <a:spcBef>
                <a:spcPct val="0"/>
              </a:spcBef>
              <a:spcAft>
                <a:spcPct val="0"/>
              </a:spcAft>
              <a:defRPr/>
            </a:pPr>
            <a:fld id="{EC44514A-F548-4206-B12C-DE5697085DE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81680579"/>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 Background 2">
    <p:spTree>
      <p:nvGrpSpPr>
        <p:cNvPr id="1" name=""/>
        <p:cNvGrpSpPr/>
        <p:nvPr/>
      </p:nvGrpSpPr>
      <p:grpSpPr>
        <a:xfrm>
          <a:off x="0" y="0"/>
          <a:ext cx="0" cy="0"/>
          <a:chOff x="0" y="0"/>
          <a:chExt cx="0" cy="0"/>
        </a:xfrm>
      </p:grpSpPr>
      <p:pic>
        <p:nvPicPr>
          <p:cNvPr id="18" name="Picture 17"/>
          <p:cNvPicPr>
            <a:picLocks noChangeAspect="1" noChangeArrowheads="1"/>
          </p:cNvPicPr>
          <p:nvPr userDrawn="1"/>
        </p:nvPicPr>
        <p:blipFill rotWithShape="1">
          <a:blip r:embed="rId2" cstate="screen">
            <a:lum bright="20000" contrast="20000"/>
          </a:blip>
          <a:srcRect l="-61" t="26886" r="20827" b="9926"/>
          <a:stretch/>
        </p:blipFill>
        <p:spPr bwMode="auto">
          <a:xfrm>
            <a:off x="6471719" y="393505"/>
            <a:ext cx="5507768" cy="2855163"/>
          </a:xfrm>
          <a:prstGeom prst="rect">
            <a:avLst/>
          </a:prstGeom>
          <a:solidFill>
            <a:srgbClr val="FFFFFF">
              <a:shade val="85000"/>
            </a:srgbClr>
          </a:solidFill>
          <a:ln w="190500" cap="rnd">
            <a:noFill/>
          </a:ln>
          <a:effectLst>
            <a:outerShdw blurRad="50000" algn="tl" rotWithShape="0">
              <a:srgbClr val="000000">
                <a:alpha val="41000"/>
              </a:srgbClr>
            </a:outerShdw>
          </a:effectLst>
        </p:spPr>
      </p:pic>
      <p:sp>
        <p:nvSpPr>
          <p:cNvPr id="9" name="Text Placeholder 8"/>
          <p:cNvSpPr>
            <a:spLocks noGrp="1"/>
          </p:cNvSpPr>
          <p:nvPr userDrawn="1">
            <p:ph type="body" sz="quarter" idx="12"/>
          </p:nvPr>
        </p:nvSpPr>
        <p:spPr>
          <a:xfrm>
            <a:off x="615266" y="2748324"/>
            <a:ext cx="7714709" cy="1562099"/>
          </a:xfrm>
          <a:prstGeom prst="rect">
            <a:avLst/>
          </a:prstGeom>
        </p:spPr>
        <p:txBody>
          <a:bodyPr/>
          <a:lstStyle>
            <a:lvl1pPr>
              <a:defRPr>
                <a:solidFill>
                  <a:schemeClr val="bg1"/>
                </a:solidFill>
              </a:defRPr>
            </a:lvl1pPr>
          </a:lstStyle>
          <a:p>
            <a:pPr lvl="0"/>
            <a:r>
              <a:rPr lang="en-US"/>
              <a:t>Edit Master text styles</a:t>
            </a:r>
          </a:p>
        </p:txBody>
      </p:sp>
      <p:sp>
        <p:nvSpPr>
          <p:cNvPr id="4" name="Footer Placeholder 3"/>
          <p:cNvSpPr>
            <a:spLocks noGrp="1"/>
          </p:cNvSpPr>
          <p:nvPr userDrawn="1">
            <p:ph type="ftr" sz="quarter" idx="11"/>
          </p:nvPr>
        </p:nvSpPr>
        <p:spPr/>
        <p:txBody>
          <a:bodyPr/>
          <a:lstStyle/>
          <a:p>
            <a:pPr fontAlgn="base">
              <a:spcBef>
                <a:spcPct val="0"/>
              </a:spcBef>
              <a:spcAft>
                <a:spcPct val="0"/>
              </a:spcAft>
            </a:pPr>
            <a:r>
              <a:rPr lang="en-US" sz="2400" dirty="0">
                <a:solidFill>
                  <a:prstClr val="black"/>
                </a:solidFill>
                <a:ea typeface="ＭＳ Ｐゴシック" pitchFamily="34" charset="-128"/>
              </a:rPr>
              <a:t>  </a:t>
            </a:r>
          </a:p>
        </p:txBody>
      </p:sp>
      <p:sp>
        <p:nvSpPr>
          <p:cNvPr id="7" name="Text Placeholder 6"/>
          <p:cNvSpPr>
            <a:spLocks noGrp="1"/>
          </p:cNvSpPr>
          <p:nvPr>
            <p:ph type="body" sz="quarter" idx="13" hasCustomPrompt="1"/>
          </p:nvPr>
        </p:nvSpPr>
        <p:spPr>
          <a:xfrm>
            <a:off x="550260" y="-2704"/>
            <a:ext cx="11242114" cy="403225"/>
          </a:xfrm>
          <a:prstGeom prst="rect">
            <a:avLst/>
          </a:prstGeom>
        </p:spPr>
        <p:txBody>
          <a:bodyPr>
            <a:normAutofit/>
          </a:bodyPr>
          <a:lstStyle>
            <a:lvl1pPr algn="ctr">
              <a:buFontTx/>
              <a:buNone/>
              <a:defRPr sz="1200">
                <a:solidFill>
                  <a:schemeClr val="bg1"/>
                </a:solidFill>
                <a:effectLst>
                  <a:outerShdw blurRad="38100" dist="38100" dir="2700000" algn="tl">
                    <a:srgbClr val="000000">
                      <a:alpha val="43137"/>
                    </a:srgbClr>
                  </a:outerShdw>
                </a:effectLs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UNCLASSIFIED</a:t>
            </a:r>
          </a:p>
        </p:txBody>
      </p:sp>
      <p:sp>
        <p:nvSpPr>
          <p:cNvPr id="11" name="Text Placeholder 10"/>
          <p:cNvSpPr>
            <a:spLocks noGrp="1"/>
          </p:cNvSpPr>
          <p:nvPr>
            <p:ph type="body" sz="quarter" idx="14" hasCustomPrompt="1"/>
          </p:nvPr>
        </p:nvSpPr>
        <p:spPr>
          <a:xfrm>
            <a:off x="0" y="6455410"/>
            <a:ext cx="12192000" cy="295910"/>
          </a:xfrm>
          <a:prstGeom prst="rect">
            <a:avLst/>
          </a:prstGeom>
        </p:spPr>
        <p:txBody>
          <a:bodyPr vert="horz" lIns="91440" tIns="45720" rIns="91440" bIns="45720" rtlCol="0">
            <a:normAutofit/>
          </a:bodyPr>
          <a:lstStyle>
            <a:lvl1pPr marL="0" indent="0" algn="ctr">
              <a:buNone/>
              <a:defRPr lang="en-US" sz="1200" smtClean="0">
                <a:solidFill>
                  <a:schemeClr val="bg1"/>
                </a:solidFill>
                <a:effectLst>
                  <a:outerShdw blurRad="38100" dist="38100" dir="2700000" algn="tl">
                    <a:srgbClr val="000000">
                      <a:alpha val="43137"/>
                    </a:srgbClr>
                  </a:outerShdw>
                </a:effectLst>
              </a:defRPr>
            </a:lvl1pPr>
            <a:lvl2pPr>
              <a:defRPr lang="en-US" smtClean="0"/>
            </a:lvl2pPr>
            <a:lvl3pPr>
              <a:defRPr lang="en-US" smtClean="0"/>
            </a:lvl3pPr>
            <a:lvl4pPr>
              <a:defRPr lang="en-US" smtClean="0"/>
            </a:lvl4pPr>
            <a:lvl5pPr>
              <a:defRPr lang="en-US"/>
            </a:lvl5pPr>
          </a:lstStyle>
          <a:p>
            <a:pPr lvl="0" algn="ctr">
              <a:buFontTx/>
            </a:pPr>
            <a:r>
              <a:rPr lang="en-US" dirty="0"/>
              <a:t>UNCLASSIFIED</a:t>
            </a:r>
          </a:p>
        </p:txBody>
      </p:sp>
      <p:cxnSp>
        <p:nvCxnSpPr>
          <p:cNvPr id="8" name="Straight Connector 7">
            <a:extLst>
              <a:ext uri="{FF2B5EF4-FFF2-40B4-BE49-F238E27FC236}">
                <a16:creationId xmlns:a16="http://schemas.microsoft.com/office/drawing/2014/main" id="{3D665B91-8567-DD4A-BD2E-E719F20E35F0}"/>
              </a:ext>
            </a:extLst>
          </p:cNvPr>
          <p:cNvCxnSpPr/>
          <p:nvPr userDrawn="1"/>
        </p:nvCxnSpPr>
        <p:spPr>
          <a:xfrm flipH="1">
            <a:off x="1476587" y="6373877"/>
            <a:ext cx="102074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9A2EE2D-7BB5-4F44-82C4-5CF4EE388EFF}"/>
              </a:ext>
            </a:extLst>
          </p:cNvPr>
          <p:cNvSpPr txBox="1"/>
          <p:nvPr userDrawn="1"/>
        </p:nvSpPr>
        <p:spPr>
          <a:xfrm>
            <a:off x="6224694" y="6442287"/>
            <a:ext cx="5567680" cy="246221"/>
          </a:xfrm>
          <a:prstGeom prst="rect">
            <a:avLst/>
          </a:prstGeom>
          <a:noFill/>
        </p:spPr>
        <p:txBody>
          <a:bodyPr wrap="square" rtlCol="0">
            <a:spAutoFit/>
          </a:bodyPr>
          <a:lstStyle/>
          <a:p>
            <a:pPr algn="r" fontAlgn="base">
              <a:spcBef>
                <a:spcPct val="0"/>
              </a:spcBef>
              <a:spcAft>
                <a:spcPct val="0"/>
              </a:spcAft>
            </a:pPr>
            <a:r>
              <a:rPr lang="en-US" sz="1000" i="1" dirty="0">
                <a:solidFill>
                  <a:prstClr val="black"/>
                </a:solidFill>
                <a:ea typeface="ＭＳ Ｐゴシック" pitchFamily="34" charset="-128"/>
              </a:rPr>
              <a:t>DISCOVER  |  DEVELOP  |  DELIVER</a:t>
            </a:r>
          </a:p>
        </p:txBody>
      </p:sp>
      <p:sp>
        <p:nvSpPr>
          <p:cNvPr id="6" name="Title 5">
            <a:extLst>
              <a:ext uri="{FF2B5EF4-FFF2-40B4-BE49-F238E27FC236}">
                <a16:creationId xmlns:a16="http://schemas.microsoft.com/office/drawing/2014/main" id="{3250BEA3-A8B0-0D4E-89DA-706909427998}"/>
              </a:ext>
            </a:extLst>
          </p:cNvPr>
          <p:cNvSpPr>
            <a:spLocks noGrp="1"/>
          </p:cNvSpPr>
          <p:nvPr>
            <p:ph type="title"/>
          </p:nvPr>
        </p:nvSpPr>
        <p:spPr>
          <a:xfrm>
            <a:off x="615266" y="1667435"/>
            <a:ext cx="7707674" cy="1067766"/>
          </a:xfrm>
        </p:spPr>
        <p:txBody>
          <a:bodyPr anchor="b"/>
          <a:lstStyle>
            <a:lvl1pPr>
              <a:defRPr>
                <a:solidFill>
                  <a:schemeClr val="bg1"/>
                </a:solidFill>
              </a:defRPr>
            </a:lvl1pPr>
          </a:lstStyle>
          <a:p>
            <a:r>
              <a:rPr lang="en-US" dirty="0"/>
              <a:t>Click to edit Master title style</a:t>
            </a:r>
          </a:p>
        </p:txBody>
      </p:sp>
      <p:pic>
        <p:nvPicPr>
          <p:cNvPr id="16" name="Content Placeholder 4"/>
          <p:cNvPicPr>
            <a:picLocks noChangeAspect="1"/>
          </p:cNvPicPr>
          <p:nvPr userDrawn="1"/>
        </p:nvPicPr>
        <p:blipFill rotWithShape="1">
          <a:blip r:embed="rId3" cstate="print">
            <a:extLst>
              <a:ext uri="{28A0092B-C50C-407E-A947-70E740481C1C}">
                <a14:useLocalDpi xmlns:a14="http://schemas.microsoft.com/office/drawing/2010/main" val="0"/>
              </a:ext>
            </a:extLst>
          </a:blip>
          <a:srcRect l="647" t="3732" r="-192" b="5545"/>
          <a:stretch/>
        </p:blipFill>
        <p:spPr bwMode="auto">
          <a:xfrm>
            <a:off x="7315854" y="3046661"/>
            <a:ext cx="4512705" cy="2527524"/>
          </a:xfrm>
          <a:prstGeom prst="rect">
            <a:avLst/>
          </a:prstGeom>
          <a:noFill/>
          <a:ln w="57150">
            <a:solidFill>
              <a:srgbClr val="CBCBCB"/>
            </a:solidFill>
            <a:miter lim="800000"/>
            <a:headEnd/>
            <a:tailEnd/>
          </a:ln>
        </p:spPr>
      </p:pic>
      <p:pic>
        <p:nvPicPr>
          <p:cNvPr id="17" name="Picture 16">
            <a:extLst>
              <a:ext uri="{FF2B5EF4-FFF2-40B4-BE49-F238E27FC236}">
                <a16:creationId xmlns:a16="http://schemas.microsoft.com/office/drawing/2014/main" id="{3B835CD1-F383-CC44-A44C-1353B1DC71E2}"/>
              </a:ext>
            </a:extLst>
          </p:cNvPr>
          <p:cNvPicPr>
            <a:picLocks noChangeAspect="1"/>
          </p:cNvPicPr>
          <p:nvPr userDrawn="1"/>
        </p:nvPicPr>
        <p:blipFill>
          <a:blip r:embed="rId4"/>
          <a:stretch>
            <a:fillRect/>
          </a:stretch>
        </p:blipFill>
        <p:spPr>
          <a:xfrm>
            <a:off x="0" y="1591"/>
            <a:ext cx="12166599" cy="6850848"/>
          </a:xfrm>
          <a:prstGeom prst="rect">
            <a:avLst/>
          </a:prstGeom>
        </p:spPr>
      </p:pic>
    </p:spTree>
    <p:extLst>
      <p:ext uri="{BB962C8B-B14F-4D97-AF65-F5344CB8AC3E}">
        <p14:creationId xmlns:p14="http://schemas.microsoft.com/office/powerpoint/2010/main" val="3911543973"/>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624463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Tree>
    <p:extLst>
      <p:ext uri="{BB962C8B-B14F-4D97-AF65-F5344CB8AC3E}">
        <p14:creationId xmlns:p14="http://schemas.microsoft.com/office/powerpoint/2010/main" val="554337398"/>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3" y="5834379"/>
            <a:ext cx="8470900"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3" name="Picture Placeholder 2"/>
          <p:cNvSpPr>
            <a:spLocks noGrp="1"/>
          </p:cNvSpPr>
          <p:nvPr>
            <p:ph type="pic" sz="quarter" idx="12"/>
          </p:nvPr>
        </p:nvSpPr>
        <p:spPr>
          <a:xfrm>
            <a:off x="406400" y="942975"/>
            <a:ext cx="11176000" cy="4761228"/>
          </a:xfrm>
        </p:spPr>
        <p:txBody>
          <a:bodyPr/>
          <a:lstStyle/>
          <a:p>
            <a:endParaRPr lang="en-US" dirty="0"/>
          </a:p>
        </p:txBody>
      </p:sp>
    </p:spTree>
    <p:extLst>
      <p:ext uri="{BB962C8B-B14F-4D97-AF65-F5344CB8AC3E}">
        <p14:creationId xmlns:p14="http://schemas.microsoft.com/office/powerpoint/2010/main" val="219901015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Tree>
    <p:extLst>
      <p:ext uri="{BB962C8B-B14F-4D97-AF65-F5344CB8AC3E}">
        <p14:creationId xmlns:p14="http://schemas.microsoft.com/office/powerpoint/2010/main" val="23621470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406400" y="1230516"/>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Tree>
    <p:extLst>
      <p:ext uri="{BB962C8B-B14F-4D97-AF65-F5344CB8AC3E}">
        <p14:creationId xmlns:p14="http://schemas.microsoft.com/office/powerpoint/2010/main" val="40219847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3" y="122555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127503"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Tree>
    <p:extLst>
      <p:ext uri="{BB962C8B-B14F-4D97-AF65-F5344CB8AC3E}">
        <p14:creationId xmlns:p14="http://schemas.microsoft.com/office/powerpoint/2010/main" val="9880131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6" name="Content Placeholder 2"/>
          <p:cNvSpPr>
            <a:spLocks noGrp="1"/>
          </p:cNvSpPr>
          <p:nvPr>
            <p:ph sz="quarter" idx="18"/>
          </p:nvPr>
        </p:nvSpPr>
        <p:spPr>
          <a:xfrm>
            <a:off x="4064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60960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4653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6" name="Text Placeholder 3"/>
          <p:cNvSpPr>
            <a:spLocks noGrp="1"/>
          </p:cNvSpPr>
          <p:nvPr>
            <p:ph type="body" sz="quarter" idx="3"/>
          </p:nvPr>
        </p:nvSpPr>
        <p:spPr>
          <a:xfrm>
            <a:off x="6096000" y="942975"/>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406400" y="942980"/>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60960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844628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18" Type="http://schemas.openxmlformats.org/officeDocument/2006/relationships/image" Target="../media/image20.png"/><Relationship Id="rId3" Type="http://schemas.openxmlformats.org/officeDocument/2006/relationships/slideLayout" Target="../slideLayouts/slideLayout24.xml"/><Relationship Id="rId21" Type="http://schemas.openxmlformats.org/officeDocument/2006/relationships/image" Target="../media/image23.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9.png"/><Relationship Id="rId2" Type="http://schemas.openxmlformats.org/officeDocument/2006/relationships/slideLayout" Target="../slideLayouts/slideLayout23.xml"/><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25.png"/><Relationship Id="rId5" Type="http://schemas.openxmlformats.org/officeDocument/2006/relationships/slideLayout" Target="../slideLayouts/slideLayout26.xml"/><Relationship Id="rId15" Type="http://schemas.openxmlformats.org/officeDocument/2006/relationships/image" Target="../media/image17.png"/><Relationship Id="rId23" Type="http://schemas.openxmlformats.org/officeDocument/2006/relationships/hyperlink" Target="http://upload.wikimedia.org/wikipedia/commons/0/08/USGS_logo.png" TargetMode="External"/><Relationship Id="rId10" Type="http://schemas.openxmlformats.org/officeDocument/2006/relationships/slideLayout" Target="../slideLayouts/slideLayout31.xml"/><Relationship Id="rId19" Type="http://schemas.openxmlformats.org/officeDocument/2006/relationships/image" Target="../media/image21.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6.png"/><Relationship Id="rId22"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hyperlink" Target="http://upload.wikimedia.org/wikipedia/commons/0/08/USGS_logo.png" TargetMode="External"/><Relationship Id="rId3" Type="http://schemas.openxmlformats.org/officeDocument/2006/relationships/slideLayout" Target="../slideLayouts/slideLayout36.xml"/><Relationship Id="rId21" Type="http://schemas.openxmlformats.org/officeDocument/2006/relationships/image" Target="../media/image22.jpe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7.png"/><Relationship Id="rId2" Type="http://schemas.openxmlformats.org/officeDocument/2006/relationships/slideLayout" Target="../slideLayouts/slideLayout35.xml"/><Relationship Id="rId16" Type="http://schemas.openxmlformats.org/officeDocument/2006/relationships/image" Target="../media/image26.png"/><Relationship Id="rId20" Type="http://schemas.openxmlformats.org/officeDocument/2006/relationships/image" Target="../media/image21.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28.jpeg"/><Relationship Id="rId5" Type="http://schemas.openxmlformats.org/officeDocument/2006/relationships/slideLayout" Target="../slideLayouts/slideLayout38.xml"/><Relationship Id="rId15" Type="http://schemas.openxmlformats.org/officeDocument/2006/relationships/theme" Target="../theme/theme4.xml"/><Relationship Id="rId23" Type="http://schemas.openxmlformats.org/officeDocument/2006/relationships/image" Target="../media/image24.png"/><Relationship Id="rId10" Type="http://schemas.openxmlformats.org/officeDocument/2006/relationships/slideLayout" Target="../slideLayouts/slideLayout43.xml"/><Relationship Id="rId19" Type="http://schemas.openxmlformats.org/officeDocument/2006/relationships/image" Target="../media/image25.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2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25.png"/><Relationship Id="rId3" Type="http://schemas.openxmlformats.org/officeDocument/2006/relationships/slideLayout" Target="../slideLayouts/slideLayout50.xml"/><Relationship Id="rId21" Type="http://schemas.openxmlformats.org/officeDocument/2006/relationships/image" Target="../media/image23.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hyperlink" Target="http://upload.wikimedia.org/wikipedia/commons/0/08/USGS_logo.png" TargetMode="External"/><Relationship Id="rId2" Type="http://schemas.openxmlformats.org/officeDocument/2006/relationships/slideLayout" Target="../slideLayouts/slideLayout49.xml"/><Relationship Id="rId16" Type="http://schemas.openxmlformats.org/officeDocument/2006/relationships/image" Target="../media/image27.png"/><Relationship Id="rId20" Type="http://schemas.openxmlformats.org/officeDocument/2006/relationships/image" Target="../media/image22.jpe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6.png"/><Relationship Id="rId10" Type="http://schemas.openxmlformats.org/officeDocument/2006/relationships/slideLayout" Target="../slideLayouts/slideLayout57.xml"/><Relationship Id="rId19" Type="http://schemas.openxmlformats.org/officeDocument/2006/relationships/image" Target="../media/image21.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 Id="rId22" Type="http://schemas.openxmlformats.org/officeDocument/2006/relationships/image" Target="../media/image2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image" Target="../media/image30.png"/><Relationship Id="rId3" Type="http://schemas.openxmlformats.org/officeDocument/2006/relationships/slideLayout" Target="../slideLayouts/slideLayout63.xml"/><Relationship Id="rId21" Type="http://schemas.openxmlformats.org/officeDocument/2006/relationships/image" Target="../media/image23.png"/><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hyperlink" Target="http://upload.wikimedia.org/wikipedia/commons/0/08/USGS_logo.png" TargetMode="External"/><Relationship Id="rId2" Type="http://schemas.openxmlformats.org/officeDocument/2006/relationships/slideLayout" Target="../slideLayouts/slideLayout62.xml"/><Relationship Id="rId16" Type="http://schemas.openxmlformats.org/officeDocument/2006/relationships/image" Target="../media/image29.png"/><Relationship Id="rId20" Type="http://schemas.openxmlformats.org/officeDocument/2006/relationships/image" Target="../media/image32.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6.png"/><Relationship Id="rId10" Type="http://schemas.openxmlformats.org/officeDocument/2006/relationships/slideLayout" Target="../slideLayouts/slideLayout70.xml"/><Relationship Id="rId19" Type="http://schemas.openxmlformats.org/officeDocument/2006/relationships/image" Target="../media/image31.pn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 Id="rId22" Type="http://schemas.openxmlformats.org/officeDocument/2006/relationships/image" Target="../media/image2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hyperlink" Target="http://upload.wikimedia.org/wikipedia/commons/0/08/USGS_logo.png" TargetMode="External"/><Relationship Id="rId3" Type="http://schemas.openxmlformats.org/officeDocument/2006/relationships/slideLayout" Target="../slideLayouts/slideLayout76.xml"/><Relationship Id="rId21" Type="http://schemas.openxmlformats.org/officeDocument/2006/relationships/image" Target="../media/image22.jpeg"/><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27.png"/><Relationship Id="rId2" Type="http://schemas.openxmlformats.org/officeDocument/2006/relationships/slideLayout" Target="../slideLayouts/slideLayout75.xml"/><Relationship Id="rId16" Type="http://schemas.openxmlformats.org/officeDocument/2006/relationships/image" Target="../media/image26.png"/><Relationship Id="rId20" Type="http://schemas.openxmlformats.org/officeDocument/2006/relationships/image" Target="../media/image21.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image" Target="../media/image28.jpeg"/><Relationship Id="rId5" Type="http://schemas.openxmlformats.org/officeDocument/2006/relationships/slideLayout" Target="../slideLayouts/slideLayout78.xml"/><Relationship Id="rId15" Type="http://schemas.openxmlformats.org/officeDocument/2006/relationships/theme" Target="../theme/theme7.xml"/><Relationship Id="rId23" Type="http://schemas.openxmlformats.org/officeDocument/2006/relationships/image" Target="../media/image24.png"/><Relationship Id="rId10" Type="http://schemas.openxmlformats.org/officeDocument/2006/relationships/slideLayout" Target="../slideLayouts/slideLayout83.xml"/><Relationship Id="rId19" Type="http://schemas.openxmlformats.org/officeDocument/2006/relationships/image" Target="../media/image25.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image" Target="../media/image2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10" Type="http://schemas.openxmlformats.org/officeDocument/2006/relationships/image" Target="../media/image34.png"/><Relationship Id="rId4" Type="http://schemas.openxmlformats.org/officeDocument/2006/relationships/slideLayout" Target="../slideLayouts/slideLayout91.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1"/>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216549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l="22935"/>
          <a:stretch>
            <a:fillRect/>
          </a:stretch>
        </p:blipFill>
        <p:spPr bwMode="auto">
          <a:xfrm flipH="1" flipV="1">
            <a:off x="2770909" y="5920914"/>
            <a:ext cx="9421091" cy="937091"/>
          </a:xfrm>
          <a:prstGeom prst="rect">
            <a:avLst/>
          </a:prstGeom>
          <a:noFill/>
          <a:ln w="9525">
            <a:noFill/>
            <a:miter lim="800000"/>
            <a:headEnd/>
            <a:tailEnd/>
          </a:ln>
          <a:effectLst/>
        </p:spPr>
      </p:pic>
      <p:pic>
        <p:nvPicPr>
          <p:cNvPr id="102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l="22935"/>
          <a:stretch>
            <a:fillRect/>
          </a:stretch>
        </p:blipFill>
        <p:spPr bwMode="auto">
          <a:xfrm>
            <a:off x="0" y="-9805"/>
            <a:ext cx="9421091" cy="937092"/>
          </a:xfrm>
          <a:prstGeom prst="rect">
            <a:avLst/>
          </a:prstGeom>
          <a:noFill/>
          <a:ln w="9525">
            <a:noFill/>
            <a:miter lim="800000"/>
            <a:headEnd/>
            <a:tailEnd/>
          </a:ln>
          <a:effectLst/>
        </p:spPr>
      </p:pic>
      <p:sp>
        <p:nvSpPr>
          <p:cNvPr id="1028" name="Text Placeholder 2"/>
          <p:cNvSpPr>
            <a:spLocks noGrp="1"/>
          </p:cNvSpPr>
          <p:nvPr>
            <p:ph type="body" idx="1"/>
          </p:nvPr>
        </p:nvSpPr>
        <p:spPr bwMode="auto">
          <a:xfrm>
            <a:off x="610010" y="1599643"/>
            <a:ext cx="10972031" cy="4527176"/>
          </a:xfrm>
          <a:prstGeom prst="rect">
            <a:avLst/>
          </a:prstGeom>
          <a:noFill/>
          <a:ln w="9525">
            <a:noFill/>
            <a:miter lim="800000"/>
            <a:headEnd/>
            <a:tailEnd/>
          </a:ln>
        </p:spPr>
        <p:txBody>
          <a:bodyPr vert="horz" wrap="square" lIns="68461" tIns="34231" rIns="68461" bIns="34231"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65251" y="6633883"/>
            <a:ext cx="2844031" cy="179295"/>
          </a:xfrm>
          <a:prstGeom prst="rect">
            <a:avLst/>
          </a:prstGeom>
        </p:spPr>
        <p:txBody>
          <a:bodyPr vert="horz" lIns="0" tIns="0" rIns="0" bIns="0" rtlCol="0" anchor="b" anchorCtr="0"/>
          <a:lstStyle>
            <a:lvl1pPr algn="r" defTabSz="684609" fontAlgn="auto">
              <a:spcBef>
                <a:spcPts val="0"/>
              </a:spcBef>
              <a:spcAft>
                <a:spcPts val="0"/>
              </a:spcAft>
              <a:defRPr sz="400" smtClean="0">
                <a:solidFill>
                  <a:schemeClr val="bg1"/>
                </a:solidFill>
                <a:latin typeface="Arial" pitchFamily="34" charset="0"/>
                <a:cs typeface="Arial" pitchFamily="34" charset="0"/>
              </a:defRPr>
            </a:lvl1pPr>
          </a:lstStyle>
          <a:p>
            <a:pPr>
              <a:defRPr/>
            </a:pPr>
            <a:r>
              <a:rPr lang="en-US" dirty="0">
                <a:solidFill>
                  <a:srgbClr val="FF0000"/>
                </a:solidFill>
                <a:ea typeface="ＭＳ Ｐゴシック" pitchFamily="-72" charset="-128"/>
              </a:rPr>
              <a:t>PROPRIETARY</a:t>
            </a:r>
            <a:r>
              <a:rPr lang="en-US" dirty="0">
                <a:solidFill>
                  <a:srgbClr val="FFFFFF"/>
                </a:solidFill>
                <a:ea typeface="ＭＳ Ｐゴシック" pitchFamily="-72" charset="-128"/>
              </a:rPr>
              <a:t> GTRI/ EOSL  - </a:t>
            </a:r>
            <a:fld id="{AF75E626-F357-49A8-8F78-9D4103EA4EEC}" type="slidenum">
              <a:rPr lang="en-US">
                <a:solidFill>
                  <a:srgbClr val="FFFFFF"/>
                </a:solidFill>
                <a:ea typeface="ＭＳ Ｐゴシック" pitchFamily="-72" charset="-128"/>
              </a:rPr>
              <a:pPr>
                <a:defRPr/>
              </a:pPr>
              <a:t>‹#›</a:t>
            </a:fld>
            <a:endParaRPr lang="en-US" dirty="0">
              <a:solidFill>
                <a:srgbClr val="FFFFFF"/>
              </a:solidFill>
              <a:ea typeface="ＭＳ Ｐゴシック" pitchFamily="-72" charset="-128"/>
            </a:endParaRPr>
          </a:p>
          <a:p>
            <a:pPr>
              <a:defRPr/>
            </a:pPr>
            <a:endParaRPr lang="en-US" dirty="0">
              <a:solidFill>
                <a:srgbClr val="FFFFFF"/>
              </a:solidFill>
              <a:ea typeface="ＭＳ Ｐゴシック" pitchFamily="-72" charset="-128"/>
            </a:endParaRPr>
          </a:p>
        </p:txBody>
      </p:sp>
      <p:sp>
        <p:nvSpPr>
          <p:cNvPr id="1030" name="Title Placeholder 1"/>
          <p:cNvSpPr>
            <a:spLocks noGrp="1"/>
          </p:cNvSpPr>
          <p:nvPr>
            <p:ph type="title"/>
          </p:nvPr>
        </p:nvSpPr>
        <p:spPr bwMode="auto">
          <a:xfrm>
            <a:off x="610010" y="378199"/>
            <a:ext cx="10972031" cy="1143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p>
        </p:txBody>
      </p:sp>
      <p:pic>
        <p:nvPicPr>
          <p:cNvPr id="1031" name="Picture 15"/>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63566" y="6199659"/>
            <a:ext cx="2216727" cy="529479"/>
          </a:xfrm>
          <a:prstGeom prst="rect">
            <a:avLst/>
          </a:prstGeom>
          <a:noFill/>
          <a:ln w="9525">
            <a:noFill/>
            <a:miter lim="800000"/>
            <a:headEnd/>
            <a:tailEnd/>
          </a:ln>
        </p:spPr>
      </p:pic>
    </p:spTree>
    <p:extLst>
      <p:ext uri="{BB962C8B-B14F-4D97-AF65-F5344CB8AC3E}">
        <p14:creationId xmlns:p14="http://schemas.microsoft.com/office/powerpoint/2010/main" val="26935141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hdr="0" ftr="0" dt="0"/>
  <p:txStyles>
    <p:titleStyle>
      <a:lvl1pPr algn="r" defTabSz="683778" rtl="0" eaLnBrk="1" fontAlgn="base" hangingPunct="1">
        <a:lnSpc>
          <a:spcPct val="85000"/>
        </a:lnSpc>
        <a:spcBef>
          <a:spcPct val="0"/>
        </a:spcBef>
        <a:spcAft>
          <a:spcPct val="0"/>
        </a:spcAft>
        <a:defRPr sz="2400" b="1" kern="1200">
          <a:solidFill>
            <a:srgbClr val="002A54"/>
          </a:solidFill>
          <a:latin typeface="Arial" pitchFamily="34" charset="0"/>
          <a:ea typeface="+mj-ea"/>
          <a:cs typeface="Arial" pitchFamily="34" charset="0"/>
        </a:defRPr>
      </a:lvl1pPr>
      <a:lvl2pPr algn="r" defTabSz="683778" rtl="0" eaLnBrk="1" fontAlgn="base" hangingPunct="1">
        <a:lnSpc>
          <a:spcPct val="85000"/>
        </a:lnSpc>
        <a:spcBef>
          <a:spcPct val="0"/>
        </a:spcBef>
        <a:spcAft>
          <a:spcPct val="0"/>
        </a:spcAft>
        <a:defRPr sz="2400" b="1">
          <a:solidFill>
            <a:srgbClr val="002A54"/>
          </a:solidFill>
          <a:latin typeface="Arial" charset="0"/>
          <a:cs typeface="Arial" charset="0"/>
        </a:defRPr>
      </a:lvl2pPr>
      <a:lvl3pPr algn="r" defTabSz="683778" rtl="0" eaLnBrk="1" fontAlgn="base" hangingPunct="1">
        <a:lnSpc>
          <a:spcPct val="85000"/>
        </a:lnSpc>
        <a:spcBef>
          <a:spcPct val="0"/>
        </a:spcBef>
        <a:spcAft>
          <a:spcPct val="0"/>
        </a:spcAft>
        <a:defRPr sz="2400" b="1">
          <a:solidFill>
            <a:srgbClr val="002A54"/>
          </a:solidFill>
          <a:latin typeface="Arial" charset="0"/>
          <a:cs typeface="Arial" charset="0"/>
        </a:defRPr>
      </a:lvl3pPr>
      <a:lvl4pPr algn="r" defTabSz="683778" rtl="0" eaLnBrk="1" fontAlgn="base" hangingPunct="1">
        <a:lnSpc>
          <a:spcPct val="85000"/>
        </a:lnSpc>
        <a:spcBef>
          <a:spcPct val="0"/>
        </a:spcBef>
        <a:spcAft>
          <a:spcPct val="0"/>
        </a:spcAft>
        <a:defRPr sz="2400" b="1">
          <a:solidFill>
            <a:srgbClr val="002A54"/>
          </a:solidFill>
          <a:latin typeface="Arial" charset="0"/>
          <a:cs typeface="Arial" charset="0"/>
        </a:defRPr>
      </a:lvl4pPr>
      <a:lvl5pPr algn="r" defTabSz="683778" rtl="0" eaLnBrk="1" fontAlgn="base" hangingPunct="1">
        <a:lnSpc>
          <a:spcPct val="85000"/>
        </a:lnSpc>
        <a:spcBef>
          <a:spcPct val="0"/>
        </a:spcBef>
        <a:spcAft>
          <a:spcPct val="0"/>
        </a:spcAft>
        <a:defRPr sz="2400" b="1">
          <a:solidFill>
            <a:srgbClr val="002A54"/>
          </a:solidFill>
          <a:latin typeface="Arial" charset="0"/>
          <a:cs typeface="Arial" charset="0"/>
        </a:defRPr>
      </a:lvl5pPr>
      <a:lvl6pPr marL="307219" algn="r" defTabSz="683778" rtl="0" eaLnBrk="1" fontAlgn="base" hangingPunct="1">
        <a:lnSpc>
          <a:spcPct val="85000"/>
        </a:lnSpc>
        <a:spcBef>
          <a:spcPct val="0"/>
        </a:spcBef>
        <a:spcAft>
          <a:spcPct val="0"/>
        </a:spcAft>
        <a:defRPr sz="2400" b="1">
          <a:solidFill>
            <a:srgbClr val="002A54"/>
          </a:solidFill>
          <a:latin typeface="Arial" charset="0"/>
          <a:cs typeface="Arial" charset="0"/>
        </a:defRPr>
      </a:lvl6pPr>
      <a:lvl7pPr marL="614439" algn="r" defTabSz="683778" rtl="0" eaLnBrk="1" fontAlgn="base" hangingPunct="1">
        <a:lnSpc>
          <a:spcPct val="85000"/>
        </a:lnSpc>
        <a:spcBef>
          <a:spcPct val="0"/>
        </a:spcBef>
        <a:spcAft>
          <a:spcPct val="0"/>
        </a:spcAft>
        <a:defRPr sz="2400" b="1">
          <a:solidFill>
            <a:srgbClr val="002A54"/>
          </a:solidFill>
          <a:latin typeface="Arial" charset="0"/>
          <a:cs typeface="Arial" charset="0"/>
        </a:defRPr>
      </a:lvl7pPr>
      <a:lvl8pPr marL="921660" algn="r" defTabSz="683778" rtl="0" eaLnBrk="1" fontAlgn="base" hangingPunct="1">
        <a:lnSpc>
          <a:spcPct val="85000"/>
        </a:lnSpc>
        <a:spcBef>
          <a:spcPct val="0"/>
        </a:spcBef>
        <a:spcAft>
          <a:spcPct val="0"/>
        </a:spcAft>
        <a:defRPr sz="2400" b="1">
          <a:solidFill>
            <a:srgbClr val="002A54"/>
          </a:solidFill>
          <a:latin typeface="Arial" charset="0"/>
          <a:cs typeface="Arial" charset="0"/>
        </a:defRPr>
      </a:lvl8pPr>
      <a:lvl9pPr marL="1228879" algn="r" defTabSz="683778" rtl="0" eaLnBrk="1" fontAlgn="base" hangingPunct="1">
        <a:lnSpc>
          <a:spcPct val="85000"/>
        </a:lnSpc>
        <a:spcBef>
          <a:spcPct val="0"/>
        </a:spcBef>
        <a:spcAft>
          <a:spcPct val="0"/>
        </a:spcAft>
        <a:defRPr sz="2400" b="1">
          <a:solidFill>
            <a:srgbClr val="002A54"/>
          </a:solidFill>
          <a:latin typeface="Arial" charset="0"/>
          <a:cs typeface="Arial" charset="0"/>
        </a:defRPr>
      </a:lvl9pPr>
    </p:titleStyle>
    <p:bodyStyle>
      <a:lvl1pPr algn="l" defTabSz="683778" rtl="0" eaLnBrk="1" fontAlgn="base" hangingPunct="1">
        <a:lnSpc>
          <a:spcPct val="85000"/>
        </a:lnSpc>
        <a:spcBef>
          <a:spcPts val="901"/>
        </a:spcBef>
        <a:spcAft>
          <a:spcPts val="901"/>
        </a:spcAft>
        <a:buSzPct val="65000"/>
        <a:defRPr sz="2100" kern="1200">
          <a:solidFill>
            <a:srgbClr val="002A54"/>
          </a:solidFill>
          <a:latin typeface="Arial" pitchFamily="34" charset="0"/>
          <a:ea typeface="+mn-ea"/>
          <a:cs typeface="Arial" pitchFamily="34" charset="0"/>
        </a:defRPr>
      </a:lvl1pPr>
      <a:lvl2pPr marL="216547" algn="l" defTabSz="683778" rtl="0" eaLnBrk="1" fontAlgn="base" hangingPunct="1">
        <a:lnSpc>
          <a:spcPct val="85000"/>
        </a:lnSpc>
        <a:spcBef>
          <a:spcPts val="901"/>
        </a:spcBef>
        <a:spcAft>
          <a:spcPts val="901"/>
        </a:spcAft>
        <a:buSzPct val="65000"/>
        <a:defRPr sz="2000" kern="1200">
          <a:solidFill>
            <a:srgbClr val="002A54"/>
          </a:solidFill>
          <a:latin typeface="Arial" pitchFamily="34" charset="0"/>
          <a:ea typeface="+mn-ea"/>
          <a:cs typeface="Arial" pitchFamily="34" charset="0"/>
        </a:defRPr>
      </a:lvl2pPr>
      <a:lvl3pPr marL="423496" algn="l" defTabSz="683778" rtl="0" eaLnBrk="1" fontAlgn="base" hangingPunct="1">
        <a:lnSpc>
          <a:spcPct val="85000"/>
        </a:lnSpc>
        <a:spcBef>
          <a:spcPts val="901"/>
        </a:spcBef>
        <a:spcAft>
          <a:spcPts val="901"/>
        </a:spcAft>
        <a:buSzPct val="65000"/>
        <a:defRPr sz="1800" kern="1200">
          <a:solidFill>
            <a:srgbClr val="002A54"/>
          </a:solidFill>
          <a:latin typeface="Arial" pitchFamily="34" charset="0"/>
          <a:ea typeface="+mn-ea"/>
          <a:cs typeface="Arial" pitchFamily="34" charset="0"/>
        </a:defRPr>
      </a:lvl3pPr>
      <a:lvl4pPr marL="640043" algn="l" defTabSz="683778" rtl="0" eaLnBrk="1" fontAlgn="base" hangingPunct="1">
        <a:lnSpc>
          <a:spcPct val="85000"/>
        </a:lnSpc>
        <a:spcBef>
          <a:spcPts val="901"/>
        </a:spcBef>
        <a:spcAft>
          <a:spcPts val="901"/>
        </a:spcAft>
        <a:buSzPct val="65000"/>
        <a:defRPr sz="1700" kern="1200">
          <a:solidFill>
            <a:srgbClr val="002A54"/>
          </a:solidFill>
          <a:latin typeface="Arial" pitchFamily="34" charset="0"/>
          <a:ea typeface="+mn-ea"/>
          <a:cs typeface="Arial" pitchFamily="34" charset="0"/>
        </a:defRPr>
      </a:lvl4pPr>
      <a:lvl5pPr marL="814989" algn="l" defTabSz="683778" rtl="0" eaLnBrk="1" fontAlgn="base" hangingPunct="1">
        <a:lnSpc>
          <a:spcPct val="85000"/>
        </a:lnSpc>
        <a:spcBef>
          <a:spcPts val="901"/>
        </a:spcBef>
        <a:spcAft>
          <a:spcPts val="901"/>
        </a:spcAft>
        <a:buSzPct val="65000"/>
        <a:defRPr sz="1500" kern="1200">
          <a:solidFill>
            <a:srgbClr val="002A54"/>
          </a:solidFill>
          <a:latin typeface="Arial" pitchFamily="34" charset="0"/>
          <a:ea typeface="+mn-ea"/>
          <a:cs typeface="Arial" pitchFamily="34" charset="0"/>
        </a:defRPr>
      </a:lvl5pPr>
      <a:lvl6pPr marL="1882676" indent="-171156" algn="l" defTabSz="68460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4982" indent="-171156" algn="l" defTabSz="68460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286" indent="-171156" algn="l" defTabSz="68460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9588" indent="-171156" algn="l" defTabSz="68460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609" rtl="0" eaLnBrk="1" latinLnBrk="0" hangingPunct="1">
        <a:defRPr sz="1400" kern="1200">
          <a:solidFill>
            <a:schemeClr val="tx1"/>
          </a:solidFill>
          <a:latin typeface="+mn-lt"/>
          <a:ea typeface="+mn-ea"/>
          <a:cs typeface="+mn-cs"/>
        </a:defRPr>
      </a:lvl1pPr>
      <a:lvl2pPr marL="342306" algn="l" defTabSz="684609" rtl="0" eaLnBrk="1" latinLnBrk="0" hangingPunct="1">
        <a:defRPr sz="1400" kern="1200">
          <a:solidFill>
            <a:schemeClr val="tx1"/>
          </a:solidFill>
          <a:latin typeface="+mn-lt"/>
          <a:ea typeface="+mn-ea"/>
          <a:cs typeface="+mn-cs"/>
        </a:defRPr>
      </a:lvl2pPr>
      <a:lvl3pPr marL="684609" algn="l" defTabSz="684609" rtl="0" eaLnBrk="1" latinLnBrk="0" hangingPunct="1">
        <a:defRPr sz="1400" kern="1200">
          <a:solidFill>
            <a:schemeClr val="tx1"/>
          </a:solidFill>
          <a:latin typeface="+mn-lt"/>
          <a:ea typeface="+mn-ea"/>
          <a:cs typeface="+mn-cs"/>
        </a:defRPr>
      </a:lvl3pPr>
      <a:lvl4pPr marL="1026915" algn="l" defTabSz="684609" rtl="0" eaLnBrk="1" latinLnBrk="0" hangingPunct="1">
        <a:defRPr sz="1400" kern="1200">
          <a:solidFill>
            <a:schemeClr val="tx1"/>
          </a:solidFill>
          <a:latin typeface="+mn-lt"/>
          <a:ea typeface="+mn-ea"/>
          <a:cs typeface="+mn-cs"/>
        </a:defRPr>
      </a:lvl4pPr>
      <a:lvl5pPr marL="1369218" algn="l" defTabSz="684609" rtl="0" eaLnBrk="1" latinLnBrk="0" hangingPunct="1">
        <a:defRPr sz="1400" kern="1200">
          <a:solidFill>
            <a:schemeClr val="tx1"/>
          </a:solidFill>
          <a:latin typeface="+mn-lt"/>
          <a:ea typeface="+mn-ea"/>
          <a:cs typeface="+mn-cs"/>
        </a:defRPr>
      </a:lvl5pPr>
      <a:lvl6pPr marL="1711524" algn="l" defTabSz="684609" rtl="0" eaLnBrk="1" latinLnBrk="0" hangingPunct="1">
        <a:defRPr sz="1400" kern="1200">
          <a:solidFill>
            <a:schemeClr val="tx1"/>
          </a:solidFill>
          <a:latin typeface="+mn-lt"/>
          <a:ea typeface="+mn-ea"/>
          <a:cs typeface="+mn-cs"/>
        </a:defRPr>
      </a:lvl6pPr>
      <a:lvl7pPr marL="2053827" algn="l" defTabSz="684609" rtl="0" eaLnBrk="1" latinLnBrk="0" hangingPunct="1">
        <a:defRPr sz="1400" kern="1200">
          <a:solidFill>
            <a:schemeClr val="tx1"/>
          </a:solidFill>
          <a:latin typeface="+mn-lt"/>
          <a:ea typeface="+mn-ea"/>
          <a:cs typeface="+mn-cs"/>
        </a:defRPr>
      </a:lvl7pPr>
      <a:lvl8pPr marL="2396133" algn="l" defTabSz="684609" rtl="0" eaLnBrk="1" latinLnBrk="0" hangingPunct="1">
        <a:defRPr sz="1400" kern="1200">
          <a:solidFill>
            <a:schemeClr val="tx1"/>
          </a:solidFill>
          <a:latin typeface="+mn-lt"/>
          <a:ea typeface="+mn-ea"/>
          <a:cs typeface="+mn-cs"/>
        </a:defRPr>
      </a:lvl8pPr>
      <a:lvl9pPr marL="2738437" algn="l" defTabSz="684609"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3649" name="Picture 1"/>
          <p:cNvPicPr>
            <a:picLocks noChangeAspect="1" noChangeArrowheads="1"/>
          </p:cNvPicPr>
          <p:nvPr userDrawn="1"/>
        </p:nvPicPr>
        <p:blipFill>
          <a:blip r:embed="rId14" cstate="email">
            <a:lum bright="20000" contrast="20000"/>
          </a:blip>
          <a:srcRect/>
          <a:stretch>
            <a:fillRect/>
          </a:stretch>
        </p:blipFill>
        <p:spPr bwMode="auto">
          <a:xfrm>
            <a:off x="6044491" y="1197737"/>
            <a:ext cx="6147509" cy="3503052"/>
          </a:xfrm>
          <a:prstGeom prst="rect">
            <a:avLst/>
          </a:prstGeom>
          <a:noFill/>
          <a:ln w="9525">
            <a:noFill/>
            <a:miter lim="800000"/>
            <a:headEnd/>
            <a:tailEnd/>
          </a:ln>
        </p:spPr>
      </p:pic>
      <p:pic>
        <p:nvPicPr>
          <p:cNvPr id="283650" name="Picture 2"/>
          <p:cNvPicPr>
            <a:picLocks noChangeAspect="1" noChangeArrowheads="1"/>
          </p:cNvPicPr>
          <p:nvPr userDrawn="1"/>
        </p:nvPicPr>
        <p:blipFill>
          <a:blip r:embed="rId15" cstate="email"/>
          <a:srcRect/>
          <a:stretch>
            <a:fillRect/>
          </a:stretch>
        </p:blipFill>
        <p:spPr bwMode="auto">
          <a:xfrm>
            <a:off x="4371856" y="4687911"/>
            <a:ext cx="7820145" cy="2170090"/>
          </a:xfrm>
          <a:prstGeom prst="rect">
            <a:avLst/>
          </a:prstGeom>
          <a:noFill/>
          <a:ln w="9525">
            <a:noFill/>
            <a:miter lim="800000"/>
            <a:headEnd/>
            <a:tailEnd/>
          </a:ln>
        </p:spPr>
      </p:pic>
      <p:grpSp>
        <p:nvGrpSpPr>
          <p:cNvPr id="2" name="Group 4"/>
          <p:cNvGrpSpPr>
            <a:grpSpLocks/>
          </p:cNvGrpSpPr>
          <p:nvPr/>
        </p:nvGrpSpPr>
        <p:grpSpPr bwMode="auto">
          <a:xfrm>
            <a:off x="0" y="0"/>
            <a:ext cx="12192000" cy="6861175"/>
            <a:chOff x="0" y="0"/>
            <a:chExt cx="5760" cy="4322"/>
          </a:xfrm>
        </p:grpSpPr>
        <p:grpSp>
          <p:nvGrpSpPr>
            <p:cNvPr id="3" name="Group 5"/>
            <p:cNvGrpSpPr>
              <a:grpSpLocks/>
            </p:cNvGrpSpPr>
            <p:nvPr userDrawn="1"/>
          </p:nvGrpSpPr>
          <p:grpSpPr bwMode="auto">
            <a:xfrm>
              <a:off x="0" y="0"/>
              <a:ext cx="5760" cy="4322"/>
              <a:chOff x="0" y="0"/>
              <a:chExt cx="5760" cy="4322"/>
            </a:xfrm>
          </p:grpSpPr>
          <p:pic>
            <p:nvPicPr>
              <p:cNvPr id="4118" name="Picture 6" descr="ppt_camo_bkgrnd-03"/>
              <p:cNvPicPr>
                <a:picLocks noChangeAspect="1" noChangeArrowheads="1"/>
              </p:cNvPicPr>
              <p:nvPr userDrawn="1"/>
            </p:nvPicPr>
            <p:blipFill>
              <a:blip r:embed="rId16" cstate="email"/>
              <a:srcRect/>
              <a:stretch>
                <a:fillRect/>
              </a:stretch>
            </p:blipFill>
            <p:spPr bwMode="auto">
              <a:xfrm>
                <a:off x="0" y="0"/>
                <a:ext cx="5760" cy="4322"/>
              </a:xfrm>
              <a:prstGeom prst="rect">
                <a:avLst/>
              </a:prstGeom>
              <a:noFill/>
              <a:ln w="9525">
                <a:noFill/>
                <a:miter lim="800000"/>
                <a:headEnd/>
                <a:tailEnd/>
              </a:ln>
            </p:spPr>
          </p:pic>
          <p:pic>
            <p:nvPicPr>
              <p:cNvPr id="4119" name="Picture 7" descr="white_curve"/>
              <p:cNvPicPr>
                <a:picLocks noChangeAspect="1" noChangeArrowheads="1"/>
              </p:cNvPicPr>
              <p:nvPr userDrawn="1"/>
            </p:nvPicPr>
            <p:blipFill>
              <a:blip r:embed="rId17" cstate="email"/>
              <a:srcRect/>
              <a:stretch>
                <a:fillRect/>
              </a:stretch>
            </p:blipFill>
            <p:spPr bwMode="auto">
              <a:xfrm>
                <a:off x="2502" y="990"/>
                <a:ext cx="3258" cy="3330"/>
              </a:xfrm>
              <a:prstGeom prst="rect">
                <a:avLst/>
              </a:prstGeom>
              <a:noFill/>
              <a:ln w="9525">
                <a:noFill/>
                <a:miter lim="800000"/>
                <a:headEnd/>
                <a:tailEnd/>
              </a:ln>
            </p:spPr>
          </p:pic>
        </p:grpSp>
        <p:pic>
          <p:nvPicPr>
            <p:cNvPr id="4117" name="Picture 8" descr="USACE_logo"/>
            <p:cNvPicPr>
              <a:picLocks noChangeAspect="1" noChangeArrowheads="1"/>
            </p:cNvPicPr>
            <p:nvPr userDrawn="1"/>
          </p:nvPicPr>
          <p:blipFill>
            <a:blip r:embed="rId18" cstate="email"/>
            <a:srcRect/>
            <a:stretch>
              <a:fillRect/>
            </a:stretch>
          </p:blipFill>
          <p:spPr bwMode="auto">
            <a:xfrm>
              <a:off x="144" y="3201"/>
              <a:ext cx="864" cy="591"/>
            </a:xfrm>
            <a:prstGeom prst="rect">
              <a:avLst/>
            </a:prstGeom>
            <a:noFill/>
            <a:ln w="9525">
              <a:noFill/>
              <a:miter lim="800000"/>
              <a:headEnd/>
              <a:tailEnd/>
            </a:ln>
          </p:spPr>
        </p:pic>
      </p:grpSp>
      <p:sp>
        <p:nvSpPr>
          <p:cNvPr id="54" name="Text Box 11"/>
          <p:cNvSpPr txBox="1">
            <a:spLocks noChangeArrowheads="1"/>
          </p:cNvSpPr>
          <p:nvPr/>
        </p:nvSpPr>
        <p:spPr bwMode="auto">
          <a:xfrm>
            <a:off x="182034" y="6096001"/>
            <a:ext cx="4796367" cy="5492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200" b="1">
                <a:solidFill>
                  <a:srgbClr val="000000"/>
                </a:solidFill>
              </a:rPr>
              <a:t>US Army Corps of Engineers</a:t>
            </a:r>
          </a:p>
          <a:p>
            <a:pPr fontAlgn="base">
              <a:spcBef>
                <a:spcPct val="0"/>
              </a:spcBef>
              <a:spcAft>
                <a:spcPct val="0"/>
              </a:spcAft>
              <a:defRPr/>
            </a:pPr>
            <a:r>
              <a:rPr lang="en-US" sz="1800" b="1">
                <a:solidFill>
                  <a:srgbClr val="000000"/>
                </a:solidFill>
              </a:rPr>
              <a:t>BUILDING STRONG</a:t>
            </a:r>
            <a:r>
              <a:rPr lang="en-US" sz="1400" b="1" baseline="-25000">
                <a:solidFill>
                  <a:srgbClr val="000000"/>
                </a:solidFill>
              </a:rPr>
              <a:t>®</a:t>
            </a:r>
          </a:p>
        </p:txBody>
      </p:sp>
      <p:sp>
        <p:nvSpPr>
          <p:cNvPr id="4106" name="Rectangle 2"/>
          <p:cNvSpPr>
            <a:spLocks noGrp="1" noChangeArrowheads="1"/>
          </p:cNvSpPr>
          <p:nvPr>
            <p:ph type="title"/>
          </p:nvPr>
        </p:nvSpPr>
        <p:spPr bwMode="auto">
          <a:xfrm>
            <a:off x="101600" y="152400"/>
            <a:ext cx="843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PRESENTATION TITLE</a:t>
            </a:r>
          </a:p>
        </p:txBody>
      </p:sp>
      <p:sp>
        <p:nvSpPr>
          <p:cNvPr id="27" name="Rectangle 26"/>
          <p:cNvSpPr/>
          <p:nvPr/>
        </p:nvSpPr>
        <p:spPr>
          <a:xfrm>
            <a:off x="11203324" y="6301817"/>
            <a:ext cx="594977" cy="339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sp>
        <p:nvSpPr>
          <p:cNvPr id="28" name="Oval 27"/>
          <p:cNvSpPr/>
          <p:nvPr/>
        </p:nvSpPr>
        <p:spPr>
          <a:xfrm>
            <a:off x="10450370" y="6231124"/>
            <a:ext cx="725553" cy="5449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sp>
        <p:nvSpPr>
          <p:cNvPr id="29" name="Isosceles Triangle 28"/>
          <p:cNvSpPr/>
          <p:nvPr/>
        </p:nvSpPr>
        <p:spPr>
          <a:xfrm>
            <a:off x="9790577" y="6280444"/>
            <a:ext cx="732129" cy="47347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pic>
        <p:nvPicPr>
          <p:cNvPr id="30" name="Picture 29" descr="USACE_logo"/>
          <p:cNvPicPr>
            <a:picLocks noChangeAspect="1" noChangeArrowheads="1"/>
          </p:cNvPicPr>
          <p:nvPr/>
        </p:nvPicPr>
        <p:blipFill>
          <a:blip r:embed="rId19" cstate="email"/>
          <a:srcRect/>
          <a:stretch>
            <a:fillRect/>
          </a:stretch>
        </p:blipFill>
        <p:spPr bwMode="auto">
          <a:xfrm>
            <a:off x="8230966" y="6254962"/>
            <a:ext cx="906393" cy="509642"/>
          </a:xfrm>
          <a:prstGeom prst="rect">
            <a:avLst/>
          </a:prstGeom>
          <a:noFill/>
          <a:ln w="9525">
            <a:noFill/>
            <a:miter lim="800000"/>
            <a:headEnd/>
            <a:tailEnd/>
          </a:ln>
        </p:spPr>
      </p:pic>
      <p:pic>
        <p:nvPicPr>
          <p:cNvPr id="31" name="Picture 36" descr="noaa_large"/>
          <p:cNvPicPr>
            <a:picLocks noChangeAspect="1" noChangeArrowheads="1"/>
          </p:cNvPicPr>
          <p:nvPr/>
        </p:nvPicPr>
        <p:blipFill>
          <a:blip r:embed="rId20" cstate="email">
            <a:clrChange>
              <a:clrFrom>
                <a:srgbClr val="FFFFFF"/>
              </a:clrFrom>
              <a:clrTo>
                <a:srgbClr val="FFFFFF">
                  <a:alpha val="0"/>
                </a:srgbClr>
              </a:clrTo>
            </a:clrChange>
          </a:blip>
          <a:srcRect/>
          <a:stretch>
            <a:fillRect/>
          </a:stretch>
        </p:blipFill>
        <p:spPr bwMode="auto">
          <a:xfrm>
            <a:off x="10456833" y="6232782"/>
            <a:ext cx="716785" cy="543344"/>
          </a:xfrm>
          <a:prstGeom prst="rect">
            <a:avLst/>
          </a:prstGeom>
          <a:noFill/>
          <a:ln w="9525">
            <a:noFill/>
            <a:miter lim="800000"/>
            <a:headEnd/>
            <a:tailEnd/>
          </a:ln>
        </p:spPr>
      </p:pic>
      <p:pic>
        <p:nvPicPr>
          <p:cNvPr id="33" name="Picture 29"/>
          <p:cNvPicPr>
            <a:picLocks noChangeAspect="1" noChangeArrowheads="1"/>
          </p:cNvPicPr>
          <p:nvPr/>
        </p:nvPicPr>
        <p:blipFill>
          <a:blip r:embed="rId21" cstate="email">
            <a:clrChange>
              <a:clrFrom>
                <a:srgbClr val="70630E"/>
              </a:clrFrom>
              <a:clrTo>
                <a:srgbClr val="70630E">
                  <a:alpha val="0"/>
                </a:srgbClr>
              </a:clrTo>
            </a:clrChange>
          </a:blip>
          <a:srcRect/>
          <a:stretch>
            <a:fillRect/>
          </a:stretch>
        </p:blipFill>
        <p:spPr bwMode="auto">
          <a:xfrm>
            <a:off x="9155992" y="6220438"/>
            <a:ext cx="722265" cy="543344"/>
          </a:xfrm>
          <a:prstGeom prst="rect">
            <a:avLst/>
          </a:prstGeom>
          <a:noFill/>
          <a:ln w="9525">
            <a:noFill/>
            <a:miter lim="800000"/>
            <a:headEnd/>
            <a:tailEnd/>
          </a:ln>
        </p:spPr>
      </p:pic>
      <p:pic>
        <p:nvPicPr>
          <p:cNvPr id="34" name="Picture 32" descr="CNMOC3"/>
          <p:cNvPicPr>
            <a:picLocks noChangeAspect="1" noChangeArrowheads="1"/>
          </p:cNvPicPr>
          <p:nvPr/>
        </p:nvPicPr>
        <p:blipFill>
          <a:blip r:embed="rId22" cstate="email">
            <a:clrChange>
              <a:clrFrom>
                <a:srgbClr val="FFFFFF"/>
              </a:clrFrom>
              <a:clrTo>
                <a:srgbClr val="FFFFFF">
                  <a:alpha val="0"/>
                </a:srgbClr>
              </a:clrTo>
            </a:clrChange>
          </a:blip>
          <a:srcRect l="1495" t="1576" r="2644" b="9401"/>
          <a:stretch>
            <a:fillRect/>
          </a:stretch>
        </p:blipFill>
        <p:spPr bwMode="auto">
          <a:xfrm>
            <a:off x="9734551" y="6267450"/>
            <a:ext cx="829141" cy="506196"/>
          </a:xfrm>
          <a:prstGeom prst="rect">
            <a:avLst/>
          </a:prstGeom>
          <a:noFill/>
          <a:ln w="9525">
            <a:noFill/>
            <a:miter lim="800000"/>
            <a:headEnd/>
            <a:tailEnd/>
          </a:ln>
        </p:spPr>
      </p:pic>
      <p:pic>
        <p:nvPicPr>
          <p:cNvPr id="32" name="Picture 41" descr="Image:USGS logo.png">
            <a:hlinkClick r:id="rId23"/>
          </p:cNvPr>
          <p:cNvPicPr>
            <a:picLocks noChangeAspect="1" noChangeArrowheads="1"/>
          </p:cNvPicPr>
          <p:nvPr/>
        </p:nvPicPr>
        <p:blipFill>
          <a:blip r:embed="rId24" cstate="email"/>
          <a:srcRect/>
          <a:stretch>
            <a:fillRect/>
          </a:stretch>
        </p:blipFill>
        <p:spPr bwMode="auto">
          <a:xfrm>
            <a:off x="11195421" y="6250852"/>
            <a:ext cx="609377" cy="475118"/>
          </a:xfrm>
          <a:prstGeom prst="rect">
            <a:avLst/>
          </a:prstGeom>
          <a:noFill/>
          <a:ln w="9525">
            <a:noFill/>
            <a:miter lim="800000"/>
            <a:headEnd/>
            <a:tailEnd/>
          </a:ln>
        </p:spPr>
      </p:pic>
      <p:sp>
        <p:nvSpPr>
          <p:cNvPr id="35" name="Rectangle 34"/>
          <p:cNvSpPr/>
          <p:nvPr/>
        </p:nvSpPr>
        <p:spPr bwMode="auto">
          <a:xfrm>
            <a:off x="7991475" y="6452044"/>
            <a:ext cx="4048125" cy="1285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sp>
        <p:nvSpPr>
          <p:cNvPr id="37" name="TextBox 7"/>
          <p:cNvSpPr txBox="1">
            <a:spLocks noChangeArrowheads="1"/>
          </p:cNvSpPr>
          <p:nvPr/>
        </p:nvSpPr>
        <p:spPr bwMode="auto">
          <a:xfrm>
            <a:off x="7740611" y="6406985"/>
            <a:ext cx="4560573" cy="215444"/>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800" b="1" dirty="0">
                <a:solidFill>
                  <a:srgbClr val="000000"/>
                </a:solidFill>
                <a:cs typeface="Arial" charset="0"/>
              </a:rPr>
              <a:t>Joint Airborne Lidar Bathymetry Technical Center of Expertise</a:t>
            </a:r>
          </a:p>
        </p:txBody>
      </p:sp>
      <p:sp>
        <p:nvSpPr>
          <p:cNvPr id="38" name="Line 30"/>
          <p:cNvSpPr>
            <a:spLocks noChangeShapeType="1"/>
          </p:cNvSpPr>
          <p:nvPr/>
        </p:nvSpPr>
        <p:spPr bwMode="auto">
          <a:xfrm flipV="1">
            <a:off x="5894232" y="4700790"/>
            <a:ext cx="6297768" cy="1"/>
          </a:xfrm>
          <a:prstGeom prst="line">
            <a:avLst/>
          </a:prstGeom>
          <a:noFill/>
          <a:ln w="63500">
            <a:solidFill>
              <a:schemeClr val="bg1"/>
            </a:solidFill>
            <a:round/>
            <a:headEnd/>
            <a:tailEnd/>
          </a:ln>
          <a:effectLst/>
        </p:spPr>
        <p:txBody>
          <a:bodyPr/>
          <a:lstStyle/>
          <a:p>
            <a:pPr fontAlgn="base">
              <a:spcBef>
                <a:spcPct val="0"/>
              </a:spcBef>
              <a:spcAft>
                <a:spcPct val="0"/>
              </a:spcAft>
              <a:defRPr/>
            </a:pPr>
            <a:endParaRPr lang="en-US" sz="1800">
              <a:solidFill>
                <a:srgbClr val="000000"/>
              </a:solidFill>
            </a:endParaRPr>
          </a:p>
        </p:txBody>
      </p:sp>
    </p:spTree>
    <p:extLst>
      <p:ext uri="{BB962C8B-B14F-4D97-AF65-F5344CB8AC3E}">
        <p14:creationId xmlns:p14="http://schemas.microsoft.com/office/powerpoint/2010/main" val="132046300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13" descr="ppt_camo_bkgrnd-02"/>
          <p:cNvPicPr>
            <a:picLocks noChangeAspect="1" noChangeArrowheads="1"/>
          </p:cNvPicPr>
          <p:nvPr/>
        </p:nvPicPr>
        <p:blipFill>
          <a:blip r:embed="rId16" cstate="email"/>
          <a:srcRect/>
          <a:stretch>
            <a:fillRect/>
          </a:stretch>
        </p:blipFill>
        <p:spPr bwMode="auto">
          <a:xfrm>
            <a:off x="0" y="-3175"/>
            <a:ext cx="12192000" cy="6861175"/>
          </a:xfrm>
          <a:prstGeom prst="rect">
            <a:avLst/>
          </a:prstGeom>
          <a:noFill/>
          <a:ln w="9525">
            <a:noFill/>
            <a:miter lim="800000"/>
            <a:headEnd/>
            <a:tailEnd/>
          </a:ln>
        </p:spPr>
      </p:pic>
      <p:pic>
        <p:nvPicPr>
          <p:cNvPr id="5123" name="Picture 8" descr="USACE_logo"/>
          <p:cNvPicPr>
            <a:picLocks noChangeAspect="1" noChangeArrowheads="1"/>
          </p:cNvPicPr>
          <p:nvPr/>
        </p:nvPicPr>
        <p:blipFill>
          <a:blip r:embed="rId17" cstate="email"/>
          <a:srcRect/>
          <a:stretch>
            <a:fillRect/>
          </a:stretch>
        </p:blipFill>
        <p:spPr bwMode="auto">
          <a:xfrm>
            <a:off x="10672234" y="5635626"/>
            <a:ext cx="1011767" cy="519113"/>
          </a:xfrm>
          <a:prstGeom prst="rect">
            <a:avLst/>
          </a:prstGeom>
          <a:noFill/>
          <a:ln w="9525">
            <a:noFill/>
            <a:miter lim="800000"/>
            <a:headEnd/>
            <a:tailEnd/>
          </a:ln>
        </p:spPr>
      </p:pic>
      <p:sp>
        <p:nvSpPr>
          <p:cNvPr id="28" name="Text Box 9"/>
          <p:cNvSpPr txBox="1">
            <a:spLocks noChangeArrowheads="1"/>
          </p:cNvSpPr>
          <p:nvPr/>
        </p:nvSpPr>
        <p:spPr bwMode="auto">
          <a:xfrm>
            <a:off x="8297334" y="6337300"/>
            <a:ext cx="3475567" cy="215444"/>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400" b="1">
                <a:solidFill>
                  <a:srgbClr val="000000"/>
                </a:solidFill>
              </a:rPr>
              <a:t>BUILDING STRONG</a:t>
            </a:r>
            <a:r>
              <a:rPr lang="en-US" sz="1400" b="1" baseline="-25000">
                <a:solidFill>
                  <a:srgbClr val="000000"/>
                </a:solidFill>
              </a:rPr>
              <a:t>®</a:t>
            </a:r>
          </a:p>
        </p:txBody>
      </p:sp>
      <p:sp>
        <p:nvSpPr>
          <p:cNvPr id="29" name="Line 10"/>
          <p:cNvSpPr>
            <a:spLocks noChangeShapeType="1"/>
          </p:cNvSpPr>
          <p:nvPr/>
        </p:nvSpPr>
        <p:spPr bwMode="auto">
          <a:xfrm flipH="1">
            <a:off x="609600" y="6248400"/>
            <a:ext cx="1097280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1800">
              <a:solidFill>
                <a:srgbClr val="000000"/>
              </a:solidFill>
            </a:endParaRPr>
          </a:p>
        </p:txBody>
      </p:sp>
      <p:sp>
        <p:nvSpPr>
          <p:cNvPr id="5130" name="Rectangle 2"/>
          <p:cNvSpPr>
            <a:spLocks noGrp="1" noChangeArrowheads="1"/>
          </p:cNvSpPr>
          <p:nvPr>
            <p:ph type="title"/>
          </p:nvPr>
        </p:nvSpPr>
        <p:spPr bwMode="auto">
          <a:xfrm>
            <a:off x="101600" y="474375"/>
            <a:ext cx="843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PRESENTATION TITLE</a:t>
            </a:r>
          </a:p>
        </p:txBody>
      </p:sp>
      <p:grpSp>
        <p:nvGrpSpPr>
          <p:cNvPr id="2" name="Group 14"/>
          <p:cNvGrpSpPr>
            <a:grpSpLocks noChangeAspect="1"/>
          </p:cNvGrpSpPr>
          <p:nvPr userDrawn="1"/>
        </p:nvGrpSpPr>
        <p:grpSpPr>
          <a:xfrm>
            <a:off x="-184173" y="6288258"/>
            <a:ext cx="4560573" cy="555674"/>
            <a:chOff x="-184790" y="211138"/>
            <a:chExt cx="6605746" cy="1073150"/>
          </a:xfrm>
        </p:grpSpPr>
        <p:sp>
          <p:nvSpPr>
            <p:cNvPr id="16" name="Rectangle 15"/>
            <p:cNvSpPr/>
            <p:nvPr/>
          </p:nvSpPr>
          <p:spPr>
            <a:xfrm>
              <a:off x="4823358" y="359505"/>
              <a:ext cx="867341" cy="673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pic>
          <p:nvPicPr>
            <p:cNvPr id="21" name="Picture 41" descr="Image:USGS logo.png">
              <a:hlinkClick r:id="rId18"/>
            </p:cNvPr>
            <p:cNvPicPr>
              <a:picLocks noChangeAspect="1" noChangeArrowheads="1"/>
            </p:cNvPicPr>
            <p:nvPr/>
          </p:nvPicPr>
          <p:blipFill>
            <a:blip r:embed="rId19" cstate="email"/>
            <a:srcRect/>
            <a:stretch>
              <a:fillRect/>
            </a:stretch>
          </p:blipFill>
          <p:spPr bwMode="auto">
            <a:xfrm>
              <a:off x="4819316" y="269875"/>
              <a:ext cx="882650" cy="917576"/>
            </a:xfrm>
            <a:prstGeom prst="rect">
              <a:avLst/>
            </a:prstGeom>
            <a:noFill/>
            <a:ln w="9525">
              <a:noFill/>
              <a:miter lim="800000"/>
              <a:headEnd/>
              <a:tailEnd/>
            </a:ln>
          </p:spPr>
        </p:pic>
        <p:sp>
          <p:nvSpPr>
            <p:cNvPr id="17" name="Oval 16"/>
            <p:cNvSpPr/>
            <p:nvPr/>
          </p:nvSpPr>
          <p:spPr>
            <a:xfrm>
              <a:off x="3740150" y="231775"/>
              <a:ext cx="1050925" cy="10525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sp>
          <p:nvSpPr>
            <p:cNvPr id="18" name="Isosceles Triangle 17"/>
            <p:cNvSpPr/>
            <p:nvPr/>
          </p:nvSpPr>
          <p:spPr>
            <a:xfrm>
              <a:off x="2784475" y="327025"/>
              <a:ext cx="1060450" cy="9144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pic>
          <p:nvPicPr>
            <p:cNvPr id="19" name="Picture 18" descr="USACE_logo"/>
            <p:cNvPicPr>
              <a:picLocks noChangeAspect="1" noChangeArrowheads="1"/>
            </p:cNvPicPr>
            <p:nvPr/>
          </p:nvPicPr>
          <p:blipFill>
            <a:blip r:embed="rId20" cstate="email"/>
            <a:srcRect/>
            <a:stretch>
              <a:fillRect/>
            </a:stretch>
          </p:blipFill>
          <p:spPr bwMode="auto">
            <a:xfrm>
              <a:off x="525463" y="277813"/>
              <a:ext cx="1312862" cy="984250"/>
            </a:xfrm>
            <a:prstGeom prst="rect">
              <a:avLst/>
            </a:prstGeom>
            <a:noFill/>
            <a:ln w="9525">
              <a:noFill/>
              <a:miter lim="800000"/>
              <a:headEnd/>
              <a:tailEnd/>
            </a:ln>
          </p:spPr>
        </p:pic>
        <p:pic>
          <p:nvPicPr>
            <p:cNvPr id="20" name="Picture 36" descr="noaa_large"/>
            <p:cNvPicPr>
              <a:picLocks noChangeAspect="1" noChangeArrowheads="1"/>
            </p:cNvPicPr>
            <p:nvPr/>
          </p:nvPicPr>
          <p:blipFill>
            <a:blip r:embed="rId21" cstate="email">
              <a:clrChange>
                <a:clrFrom>
                  <a:srgbClr val="FFFFFF"/>
                </a:clrFrom>
                <a:clrTo>
                  <a:srgbClr val="FFFFFF">
                    <a:alpha val="0"/>
                  </a:srgbClr>
                </a:clrTo>
              </a:clrChange>
            </a:blip>
            <a:srcRect/>
            <a:stretch>
              <a:fillRect/>
            </a:stretch>
          </p:blipFill>
          <p:spPr bwMode="auto">
            <a:xfrm>
              <a:off x="3749511" y="231611"/>
              <a:ext cx="1038225" cy="1049338"/>
            </a:xfrm>
            <a:prstGeom prst="rect">
              <a:avLst/>
            </a:prstGeom>
            <a:noFill/>
            <a:ln w="9525">
              <a:noFill/>
              <a:miter lim="800000"/>
              <a:headEnd/>
              <a:tailEnd/>
            </a:ln>
          </p:spPr>
        </p:pic>
        <p:pic>
          <p:nvPicPr>
            <p:cNvPr id="22" name="Picture 29"/>
            <p:cNvPicPr>
              <a:picLocks noChangeAspect="1" noChangeArrowheads="1"/>
            </p:cNvPicPr>
            <p:nvPr/>
          </p:nvPicPr>
          <p:blipFill>
            <a:blip r:embed="rId22" cstate="email">
              <a:clrChange>
                <a:clrFrom>
                  <a:srgbClr val="70630E"/>
                </a:clrFrom>
                <a:clrTo>
                  <a:srgbClr val="70630E">
                    <a:alpha val="0"/>
                  </a:srgbClr>
                </a:clrTo>
              </a:clrChange>
            </a:blip>
            <a:srcRect/>
            <a:stretch>
              <a:fillRect/>
            </a:stretch>
          </p:blipFill>
          <p:spPr bwMode="auto">
            <a:xfrm>
              <a:off x="1865313" y="211138"/>
              <a:ext cx="1046162" cy="1049337"/>
            </a:xfrm>
            <a:prstGeom prst="rect">
              <a:avLst/>
            </a:prstGeom>
            <a:noFill/>
            <a:ln w="9525">
              <a:noFill/>
              <a:miter lim="800000"/>
              <a:headEnd/>
              <a:tailEnd/>
            </a:ln>
          </p:spPr>
        </p:pic>
        <p:pic>
          <p:nvPicPr>
            <p:cNvPr id="23" name="Picture 32" descr="CNMOC3"/>
            <p:cNvPicPr>
              <a:picLocks noChangeAspect="1" noChangeArrowheads="1"/>
            </p:cNvPicPr>
            <p:nvPr/>
          </p:nvPicPr>
          <p:blipFill>
            <a:blip r:embed="rId23" cstate="email">
              <a:clrChange>
                <a:clrFrom>
                  <a:srgbClr val="FFFFFF"/>
                </a:clrFrom>
                <a:clrTo>
                  <a:srgbClr val="FFFFFF">
                    <a:alpha val="0"/>
                  </a:srgbClr>
                </a:clrTo>
              </a:clrChange>
            </a:blip>
            <a:srcRect l="1053" t="970" r="2644" b="9401"/>
            <a:stretch>
              <a:fillRect/>
            </a:stretch>
          </p:blipFill>
          <p:spPr bwMode="auto">
            <a:xfrm>
              <a:off x="2705757" y="295275"/>
              <a:ext cx="1206500" cy="984250"/>
            </a:xfrm>
            <a:prstGeom prst="rect">
              <a:avLst/>
            </a:prstGeom>
            <a:noFill/>
            <a:ln w="9525">
              <a:noFill/>
              <a:miter lim="800000"/>
              <a:headEnd/>
              <a:tailEnd/>
            </a:ln>
          </p:spPr>
        </p:pic>
        <p:sp>
          <p:nvSpPr>
            <p:cNvPr id="24" name="Rectangle 23"/>
            <p:cNvSpPr/>
            <p:nvPr/>
          </p:nvSpPr>
          <p:spPr bwMode="auto">
            <a:xfrm>
              <a:off x="496878" y="658427"/>
              <a:ext cx="5214052" cy="2483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sp>
          <p:nvSpPr>
            <p:cNvPr id="25" name="TextBox 7"/>
            <p:cNvSpPr txBox="1">
              <a:spLocks noChangeArrowheads="1"/>
            </p:cNvSpPr>
            <p:nvPr/>
          </p:nvSpPr>
          <p:spPr bwMode="auto">
            <a:xfrm>
              <a:off x="-184790" y="571408"/>
              <a:ext cx="6605746" cy="41607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800" b="1" dirty="0">
                  <a:solidFill>
                    <a:srgbClr val="000000"/>
                  </a:solidFill>
                  <a:cs typeface="Arial" charset="0"/>
                </a:rPr>
                <a:t>Joint Airborne Lidar Bathymetry Technical Center of Expertise</a:t>
              </a:r>
            </a:p>
          </p:txBody>
        </p:sp>
      </p:grpSp>
      <p:grpSp>
        <p:nvGrpSpPr>
          <p:cNvPr id="3" name="Group 32"/>
          <p:cNvGrpSpPr>
            <a:grpSpLocks noChangeAspect="1"/>
          </p:cNvGrpSpPr>
          <p:nvPr userDrawn="1"/>
        </p:nvGrpSpPr>
        <p:grpSpPr bwMode="auto">
          <a:xfrm>
            <a:off x="0" y="0"/>
            <a:ext cx="12192000" cy="827088"/>
            <a:chOff x="35171549" y="0"/>
            <a:chExt cx="15992945" cy="1446981"/>
          </a:xfrm>
        </p:grpSpPr>
        <p:pic>
          <p:nvPicPr>
            <p:cNvPr id="27" name="Picture 3" descr="CZMIL Header"/>
            <p:cNvPicPr>
              <a:picLocks noChangeAspect="1" noChangeArrowheads="1"/>
            </p:cNvPicPr>
            <p:nvPr userDrawn="1"/>
          </p:nvPicPr>
          <p:blipFill>
            <a:blip r:embed="rId24" cstate="email">
              <a:clrChange>
                <a:clrFrom>
                  <a:srgbClr val="BCBAA3"/>
                </a:clrFrom>
                <a:clrTo>
                  <a:srgbClr val="BCBAA3">
                    <a:alpha val="0"/>
                  </a:srgbClr>
                </a:clrTo>
              </a:clrChange>
            </a:blip>
            <a:srcRect/>
            <a:stretch>
              <a:fillRect/>
            </a:stretch>
          </p:blipFill>
          <p:spPr bwMode="auto">
            <a:xfrm>
              <a:off x="35171549" y="0"/>
              <a:ext cx="15992945" cy="1425562"/>
            </a:xfrm>
            <a:prstGeom prst="rect">
              <a:avLst/>
            </a:prstGeom>
            <a:noFill/>
            <a:ln w="9525">
              <a:noFill/>
              <a:miter lim="800000"/>
              <a:headEnd/>
              <a:tailEnd/>
            </a:ln>
          </p:spPr>
        </p:pic>
        <p:sp>
          <p:nvSpPr>
            <p:cNvPr id="30" name="Title 15"/>
            <p:cNvSpPr txBox="1">
              <a:spLocks/>
            </p:cNvSpPr>
            <p:nvPr userDrawn="1"/>
          </p:nvSpPr>
          <p:spPr>
            <a:xfrm>
              <a:off x="39208657" y="0"/>
              <a:ext cx="11955837" cy="1446981"/>
            </a:xfrm>
            <a:prstGeom prst="rect">
              <a:avLst/>
            </a:prstGeom>
          </p:spPr>
          <p:txBody>
            <a:bodyPr anchor="b">
              <a:normAutofit/>
            </a:bodyPr>
            <a:lstStyle/>
            <a:p>
              <a:pPr algn="ctr" defTabSz="3657600">
                <a:spcBef>
                  <a:spcPct val="0"/>
                </a:spcBef>
                <a:defRPr/>
              </a:pPr>
              <a:r>
                <a:rPr lang="en-US" sz="2800" dirty="0">
                  <a:solidFill>
                    <a:srgbClr val="000000"/>
                  </a:solidFill>
                  <a:latin typeface="Helvetica Narrow" pitchFamily="34" charset="0"/>
                </a:rPr>
                <a:t>Coastal Zone Mapping and Imaging Lidar</a:t>
              </a:r>
            </a:p>
          </p:txBody>
        </p:sp>
      </p:grpSp>
    </p:spTree>
    <p:extLst>
      <p:ext uri="{BB962C8B-B14F-4D97-AF65-F5344CB8AC3E}">
        <p14:creationId xmlns:p14="http://schemas.microsoft.com/office/powerpoint/2010/main" val="214092907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13" descr="ppt_camo_bkgrnd-02"/>
          <p:cNvPicPr>
            <a:picLocks noChangeAspect="1" noChangeArrowheads="1"/>
          </p:cNvPicPr>
          <p:nvPr/>
        </p:nvPicPr>
        <p:blipFill>
          <a:blip r:embed="rId15" cstate="email"/>
          <a:srcRect/>
          <a:stretch>
            <a:fillRect/>
          </a:stretch>
        </p:blipFill>
        <p:spPr bwMode="auto">
          <a:xfrm>
            <a:off x="0" y="-3175"/>
            <a:ext cx="12192000" cy="6861175"/>
          </a:xfrm>
          <a:prstGeom prst="rect">
            <a:avLst/>
          </a:prstGeom>
          <a:noFill/>
          <a:ln w="9525">
            <a:noFill/>
            <a:miter lim="800000"/>
            <a:headEnd/>
            <a:tailEnd/>
          </a:ln>
        </p:spPr>
      </p:pic>
      <p:pic>
        <p:nvPicPr>
          <p:cNvPr id="5123" name="Picture 8" descr="USACE_logo"/>
          <p:cNvPicPr>
            <a:picLocks noChangeAspect="1" noChangeArrowheads="1"/>
          </p:cNvPicPr>
          <p:nvPr/>
        </p:nvPicPr>
        <p:blipFill>
          <a:blip r:embed="rId16" cstate="email"/>
          <a:srcRect/>
          <a:stretch>
            <a:fillRect/>
          </a:stretch>
        </p:blipFill>
        <p:spPr bwMode="auto">
          <a:xfrm>
            <a:off x="10672234" y="5635626"/>
            <a:ext cx="1011767" cy="519113"/>
          </a:xfrm>
          <a:prstGeom prst="rect">
            <a:avLst/>
          </a:prstGeom>
          <a:noFill/>
          <a:ln w="9525">
            <a:noFill/>
            <a:miter lim="800000"/>
            <a:headEnd/>
            <a:tailEnd/>
          </a:ln>
        </p:spPr>
      </p:pic>
      <p:sp>
        <p:nvSpPr>
          <p:cNvPr id="28" name="Text Box 9"/>
          <p:cNvSpPr txBox="1">
            <a:spLocks noChangeArrowheads="1"/>
          </p:cNvSpPr>
          <p:nvPr/>
        </p:nvSpPr>
        <p:spPr bwMode="auto">
          <a:xfrm>
            <a:off x="8297334" y="6337300"/>
            <a:ext cx="3475567" cy="215444"/>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400" b="1">
                <a:solidFill>
                  <a:srgbClr val="000000"/>
                </a:solidFill>
              </a:rPr>
              <a:t>BUILDING STRONG</a:t>
            </a:r>
            <a:r>
              <a:rPr lang="en-US" sz="1400" b="1" baseline="-25000">
                <a:solidFill>
                  <a:srgbClr val="000000"/>
                </a:solidFill>
              </a:rPr>
              <a:t>®</a:t>
            </a:r>
          </a:p>
        </p:txBody>
      </p:sp>
      <p:sp>
        <p:nvSpPr>
          <p:cNvPr id="29" name="Line 10"/>
          <p:cNvSpPr>
            <a:spLocks noChangeShapeType="1"/>
          </p:cNvSpPr>
          <p:nvPr/>
        </p:nvSpPr>
        <p:spPr bwMode="auto">
          <a:xfrm flipH="1">
            <a:off x="609600" y="6248400"/>
            <a:ext cx="1097280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1800">
              <a:solidFill>
                <a:srgbClr val="000000"/>
              </a:solidFill>
            </a:endParaRPr>
          </a:p>
        </p:txBody>
      </p:sp>
      <p:sp>
        <p:nvSpPr>
          <p:cNvPr id="5130" name="Rectangle 2"/>
          <p:cNvSpPr>
            <a:spLocks noGrp="1" noChangeArrowheads="1"/>
          </p:cNvSpPr>
          <p:nvPr>
            <p:ph type="title"/>
          </p:nvPr>
        </p:nvSpPr>
        <p:spPr bwMode="auto">
          <a:xfrm>
            <a:off x="101600" y="152400"/>
            <a:ext cx="843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PRESENTATION TITLE</a:t>
            </a:r>
          </a:p>
        </p:txBody>
      </p:sp>
      <p:grpSp>
        <p:nvGrpSpPr>
          <p:cNvPr id="2" name="Group 14"/>
          <p:cNvGrpSpPr>
            <a:grpSpLocks noChangeAspect="1"/>
          </p:cNvGrpSpPr>
          <p:nvPr userDrawn="1"/>
        </p:nvGrpSpPr>
        <p:grpSpPr>
          <a:xfrm>
            <a:off x="-184173" y="6288258"/>
            <a:ext cx="4560573" cy="555674"/>
            <a:chOff x="-184790" y="211138"/>
            <a:chExt cx="6605746" cy="1073150"/>
          </a:xfrm>
        </p:grpSpPr>
        <p:sp>
          <p:nvSpPr>
            <p:cNvPr id="16" name="Rectangle 15"/>
            <p:cNvSpPr/>
            <p:nvPr/>
          </p:nvSpPr>
          <p:spPr>
            <a:xfrm>
              <a:off x="4823358" y="359505"/>
              <a:ext cx="867341" cy="673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pic>
          <p:nvPicPr>
            <p:cNvPr id="21" name="Picture 41" descr="Image:USGS logo.png">
              <a:hlinkClick r:id="rId17"/>
            </p:cNvPr>
            <p:cNvPicPr>
              <a:picLocks noChangeAspect="1" noChangeArrowheads="1"/>
            </p:cNvPicPr>
            <p:nvPr/>
          </p:nvPicPr>
          <p:blipFill>
            <a:blip r:embed="rId18" cstate="email"/>
            <a:srcRect/>
            <a:stretch>
              <a:fillRect/>
            </a:stretch>
          </p:blipFill>
          <p:spPr bwMode="auto">
            <a:xfrm>
              <a:off x="4819316" y="269875"/>
              <a:ext cx="882650" cy="917576"/>
            </a:xfrm>
            <a:prstGeom prst="rect">
              <a:avLst/>
            </a:prstGeom>
            <a:noFill/>
            <a:ln w="9525">
              <a:noFill/>
              <a:miter lim="800000"/>
              <a:headEnd/>
              <a:tailEnd/>
            </a:ln>
          </p:spPr>
        </p:pic>
        <p:sp>
          <p:nvSpPr>
            <p:cNvPr id="17" name="Oval 16"/>
            <p:cNvSpPr/>
            <p:nvPr/>
          </p:nvSpPr>
          <p:spPr>
            <a:xfrm>
              <a:off x="3740150" y="231775"/>
              <a:ext cx="1050925" cy="10525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sp>
          <p:nvSpPr>
            <p:cNvPr id="18" name="Isosceles Triangle 17"/>
            <p:cNvSpPr/>
            <p:nvPr/>
          </p:nvSpPr>
          <p:spPr>
            <a:xfrm>
              <a:off x="2784475" y="327025"/>
              <a:ext cx="1060450" cy="9144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pic>
          <p:nvPicPr>
            <p:cNvPr id="19" name="Picture 18" descr="USACE_logo"/>
            <p:cNvPicPr>
              <a:picLocks noChangeAspect="1" noChangeArrowheads="1"/>
            </p:cNvPicPr>
            <p:nvPr/>
          </p:nvPicPr>
          <p:blipFill>
            <a:blip r:embed="rId19" cstate="email"/>
            <a:srcRect/>
            <a:stretch>
              <a:fillRect/>
            </a:stretch>
          </p:blipFill>
          <p:spPr bwMode="auto">
            <a:xfrm>
              <a:off x="525463" y="277813"/>
              <a:ext cx="1312862" cy="984250"/>
            </a:xfrm>
            <a:prstGeom prst="rect">
              <a:avLst/>
            </a:prstGeom>
            <a:noFill/>
            <a:ln w="9525">
              <a:noFill/>
              <a:miter lim="800000"/>
              <a:headEnd/>
              <a:tailEnd/>
            </a:ln>
          </p:spPr>
        </p:pic>
        <p:pic>
          <p:nvPicPr>
            <p:cNvPr id="20" name="Picture 36" descr="noaa_large"/>
            <p:cNvPicPr>
              <a:picLocks noChangeAspect="1" noChangeArrowheads="1"/>
            </p:cNvPicPr>
            <p:nvPr/>
          </p:nvPicPr>
          <p:blipFill>
            <a:blip r:embed="rId20" cstate="email">
              <a:clrChange>
                <a:clrFrom>
                  <a:srgbClr val="FFFFFF"/>
                </a:clrFrom>
                <a:clrTo>
                  <a:srgbClr val="FFFFFF">
                    <a:alpha val="0"/>
                  </a:srgbClr>
                </a:clrTo>
              </a:clrChange>
            </a:blip>
            <a:srcRect/>
            <a:stretch>
              <a:fillRect/>
            </a:stretch>
          </p:blipFill>
          <p:spPr bwMode="auto">
            <a:xfrm>
              <a:off x="3749511" y="231611"/>
              <a:ext cx="1038225" cy="1049338"/>
            </a:xfrm>
            <a:prstGeom prst="rect">
              <a:avLst/>
            </a:prstGeom>
            <a:noFill/>
            <a:ln w="9525">
              <a:noFill/>
              <a:miter lim="800000"/>
              <a:headEnd/>
              <a:tailEnd/>
            </a:ln>
          </p:spPr>
        </p:pic>
        <p:pic>
          <p:nvPicPr>
            <p:cNvPr id="22" name="Picture 29"/>
            <p:cNvPicPr>
              <a:picLocks noChangeAspect="1" noChangeArrowheads="1"/>
            </p:cNvPicPr>
            <p:nvPr/>
          </p:nvPicPr>
          <p:blipFill>
            <a:blip r:embed="rId21" cstate="email">
              <a:clrChange>
                <a:clrFrom>
                  <a:srgbClr val="70630E"/>
                </a:clrFrom>
                <a:clrTo>
                  <a:srgbClr val="70630E">
                    <a:alpha val="0"/>
                  </a:srgbClr>
                </a:clrTo>
              </a:clrChange>
            </a:blip>
            <a:srcRect/>
            <a:stretch>
              <a:fillRect/>
            </a:stretch>
          </p:blipFill>
          <p:spPr bwMode="auto">
            <a:xfrm>
              <a:off x="1865313" y="211138"/>
              <a:ext cx="1046162" cy="1049337"/>
            </a:xfrm>
            <a:prstGeom prst="rect">
              <a:avLst/>
            </a:prstGeom>
            <a:noFill/>
            <a:ln w="9525">
              <a:noFill/>
              <a:miter lim="800000"/>
              <a:headEnd/>
              <a:tailEnd/>
            </a:ln>
          </p:spPr>
        </p:pic>
        <p:pic>
          <p:nvPicPr>
            <p:cNvPr id="23" name="Picture 32" descr="CNMOC3"/>
            <p:cNvPicPr>
              <a:picLocks noChangeAspect="1" noChangeArrowheads="1"/>
            </p:cNvPicPr>
            <p:nvPr/>
          </p:nvPicPr>
          <p:blipFill>
            <a:blip r:embed="rId22" cstate="email">
              <a:clrChange>
                <a:clrFrom>
                  <a:srgbClr val="FFFFFF"/>
                </a:clrFrom>
                <a:clrTo>
                  <a:srgbClr val="FFFFFF">
                    <a:alpha val="0"/>
                  </a:srgbClr>
                </a:clrTo>
              </a:clrChange>
            </a:blip>
            <a:srcRect l="1053" t="970" r="2644" b="9401"/>
            <a:stretch>
              <a:fillRect/>
            </a:stretch>
          </p:blipFill>
          <p:spPr bwMode="auto">
            <a:xfrm>
              <a:off x="2705757" y="295275"/>
              <a:ext cx="1206500" cy="984250"/>
            </a:xfrm>
            <a:prstGeom prst="rect">
              <a:avLst/>
            </a:prstGeom>
            <a:noFill/>
            <a:ln w="9525">
              <a:noFill/>
              <a:miter lim="800000"/>
              <a:headEnd/>
              <a:tailEnd/>
            </a:ln>
          </p:spPr>
        </p:pic>
        <p:sp>
          <p:nvSpPr>
            <p:cNvPr id="24" name="Rectangle 23"/>
            <p:cNvSpPr/>
            <p:nvPr/>
          </p:nvSpPr>
          <p:spPr bwMode="auto">
            <a:xfrm>
              <a:off x="496878" y="658427"/>
              <a:ext cx="5214052" cy="2483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sp>
          <p:nvSpPr>
            <p:cNvPr id="25" name="TextBox 7"/>
            <p:cNvSpPr txBox="1">
              <a:spLocks noChangeArrowheads="1"/>
            </p:cNvSpPr>
            <p:nvPr/>
          </p:nvSpPr>
          <p:spPr bwMode="auto">
            <a:xfrm>
              <a:off x="-184790" y="571408"/>
              <a:ext cx="6605746" cy="41607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800" b="1" dirty="0">
                  <a:solidFill>
                    <a:srgbClr val="000000"/>
                  </a:solidFill>
                  <a:cs typeface="Arial" charset="0"/>
                </a:rPr>
                <a:t>Joint Airborne Lidar Bathymetry Technical Center of Expertise</a:t>
              </a:r>
            </a:p>
          </p:txBody>
        </p:sp>
      </p:grpSp>
    </p:spTree>
    <p:extLst>
      <p:ext uri="{BB962C8B-B14F-4D97-AF65-F5344CB8AC3E}">
        <p14:creationId xmlns:p14="http://schemas.microsoft.com/office/powerpoint/2010/main" val="188810958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13" descr="ppt_camo_bkgrnd-02"/>
          <p:cNvPicPr>
            <a:picLocks noChangeAspect="1" noChangeArrowheads="1"/>
          </p:cNvPicPr>
          <p:nvPr/>
        </p:nvPicPr>
        <p:blipFill>
          <a:blip r:embed="rId15" cstate="email"/>
          <a:srcRect/>
          <a:stretch>
            <a:fillRect/>
          </a:stretch>
        </p:blipFill>
        <p:spPr bwMode="auto">
          <a:xfrm>
            <a:off x="0" y="-3175"/>
            <a:ext cx="12192000" cy="6861175"/>
          </a:xfrm>
          <a:prstGeom prst="rect">
            <a:avLst/>
          </a:prstGeom>
          <a:noFill/>
          <a:ln w="9525">
            <a:noFill/>
            <a:miter lim="800000"/>
            <a:headEnd/>
            <a:tailEnd/>
          </a:ln>
        </p:spPr>
      </p:pic>
      <p:pic>
        <p:nvPicPr>
          <p:cNvPr id="5123" name="Picture 8" descr="USACE_logo"/>
          <p:cNvPicPr>
            <a:picLocks noChangeAspect="1" noChangeArrowheads="1"/>
          </p:cNvPicPr>
          <p:nvPr/>
        </p:nvPicPr>
        <p:blipFill>
          <a:blip r:embed="rId16" cstate="email"/>
          <a:srcRect/>
          <a:stretch>
            <a:fillRect/>
          </a:stretch>
        </p:blipFill>
        <p:spPr bwMode="auto">
          <a:xfrm>
            <a:off x="10672234" y="5635626"/>
            <a:ext cx="1011767" cy="519113"/>
          </a:xfrm>
          <a:prstGeom prst="rect">
            <a:avLst/>
          </a:prstGeom>
          <a:noFill/>
          <a:ln w="9525">
            <a:noFill/>
            <a:miter lim="800000"/>
            <a:headEnd/>
            <a:tailEnd/>
          </a:ln>
        </p:spPr>
      </p:pic>
      <p:sp>
        <p:nvSpPr>
          <p:cNvPr id="28" name="Text Box 9"/>
          <p:cNvSpPr txBox="1">
            <a:spLocks noChangeArrowheads="1"/>
          </p:cNvSpPr>
          <p:nvPr/>
        </p:nvSpPr>
        <p:spPr bwMode="auto">
          <a:xfrm>
            <a:off x="8297334" y="6337300"/>
            <a:ext cx="3475567" cy="215444"/>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400" b="1" dirty="0">
                <a:solidFill>
                  <a:srgbClr val="000000"/>
                </a:solidFill>
              </a:rPr>
              <a:t>BUILDING STRONG</a:t>
            </a:r>
            <a:r>
              <a:rPr lang="en-US" sz="1400" b="1" baseline="-25000" dirty="0">
                <a:solidFill>
                  <a:srgbClr val="000000"/>
                </a:solidFill>
              </a:rPr>
              <a:t>®</a:t>
            </a:r>
          </a:p>
        </p:txBody>
      </p:sp>
      <p:sp>
        <p:nvSpPr>
          <p:cNvPr id="29" name="Line 10"/>
          <p:cNvSpPr>
            <a:spLocks noChangeShapeType="1"/>
          </p:cNvSpPr>
          <p:nvPr/>
        </p:nvSpPr>
        <p:spPr bwMode="auto">
          <a:xfrm flipH="1">
            <a:off x="609600" y="6248400"/>
            <a:ext cx="1097280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1800" dirty="0">
              <a:solidFill>
                <a:srgbClr val="000000"/>
              </a:solidFill>
            </a:endParaRPr>
          </a:p>
        </p:txBody>
      </p:sp>
      <p:sp>
        <p:nvSpPr>
          <p:cNvPr id="5130" name="Rectangle 2"/>
          <p:cNvSpPr>
            <a:spLocks noGrp="1" noChangeArrowheads="1"/>
          </p:cNvSpPr>
          <p:nvPr>
            <p:ph type="title"/>
          </p:nvPr>
        </p:nvSpPr>
        <p:spPr bwMode="auto">
          <a:xfrm>
            <a:off x="101600" y="152400"/>
            <a:ext cx="843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PRESENTATION TITLE</a:t>
            </a:r>
          </a:p>
        </p:txBody>
      </p:sp>
      <p:grpSp>
        <p:nvGrpSpPr>
          <p:cNvPr id="2" name="Group 14"/>
          <p:cNvGrpSpPr>
            <a:grpSpLocks noChangeAspect="1"/>
          </p:cNvGrpSpPr>
          <p:nvPr/>
        </p:nvGrpSpPr>
        <p:grpSpPr>
          <a:xfrm>
            <a:off x="-184173" y="6288258"/>
            <a:ext cx="4560573" cy="555674"/>
            <a:chOff x="-184790" y="211138"/>
            <a:chExt cx="6605746" cy="1073150"/>
          </a:xfrm>
        </p:grpSpPr>
        <p:sp>
          <p:nvSpPr>
            <p:cNvPr id="16" name="Rectangle 15"/>
            <p:cNvSpPr/>
            <p:nvPr/>
          </p:nvSpPr>
          <p:spPr>
            <a:xfrm>
              <a:off x="4823358" y="359505"/>
              <a:ext cx="867341" cy="673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dirty="0">
                <a:solidFill>
                  <a:srgbClr val="FFFFFF"/>
                </a:solidFill>
              </a:endParaRPr>
            </a:p>
          </p:txBody>
        </p:sp>
        <p:pic>
          <p:nvPicPr>
            <p:cNvPr id="21" name="Picture 41" descr="Image:USGS logo.png">
              <a:hlinkClick r:id="rId17"/>
            </p:cNvPr>
            <p:cNvPicPr>
              <a:picLocks noChangeAspect="1" noChangeArrowheads="1"/>
            </p:cNvPicPr>
            <p:nvPr/>
          </p:nvPicPr>
          <p:blipFill>
            <a:blip r:embed="rId18" cstate="email"/>
            <a:srcRect/>
            <a:stretch>
              <a:fillRect/>
            </a:stretch>
          </p:blipFill>
          <p:spPr bwMode="auto">
            <a:xfrm>
              <a:off x="4819316" y="269875"/>
              <a:ext cx="882650" cy="917576"/>
            </a:xfrm>
            <a:prstGeom prst="rect">
              <a:avLst/>
            </a:prstGeom>
            <a:noFill/>
            <a:ln w="9525">
              <a:noFill/>
              <a:miter lim="800000"/>
              <a:headEnd/>
              <a:tailEnd/>
            </a:ln>
          </p:spPr>
        </p:pic>
        <p:sp>
          <p:nvSpPr>
            <p:cNvPr id="17" name="Oval 16"/>
            <p:cNvSpPr/>
            <p:nvPr/>
          </p:nvSpPr>
          <p:spPr>
            <a:xfrm>
              <a:off x="3740150" y="231775"/>
              <a:ext cx="1050925" cy="10525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dirty="0">
                <a:solidFill>
                  <a:srgbClr val="FFFFFF"/>
                </a:solidFill>
              </a:endParaRPr>
            </a:p>
          </p:txBody>
        </p:sp>
        <p:sp>
          <p:nvSpPr>
            <p:cNvPr id="18" name="Isosceles Triangle 17"/>
            <p:cNvSpPr/>
            <p:nvPr/>
          </p:nvSpPr>
          <p:spPr>
            <a:xfrm>
              <a:off x="2784475" y="327025"/>
              <a:ext cx="1060450" cy="9144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dirty="0">
                <a:solidFill>
                  <a:srgbClr val="FFFFFF"/>
                </a:solidFill>
              </a:endParaRPr>
            </a:p>
          </p:txBody>
        </p:sp>
        <p:pic>
          <p:nvPicPr>
            <p:cNvPr id="19" name="Picture 18" descr="USACE_logo"/>
            <p:cNvPicPr>
              <a:picLocks noChangeAspect="1" noChangeArrowheads="1"/>
            </p:cNvPicPr>
            <p:nvPr/>
          </p:nvPicPr>
          <p:blipFill>
            <a:blip r:embed="rId19" cstate="email"/>
            <a:srcRect/>
            <a:stretch>
              <a:fillRect/>
            </a:stretch>
          </p:blipFill>
          <p:spPr bwMode="auto">
            <a:xfrm>
              <a:off x="525463" y="277813"/>
              <a:ext cx="1312862" cy="984250"/>
            </a:xfrm>
            <a:prstGeom prst="rect">
              <a:avLst/>
            </a:prstGeom>
            <a:noFill/>
            <a:ln w="9525">
              <a:noFill/>
              <a:miter lim="800000"/>
              <a:headEnd/>
              <a:tailEnd/>
            </a:ln>
          </p:spPr>
        </p:pic>
        <p:pic>
          <p:nvPicPr>
            <p:cNvPr id="20" name="Picture 36" descr="noaa_large"/>
            <p:cNvPicPr>
              <a:picLocks noChangeAspect="1" noChangeArrowheads="1"/>
            </p:cNvPicPr>
            <p:nvPr/>
          </p:nvPicPr>
          <p:blipFill>
            <a:blip r:embed="rId20" cstate="email">
              <a:clrChange>
                <a:clrFrom>
                  <a:srgbClr val="FFFFFF"/>
                </a:clrFrom>
                <a:clrTo>
                  <a:srgbClr val="FFFFFF">
                    <a:alpha val="0"/>
                  </a:srgbClr>
                </a:clrTo>
              </a:clrChange>
            </a:blip>
            <a:srcRect/>
            <a:stretch>
              <a:fillRect/>
            </a:stretch>
          </p:blipFill>
          <p:spPr bwMode="auto">
            <a:xfrm>
              <a:off x="3749511" y="231611"/>
              <a:ext cx="1038225" cy="1049338"/>
            </a:xfrm>
            <a:prstGeom prst="rect">
              <a:avLst/>
            </a:prstGeom>
            <a:noFill/>
            <a:ln w="9525">
              <a:noFill/>
              <a:miter lim="800000"/>
              <a:headEnd/>
              <a:tailEnd/>
            </a:ln>
          </p:spPr>
        </p:pic>
        <p:pic>
          <p:nvPicPr>
            <p:cNvPr id="22" name="Picture 29"/>
            <p:cNvPicPr>
              <a:picLocks noChangeAspect="1" noChangeArrowheads="1"/>
            </p:cNvPicPr>
            <p:nvPr/>
          </p:nvPicPr>
          <p:blipFill>
            <a:blip r:embed="rId21" cstate="email">
              <a:clrChange>
                <a:clrFrom>
                  <a:srgbClr val="70630E"/>
                </a:clrFrom>
                <a:clrTo>
                  <a:srgbClr val="70630E">
                    <a:alpha val="0"/>
                  </a:srgbClr>
                </a:clrTo>
              </a:clrChange>
            </a:blip>
            <a:srcRect/>
            <a:stretch>
              <a:fillRect/>
            </a:stretch>
          </p:blipFill>
          <p:spPr bwMode="auto">
            <a:xfrm>
              <a:off x="1865313" y="211138"/>
              <a:ext cx="1046162" cy="1049337"/>
            </a:xfrm>
            <a:prstGeom prst="rect">
              <a:avLst/>
            </a:prstGeom>
            <a:noFill/>
            <a:ln w="9525">
              <a:noFill/>
              <a:miter lim="800000"/>
              <a:headEnd/>
              <a:tailEnd/>
            </a:ln>
          </p:spPr>
        </p:pic>
        <p:pic>
          <p:nvPicPr>
            <p:cNvPr id="23" name="Picture 32" descr="CNMOC3"/>
            <p:cNvPicPr>
              <a:picLocks noChangeAspect="1" noChangeArrowheads="1"/>
            </p:cNvPicPr>
            <p:nvPr/>
          </p:nvPicPr>
          <p:blipFill>
            <a:blip r:embed="rId22" cstate="email">
              <a:clrChange>
                <a:clrFrom>
                  <a:srgbClr val="FFFFFF"/>
                </a:clrFrom>
                <a:clrTo>
                  <a:srgbClr val="FFFFFF">
                    <a:alpha val="0"/>
                  </a:srgbClr>
                </a:clrTo>
              </a:clrChange>
            </a:blip>
            <a:srcRect l="1053" t="970" r="2644" b="9401"/>
            <a:stretch>
              <a:fillRect/>
            </a:stretch>
          </p:blipFill>
          <p:spPr bwMode="auto">
            <a:xfrm>
              <a:off x="2705757" y="295275"/>
              <a:ext cx="1206500" cy="984250"/>
            </a:xfrm>
            <a:prstGeom prst="rect">
              <a:avLst/>
            </a:prstGeom>
            <a:noFill/>
            <a:ln w="9525">
              <a:noFill/>
              <a:miter lim="800000"/>
              <a:headEnd/>
              <a:tailEnd/>
            </a:ln>
          </p:spPr>
        </p:pic>
        <p:sp>
          <p:nvSpPr>
            <p:cNvPr id="24" name="Rectangle 23"/>
            <p:cNvSpPr/>
            <p:nvPr/>
          </p:nvSpPr>
          <p:spPr bwMode="auto">
            <a:xfrm>
              <a:off x="496878" y="658427"/>
              <a:ext cx="5214052" cy="2483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dirty="0">
                <a:solidFill>
                  <a:srgbClr val="FFFFFF"/>
                </a:solidFill>
              </a:endParaRPr>
            </a:p>
          </p:txBody>
        </p:sp>
        <p:sp>
          <p:nvSpPr>
            <p:cNvPr id="25" name="TextBox 7"/>
            <p:cNvSpPr txBox="1">
              <a:spLocks noChangeArrowheads="1"/>
            </p:cNvSpPr>
            <p:nvPr/>
          </p:nvSpPr>
          <p:spPr bwMode="auto">
            <a:xfrm>
              <a:off x="-184790" y="571408"/>
              <a:ext cx="6605746" cy="41607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800" b="1" dirty="0">
                  <a:solidFill>
                    <a:srgbClr val="000000"/>
                  </a:solidFill>
                  <a:cs typeface="Arial" charset="0"/>
                </a:rPr>
                <a:t>Joint Airborne Lidar Bathymetry Technical Center of Expertise</a:t>
              </a:r>
            </a:p>
          </p:txBody>
        </p:sp>
      </p:grpSp>
    </p:spTree>
    <p:extLst>
      <p:ext uri="{BB962C8B-B14F-4D97-AF65-F5344CB8AC3E}">
        <p14:creationId xmlns:p14="http://schemas.microsoft.com/office/powerpoint/2010/main" val="83271048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13" descr="ppt_camo_bkgrnd-02"/>
          <p:cNvPicPr>
            <a:picLocks noChangeAspect="1" noChangeArrowheads="1"/>
          </p:cNvPicPr>
          <p:nvPr/>
        </p:nvPicPr>
        <p:blipFill>
          <a:blip r:embed="rId16" cstate="email"/>
          <a:srcRect/>
          <a:stretch>
            <a:fillRect/>
          </a:stretch>
        </p:blipFill>
        <p:spPr bwMode="auto">
          <a:xfrm>
            <a:off x="0" y="-3175"/>
            <a:ext cx="12192000" cy="6861175"/>
          </a:xfrm>
          <a:prstGeom prst="rect">
            <a:avLst/>
          </a:prstGeom>
          <a:noFill/>
          <a:ln w="9525">
            <a:noFill/>
            <a:miter lim="800000"/>
            <a:headEnd/>
            <a:tailEnd/>
          </a:ln>
        </p:spPr>
      </p:pic>
      <p:pic>
        <p:nvPicPr>
          <p:cNvPr id="5123" name="Picture 8" descr="USACE_logo"/>
          <p:cNvPicPr>
            <a:picLocks noChangeAspect="1" noChangeArrowheads="1"/>
          </p:cNvPicPr>
          <p:nvPr/>
        </p:nvPicPr>
        <p:blipFill>
          <a:blip r:embed="rId17" cstate="email"/>
          <a:srcRect/>
          <a:stretch>
            <a:fillRect/>
          </a:stretch>
        </p:blipFill>
        <p:spPr bwMode="auto">
          <a:xfrm>
            <a:off x="10672234" y="5635626"/>
            <a:ext cx="1011767" cy="519113"/>
          </a:xfrm>
          <a:prstGeom prst="rect">
            <a:avLst/>
          </a:prstGeom>
          <a:noFill/>
          <a:ln w="9525">
            <a:noFill/>
            <a:miter lim="800000"/>
            <a:headEnd/>
            <a:tailEnd/>
          </a:ln>
        </p:spPr>
      </p:pic>
      <p:sp>
        <p:nvSpPr>
          <p:cNvPr id="28" name="Text Box 9"/>
          <p:cNvSpPr txBox="1">
            <a:spLocks noChangeArrowheads="1"/>
          </p:cNvSpPr>
          <p:nvPr/>
        </p:nvSpPr>
        <p:spPr bwMode="auto">
          <a:xfrm>
            <a:off x="8297334" y="6337300"/>
            <a:ext cx="3475567" cy="215444"/>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400" b="1">
                <a:solidFill>
                  <a:srgbClr val="000000"/>
                </a:solidFill>
              </a:rPr>
              <a:t>BUILDING STRONG</a:t>
            </a:r>
            <a:r>
              <a:rPr lang="en-US" sz="1400" b="1" baseline="-25000">
                <a:solidFill>
                  <a:srgbClr val="000000"/>
                </a:solidFill>
              </a:rPr>
              <a:t>®</a:t>
            </a:r>
          </a:p>
        </p:txBody>
      </p:sp>
      <p:sp>
        <p:nvSpPr>
          <p:cNvPr id="29" name="Line 10"/>
          <p:cNvSpPr>
            <a:spLocks noChangeShapeType="1"/>
          </p:cNvSpPr>
          <p:nvPr/>
        </p:nvSpPr>
        <p:spPr bwMode="auto">
          <a:xfrm flipH="1">
            <a:off x="609600" y="6248400"/>
            <a:ext cx="1097280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1800">
              <a:solidFill>
                <a:srgbClr val="000000"/>
              </a:solidFill>
            </a:endParaRPr>
          </a:p>
        </p:txBody>
      </p:sp>
      <p:sp>
        <p:nvSpPr>
          <p:cNvPr id="5130" name="Rectangle 2"/>
          <p:cNvSpPr>
            <a:spLocks noGrp="1" noChangeArrowheads="1"/>
          </p:cNvSpPr>
          <p:nvPr>
            <p:ph type="title"/>
          </p:nvPr>
        </p:nvSpPr>
        <p:spPr bwMode="auto">
          <a:xfrm>
            <a:off x="101600" y="474375"/>
            <a:ext cx="843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PRESENTATION TITLE</a:t>
            </a:r>
          </a:p>
        </p:txBody>
      </p:sp>
      <p:grpSp>
        <p:nvGrpSpPr>
          <p:cNvPr id="2" name="Group 14"/>
          <p:cNvGrpSpPr>
            <a:grpSpLocks noChangeAspect="1"/>
          </p:cNvGrpSpPr>
          <p:nvPr userDrawn="1"/>
        </p:nvGrpSpPr>
        <p:grpSpPr>
          <a:xfrm>
            <a:off x="-184173" y="6288258"/>
            <a:ext cx="4560573" cy="555674"/>
            <a:chOff x="-184790" y="211138"/>
            <a:chExt cx="6605746" cy="1073150"/>
          </a:xfrm>
        </p:grpSpPr>
        <p:sp>
          <p:nvSpPr>
            <p:cNvPr id="16" name="Rectangle 15"/>
            <p:cNvSpPr/>
            <p:nvPr/>
          </p:nvSpPr>
          <p:spPr>
            <a:xfrm>
              <a:off x="4823358" y="359505"/>
              <a:ext cx="867341" cy="673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pic>
          <p:nvPicPr>
            <p:cNvPr id="21" name="Picture 41" descr="Image:USGS logo.png">
              <a:hlinkClick r:id="rId18"/>
            </p:cNvPr>
            <p:cNvPicPr>
              <a:picLocks noChangeAspect="1" noChangeArrowheads="1"/>
            </p:cNvPicPr>
            <p:nvPr/>
          </p:nvPicPr>
          <p:blipFill>
            <a:blip r:embed="rId19" cstate="email"/>
            <a:srcRect/>
            <a:stretch>
              <a:fillRect/>
            </a:stretch>
          </p:blipFill>
          <p:spPr bwMode="auto">
            <a:xfrm>
              <a:off x="4819316" y="269875"/>
              <a:ext cx="882650" cy="917576"/>
            </a:xfrm>
            <a:prstGeom prst="rect">
              <a:avLst/>
            </a:prstGeom>
            <a:noFill/>
            <a:ln w="9525">
              <a:noFill/>
              <a:miter lim="800000"/>
              <a:headEnd/>
              <a:tailEnd/>
            </a:ln>
          </p:spPr>
        </p:pic>
        <p:sp>
          <p:nvSpPr>
            <p:cNvPr id="17" name="Oval 16"/>
            <p:cNvSpPr/>
            <p:nvPr/>
          </p:nvSpPr>
          <p:spPr>
            <a:xfrm>
              <a:off x="3740150" y="231775"/>
              <a:ext cx="1050925" cy="10525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sp>
          <p:nvSpPr>
            <p:cNvPr id="18" name="Isosceles Triangle 17"/>
            <p:cNvSpPr/>
            <p:nvPr/>
          </p:nvSpPr>
          <p:spPr>
            <a:xfrm>
              <a:off x="2784475" y="327025"/>
              <a:ext cx="1060450" cy="9144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pic>
          <p:nvPicPr>
            <p:cNvPr id="19" name="Picture 18" descr="USACE_logo"/>
            <p:cNvPicPr>
              <a:picLocks noChangeAspect="1" noChangeArrowheads="1"/>
            </p:cNvPicPr>
            <p:nvPr/>
          </p:nvPicPr>
          <p:blipFill>
            <a:blip r:embed="rId20" cstate="email"/>
            <a:srcRect/>
            <a:stretch>
              <a:fillRect/>
            </a:stretch>
          </p:blipFill>
          <p:spPr bwMode="auto">
            <a:xfrm>
              <a:off x="525463" y="277813"/>
              <a:ext cx="1312862" cy="984250"/>
            </a:xfrm>
            <a:prstGeom prst="rect">
              <a:avLst/>
            </a:prstGeom>
            <a:noFill/>
            <a:ln w="9525">
              <a:noFill/>
              <a:miter lim="800000"/>
              <a:headEnd/>
              <a:tailEnd/>
            </a:ln>
          </p:spPr>
        </p:pic>
        <p:pic>
          <p:nvPicPr>
            <p:cNvPr id="20" name="Picture 36" descr="noaa_large"/>
            <p:cNvPicPr>
              <a:picLocks noChangeAspect="1" noChangeArrowheads="1"/>
            </p:cNvPicPr>
            <p:nvPr/>
          </p:nvPicPr>
          <p:blipFill>
            <a:blip r:embed="rId21" cstate="email">
              <a:clrChange>
                <a:clrFrom>
                  <a:srgbClr val="FFFFFF"/>
                </a:clrFrom>
                <a:clrTo>
                  <a:srgbClr val="FFFFFF">
                    <a:alpha val="0"/>
                  </a:srgbClr>
                </a:clrTo>
              </a:clrChange>
            </a:blip>
            <a:srcRect/>
            <a:stretch>
              <a:fillRect/>
            </a:stretch>
          </p:blipFill>
          <p:spPr bwMode="auto">
            <a:xfrm>
              <a:off x="3749511" y="231611"/>
              <a:ext cx="1038225" cy="1049338"/>
            </a:xfrm>
            <a:prstGeom prst="rect">
              <a:avLst/>
            </a:prstGeom>
            <a:noFill/>
            <a:ln w="9525">
              <a:noFill/>
              <a:miter lim="800000"/>
              <a:headEnd/>
              <a:tailEnd/>
            </a:ln>
          </p:spPr>
        </p:pic>
        <p:pic>
          <p:nvPicPr>
            <p:cNvPr id="22" name="Picture 29"/>
            <p:cNvPicPr>
              <a:picLocks noChangeAspect="1" noChangeArrowheads="1"/>
            </p:cNvPicPr>
            <p:nvPr/>
          </p:nvPicPr>
          <p:blipFill>
            <a:blip r:embed="rId22" cstate="email">
              <a:clrChange>
                <a:clrFrom>
                  <a:srgbClr val="70630E"/>
                </a:clrFrom>
                <a:clrTo>
                  <a:srgbClr val="70630E">
                    <a:alpha val="0"/>
                  </a:srgbClr>
                </a:clrTo>
              </a:clrChange>
            </a:blip>
            <a:srcRect/>
            <a:stretch>
              <a:fillRect/>
            </a:stretch>
          </p:blipFill>
          <p:spPr bwMode="auto">
            <a:xfrm>
              <a:off x="1865313" y="211138"/>
              <a:ext cx="1046162" cy="1049337"/>
            </a:xfrm>
            <a:prstGeom prst="rect">
              <a:avLst/>
            </a:prstGeom>
            <a:noFill/>
            <a:ln w="9525">
              <a:noFill/>
              <a:miter lim="800000"/>
              <a:headEnd/>
              <a:tailEnd/>
            </a:ln>
          </p:spPr>
        </p:pic>
        <p:pic>
          <p:nvPicPr>
            <p:cNvPr id="23" name="Picture 32" descr="CNMOC3"/>
            <p:cNvPicPr>
              <a:picLocks noChangeAspect="1" noChangeArrowheads="1"/>
            </p:cNvPicPr>
            <p:nvPr/>
          </p:nvPicPr>
          <p:blipFill>
            <a:blip r:embed="rId23" cstate="email">
              <a:clrChange>
                <a:clrFrom>
                  <a:srgbClr val="FFFFFF"/>
                </a:clrFrom>
                <a:clrTo>
                  <a:srgbClr val="FFFFFF">
                    <a:alpha val="0"/>
                  </a:srgbClr>
                </a:clrTo>
              </a:clrChange>
            </a:blip>
            <a:srcRect l="1053" t="970" r="2644" b="9401"/>
            <a:stretch>
              <a:fillRect/>
            </a:stretch>
          </p:blipFill>
          <p:spPr bwMode="auto">
            <a:xfrm>
              <a:off x="2705757" y="295275"/>
              <a:ext cx="1206500" cy="984250"/>
            </a:xfrm>
            <a:prstGeom prst="rect">
              <a:avLst/>
            </a:prstGeom>
            <a:noFill/>
            <a:ln w="9525">
              <a:noFill/>
              <a:miter lim="800000"/>
              <a:headEnd/>
              <a:tailEnd/>
            </a:ln>
          </p:spPr>
        </p:pic>
        <p:sp>
          <p:nvSpPr>
            <p:cNvPr id="24" name="Rectangle 23"/>
            <p:cNvSpPr/>
            <p:nvPr/>
          </p:nvSpPr>
          <p:spPr bwMode="auto">
            <a:xfrm>
              <a:off x="496878" y="658427"/>
              <a:ext cx="5214052" cy="2483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900">
                <a:solidFill>
                  <a:srgbClr val="FFFFFF"/>
                </a:solidFill>
              </a:endParaRPr>
            </a:p>
          </p:txBody>
        </p:sp>
        <p:sp>
          <p:nvSpPr>
            <p:cNvPr id="25" name="TextBox 7"/>
            <p:cNvSpPr txBox="1">
              <a:spLocks noChangeArrowheads="1"/>
            </p:cNvSpPr>
            <p:nvPr/>
          </p:nvSpPr>
          <p:spPr bwMode="auto">
            <a:xfrm>
              <a:off x="-184790" y="571408"/>
              <a:ext cx="6605746" cy="41607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800" b="1" dirty="0">
                  <a:solidFill>
                    <a:srgbClr val="000000"/>
                  </a:solidFill>
                  <a:cs typeface="Arial" charset="0"/>
                </a:rPr>
                <a:t>Joint Airborne Lidar Bathymetry Technical Center of Expertise</a:t>
              </a:r>
            </a:p>
          </p:txBody>
        </p:sp>
      </p:grpSp>
      <p:grpSp>
        <p:nvGrpSpPr>
          <p:cNvPr id="3" name="Group 32"/>
          <p:cNvGrpSpPr>
            <a:grpSpLocks noChangeAspect="1"/>
          </p:cNvGrpSpPr>
          <p:nvPr userDrawn="1"/>
        </p:nvGrpSpPr>
        <p:grpSpPr bwMode="auto">
          <a:xfrm>
            <a:off x="0" y="0"/>
            <a:ext cx="12192000" cy="827088"/>
            <a:chOff x="35171549" y="0"/>
            <a:chExt cx="15992945" cy="1446981"/>
          </a:xfrm>
        </p:grpSpPr>
        <p:pic>
          <p:nvPicPr>
            <p:cNvPr id="27" name="Picture 3" descr="CZMIL Header"/>
            <p:cNvPicPr>
              <a:picLocks noChangeAspect="1" noChangeArrowheads="1"/>
            </p:cNvPicPr>
            <p:nvPr userDrawn="1"/>
          </p:nvPicPr>
          <p:blipFill>
            <a:blip r:embed="rId24" cstate="email">
              <a:clrChange>
                <a:clrFrom>
                  <a:srgbClr val="BCBAA3"/>
                </a:clrFrom>
                <a:clrTo>
                  <a:srgbClr val="BCBAA3">
                    <a:alpha val="0"/>
                  </a:srgbClr>
                </a:clrTo>
              </a:clrChange>
            </a:blip>
            <a:srcRect/>
            <a:stretch>
              <a:fillRect/>
            </a:stretch>
          </p:blipFill>
          <p:spPr bwMode="auto">
            <a:xfrm>
              <a:off x="35171549" y="0"/>
              <a:ext cx="15992945" cy="1425562"/>
            </a:xfrm>
            <a:prstGeom prst="rect">
              <a:avLst/>
            </a:prstGeom>
            <a:noFill/>
            <a:ln w="9525">
              <a:noFill/>
              <a:miter lim="800000"/>
              <a:headEnd/>
              <a:tailEnd/>
            </a:ln>
          </p:spPr>
        </p:pic>
        <p:sp>
          <p:nvSpPr>
            <p:cNvPr id="30" name="Title 15"/>
            <p:cNvSpPr txBox="1">
              <a:spLocks/>
            </p:cNvSpPr>
            <p:nvPr userDrawn="1"/>
          </p:nvSpPr>
          <p:spPr>
            <a:xfrm>
              <a:off x="39208657" y="0"/>
              <a:ext cx="11955837" cy="1446981"/>
            </a:xfrm>
            <a:prstGeom prst="rect">
              <a:avLst/>
            </a:prstGeom>
          </p:spPr>
          <p:txBody>
            <a:bodyPr anchor="b">
              <a:normAutofit/>
            </a:bodyPr>
            <a:lstStyle/>
            <a:p>
              <a:pPr algn="ctr" defTabSz="3657600">
                <a:spcBef>
                  <a:spcPct val="0"/>
                </a:spcBef>
                <a:defRPr/>
              </a:pPr>
              <a:r>
                <a:rPr lang="en-US" sz="2800" dirty="0">
                  <a:solidFill>
                    <a:srgbClr val="000000"/>
                  </a:solidFill>
                  <a:latin typeface="Helvetica Narrow" pitchFamily="34" charset="0"/>
                </a:rPr>
                <a:t>Coastal Zone Mapping and Imaging Lidar</a:t>
              </a:r>
            </a:p>
          </p:txBody>
        </p:sp>
      </p:grpSp>
    </p:spTree>
    <p:extLst>
      <p:ext uri="{BB962C8B-B14F-4D97-AF65-F5344CB8AC3E}">
        <p14:creationId xmlns:p14="http://schemas.microsoft.com/office/powerpoint/2010/main" val="101056487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10"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ounded Rectangle 10"/>
          <p:cNvSpPr/>
          <p:nvPr userDrawn="1"/>
        </p:nvSpPr>
        <p:spPr>
          <a:xfrm>
            <a:off x="182880" y="217300"/>
            <a:ext cx="11788140" cy="6351139"/>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17522" y="-1985"/>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750" b="1">
                <a:solidFill>
                  <a:srgbClr val="898989"/>
                </a:solidFill>
                <a:cs typeface="Arial" pitchFamily="34" charset="0"/>
              </a:defRPr>
            </a:lvl1pPr>
          </a:lstStyle>
          <a:p>
            <a:pPr fontAlgn="base">
              <a:spcBef>
                <a:spcPct val="0"/>
              </a:spcBef>
              <a:spcAft>
                <a:spcPct val="0"/>
              </a:spcAft>
            </a:pPr>
            <a:fld id="{139BD942-CC14-44A4-87FB-46239297AFE5}" type="slidenum">
              <a:rPr lang="en-US" smtClean="0">
                <a:ea typeface="ＭＳ Ｐゴシック" pitchFamily="34" charset="-128"/>
              </a:rPr>
              <a:pPr fontAlgn="base">
                <a:spcBef>
                  <a:spcPct val="0"/>
                </a:spcBef>
                <a:spcAft>
                  <a:spcPct val="0"/>
                </a:spcAft>
              </a:pPr>
              <a:t>‹#›</a:t>
            </a:fld>
            <a:endParaRPr lang="en-US" dirty="0">
              <a:ea typeface="ＭＳ Ｐゴシック" pitchFamily="34" charset="-128"/>
            </a:endParaRPr>
          </a:p>
        </p:txBody>
      </p:sp>
    </p:spTree>
    <p:extLst>
      <p:ext uri="{BB962C8B-B14F-4D97-AF65-F5344CB8AC3E}">
        <p14:creationId xmlns:p14="http://schemas.microsoft.com/office/powerpoint/2010/main" val="284987058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Lst>
  <p:hf hdr="0"/>
  <p:txStyles>
    <p:titleStyle>
      <a:lvl1pPr algn="l" rtl="0" eaLnBrk="1" fontAlgn="base" hangingPunct="1">
        <a:spcBef>
          <a:spcPct val="0"/>
        </a:spcBef>
        <a:spcAft>
          <a:spcPct val="0"/>
        </a:spcAft>
        <a:defRPr sz="3200" b="1" kern="1200" cap="none">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6">
          <p15:clr>
            <a:srgbClr val="5ACBF0"/>
          </p15:clr>
        </p15:guide>
        <p15:guide id="2" pos="7296">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arcg.is/0WqTS0"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hyperlink" Target="https://arcgis.earthviews.com/public/105-hillerbrandt-bayou#22" TargetMode="Externa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t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85.png"/><Relationship Id="rId4"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2.jpe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commons.wikimedia.org/wiki/file:check_font_awesome.svg" TargetMode="External"/><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57.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3374CF-4AE7-44E3-A79D-80EF6837EE4E}"/>
              </a:ext>
            </a:extLst>
          </p:cNvPr>
          <p:cNvSpPr/>
          <p:nvPr/>
        </p:nvSpPr>
        <p:spPr bwMode="auto">
          <a:xfrm>
            <a:off x="0" y="4558321"/>
            <a:ext cx="12192000" cy="2266450"/>
          </a:xfrm>
          <a:prstGeom prst="rect">
            <a:avLst/>
          </a:prstGeom>
          <a:solidFill>
            <a:schemeClr val="accent4">
              <a:lumMod val="60000"/>
              <a:lumOff val="40000"/>
              <a:alpha val="8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1" name="TextBox 10">
            <a:extLst>
              <a:ext uri="{FF2B5EF4-FFF2-40B4-BE49-F238E27FC236}">
                <a16:creationId xmlns:a16="http://schemas.microsoft.com/office/drawing/2014/main" id="{91C77525-6834-4991-A24E-13DD9418268A}"/>
              </a:ext>
            </a:extLst>
          </p:cNvPr>
          <p:cNvSpPr txBox="1"/>
          <p:nvPr/>
        </p:nvSpPr>
        <p:spPr>
          <a:xfrm>
            <a:off x="238288" y="4648483"/>
            <a:ext cx="11595334" cy="1687788"/>
          </a:xfrm>
          <a:prstGeom prst="rect">
            <a:avLst/>
          </a:prstGeom>
          <a:noFill/>
          <a:ln>
            <a:noFill/>
          </a:ln>
          <a:effectLst/>
        </p:spPr>
        <p:txBody>
          <a:bodyPr wrap="none" lIns="0" tIns="0" rIns="0" bIns="0" rtlCol="0">
            <a:noAutofit/>
          </a:bodyPr>
          <a:lstStyle/>
          <a:p>
            <a:pPr lvl="0" eaLnBrk="0" hangingPunct="0">
              <a:defRPr/>
            </a:pPr>
            <a:r>
              <a:rPr lang="en-US" b="1" dirty="0">
                <a:latin typeface="Times New Roman" panose="02020603050405020304" pitchFamily="18" charset="0"/>
                <a:ea typeface="ＭＳ Ｐゴシック"/>
                <a:cs typeface="Times New Roman" panose="02020603050405020304" pitchFamily="18" charset="0"/>
              </a:rPr>
              <a:t>Texas </a:t>
            </a:r>
            <a:r>
              <a:rPr kumimoji="0" lang="en-US" b="1"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rPr>
              <a:t>Department of Transportation</a:t>
            </a:r>
            <a:r>
              <a:rPr kumimoji="0" lang="en-US" b="1" i="0" u="none" strike="noStrike" kern="1200" cap="none" spc="0" normalizeH="0" noProof="0" dirty="0">
                <a:ln>
                  <a:noFill/>
                </a:ln>
                <a:effectLst/>
                <a:uLnTx/>
                <a:uFillTx/>
                <a:latin typeface="Times New Roman" panose="02020603050405020304" pitchFamily="18" charset="0"/>
                <a:ea typeface="ＭＳ Ｐゴシック"/>
                <a:cs typeface="Times New Roman" panose="02020603050405020304" pitchFamily="18" charset="0"/>
              </a:rPr>
              <a:t>, 21 October 2019</a:t>
            </a:r>
          </a:p>
          <a:p>
            <a:pPr lvl="0" eaLnBrk="0" hangingPunct="0">
              <a:defRPr/>
            </a:pPr>
            <a:endParaRPr kumimoji="0" lang="en-US" sz="900" b="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rPr>
              <a:t>Acknowledgements: </a:t>
            </a:r>
            <a:r>
              <a:rPr lang="en-US" sz="1600" dirty="0">
                <a:latin typeface="Times New Roman" panose="02020603050405020304" pitchFamily="18" charset="0"/>
                <a:ea typeface="ＭＳ Ｐゴシック"/>
                <a:cs typeface="Times New Roman" panose="02020603050405020304" pitchFamily="18" charset="0"/>
              </a:rPr>
              <a:t>Chris </a:t>
            </a:r>
            <a:r>
              <a:rPr lang="en-US" sz="1600" dirty="0" err="1">
                <a:latin typeface="Times New Roman" panose="02020603050405020304" pitchFamily="18" charset="0"/>
                <a:ea typeface="ＭＳ Ｐゴシック"/>
                <a:cs typeface="Times New Roman" panose="02020603050405020304" pitchFamily="18" charset="0"/>
              </a:rPr>
              <a:t>Glancy</a:t>
            </a:r>
            <a:r>
              <a:rPr lang="en-US" sz="1600" dirty="0">
                <a:latin typeface="Times New Roman" panose="02020603050405020304" pitchFamily="18" charset="0"/>
                <a:ea typeface="ＭＳ Ｐゴシック"/>
                <a:cs typeface="Times New Roman" panose="02020603050405020304" pitchFamily="18" charset="0"/>
              </a:rPr>
              <a:t>, Project Manager, Saul </a:t>
            </a:r>
            <a:r>
              <a:rPr lang="en-US" sz="1600" dirty="0" err="1">
                <a:latin typeface="Times New Roman" panose="02020603050405020304" pitchFamily="18" charset="0"/>
                <a:ea typeface="ＭＳ Ｐゴシック"/>
                <a:cs typeface="Times New Roman" panose="02020603050405020304" pitchFamily="18" charset="0"/>
              </a:rPr>
              <a:t>Nuccitelli</a:t>
            </a:r>
            <a:r>
              <a:rPr lang="en-US" sz="1600" dirty="0">
                <a:latin typeface="Times New Roman" panose="02020603050405020304" pitchFamily="18" charset="0"/>
                <a:ea typeface="ＭＳ Ｐゴシック"/>
                <a:cs typeface="Times New Roman" panose="02020603050405020304" pitchFamily="18" charset="0"/>
              </a:rPr>
              <a:t>, </a:t>
            </a:r>
            <a:r>
              <a:rPr lang="en-US" sz="1600" dirty="0" err="1">
                <a:latin typeface="Times New Roman" panose="02020603050405020304" pitchFamily="18" charset="0"/>
                <a:ea typeface="ＭＳ Ｐゴシック"/>
                <a:cs typeface="Times New Roman" panose="02020603050405020304" pitchFamily="18" charset="0"/>
              </a:rPr>
              <a:t>TxDOT</a:t>
            </a:r>
            <a:r>
              <a:rPr lang="en-US" sz="1600" dirty="0">
                <a:latin typeface="Times New Roman" panose="02020603050405020304" pitchFamily="18" charset="0"/>
                <a:ea typeface="ＭＳ Ｐゴシック"/>
                <a:cs typeface="Times New Roman" panose="02020603050405020304" pitchFamily="18" charset="0"/>
              </a:rPr>
              <a:t> Chief Hydraulics Engineer, Kenneth Mora, </a:t>
            </a:r>
            <a:r>
              <a:rPr lang="en-US" sz="1600" dirty="0" smtClean="0">
                <a:latin typeface="Times New Roman" panose="02020603050405020304" pitchFamily="18" charset="0"/>
                <a:ea typeface="ＭＳ Ｐゴシック"/>
                <a:cs typeface="Times New Roman" panose="02020603050405020304" pitchFamily="18" charset="0"/>
              </a:rPr>
              <a:t>Director, Design </a:t>
            </a:r>
            <a:r>
              <a:rPr lang="en-US" sz="1600" dirty="0" err="1">
                <a:latin typeface="Times New Roman" panose="02020603050405020304" pitchFamily="18" charset="0"/>
                <a:ea typeface="ＭＳ Ｐゴシック"/>
                <a:cs typeface="Times New Roman" panose="02020603050405020304" pitchFamily="18" charset="0"/>
              </a:rPr>
              <a:t>Divn</a:t>
            </a:r>
            <a:r>
              <a:rPr lang="en-US" sz="1600" dirty="0">
                <a:latin typeface="Times New Roman" panose="02020603050405020304" pitchFamily="18" charset="0"/>
                <a:ea typeface="ＭＳ Ｐゴシック"/>
                <a:cs typeface="Times New Roman" panose="02020603050405020304" pitchFamily="18"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endParaRPr>
          </a:p>
          <a:p>
            <a:pPr lvl="0" eaLnBrk="0" hangingPunct="0">
              <a:defRPr/>
            </a:pPr>
            <a:r>
              <a:rPr lang="en-US" sz="1600" b="1" dirty="0">
                <a:latin typeface="Times New Roman" panose="02020603050405020304" pitchFamily="18" charset="0"/>
                <a:ea typeface="Calibri" panose="020F0502020204030204" pitchFamily="34" charset="0"/>
                <a:cs typeface="Times New Roman" panose="02020603050405020304" pitchFamily="18" charset="0"/>
              </a:rPr>
              <a:t>TxDOT Project Team: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Abderrahmane</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Maamar-Tayeb</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u="sng"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Sean Yoon, Adam Jack, Brian Dodge, Jennifer Lyons, Kathleen Newton. </a:t>
            </a:r>
            <a:endParaRPr lang="en-US" sz="1600" dirty="0" smtClean="0">
              <a:latin typeface="Times New Roman" panose="02020603050405020304" pitchFamily="18" charset="0"/>
              <a:ea typeface="Calibri" panose="020F0502020204030204" pitchFamily="34" charset="0"/>
              <a:cs typeface="Times New Roman" panose="02020603050405020304" pitchFamily="18" charset="0"/>
            </a:endParaRPr>
          </a:p>
          <a:p>
            <a:pPr lvl="0" eaLnBrk="0" hangingPunct="0">
              <a:defRPr/>
            </a:pPr>
            <a:endParaRPr kumimoji="0" lang="en-US" sz="160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endParaRPr>
          </a:p>
          <a:p>
            <a:pPr lvl="0" eaLnBrk="0" hangingPunct="0">
              <a:defRPr/>
            </a:pPr>
            <a:r>
              <a:rPr kumimoji="0" lang="en-US" sz="1600" i="0" u="none" strike="noStrike" kern="1200" cap="none" spc="0" normalizeH="0" baseline="0" noProof="0" dirty="0" smtClean="0">
                <a:ln>
                  <a:noFill/>
                </a:ln>
                <a:effectLst/>
                <a:uLnTx/>
                <a:uFillTx/>
                <a:latin typeface="Times New Roman" panose="02020603050405020304" pitchFamily="18" charset="0"/>
                <a:ea typeface="ＭＳ Ｐゴシック"/>
                <a:cs typeface="Times New Roman" panose="02020603050405020304" pitchFamily="18" charset="0"/>
              </a:rPr>
              <a:t>Xing </a:t>
            </a:r>
            <a:r>
              <a:rPr kumimoji="0" lang="en-US" sz="160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rPr>
              <a:t>Zheng</a:t>
            </a:r>
            <a:r>
              <a:rPr kumimoji="0" lang="en-US" sz="1600" i="0" u="none" strike="noStrike" kern="1200" cap="none" spc="0" normalizeH="0" baseline="0" noProof="0" dirty="0" smtClean="0">
                <a:ln>
                  <a:noFill/>
                </a:ln>
                <a:effectLst/>
                <a:uLnTx/>
                <a:uFillTx/>
                <a:latin typeface="Times New Roman" panose="02020603050405020304" pitchFamily="18" charset="0"/>
                <a:ea typeface="ＭＳ Ｐゴシック"/>
                <a:cs typeface="Times New Roman" panose="02020603050405020304" pitchFamily="18" charset="0"/>
              </a:rPr>
              <a:t>, Christine Thies,</a:t>
            </a:r>
            <a:r>
              <a:rPr kumimoji="0" lang="en-US" sz="1600" i="0" u="none" strike="noStrike" kern="1200" cap="none" spc="0" normalizeH="0" noProof="0" dirty="0" smtClean="0">
                <a:ln>
                  <a:noFill/>
                </a:ln>
                <a:effectLst/>
                <a:uLnTx/>
                <a:uFillTx/>
                <a:latin typeface="Times New Roman" panose="02020603050405020304" pitchFamily="18" charset="0"/>
                <a:ea typeface="ＭＳ Ｐゴシック"/>
                <a:cs typeface="Times New Roman" panose="02020603050405020304" pitchFamily="18" charset="0"/>
              </a:rPr>
              <a:t> Center </a:t>
            </a:r>
            <a:r>
              <a:rPr kumimoji="0" lang="en-US" sz="1600" i="0" u="none" strike="noStrike" kern="1200" cap="none" spc="0" normalizeH="0" noProof="0" dirty="0">
                <a:ln>
                  <a:noFill/>
                </a:ln>
                <a:effectLst/>
                <a:uLnTx/>
                <a:uFillTx/>
                <a:latin typeface="Times New Roman" panose="02020603050405020304" pitchFamily="18" charset="0"/>
                <a:ea typeface="ＭＳ Ｐゴシック"/>
                <a:cs typeface="Times New Roman" panose="02020603050405020304" pitchFamily="18" charset="0"/>
              </a:rPr>
              <a:t>for Water and Environment; </a:t>
            </a:r>
            <a:r>
              <a:rPr kumimoji="0" lang="en-US" sz="160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rPr>
              <a:t>Peter Ward,</a:t>
            </a:r>
            <a:r>
              <a:rPr kumimoji="0" lang="en-US" sz="1600" i="0" u="none" strike="noStrike" kern="1200" cap="none" spc="0" normalizeH="0" noProof="0" dirty="0">
                <a:ln>
                  <a:noFill/>
                </a:ln>
                <a:effectLst/>
                <a:uLnTx/>
                <a:uFillTx/>
                <a:latin typeface="Times New Roman" panose="02020603050405020304" pitchFamily="18" charset="0"/>
                <a:ea typeface="ＭＳ Ｐゴシック"/>
                <a:cs typeface="Times New Roman" panose="02020603050405020304" pitchFamily="18" charset="0"/>
              </a:rPr>
              <a:t> Hydrological Services America; </a:t>
            </a:r>
            <a:r>
              <a:rPr kumimoji="0" lang="en-US" sz="1600" i="0" u="none" strike="noStrike" kern="1200" cap="none" spc="0" normalizeH="0" noProof="0" dirty="0" smtClean="0">
                <a:ln>
                  <a:noFill/>
                </a:ln>
                <a:effectLst/>
                <a:uLnTx/>
                <a:uFillTx/>
                <a:latin typeface="Times New Roman" panose="02020603050405020304" pitchFamily="18" charset="0"/>
                <a:ea typeface="ＭＳ Ｐゴシック"/>
                <a:cs typeface="Times New Roman" panose="02020603050405020304" pitchFamily="18" charset="0"/>
              </a:rPr>
              <a:t>Dirk </a:t>
            </a:r>
            <a:r>
              <a:rPr kumimoji="0" lang="en-US" sz="1600" i="0" u="none" strike="noStrike" kern="1200" cap="none" spc="0" normalizeH="0" noProof="0" dirty="0" err="1" smtClean="0">
                <a:ln>
                  <a:noFill/>
                </a:ln>
                <a:effectLst/>
                <a:uLnTx/>
                <a:uFillTx/>
                <a:latin typeface="Times New Roman" panose="02020603050405020304" pitchFamily="18" charset="0"/>
                <a:ea typeface="ＭＳ Ｐゴシック"/>
                <a:cs typeface="Times New Roman" panose="02020603050405020304" pitchFamily="18" charset="0"/>
              </a:rPr>
              <a:t>Schwanen</a:t>
            </a:r>
            <a:r>
              <a:rPr lang="en-US" sz="1600" dirty="0" smtClean="0">
                <a:latin typeface="Times New Roman" panose="02020603050405020304" pitchFamily="18" charset="0"/>
                <a:ea typeface="ＭＳ Ｐゴシック"/>
                <a:cs typeface="Times New Roman" panose="02020603050405020304" pitchFamily="18" charset="0"/>
              </a:rPr>
              <a:t>berg, </a:t>
            </a:r>
            <a:r>
              <a:rPr kumimoji="0" lang="en-US" sz="1600" i="0" u="none" strike="noStrike" kern="1200" cap="none" spc="0" normalizeH="0" noProof="0" dirty="0" smtClean="0">
                <a:ln>
                  <a:noFill/>
                </a:ln>
                <a:effectLst/>
                <a:uLnTx/>
                <a:uFillTx/>
                <a:latin typeface="Times New Roman" panose="02020603050405020304" pitchFamily="18" charset="0"/>
                <a:ea typeface="ＭＳ Ｐゴシック"/>
                <a:cs typeface="Times New Roman" panose="02020603050405020304" pitchFamily="18" charset="0"/>
              </a:rPr>
              <a:t>Kisters; </a:t>
            </a:r>
          </a:p>
          <a:p>
            <a:pPr lvl="0" eaLnBrk="0" hangingPunct="0">
              <a:defRPr/>
            </a:pPr>
            <a:r>
              <a:rPr kumimoji="0" lang="en-US" sz="1600" i="0" u="none" strike="noStrike" kern="1200" cap="none" spc="0" normalizeH="0" noProof="0" dirty="0" smtClean="0">
                <a:ln>
                  <a:noFill/>
                </a:ln>
                <a:effectLst/>
                <a:uLnTx/>
                <a:uFillTx/>
                <a:latin typeface="Times New Roman" panose="02020603050405020304" pitchFamily="18" charset="0"/>
                <a:ea typeface="ＭＳ Ｐゴシック"/>
                <a:cs typeface="Times New Roman" panose="02020603050405020304" pitchFamily="18" charset="0"/>
              </a:rPr>
              <a:t>Jim Navarro, Air-Sea Systems; Scott </a:t>
            </a:r>
            <a:r>
              <a:rPr kumimoji="0" lang="en-US" sz="1600" i="0" u="none" strike="noStrike" kern="1200" cap="none" spc="0" normalizeH="0" noProof="0" dirty="0">
                <a:ln>
                  <a:noFill/>
                </a:ln>
                <a:effectLst/>
                <a:uLnTx/>
                <a:uFillTx/>
                <a:latin typeface="Times New Roman" panose="02020603050405020304" pitchFamily="18" charset="0"/>
                <a:ea typeface="ＭＳ Ｐゴシック"/>
                <a:cs typeface="Times New Roman" panose="02020603050405020304" pitchFamily="18" charset="0"/>
              </a:rPr>
              <a:t>Gallagher, </a:t>
            </a:r>
            <a:r>
              <a:rPr kumimoji="0" lang="en-US" sz="1600" i="0" u="none" strike="noStrike" kern="1200" cap="none" spc="0" normalizeH="0" noProof="0" dirty="0" err="1" smtClean="0">
                <a:ln>
                  <a:noFill/>
                </a:ln>
                <a:effectLst/>
                <a:uLnTx/>
                <a:uFillTx/>
                <a:latin typeface="Times New Roman" panose="02020603050405020304" pitchFamily="18" charset="0"/>
                <a:ea typeface="ＭＳ Ｐゴシック"/>
                <a:cs typeface="Times New Roman" panose="02020603050405020304" pitchFamily="18" charset="0"/>
              </a:rPr>
              <a:t>EarthViews</a:t>
            </a:r>
            <a:r>
              <a:rPr kumimoji="0" lang="en-US" sz="1600" i="0" u="none" strike="noStrike" kern="1200" cap="none" spc="0" normalizeH="0" noProof="0" dirty="0">
                <a:ln>
                  <a:noFill/>
                </a:ln>
                <a:effectLst/>
                <a:uLnTx/>
                <a:uFillTx/>
                <a:latin typeface="Times New Roman" panose="02020603050405020304" pitchFamily="18" charset="0"/>
                <a:ea typeface="ＭＳ Ｐゴシック"/>
                <a:cs typeface="Times New Roman" panose="02020603050405020304" pitchFamily="18" charset="0"/>
              </a:rPr>
              <a:t>; Tim Osting, Aqua Strategies; Andy Carter, </a:t>
            </a:r>
            <a:r>
              <a:rPr kumimoji="0" lang="en-US" sz="1600" i="0" u="none" strike="noStrike" kern="1200" cap="none" spc="0" normalizeH="0" noProof="0" dirty="0" err="1">
                <a:ln>
                  <a:noFill/>
                </a:ln>
                <a:effectLst/>
                <a:uLnTx/>
                <a:uFillTx/>
                <a:latin typeface="Times New Roman" panose="02020603050405020304" pitchFamily="18" charset="0"/>
                <a:ea typeface="ＭＳ Ｐゴシック"/>
                <a:cs typeface="Times New Roman" panose="02020603050405020304" pitchFamily="18" charset="0"/>
              </a:rPr>
              <a:t>LandDev</a:t>
            </a:r>
            <a:r>
              <a:rPr kumimoji="0" lang="en-US" sz="1600" i="0" u="none" strike="noStrike" kern="1200" cap="none" spc="0" normalizeH="0" noProof="0" dirty="0">
                <a:ln>
                  <a:noFill/>
                </a:ln>
                <a:effectLst/>
                <a:uLnTx/>
                <a:uFillTx/>
                <a:latin typeface="Times New Roman" panose="02020603050405020304" pitchFamily="18" charset="0"/>
                <a:ea typeface="ＭＳ Ｐゴシック"/>
                <a:cs typeface="Times New Roman" panose="02020603050405020304" pitchFamily="18" charset="0"/>
              </a:rPr>
              <a:t>; </a:t>
            </a:r>
            <a:endParaRPr kumimoji="0" lang="en-US" sz="1600" i="0" u="none" strike="noStrike" kern="1200" cap="none" spc="0" normalizeH="0" noProof="0" dirty="0" smtClean="0">
              <a:ln>
                <a:noFill/>
              </a:ln>
              <a:effectLst/>
              <a:uLnTx/>
              <a:uFillTx/>
              <a:latin typeface="Times New Roman" panose="02020603050405020304" pitchFamily="18" charset="0"/>
              <a:ea typeface="ＭＳ Ｐゴシック"/>
              <a:cs typeface="Times New Roman" panose="02020603050405020304" pitchFamily="18" charset="0"/>
            </a:endParaRPr>
          </a:p>
          <a:p>
            <a:pPr lvl="0" eaLnBrk="0" hangingPunct="0">
              <a:defRPr/>
            </a:pPr>
            <a:r>
              <a:rPr kumimoji="0" lang="en-US" sz="1600" i="0" u="none" strike="noStrike" kern="1200" cap="none" spc="0" normalizeH="0" noProof="0" dirty="0" smtClean="0">
                <a:ln>
                  <a:noFill/>
                </a:ln>
                <a:effectLst/>
                <a:uLnTx/>
                <a:uFillTx/>
                <a:latin typeface="Times New Roman" panose="02020603050405020304" pitchFamily="18" charset="0"/>
                <a:ea typeface="ＭＳ Ｐゴシック"/>
                <a:cs typeface="Times New Roman" panose="02020603050405020304" pitchFamily="18" charset="0"/>
              </a:rPr>
              <a:t>Cam </a:t>
            </a:r>
            <a:r>
              <a:rPr kumimoji="0" lang="en-US" sz="1600" i="0" u="none" strike="noStrike" kern="1200" cap="none" spc="0" normalizeH="0" noProof="0" dirty="0">
                <a:ln>
                  <a:noFill/>
                </a:ln>
                <a:effectLst/>
                <a:uLnTx/>
                <a:uFillTx/>
                <a:latin typeface="Times New Roman" panose="02020603050405020304" pitchFamily="18" charset="0"/>
                <a:ea typeface="ＭＳ Ｐゴシック"/>
                <a:cs typeface="Times New Roman" panose="02020603050405020304" pitchFamily="18" charset="0"/>
              </a:rPr>
              <a:t>Ackerman, Hydrologic Engineering </a:t>
            </a:r>
            <a:r>
              <a:rPr kumimoji="0" lang="en-US" sz="1600" i="0" u="none" strike="noStrike" kern="1200" cap="none" spc="0" normalizeH="0" noProof="0" dirty="0" smtClean="0">
                <a:ln>
                  <a:noFill/>
                </a:ln>
                <a:effectLst/>
                <a:uLnTx/>
                <a:uFillTx/>
                <a:latin typeface="Times New Roman" panose="02020603050405020304" pitchFamily="18" charset="0"/>
                <a:ea typeface="ＭＳ Ｐゴシック"/>
                <a:cs typeface="Times New Roman" panose="02020603050405020304" pitchFamily="18" charset="0"/>
              </a:rPr>
              <a:t>Center; Andy Rooke, AR Consults; Gert Van Maren </a:t>
            </a:r>
            <a:r>
              <a:rPr kumimoji="0" lang="en-US" sz="1600" i="0" u="none" strike="noStrike" kern="1200" cap="none" spc="0" normalizeH="0" noProof="0" dirty="0" smtClean="0">
                <a:ln>
                  <a:noFill/>
                </a:ln>
                <a:effectLst/>
                <a:uLnTx/>
                <a:uFillTx/>
                <a:latin typeface="Times New Roman" panose="02020603050405020304" pitchFamily="18" charset="0"/>
                <a:ea typeface="ＭＳ Ｐゴシック"/>
                <a:cs typeface="Times New Roman" panose="02020603050405020304" pitchFamily="18" charset="0"/>
              </a:rPr>
              <a:t>ESRI; Meghan Roussel, Milton </a:t>
            </a:r>
            <a:r>
              <a:rPr kumimoji="0" lang="en-US" sz="1600" i="0" u="none" strike="noStrike" kern="1200" cap="none" spc="0" normalizeH="0" noProof="0" dirty="0" err="1" smtClean="0">
                <a:ln>
                  <a:noFill/>
                </a:ln>
                <a:effectLst/>
                <a:uLnTx/>
                <a:uFillTx/>
                <a:latin typeface="Times New Roman" panose="02020603050405020304" pitchFamily="18" charset="0"/>
                <a:ea typeface="ＭＳ Ｐゴシック"/>
                <a:cs typeface="Times New Roman" panose="02020603050405020304" pitchFamily="18" charset="0"/>
              </a:rPr>
              <a:t>Sunvison</a:t>
            </a:r>
            <a:r>
              <a:rPr kumimoji="0" lang="en-US" sz="1600" i="0" u="none" strike="noStrike" kern="1200" cap="none" spc="0" normalizeH="0" noProof="0" smtClean="0">
                <a:ln>
                  <a:noFill/>
                </a:ln>
                <a:effectLst/>
                <a:uLnTx/>
                <a:uFillTx/>
                <a:latin typeface="Times New Roman" panose="02020603050405020304" pitchFamily="18" charset="0"/>
                <a:ea typeface="ＭＳ Ｐゴシック"/>
                <a:cs typeface="Times New Roman" panose="02020603050405020304" pitchFamily="18" charset="0"/>
              </a:rPr>
              <a:t>, USGS.</a:t>
            </a:r>
            <a:endParaRPr kumimoji="0" lang="en-US" sz="1600" b="0" i="0" u="none" strike="noStrike" kern="1200" cap="none" spc="0" normalizeH="0" baseline="0" noProof="0" dirty="0">
              <a:ln>
                <a:noFill/>
              </a:ln>
              <a:effectLst/>
              <a:uLnTx/>
              <a:uFillTx/>
              <a:latin typeface="Times New Roman" panose="02020603050405020304" pitchFamily="18" charset="0"/>
              <a:ea typeface="ＭＳ Ｐゴシック"/>
              <a:cs typeface="Times New Roman" panose="02020603050405020304" pitchFamily="18" charset="0"/>
            </a:endParaRPr>
          </a:p>
        </p:txBody>
      </p:sp>
      <p:sp>
        <p:nvSpPr>
          <p:cNvPr id="14" name="Rectangle 13"/>
          <p:cNvSpPr/>
          <p:nvPr/>
        </p:nvSpPr>
        <p:spPr>
          <a:xfrm>
            <a:off x="2404412" y="332509"/>
            <a:ext cx="8297574" cy="1529650"/>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rPr>
              <a:t> </a:t>
            </a:r>
          </a:p>
          <a:p>
            <a:pPr>
              <a:lnSpc>
                <a:spcPct val="130000"/>
              </a:lnSpc>
            </a:pPr>
            <a:r>
              <a:rPr lang="en-US"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lnSpc>
                <a:spcPct val="130000"/>
              </a:lnSpc>
            </a:pPr>
            <a:r>
              <a:rPr lang="en-US" sz="2000" dirty="0">
                <a:latin typeface="Times New Roman" panose="02020603050405020304" pitchFamily="18" charset="0"/>
                <a:ea typeface="Times New Roman" panose="02020603050405020304" pitchFamily="18" charset="0"/>
              </a:rPr>
              <a:t> </a:t>
            </a:r>
          </a:p>
          <a:p>
            <a:r>
              <a:rPr lang="es-ES" sz="2000"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r>
              <a:rPr lang="es-ES" sz="1200" dirty="0">
                <a:highlight>
                  <a:srgbClr val="FFFF00"/>
                </a:highligh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3DBDA78E-3FF7-4A49-9266-19D5A67316A5}"/>
              </a:ext>
            </a:extLst>
          </p:cNvPr>
          <p:cNvSpPr/>
          <p:nvPr/>
        </p:nvSpPr>
        <p:spPr>
          <a:xfrm>
            <a:off x="7121119" y="2560266"/>
            <a:ext cx="2633373" cy="1200329"/>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Barney Austin</a:t>
            </a:r>
          </a:p>
          <a:p>
            <a:r>
              <a:rPr lang="en-US" b="1" dirty="0">
                <a:latin typeface="Times New Roman" panose="02020603050405020304" pitchFamily="18" charset="0"/>
                <a:ea typeface="Times New Roman" panose="02020603050405020304" pitchFamily="18" charset="0"/>
              </a:rPr>
              <a:t>Annabeth McCall</a:t>
            </a:r>
          </a:p>
          <a:p>
            <a:r>
              <a:rPr lang="en-US" i="1" dirty="0">
                <a:latin typeface="Times New Roman" panose="02020603050405020304" pitchFamily="18" charset="0"/>
                <a:ea typeface="Times New Roman" panose="02020603050405020304" pitchFamily="18" charset="0"/>
              </a:rPr>
              <a:t>Aqua Strategies, </a:t>
            </a:r>
          </a:p>
          <a:p>
            <a:r>
              <a:rPr lang="en-US" i="1" dirty="0">
                <a:latin typeface="Times New Roman" panose="02020603050405020304" pitchFamily="18" charset="0"/>
                <a:ea typeface="Times New Roman" panose="02020603050405020304" pitchFamily="18" charset="0"/>
              </a:rPr>
              <a:t>Dripping Springs, TX</a:t>
            </a:r>
            <a:endParaRPr lang="en-US"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0DD349BC-FAC7-4E4C-A3B9-C773A057076B}"/>
              </a:ext>
            </a:extLst>
          </p:cNvPr>
          <p:cNvSpPr/>
          <p:nvPr/>
        </p:nvSpPr>
        <p:spPr>
          <a:xfrm>
            <a:off x="4392668" y="2560266"/>
            <a:ext cx="2633373" cy="1200329"/>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Matt </a:t>
            </a:r>
            <a:r>
              <a:rPr lang="en-US" b="1" dirty="0" err="1" smtClean="0">
                <a:latin typeface="Times New Roman" panose="02020603050405020304" pitchFamily="18" charset="0"/>
                <a:ea typeface="Times New Roman" panose="02020603050405020304" pitchFamily="18" charset="0"/>
              </a:rPr>
              <a:t>Ables</a:t>
            </a:r>
            <a:endParaRPr lang="en-US" b="1" dirty="0" smtClean="0">
              <a:latin typeface="Times New Roman" panose="02020603050405020304" pitchFamily="18" charset="0"/>
              <a:ea typeface="Times New Roman" panose="02020603050405020304" pitchFamily="18" charset="0"/>
            </a:endParaRPr>
          </a:p>
          <a:p>
            <a:r>
              <a:rPr lang="en-US" b="1" dirty="0" smtClean="0">
                <a:latin typeface="Times New Roman" panose="02020603050405020304" pitchFamily="18" charset="0"/>
                <a:ea typeface="Times New Roman" panose="02020603050405020304" pitchFamily="18" charset="0"/>
              </a:rPr>
              <a:t>Brandon </a:t>
            </a:r>
            <a:r>
              <a:rPr lang="en-US" b="1" dirty="0" err="1" smtClean="0">
                <a:latin typeface="Times New Roman" panose="02020603050405020304" pitchFamily="18" charset="0"/>
                <a:ea typeface="Times New Roman" panose="02020603050405020304" pitchFamily="18" charset="0"/>
              </a:rPr>
              <a:t>Azvedo</a:t>
            </a:r>
            <a:endParaRPr lang="en-US" b="1" i="1" dirty="0">
              <a:latin typeface="Times New Roman" panose="02020603050405020304" pitchFamily="18" charset="0"/>
              <a:ea typeface="Times New Roman" panose="02020603050405020304" pitchFamily="18" charset="0"/>
            </a:endParaRPr>
          </a:p>
          <a:p>
            <a:r>
              <a:rPr lang="en-US" i="1" dirty="0" err="1">
                <a:latin typeface="Times New Roman" panose="02020603050405020304" pitchFamily="18" charset="0"/>
                <a:ea typeface="Times New Roman" panose="02020603050405020304" pitchFamily="18" charset="0"/>
              </a:rPr>
              <a:t>Kisters</a:t>
            </a:r>
            <a:r>
              <a:rPr lang="en-US" i="1" dirty="0">
                <a:latin typeface="Times New Roman" panose="02020603050405020304" pitchFamily="18" charset="0"/>
                <a:ea typeface="Times New Roman" panose="02020603050405020304" pitchFamily="18" charset="0"/>
              </a:rPr>
              <a:t> North America, Sacramento, CA</a:t>
            </a:r>
            <a:r>
              <a:rPr lang="en-US" dirty="0">
                <a:latin typeface="Times New Roman" panose="02020603050405020304" pitchFamily="18" charset="0"/>
                <a:ea typeface="Times New Roman" panose="02020603050405020304" pitchFamily="18" charset="0"/>
              </a:rPr>
              <a:t> </a:t>
            </a:r>
          </a:p>
        </p:txBody>
      </p:sp>
      <p:sp>
        <p:nvSpPr>
          <p:cNvPr id="7" name="Rectangle 6">
            <a:extLst>
              <a:ext uri="{FF2B5EF4-FFF2-40B4-BE49-F238E27FC236}">
                <a16:creationId xmlns:a16="http://schemas.microsoft.com/office/drawing/2014/main" id="{BD6605A0-2A70-4FD6-8DDD-3D4605D3A6D7}"/>
              </a:ext>
            </a:extLst>
          </p:cNvPr>
          <p:cNvSpPr/>
          <p:nvPr/>
        </p:nvSpPr>
        <p:spPr>
          <a:xfrm>
            <a:off x="9754492" y="2560266"/>
            <a:ext cx="2869761" cy="1200329"/>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Courtney Gallagher</a:t>
            </a:r>
          </a:p>
          <a:p>
            <a:r>
              <a:rPr lang="en-US" b="1" dirty="0">
                <a:latin typeface="Times New Roman" panose="02020603050405020304" pitchFamily="18" charset="0"/>
                <a:ea typeface="Times New Roman" panose="02020603050405020304" pitchFamily="18" charset="0"/>
              </a:rPr>
              <a:t>Brian </a:t>
            </a:r>
            <a:r>
              <a:rPr lang="en-US" b="1" dirty="0" err="1">
                <a:latin typeface="Times New Roman" panose="02020603050405020304" pitchFamily="18" charset="0"/>
                <a:ea typeface="Times New Roman" panose="02020603050405020304" pitchFamily="18" charset="0"/>
              </a:rPr>
              <a:t>Footen</a:t>
            </a:r>
            <a:r>
              <a:rPr lang="en-US" b="1" dirty="0">
                <a:latin typeface="Times New Roman" panose="02020603050405020304" pitchFamily="18" charset="0"/>
                <a:ea typeface="Times New Roman" panose="02020603050405020304" pitchFamily="18" charset="0"/>
              </a:rPr>
              <a:t> </a:t>
            </a:r>
          </a:p>
          <a:p>
            <a:r>
              <a:rPr lang="en-US" i="1" dirty="0" err="1">
                <a:latin typeface="Times New Roman" panose="02020603050405020304" pitchFamily="18" charset="0"/>
                <a:ea typeface="Times New Roman" panose="02020603050405020304" pitchFamily="18" charset="0"/>
              </a:rPr>
              <a:t>EarthViews</a:t>
            </a:r>
            <a:r>
              <a:rPr lang="en-US" i="1" dirty="0">
                <a:latin typeface="Times New Roman" panose="02020603050405020304" pitchFamily="18" charset="0"/>
                <a:ea typeface="Times New Roman" panose="02020603050405020304" pitchFamily="18" charset="0"/>
              </a:rPr>
              <a:t>, </a:t>
            </a:r>
          </a:p>
          <a:p>
            <a:r>
              <a:rPr lang="en-US" i="1" dirty="0">
                <a:latin typeface="Times New Roman" panose="02020603050405020304" pitchFamily="18" charset="0"/>
                <a:ea typeface="Times New Roman" panose="02020603050405020304" pitchFamily="18" charset="0"/>
              </a:rPr>
              <a:t>Wimberley, TX</a:t>
            </a:r>
            <a:r>
              <a:rPr lang="en-US" dirty="0">
                <a:latin typeface="Times New Roman" panose="02020603050405020304" pitchFamily="18" charset="0"/>
                <a:ea typeface="Times New Roman" panose="02020603050405020304" pitchFamily="18" charset="0"/>
              </a:rPr>
              <a:t> </a:t>
            </a:r>
          </a:p>
        </p:txBody>
      </p:sp>
      <p:sp>
        <p:nvSpPr>
          <p:cNvPr id="13" name="Title 2">
            <a:extLst>
              <a:ext uri="{FF2B5EF4-FFF2-40B4-BE49-F238E27FC236}">
                <a16:creationId xmlns:a16="http://schemas.microsoft.com/office/drawing/2014/main" id="{1B4E9C92-2722-4619-AF1F-6D613B1C42D0}"/>
              </a:ext>
            </a:extLst>
          </p:cNvPr>
          <p:cNvSpPr>
            <a:spLocks noGrp="1"/>
          </p:cNvSpPr>
          <p:nvPr>
            <p:ph type="title"/>
          </p:nvPr>
        </p:nvSpPr>
        <p:spPr>
          <a:xfrm>
            <a:off x="609600" y="177202"/>
            <a:ext cx="11130115" cy="484632"/>
          </a:xfrm>
        </p:spPr>
        <p:txBody>
          <a:bodyPr/>
          <a:lstStyle/>
          <a:p>
            <a:pPr algn="ctr"/>
            <a:r>
              <a:rPr lang="en-US" sz="3600" b="0" spc="300" dirty="0">
                <a:solidFill>
                  <a:srgbClr val="0070C0"/>
                </a:solidFill>
              </a:rPr>
              <a:t>Streamflow Measurement at TxDOT </a:t>
            </a:r>
            <a:r>
              <a:rPr lang="en-US" sz="4000" b="0" spc="300" dirty="0">
                <a:solidFill>
                  <a:srgbClr val="0070C0"/>
                </a:solidFill>
              </a:rPr>
              <a:t>Bridges</a:t>
            </a:r>
            <a:r>
              <a:rPr lang="en-US" sz="4000" dirty="0">
                <a:solidFill>
                  <a:srgbClr val="0070C0"/>
                </a:solidFill>
                <a:latin typeface="Georgia" panose="02040502050405020303" pitchFamily="18" charset="0"/>
              </a:rPr>
              <a:t/>
            </a:r>
            <a:br>
              <a:rPr lang="en-US" sz="4000" dirty="0">
                <a:solidFill>
                  <a:srgbClr val="0070C0"/>
                </a:solidFill>
                <a:latin typeface="Georgia" panose="02040502050405020303" pitchFamily="18" charset="0"/>
              </a:rPr>
            </a:br>
            <a:endParaRPr lang="en-US" i="1" dirty="0">
              <a:solidFill>
                <a:srgbClr val="0070C0"/>
              </a:solidFill>
              <a:latin typeface="Georgia" panose="02040502050405020303" pitchFamily="18" charset="0"/>
            </a:endParaRPr>
          </a:p>
        </p:txBody>
      </p:sp>
      <p:sp>
        <p:nvSpPr>
          <p:cNvPr id="9" name="Rectangle 8">
            <a:extLst>
              <a:ext uri="{FF2B5EF4-FFF2-40B4-BE49-F238E27FC236}">
                <a16:creationId xmlns:a16="http://schemas.microsoft.com/office/drawing/2014/main" id="{37F3E571-00AE-48AC-8F8C-BC57E309D169}"/>
              </a:ext>
            </a:extLst>
          </p:cNvPr>
          <p:cNvSpPr/>
          <p:nvPr/>
        </p:nvSpPr>
        <p:spPr>
          <a:xfrm>
            <a:off x="1722832" y="841379"/>
            <a:ext cx="8746336" cy="1354217"/>
          </a:xfrm>
          <a:prstGeom prst="rect">
            <a:avLst/>
          </a:prstGeom>
        </p:spPr>
        <p:txBody>
          <a:bodyPr wrap="square">
            <a:spAutoFit/>
          </a:bodyPr>
          <a:lstStyle/>
          <a:p>
            <a:pPr algn="ctr"/>
            <a:r>
              <a:rPr lang="en-US" sz="5400" b="1" dirty="0">
                <a:latin typeface="Georgia" panose="02040502050405020303" pitchFamily="18" charset="0"/>
              </a:rPr>
              <a:t>Closeout </a:t>
            </a:r>
            <a:r>
              <a:rPr lang="en-US" sz="5400" b="1" dirty="0" smtClean="0">
                <a:latin typeface="Georgia" panose="02040502050405020303" pitchFamily="18" charset="0"/>
              </a:rPr>
              <a:t>Presentation</a:t>
            </a:r>
          </a:p>
          <a:p>
            <a:pPr algn="ctr"/>
            <a:r>
              <a:rPr lang="en-US" sz="2800" b="1" dirty="0" err="1" smtClean="0">
                <a:latin typeface="Georgia" panose="02040502050405020303" pitchFamily="18" charset="0"/>
              </a:rPr>
              <a:t>TxDOT</a:t>
            </a:r>
            <a:r>
              <a:rPr lang="en-US" sz="2800" b="1" dirty="0" smtClean="0">
                <a:latin typeface="Georgia" panose="02040502050405020303" pitchFamily="18" charset="0"/>
              </a:rPr>
              <a:t> Project </a:t>
            </a:r>
            <a:r>
              <a:rPr lang="en-US" sz="2800" b="1" dirty="0">
                <a:latin typeface="Georgia" panose="02040502050405020303" pitchFamily="18" charset="0"/>
              </a:rPr>
              <a:t>#5-9054-01</a:t>
            </a:r>
            <a:endParaRPr lang="en-US" sz="2800" b="1" dirty="0"/>
          </a:p>
        </p:txBody>
      </p:sp>
      <p:grpSp>
        <p:nvGrpSpPr>
          <p:cNvPr id="15" name="Group 14">
            <a:extLst>
              <a:ext uri="{FF2B5EF4-FFF2-40B4-BE49-F238E27FC236}">
                <a16:creationId xmlns:a16="http://schemas.microsoft.com/office/drawing/2014/main" id="{6660110D-F14F-4F2B-80D2-46060F4675D3}"/>
              </a:ext>
            </a:extLst>
          </p:cNvPr>
          <p:cNvGrpSpPr/>
          <p:nvPr/>
        </p:nvGrpSpPr>
        <p:grpSpPr>
          <a:xfrm>
            <a:off x="238288" y="2561958"/>
            <a:ext cx="4252157" cy="1754803"/>
            <a:chOff x="248120" y="2219537"/>
            <a:chExt cx="4252157" cy="1754803"/>
          </a:xfrm>
        </p:grpSpPr>
        <p:sp>
          <p:nvSpPr>
            <p:cNvPr id="8" name="Rectangle 7">
              <a:extLst>
                <a:ext uri="{FF2B5EF4-FFF2-40B4-BE49-F238E27FC236}">
                  <a16:creationId xmlns:a16="http://schemas.microsoft.com/office/drawing/2014/main" id="{EB5B58A5-F81B-419D-995D-ED1FBF035B14}"/>
                </a:ext>
              </a:extLst>
            </p:cNvPr>
            <p:cNvSpPr/>
            <p:nvPr/>
          </p:nvSpPr>
          <p:spPr>
            <a:xfrm>
              <a:off x="248120" y="2220014"/>
              <a:ext cx="3888634" cy="1754326"/>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David Maidment </a:t>
              </a:r>
            </a:p>
            <a:p>
              <a:r>
                <a:rPr lang="en-US" b="1" dirty="0">
                  <a:latin typeface="Times New Roman" panose="02020603050405020304" pitchFamily="18" charset="0"/>
                  <a:ea typeface="Times New Roman" panose="02020603050405020304" pitchFamily="18" charset="0"/>
                </a:rPr>
                <a:t>Paola Passalacqua </a:t>
              </a:r>
            </a:p>
            <a:p>
              <a:r>
                <a:rPr lang="en-US" b="1" dirty="0">
                  <a:latin typeface="Times New Roman" panose="02020603050405020304" pitchFamily="18" charset="0"/>
                  <a:ea typeface="Times New Roman" panose="02020603050405020304" pitchFamily="18" charset="0"/>
                </a:rPr>
                <a:t>Harry Evans</a:t>
              </a:r>
            </a:p>
            <a:p>
              <a:r>
                <a:rPr lang="en-US" i="1" dirty="0">
                  <a:latin typeface="Times New Roman" panose="02020603050405020304" pitchFamily="18" charset="0"/>
                  <a:ea typeface="Times New Roman" panose="02020603050405020304" pitchFamily="18" charset="0"/>
                </a:rPr>
                <a:t>Center for Water and the Environment, </a:t>
              </a:r>
            </a:p>
            <a:p>
              <a:r>
                <a:rPr lang="en-US" i="1" dirty="0">
                  <a:latin typeface="Times New Roman" panose="02020603050405020304" pitchFamily="18" charset="0"/>
                  <a:ea typeface="Times New Roman" panose="02020603050405020304" pitchFamily="18" charset="0"/>
                </a:rPr>
                <a:t>University of Texas at Austin </a:t>
              </a:r>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 </a:t>
              </a:r>
            </a:p>
          </p:txBody>
        </p:sp>
        <p:sp>
          <p:nvSpPr>
            <p:cNvPr id="10" name="Rectangle 9">
              <a:extLst>
                <a:ext uri="{FF2B5EF4-FFF2-40B4-BE49-F238E27FC236}">
                  <a16:creationId xmlns:a16="http://schemas.microsoft.com/office/drawing/2014/main" id="{31A7E7AF-A504-44EC-A09F-32495CBB93CA}"/>
                </a:ext>
              </a:extLst>
            </p:cNvPr>
            <p:cNvSpPr/>
            <p:nvPr/>
          </p:nvSpPr>
          <p:spPr>
            <a:xfrm>
              <a:off x="2487134" y="2219537"/>
              <a:ext cx="2013143" cy="646331"/>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David Arctur</a:t>
              </a:r>
            </a:p>
            <a:p>
              <a:r>
                <a:rPr lang="en-US" b="1" dirty="0">
                  <a:latin typeface="Times New Roman" panose="02020603050405020304" pitchFamily="18" charset="0"/>
                  <a:ea typeface="Times New Roman" panose="02020603050405020304" pitchFamily="18" charset="0"/>
                </a:rPr>
                <a:t>Leah </a:t>
              </a:r>
              <a:r>
                <a:rPr lang="en-US" b="1" dirty="0" err="1">
                  <a:latin typeface="Times New Roman" panose="02020603050405020304" pitchFamily="18" charset="0"/>
                  <a:ea typeface="Times New Roman" panose="02020603050405020304" pitchFamily="18" charset="0"/>
                </a:rPr>
                <a:t>Huling</a:t>
              </a:r>
              <a:endParaRPr lang="en-US" b="1" dirty="0">
                <a:latin typeface="Times New Roman" panose="02020603050405020304" pitchFamily="18" charset="0"/>
                <a:ea typeface="Times New Roman" panose="02020603050405020304" pitchFamily="18" charset="0"/>
              </a:endParaRPr>
            </a:p>
          </p:txBody>
        </p:sp>
      </p:grpSp>
      <p:cxnSp>
        <p:nvCxnSpPr>
          <p:cNvPr id="17" name="Straight Connector 16">
            <a:extLst>
              <a:ext uri="{FF2B5EF4-FFF2-40B4-BE49-F238E27FC236}">
                <a16:creationId xmlns:a16="http://schemas.microsoft.com/office/drawing/2014/main" id="{C9850828-B4EF-493C-9FB7-26C3A4ADBB79}"/>
              </a:ext>
            </a:extLst>
          </p:cNvPr>
          <p:cNvCxnSpPr/>
          <p:nvPr/>
        </p:nvCxnSpPr>
        <p:spPr bwMode="auto">
          <a:xfrm>
            <a:off x="4267200" y="2561958"/>
            <a:ext cx="0" cy="1459436"/>
          </a:xfrm>
          <a:prstGeom prst="line">
            <a:avLst/>
          </a:prstGeom>
          <a:ln>
            <a:solidFill>
              <a:schemeClr val="accent3">
                <a:lumMod val="75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8" name="Straight Connector 17">
            <a:extLst>
              <a:ext uri="{FF2B5EF4-FFF2-40B4-BE49-F238E27FC236}">
                <a16:creationId xmlns:a16="http://schemas.microsoft.com/office/drawing/2014/main" id="{A626C2D5-34E2-4400-9533-0C68DD19C40B}"/>
              </a:ext>
            </a:extLst>
          </p:cNvPr>
          <p:cNvCxnSpPr/>
          <p:nvPr/>
        </p:nvCxnSpPr>
        <p:spPr bwMode="auto">
          <a:xfrm>
            <a:off x="6995651" y="2561958"/>
            <a:ext cx="0" cy="1459436"/>
          </a:xfrm>
          <a:prstGeom prst="line">
            <a:avLst/>
          </a:prstGeom>
          <a:ln>
            <a:solidFill>
              <a:schemeClr val="accent3">
                <a:lumMod val="75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C31AECA8-4317-4315-A82E-83998359371D}"/>
              </a:ext>
            </a:extLst>
          </p:cNvPr>
          <p:cNvCxnSpPr/>
          <p:nvPr/>
        </p:nvCxnSpPr>
        <p:spPr bwMode="auto">
          <a:xfrm>
            <a:off x="9630697" y="2574576"/>
            <a:ext cx="0" cy="1459436"/>
          </a:xfrm>
          <a:prstGeom prst="line">
            <a:avLst/>
          </a:prstGeom>
          <a:ln>
            <a:solidFill>
              <a:schemeClr val="accent3">
                <a:lumMod val="75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52011567"/>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011311" y="1059424"/>
            <a:ext cx="8169377" cy="5341375"/>
          </a:xfrm>
          <a:prstGeom prst="rect">
            <a:avLst/>
          </a:prstGeom>
          <a:noFill/>
          <a:ln>
            <a:noFill/>
          </a:ln>
        </p:spPr>
      </p:pic>
      <p:sp>
        <p:nvSpPr>
          <p:cNvPr id="4" name="Title 1">
            <a:extLst>
              <a:ext uri="{FF2B5EF4-FFF2-40B4-BE49-F238E27FC236}">
                <a16:creationId xmlns:a16="http://schemas.microsoft.com/office/drawing/2014/main" id="{645C995E-2277-42D6-805E-EC6120655E1E}"/>
              </a:ext>
            </a:extLst>
          </p:cNvPr>
          <p:cNvSpPr txBox="1">
            <a:spLocks/>
          </p:cNvSpPr>
          <p:nvPr/>
        </p:nvSpPr>
        <p:spPr>
          <a:xfrm>
            <a:off x="314633" y="370424"/>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r>
              <a:rPr lang="en-US" dirty="0"/>
              <a:t>Measurement of Water Elevation and </a:t>
            </a:r>
            <a:r>
              <a:rPr lang="en-US" dirty="0" smtClean="0"/>
              <a:t>Velocity using Radar</a:t>
            </a:r>
            <a:endParaRPr lang="en-US" dirty="0"/>
          </a:p>
        </p:txBody>
      </p:sp>
      <p:pic>
        <p:nvPicPr>
          <p:cNvPr id="2" name="Picture 1"/>
          <p:cNvPicPr>
            <a:picLocks noChangeAspect="1"/>
          </p:cNvPicPr>
          <p:nvPr/>
        </p:nvPicPr>
        <p:blipFill>
          <a:blip r:embed="rId3"/>
          <a:stretch>
            <a:fillRect/>
          </a:stretch>
        </p:blipFill>
        <p:spPr>
          <a:xfrm>
            <a:off x="314633" y="1059424"/>
            <a:ext cx="2238375" cy="866775"/>
          </a:xfrm>
          <a:prstGeom prst="rect">
            <a:avLst/>
          </a:prstGeom>
          <a:ln w="3175">
            <a:solidFill>
              <a:schemeClr val="bg1">
                <a:lumMod val="65000"/>
              </a:schemeClr>
            </a:solidFill>
          </a:ln>
        </p:spPr>
      </p:pic>
      <p:pic>
        <p:nvPicPr>
          <p:cNvPr id="5" name="Picture 4"/>
          <p:cNvPicPr>
            <a:picLocks noChangeAspect="1"/>
          </p:cNvPicPr>
          <p:nvPr/>
        </p:nvPicPr>
        <p:blipFill>
          <a:blip r:embed="rId4"/>
          <a:stretch>
            <a:fillRect/>
          </a:stretch>
        </p:blipFill>
        <p:spPr>
          <a:xfrm>
            <a:off x="9499543" y="1059424"/>
            <a:ext cx="1771650" cy="1219200"/>
          </a:xfrm>
          <a:prstGeom prst="rect">
            <a:avLst/>
          </a:prstGeom>
          <a:ln w="3175">
            <a:solidFill>
              <a:schemeClr val="bg1">
                <a:lumMod val="65000"/>
              </a:schemeClr>
            </a:solidFill>
          </a:ln>
        </p:spPr>
      </p:pic>
      <p:sp>
        <p:nvSpPr>
          <p:cNvPr id="6" name="TextBox 5"/>
          <p:cNvSpPr txBox="1"/>
          <p:nvPr/>
        </p:nvSpPr>
        <p:spPr>
          <a:xfrm>
            <a:off x="10180688" y="2303717"/>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Peter </a:t>
            </a:r>
          </a:p>
          <a:p>
            <a:pPr algn="l" eaLnBrk="0" hangingPunct="0">
              <a:lnSpc>
                <a:spcPts val="1800"/>
              </a:lnSpc>
            </a:pPr>
            <a:r>
              <a:rPr lang="en-US" b="1" dirty="0" smtClean="0">
                <a:ea typeface="+mn-ea"/>
                <a:cs typeface="+mn-cs"/>
              </a:rPr>
              <a:t>Ward</a:t>
            </a:r>
          </a:p>
        </p:txBody>
      </p:sp>
      <p:sp>
        <p:nvSpPr>
          <p:cNvPr id="7" name="TextBox 6"/>
          <p:cNvSpPr txBox="1"/>
          <p:nvPr/>
        </p:nvSpPr>
        <p:spPr>
          <a:xfrm>
            <a:off x="976620" y="1978584"/>
            <a:ext cx="914400" cy="914400"/>
          </a:xfrm>
          <a:prstGeom prst="rect">
            <a:avLst/>
          </a:prstGeom>
          <a:noFill/>
          <a:effectLst/>
        </p:spPr>
        <p:txBody>
          <a:bodyPr wrap="none" lIns="0" tIns="0" rIns="0" bIns="0" rtlCol="0">
            <a:noAutofit/>
          </a:bodyPr>
          <a:lstStyle/>
          <a:p>
            <a:pPr algn="r" eaLnBrk="0" hangingPunct="0">
              <a:lnSpc>
                <a:spcPts val="1800"/>
              </a:lnSpc>
            </a:pPr>
            <a:r>
              <a:rPr lang="en-US" b="1" dirty="0" smtClean="0">
                <a:ea typeface="+mn-ea"/>
                <a:cs typeface="+mn-cs"/>
              </a:rPr>
              <a:t>Wolfram &amp;</a:t>
            </a:r>
          </a:p>
          <a:p>
            <a:pPr algn="r" eaLnBrk="0" hangingPunct="0">
              <a:lnSpc>
                <a:spcPts val="1800"/>
              </a:lnSpc>
            </a:pPr>
            <a:r>
              <a:rPr lang="en-US" b="1" dirty="0" smtClean="0">
                <a:ea typeface="+mn-ea"/>
                <a:cs typeface="+mn-cs"/>
              </a:rPr>
              <a:t>Christoph</a:t>
            </a:r>
          </a:p>
          <a:p>
            <a:pPr algn="r" eaLnBrk="0" hangingPunct="0">
              <a:lnSpc>
                <a:spcPts val="1800"/>
              </a:lnSpc>
            </a:pPr>
            <a:r>
              <a:rPr lang="en-US" b="1" dirty="0" err="1" smtClean="0">
                <a:ea typeface="+mn-ea"/>
                <a:cs typeface="+mn-cs"/>
              </a:rPr>
              <a:t>Sommer</a:t>
            </a:r>
            <a:endParaRPr lang="en-US" b="1" dirty="0" smtClean="0">
              <a:ea typeface="+mn-ea"/>
              <a:cs typeface="+mn-cs"/>
            </a:endParaRPr>
          </a:p>
        </p:txBody>
      </p:sp>
    </p:spTree>
    <p:extLst>
      <p:ext uri="{BB962C8B-B14F-4D97-AF65-F5344CB8AC3E}">
        <p14:creationId xmlns:p14="http://schemas.microsoft.com/office/powerpoint/2010/main" val="179738009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249412" y="835743"/>
            <a:ext cx="9930581" cy="5702708"/>
          </a:xfrm>
          <a:prstGeom prst="rect">
            <a:avLst/>
          </a:prstGeom>
          <a:noFill/>
          <a:ln w="3175">
            <a:solidFill>
              <a:schemeClr val="bg1">
                <a:lumMod val="65000"/>
              </a:schemeClr>
            </a:solidFill>
          </a:ln>
        </p:spPr>
      </p:pic>
      <p:sp>
        <p:nvSpPr>
          <p:cNvPr id="4" name="Title 1">
            <a:extLst>
              <a:ext uri="{FF2B5EF4-FFF2-40B4-BE49-F238E27FC236}">
                <a16:creationId xmlns:a16="http://schemas.microsoft.com/office/drawing/2014/main" id="{4A976B02-8162-451B-A3F7-2994347D810A}"/>
              </a:ext>
            </a:extLst>
          </p:cNvPr>
          <p:cNvSpPr txBox="1">
            <a:spLocks/>
          </p:cNvSpPr>
          <p:nvPr/>
        </p:nvSpPr>
        <p:spPr>
          <a:xfrm>
            <a:off x="181629" y="204964"/>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r>
              <a:rPr lang="en-US" dirty="0"/>
              <a:t>Procedure for Computing Discharge</a:t>
            </a:r>
          </a:p>
        </p:txBody>
      </p:sp>
      <p:sp>
        <p:nvSpPr>
          <p:cNvPr id="2" name="Rectangle 1"/>
          <p:cNvSpPr/>
          <p:nvPr/>
        </p:nvSpPr>
        <p:spPr bwMode="auto">
          <a:xfrm>
            <a:off x="7647709" y="1330036"/>
            <a:ext cx="3358342" cy="1895302"/>
          </a:xfrm>
          <a:prstGeom prst="rect">
            <a:avLst/>
          </a:prstGeom>
          <a:solidFill>
            <a:schemeClr val="bg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TextBox 4"/>
          <p:cNvSpPr txBox="1"/>
          <p:nvPr/>
        </p:nvSpPr>
        <p:spPr>
          <a:xfrm>
            <a:off x="7614458" y="1612669"/>
            <a:ext cx="914400" cy="914400"/>
          </a:xfrm>
          <a:prstGeom prst="rect">
            <a:avLst/>
          </a:prstGeom>
          <a:noFill/>
          <a:effectLst/>
        </p:spPr>
        <p:txBody>
          <a:bodyPr wrap="none" lIns="0" tIns="0" rIns="0" bIns="0" rtlCol="0">
            <a:noAutofit/>
          </a:bodyPr>
          <a:lstStyle/>
          <a:p>
            <a:pPr algn="l" eaLnBrk="0" hangingPunct="0">
              <a:lnSpc>
                <a:spcPts val="1600"/>
              </a:lnSpc>
            </a:pPr>
            <a:r>
              <a:rPr lang="en-US" b="1" dirty="0" smtClean="0">
                <a:ea typeface="+mn-ea"/>
                <a:cs typeface="+mn-cs"/>
              </a:rPr>
              <a:t>Specified at installation</a:t>
            </a:r>
          </a:p>
          <a:p>
            <a:pPr algn="l" eaLnBrk="0" hangingPunct="0">
              <a:lnSpc>
                <a:spcPts val="1600"/>
              </a:lnSpc>
            </a:pPr>
            <a:endParaRPr lang="en-US" b="1" dirty="0" smtClean="0">
              <a:ea typeface="+mn-ea"/>
              <a:cs typeface="+mn-cs"/>
            </a:endParaRPr>
          </a:p>
          <a:p>
            <a:pPr algn="l" eaLnBrk="0" hangingPunct="0">
              <a:lnSpc>
                <a:spcPts val="1600"/>
              </a:lnSpc>
            </a:pPr>
            <a:endParaRPr lang="en-US" b="1" dirty="0"/>
          </a:p>
          <a:p>
            <a:pPr algn="l" eaLnBrk="0" hangingPunct="0">
              <a:lnSpc>
                <a:spcPts val="1600"/>
              </a:lnSpc>
            </a:pPr>
            <a:r>
              <a:rPr lang="en-US" b="1" dirty="0" smtClean="0"/>
              <a:t>Measured by gage</a:t>
            </a:r>
            <a:br>
              <a:rPr lang="en-US" b="1" dirty="0" smtClean="0"/>
            </a:br>
            <a:endParaRPr lang="en-US" b="1" dirty="0" smtClean="0"/>
          </a:p>
          <a:p>
            <a:pPr algn="l" eaLnBrk="0" hangingPunct="0">
              <a:lnSpc>
                <a:spcPts val="1600"/>
              </a:lnSpc>
            </a:pPr>
            <a:endParaRPr lang="en-US" b="1" dirty="0">
              <a:ea typeface="+mn-ea"/>
              <a:cs typeface="+mn-cs"/>
            </a:endParaRPr>
          </a:p>
          <a:p>
            <a:pPr algn="l" eaLnBrk="0" hangingPunct="0">
              <a:lnSpc>
                <a:spcPts val="1600"/>
              </a:lnSpc>
            </a:pPr>
            <a:r>
              <a:rPr lang="en-US" b="1" dirty="0" smtClean="0"/>
              <a:t>Computed in Kisters cloud</a:t>
            </a:r>
            <a:endParaRPr lang="en-US" b="1" dirty="0" smtClean="0">
              <a:ea typeface="+mn-ea"/>
              <a:cs typeface="+mn-cs"/>
            </a:endParaRPr>
          </a:p>
        </p:txBody>
      </p:sp>
      <p:sp>
        <p:nvSpPr>
          <p:cNvPr id="6" name="TextBox 5"/>
          <p:cNvSpPr txBox="1"/>
          <p:nvPr/>
        </p:nvSpPr>
        <p:spPr>
          <a:xfrm>
            <a:off x="7847215" y="5519651"/>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Credit: Matt </a:t>
            </a:r>
            <a:r>
              <a:rPr lang="en-US" b="1" dirty="0" err="1" smtClean="0">
                <a:ea typeface="+mn-ea"/>
                <a:cs typeface="+mn-cs"/>
              </a:rPr>
              <a:t>Ables</a:t>
            </a:r>
            <a:r>
              <a:rPr lang="en-US" b="1" dirty="0" smtClean="0">
                <a:ea typeface="+mn-ea"/>
                <a:cs typeface="+mn-cs"/>
              </a:rPr>
              <a:t>, Kisters</a:t>
            </a:r>
          </a:p>
        </p:txBody>
      </p:sp>
    </p:spTree>
    <p:extLst>
      <p:ext uri="{BB962C8B-B14F-4D97-AF65-F5344CB8AC3E}">
        <p14:creationId xmlns:p14="http://schemas.microsoft.com/office/powerpoint/2010/main" val="297487155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479140" y="888179"/>
            <a:ext cx="9233720" cy="5492955"/>
          </a:xfrm>
          <a:prstGeom prst="rect">
            <a:avLst/>
          </a:prstGeom>
          <a:noFill/>
          <a:ln w="3175">
            <a:solidFill>
              <a:schemeClr val="bg1">
                <a:lumMod val="65000"/>
              </a:schemeClr>
            </a:solidFill>
          </a:ln>
        </p:spPr>
      </p:pic>
      <p:sp>
        <p:nvSpPr>
          <p:cNvPr id="4" name="Title 1">
            <a:extLst>
              <a:ext uri="{FF2B5EF4-FFF2-40B4-BE49-F238E27FC236}">
                <a16:creationId xmlns:a16="http://schemas.microsoft.com/office/drawing/2014/main" id="{3E34D937-9408-435F-B1A8-50EE449A530F}"/>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r>
              <a:rPr lang="en-US" dirty="0"/>
              <a:t>Specification of River Cross-Section</a:t>
            </a:r>
          </a:p>
        </p:txBody>
      </p:sp>
    </p:spTree>
    <p:extLst>
      <p:ext uri="{BB962C8B-B14F-4D97-AF65-F5344CB8AC3E}">
        <p14:creationId xmlns:p14="http://schemas.microsoft.com/office/powerpoint/2010/main" val="3668186049"/>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41300" y="1356427"/>
            <a:ext cx="11950700" cy="4546600"/>
          </a:xfrm>
          <a:prstGeom prst="rect">
            <a:avLst/>
          </a:prstGeom>
          <a:noFill/>
          <a:ln>
            <a:noFill/>
          </a:ln>
        </p:spPr>
      </p:pic>
      <p:sp>
        <p:nvSpPr>
          <p:cNvPr id="4" name="TextBox 3"/>
          <p:cNvSpPr txBox="1"/>
          <p:nvPr/>
        </p:nvSpPr>
        <p:spPr>
          <a:xfrm>
            <a:off x="2352368" y="6155067"/>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a:ea typeface="+mn-ea"/>
                <a:cs typeface="+mn-cs"/>
              </a:rPr>
              <a:t>Very close agreement between LIDAR and GPS surveying</a:t>
            </a:r>
          </a:p>
        </p:txBody>
      </p:sp>
      <p:sp>
        <p:nvSpPr>
          <p:cNvPr id="6" name="Title 1"/>
          <p:cNvSpPr>
            <a:spLocks noGrp="1"/>
          </p:cNvSpPr>
          <p:nvPr>
            <p:ph type="title"/>
          </p:nvPr>
        </p:nvSpPr>
        <p:spPr>
          <a:xfrm>
            <a:off x="953730" y="190781"/>
            <a:ext cx="10731259" cy="484632"/>
          </a:xfrm>
        </p:spPr>
        <p:txBody>
          <a:bodyPr>
            <a:normAutofit fontScale="90000"/>
          </a:bodyPr>
          <a:lstStyle/>
          <a:p>
            <a:pPr algn="ctr"/>
            <a:r>
              <a:rPr lang="en-US" sz="3600" dirty="0" smtClean="0"/>
              <a:t>LIDAR </a:t>
            </a:r>
            <a:r>
              <a:rPr lang="en-US" sz="3600" dirty="0"/>
              <a:t>DEM, and LIDAR Point Cloud on Bridge</a:t>
            </a:r>
            <a:br>
              <a:rPr lang="en-US" sz="3600" dirty="0"/>
            </a:br>
            <a:r>
              <a:rPr lang="en-US" sz="3100" dirty="0"/>
              <a:t>Used to characterize </a:t>
            </a:r>
            <a:r>
              <a:rPr lang="en-US" sz="3100" dirty="0" smtClean="0"/>
              <a:t>cross-section </a:t>
            </a:r>
            <a:r>
              <a:rPr lang="en-US" sz="3100" dirty="0"/>
              <a:t>profiles at site</a:t>
            </a:r>
          </a:p>
        </p:txBody>
      </p:sp>
    </p:spTree>
    <p:extLst>
      <p:ext uri="{BB962C8B-B14F-4D97-AF65-F5344CB8AC3E}">
        <p14:creationId xmlns:p14="http://schemas.microsoft.com/office/powerpoint/2010/main" val="2147933947"/>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717" y="185928"/>
            <a:ext cx="9750655" cy="484632"/>
          </a:xfrm>
        </p:spPr>
        <p:txBody>
          <a:bodyPr/>
          <a:lstStyle/>
          <a:p>
            <a:pPr algn="ctr"/>
            <a:r>
              <a:rPr lang="en-US" dirty="0"/>
              <a:t>Acoustic Doppler Profiler Measurement </a:t>
            </a:r>
            <a:br>
              <a:rPr lang="en-US" dirty="0"/>
            </a:br>
            <a:r>
              <a:rPr lang="en-US" sz="2400" dirty="0"/>
              <a:t>For Rivers with Permanent Water: All Sites on I-10 East of Houston</a:t>
            </a: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660401" y="1319530"/>
            <a:ext cx="5156199" cy="3409950"/>
          </a:xfrm>
          <a:prstGeom prst="rect">
            <a:avLst/>
          </a:prstGeom>
          <a:noFill/>
          <a:ln w="9525">
            <a:solidFill>
              <a:sysClr val="windowText" lastClr="000000">
                <a:lumMod val="100000"/>
                <a:lumOff val="0"/>
              </a:sysClr>
            </a:solidFill>
            <a:miter lim="800000"/>
            <a:headEnd/>
            <a:tailEnd/>
          </a:ln>
        </p:spPr>
      </p:pic>
      <p:pic>
        <p:nvPicPr>
          <p:cNvPr id="4" name="Picture 3"/>
          <p:cNvPicPr/>
          <p:nvPr/>
        </p:nvPicPr>
        <p:blipFill>
          <a:blip r:embed="rId3">
            <a:extLst>
              <a:ext uri="{28A0092B-C50C-407E-A947-70E740481C1C}">
                <a14:useLocalDpi xmlns:a14="http://schemas.microsoft.com/office/drawing/2010/main" val="0"/>
              </a:ext>
            </a:extLst>
          </a:blip>
          <a:srcRect l="7852" t="6798" r="6410" b="12073"/>
          <a:stretch>
            <a:fillRect/>
          </a:stretch>
        </p:blipFill>
        <p:spPr bwMode="auto">
          <a:xfrm>
            <a:off x="6088062" y="1319530"/>
            <a:ext cx="5095875" cy="3409950"/>
          </a:xfrm>
          <a:prstGeom prst="rect">
            <a:avLst/>
          </a:prstGeom>
          <a:noFill/>
          <a:ln w="9525">
            <a:solidFill>
              <a:sysClr val="windowText" lastClr="000000">
                <a:lumMod val="100000"/>
                <a:lumOff val="0"/>
              </a:sysClr>
            </a:solidFill>
            <a:miter lim="800000"/>
            <a:headEnd/>
            <a:tailEnd/>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032756"/>
            <a:ext cx="7708900" cy="1484122"/>
          </a:xfrm>
          <a:prstGeom prst="rect">
            <a:avLst/>
          </a:prstGeom>
          <a:noFill/>
          <a:ln>
            <a:noFill/>
          </a:ln>
        </p:spPr>
      </p:pic>
      <p:sp>
        <p:nvSpPr>
          <p:cNvPr id="6" name="TextBox 5"/>
          <p:cNvSpPr txBox="1"/>
          <p:nvPr/>
        </p:nvSpPr>
        <p:spPr>
          <a:xfrm>
            <a:off x="10207856" y="5515356"/>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a:ea typeface="+mn-ea"/>
                <a:cs typeface="+mn-cs"/>
              </a:rPr>
              <a:t>Measures Depth </a:t>
            </a:r>
          </a:p>
          <a:p>
            <a:pPr algn="ctr" eaLnBrk="0" hangingPunct="0">
              <a:lnSpc>
                <a:spcPts val="1800"/>
              </a:lnSpc>
            </a:pPr>
            <a:r>
              <a:rPr lang="en-US" sz="2000" b="1" dirty="0">
                <a:ea typeface="+mn-ea"/>
                <a:cs typeface="+mn-cs"/>
              </a:rPr>
              <a:t>and Velocity</a:t>
            </a:r>
          </a:p>
        </p:txBody>
      </p:sp>
      <p:pic>
        <p:nvPicPr>
          <p:cNvPr id="7" name="Picture 6"/>
          <p:cNvPicPr>
            <a:picLocks noChangeAspect="1"/>
          </p:cNvPicPr>
          <p:nvPr/>
        </p:nvPicPr>
        <p:blipFill>
          <a:blip r:embed="rId5"/>
          <a:stretch>
            <a:fillRect/>
          </a:stretch>
        </p:blipFill>
        <p:spPr>
          <a:xfrm>
            <a:off x="660401" y="3996055"/>
            <a:ext cx="2952750" cy="733425"/>
          </a:xfrm>
          <a:prstGeom prst="rect">
            <a:avLst/>
          </a:prstGeom>
        </p:spPr>
      </p:pic>
      <p:sp>
        <p:nvSpPr>
          <p:cNvPr id="8" name="TextBox 7"/>
          <p:cNvSpPr txBox="1"/>
          <p:nvPr/>
        </p:nvSpPr>
        <p:spPr>
          <a:xfrm>
            <a:off x="647701" y="4784217"/>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t>Credit: Barney Austin, Annabeth McCall, Tim Osting, Aqua Strategies</a:t>
            </a:r>
          </a:p>
        </p:txBody>
      </p:sp>
    </p:spTree>
    <p:extLst>
      <p:ext uri="{BB962C8B-B14F-4D97-AF65-F5344CB8AC3E}">
        <p14:creationId xmlns:p14="http://schemas.microsoft.com/office/powerpoint/2010/main" val="398202785"/>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590" y="240890"/>
            <a:ext cx="9750655" cy="484632"/>
          </a:xfrm>
        </p:spPr>
        <p:txBody>
          <a:bodyPr>
            <a:noAutofit/>
          </a:bodyPr>
          <a:lstStyle/>
          <a:p>
            <a:pPr algn="ctr"/>
            <a:r>
              <a:rPr lang="en-US" sz="3200" dirty="0"/>
              <a:t>Stream Cross-Section and Road Profile</a:t>
            </a:r>
            <a:br>
              <a:rPr lang="en-US" sz="3200" dirty="0"/>
            </a:br>
            <a:r>
              <a:rPr lang="en-US" sz="2400" dirty="0"/>
              <a:t>Developed from LIDAR and sonar measurement</a:t>
            </a:r>
          </a:p>
        </p:txBody>
      </p:sp>
      <p:grpSp>
        <p:nvGrpSpPr>
          <p:cNvPr id="10" name="Group 9"/>
          <p:cNvGrpSpPr/>
          <p:nvPr/>
        </p:nvGrpSpPr>
        <p:grpSpPr>
          <a:xfrm>
            <a:off x="838200" y="1535503"/>
            <a:ext cx="10669437" cy="4951562"/>
            <a:chOff x="838200" y="1535503"/>
            <a:chExt cx="10669437" cy="4951562"/>
          </a:xfrm>
        </p:grpSpPr>
        <p:graphicFrame>
          <p:nvGraphicFramePr>
            <p:cNvPr id="9" name="Chart 8"/>
            <p:cNvGraphicFramePr>
              <a:graphicFrameLocks/>
            </p:cNvGraphicFramePr>
            <p:nvPr/>
          </p:nvGraphicFramePr>
          <p:xfrm>
            <a:off x="838200" y="1535503"/>
            <a:ext cx="10669437" cy="4951562"/>
          </p:xfrm>
          <a:graphic>
            <a:graphicData uri="http://schemas.openxmlformats.org/drawingml/2006/chart">
              <c:chart xmlns:c="http://schemas.openxmlformats.org/drawingml/2006/chart" xmlns:r="http://schemas.openxmlformats.org/officeDocument/2006/relationships" r:id="rId2"/>
            </a:graphicData>
          </a:graphic>
        </p:graphicFrame>
        <p:sp>
          <p:nvSpPr>
            <p:cNvPr id="8" name="Isosceles Triangle 7"/>
            <p:cNvSpPr/>
            <p:nvPr/>
          </p:nvSpPr>
          <p:spPr>
            <a:xfrm flipV="1">
              <a:off x="4940063" y="4593566"/>
              <a:ext cx="172529" cy="120770"/>
            </a:xfrm>
            <a:prstGeom prst="triangl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ＭＳ Ｐゴシック"/>
              </a:endParaRPr>
            </a:p>
          </p:txBody>
        </p:sp>
      </p:grpSp>
      <p:sp>
        <p:nvSpPr>
          <p:cNvPr id="7" name="TextBox 6"/>
          <p:cNvSpPr txBox="1"/>
          <p:nvPr/>
        </p:nvSpPr>
        <p:spPr>
          <a:xfrm>
            <a:off x="6701246" y="4468483"/>
            <a:ext cx="2960339" cy="369332"/>
          </a:xfrm>
          <a:prstGeom prst="rect">
            <a:avLst/>
          </a:prstGeom>
          <a:solidFill>
            <a:schemeClr val="bg1"/>
          </a:solidFill>
          <a:ln w="3175">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Standing water at sea level</a:t>
            </a:r>
          </a:p>
        </p:txBody>
      </p:sp>
      <p:sp>
        <p:nvSpPr>
          <p:cNvPr id="3" name="TextBox 2"/>
          <p:cNvSpPr txBox="1"/>
          <p:nvPr/>
        </p:nvSpPr>
        <p:spPr>
          <a:xfrm>
            <a:off x="7581900" y="3658502"/>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LIDAR</a:t>
            </a:r>
          </a:p>
        </p:txBody>
      </p:sp>
      <p:cxnSp>
        <p:nvCxnSpPr>
          <p:cNvPr id="5" name="Straight Arrow Connector 4"/>
          <p:cNvCxnSpPr/>
          <p:nvPr/>
        </p:nvCxnSpPr>
        <p:spPr bwMode="auto">
          <a:xfrm flipH="1">
            <a:off x="6908800" y="3747402"/>
            <a:ext cx="596900" cy="0"/>
          </a:xfrm>
          <a:prstGeom prst="straightConnector1">
            <a:avLst/>
          </a:prstGeom>
          <a:noFill/>
          <a:ln w="19050" cap="flat" cmpd="sng" algn="ctr">
            <a:solidFill>
              <a:schemeClr val="tx2"/>
            </a:solidFill>
            <a:prstDash val="solid"/>
            <a:round/>
            <a:headEnd type="none" w="med" len="med"/>
            <a:tailEnd type="triangle"/>
          </a:ln>
          <a:effectLst/>
        </p:spPr>
      </p:cxnSp>
      <p:cxnSp>
        <p:nvCxnSpPr>
          <p:cNvPr id="11" name="Straight Arrow Connector 10"/>
          <p:cNvCxnSpPr/>
          <p:nvPr/>
        </p:nvCxnSpPr>
        <p:spPr bwMode="auto">
          <a:xfrm flipH="1" flipV="1">
            <a:off x="7366000" y="2667000"/>
            <a:ext cx="139700" cy="1080402"/>
          </a:xfrm>
          <a:prstGeom prst="straightConnector1">
            <a:avLst/>
          </a:prstGeom>
          <a:noFill/>
          <a:ln w="19050" cap="flat" cmpd="sng" algn="ctr">
            <a:solidFill>
              <a:schemeClr val="tx2"/>
            </a:solidFill>
            <a:prstDash val="solid"/>
            <a:round/>
            <a:headEnd type="none" w="med" len="med"/>
            <a:tailEnd type="triangle"/>
          </a:ln>
          <a:effectLst/>
        </p:spPr>
      </p:cxnSp>
      <p:sp>
        <p:nvSpPr>
          <p:cNvPr id="14" name="TextBox 13"/>
          <p:cNvSpPr txBox="1"/>
          <p:nvPr/>
        </p:nvSpPr>
        <p:spPr>
          <a:xfrm>
            <a:off x="6667500" y="5476005"/>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Sonar (ADCP)</a:t>
            </a:r>
          </a:p>
        </p:txBody>
      </p:sp>
      <p:cxnSp>
        <p:nvCxnSpPr>
          <p:cNvPr id="16" name="Straight Arrow Connector 15"/>
          <p:cNvCxnSpPr/>
          <p:nvPr/>
        </p:nvCxnSpPr>
        <p:spPr bwMode="auto">
          <a:xfrm flipH="1" flipV="1">
            <a:off x="6172917" y="5293982"/>
            <a:ext cx="380283" cy="264913"/>
          </a:xfrm>
          <a:prstGeom prst="straightConnector1">
            <a:avLst/>
          </a:prstGeom>
          <a:noFill/>
          <a:ln w="19050"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1131446605"/>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394530" y="1194532"/>
            <a:ext cx="9765082" cy="5525800"/>
          </a:xfrm>
          <a:prstGeom prst="rect">
            <a:avLst/>
          </a:prstGeom>
          <a:ln w="3175">
            <a:solidFill>
              <a:schemeClr val="bg1">
                <a:lumMod val="65000"/>
              </a:schemeClr>
            </a:solidFill>
          </a:ln>
        </p:spPr>
      </p:pic>
      <p:sp>
        <p:nvSpPr>
          <p:cNvPr id="4" name="Rectangle 3"/>
          <p:cNvSpPr/>
          <p:nvPr/>
        </p:nvSpPr>
        <p:spPr>
          <a:xfrm>
            <a:off x="5008134" y="622300"/>
            <a:ext cx="2719206" cy="400110"/>
          </a:xfrm>
          <a:prstGeom prst="rect">
            <a:avLst/>
          </a:prstGeom>
        </p:spPr>
        <p:txBody>
          <a:bodyPr wrap="none">
            <a:spAutoFit/>
          </a:bodyPr>
          <a:lstStyle/>
          <a:p>
            <a:r>
              <a:rPr lang="en-US" sz="2000" b="1" u="sng" dirty="0">
                <a:solidFill>
                  <a:srgbClr val="0563C1"/>
                </a:solidFill>
                <a:latin typeface="Times New Roman" panose="02020603050405020304" pitchFamily="18" charset="0"/>
                <a:ea typeface="Times New Roman" panose="02020603050405020304" pitchFamily="18" charset="0"/>
                <a:hlinkClick r:id="rId3"/>
              </a:rPr>
              <a:t>https://arcg.is/0WqTS0</a:t>
            </a:r>
            <a:endParaRPr lang="en-US" sz="2000" b="1" dirty="0"/>
          </a:p>
        </p:txBody>
      </p:sp>
      <p:sp>
        <p:nvSpPr>
          <p:cNvPr id="5" name="Title 1">
            <a:extLst>
              <a:ext uri="{FF2B5EF4-FFF2-40B4-BE49-F238E27FC236}">
                <a16:creationId xmlns:a16="http://schemas.microsoft.com/office/drawing/2014/main" id="{C9441979-A87F-43E2-9F74-9B9B5E6BBF56}"/>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r>
              <a:rPr lang="en-US" dirty="0"/>
              <a:t>ArcGIS </a:t>
            </a:r>
            <a:r>
              <a:rPr lang="en-US" dirty="0" err="1"/>
              <a:t>StoryMap</a:t>
            </a:r>
            <a:r>
              <a:rPr lang="en-US" dirty="0"/>
              <a:t> for Site Characterization</a:t>
            </a:r>
          </a:p>
        </p:txBody>
      </p:sp>
      <p:sp>
        <p:nvSpPr>
          <p:cNvPr id="2" name="TextBox 1"/>
          <p:cNvSpPr txBox="1"/>
          <p:nvPr/>
        </p:nvSpPr>
        <p:spPr>
          <a:xfrm>
            <a:off x="480130" y="854165"/>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t>Credit: David Arctur, CWE</a:t>
            </a:r>
          </a:p>
        </p:txBody>
      </p:sp>
    </p:spTree>
    <p:extLst>
      <p:ext uri="{BB962C8B-B14F-4D97-AF65-F5344CB8AC3E}">
        <p14:creationId xmlns:p14="http://schemas.microsoft.com/office/powerpoint/2010/main" val="64121992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457200"/>
            <a:ext cx="10888718" cy="484632"/>
          </a:xfrm>
        </p:spPr>
        <p:txBody>
          <a:bodyPr/>
          <a:lstStyle/>
          <a:p>
            <a:r>
              <a:rPr lang="en-US" dirty="0" smtClean="0"/>
              <a:t>Findings and Recommendation: LIDAR for Site Characterization</a:t>
            </a:r>
            <a:endParaRPr lang="en-US" dirty="0"/>
          </a:p>
        </p:txBody>
      </p:sp>
      <p:sp>
        <p:nvSpPr>
          <p:cNvPr id="4" name="TextBox 3"/>
          <p:cNvSpPr txBox="1"/>
          <p:nvPr/>
        </p:nvSpPr>
        <p:spPr>
          <a:xfrm>
            <a:off x="914401" y="941832"/>
            <a:ext cx="914400" cy="914400"/>
          </a:xfrm>
          <a:prstGeom prst="rect">
            <a:avLst/>
          </a:prstGeom>
          <a:noFill/>
          <a:effectLst/>
        </p:spPr>
        <p:txBody>
          <a:bodyPr wrap="none" lIns="0" tIns="0" rIns="0" bIns="0" rtlCol="0">
            <a:noAutofit/>
          </a:bodyPr>
          <a:lstStyle/>
          <a:p>
            <a:pPr algn="l" eaLnBrk="0" hangingPunct="0">
              <a:lnSpc>
                <a:spcPts val="2400"/>
              </a:lnSpc>
            </a:pPr>
            <a:endParaRPr lang="en-US" sz="2400" b="1" dirty="0" smtClean="0">
              <a:solidFill>
                <a:srgbClr val="0070C0"/>
              </a:solidFill>
              <a:ea typeface="+mn-ea"/>
              <a:cs typeface="+mn-cs"/>
            </a:endParaRPr>
          </a:p>
          <a:p>
            <a:pPr marL="285750" indent="-285750" algn="l" eaLnBrk="0" hangingPunct="0">
              <a:lnSpc>
                <a:spcPts val="2400"/>
              </a:lnSpc>
              <a:buFont typeface="Arial" panose="020B0604020202020204" pitchFamily="34" charset="0"/>
              <a:buChar char="•"/>
            </a:pPr>
            <a:r>
              <a:rPr lang="en-US" sz="2400" b="1" dirty="0" smtClean="0">
                <a:solidFill>
                  <a:srgbClr val="0070C0"/>
                </a:solidFill>
                <a:ea typeface="+mn-ea"/>
                <a:cs typeface="+mn-cs"/>
              </a:rPr>
              <a:t>Texas new 1m LIDAR data are very accurate</a:t>
            </a:r>
          </a:p>
          <a:p>
            <a:pPr marL="285750" indent="-285750" algn="l" eaLnBrk="0" hangingPunct="0">
              <a:lnSpc>
                <a:spcPts val="2400"/>
              </a:lnSpc>
              <a:buFont typeface="Arial" panose="020B0604020202020204" pitchFamily="34" charset="0"/>
              <a:buChar char="•"/>
            </a:pPr>
            <a:endParaRPr lang="en-US" sz="2400" b="1" dirty="0" smtClean="0">
              <a:ea typeface="+mn-ea"/>
              <a:cs typeface="+mn-cs"/>
            </a:endParaRPr>
          </a:p>
          <a:p>
            <a:pPr marL="285750" indent="-285750" eaLnBrk="0" hangingPunct="0">
              <a:lnSpc>
                <a:spcPts val="2400"/>
              </a:lnSpc>
              <a:buFont typeface="Arial" panose="020B0604020202020204" pitchFamily="34" charset="0"/>
              <a:buChar char="•"/>
            </a:pPr>
            <a:r>
              <a:rPr lang="en-US" sz="2400" b="1" dirty="0" smtClean="0"/>
              <a:t>Can be used for 3D characterization of road and stream profiles</a:t>
            </a:r>
          </a:p>
          <a:p>
            <a:pPr marL="285750" indent="-285750" eaLnBrk="0" hangingPunct="0">
              <a:lnSpc>
                <a:spcPts val="2400"/>
              </a:lnSpc>
              <a:buFont typeface="Arial" panose="020B0604020202020204" pitchFamily="34" charset="0"/>
              <a:buChar char="•"/>
            </a:pPr>
            <a:endParaRPr lang="en-US" sz="2400" b="1" dirty="0"/>
          </a:p>
          <a:p>
            <a:pPr marL="285750" indent="-285750" eaLnBrk="0" hangingPunct="0">
              <a:lnSpc>
                <a:spcPts val="2400"/>
              </a:lnSpc>
              <a:buFont typeface="Arial" panose="020B0604020202020204" pitchFamily="34" charset="0"/>
              <a:buChar char="•"/>
            </a:pPr>
            <a:r>
              <a:rPr lang="en-US" sz="2400" b="1" dirty="0" smtClean="0"/>
              <a:t>GPS Survey of gage location in (</a:t>
            </a:r>
            <a:r>
              <a:rPr lang="en-US" sz="2400" b="1" dirty="0" err="1" smtClean="0"/>
              <a:t>x,y,z</a:t>
            </a:r>
            <a:r>
              <a:rPr lang="en-US" sz="2400" b="1" dirty="0" smtClean="0"/>
              <a:t>) is critical</a:t>
            </a:r>
          </a:p>
          <a:p>
            <a:pPr marL="285750" indent="-285750" eaLnBrk="0" hangingPunct="0">
              <a:lnSpc>
                <a:spcPts val="2400"/>
              </a:lnSpc>
              <a:buFont typeface="Arial" panose="020B0604020202020204" pitchFamily="34" charset="0"/>
              <a:buChar char="•"/>
            </a:pPr>
            <a:endParaRPr lang="en-US" sz="2400" b="1" dirty="0"/>
          </a:p>
          <a:p>
            <a:pPr marL="285750" indent="-285750" eaLnBrk="0" hangingPunct="0">
              <a:lnSpc>
                <a:spcPts val="2400"/>
              </a:lnSpc>
              <a:buFont typeface="Arial" panose="020B0604020202020204" pitchFamily="34" charset="0"/>
              <a:buChar char="•"/>
            </a:pPr>
            <a:r>
              <a:rPr lang="en-US" sz="2400" b="1" dirty="0" smtClean="0"/>
              <a:t>All gages east of Houston on I-10 have stream bed below sea level</a:t>
            </a:r>
            <a:endParaRPr lang="en-US" sz="2400" b="1" dirty="0"/>
          </a:p>
          <a:p>
            <a:pPr algn="l" eaLnBrk="0" hangingPunct="0">
              <a:lnSpc>
                <a:spcPts val="2400"/>
              </a:lnSpc>
            </a:pPr>
            <a:endParaRPr lang="en-US" sz="2400" b="1" dirty="0"/>
          </a:p>
          <a:p>
            <a:pPr marL="285750" indent="-285750" algn="l" eaLnBrk="0" hangingPunct="0">
              <a:lnSpc>
                <a:spcPts val="2400"/>
              </a:lnSpc>
              <a:buFont typeface="Arial" panose="020B0604020202020204" pitchFamily="34" charset="0"/>
              <a:buChar char="•"/>
            </a:pPr>
            <a:r>
              <a:rPr lang="en-US" sz="2400" b="1" dirty="0" smtClean="0"/>
              <a:t>Supplement LIDAR with ADCP</a:t>
            </a:r>
          </a:p>
          <a:p>
            <a:pPr marL="285750" indent="-285750" algn="l" eaLnBrk="0" hangingPunct="0">
              <a:lnSpc>
                <a:spcPts val="2400"/>
              </a:lnSpc>
              <a:buFont typeface="Arial" panose="020B0604020202020204" pitchFamily="34" charset="0"/>
              <a:buChar char="•"/>
            </a:pPr>
            <a:endParaRPr lang="en-US" sz="2400" b="1" dirty="0"/>
          </a:p>
          <a:p>
            <a:pPr algn="l" eaLnBrk="0" hangingPunct="0">
              <a:lnSpc>
                <a:spcPts val="2400"/>
              </a:lnSpc>
            </a:pPr>
            <a:r>
              <a:rPr lang="en-US" sz="2400" b="1" dirty="0" smtClean="0">
                <a:solidFill>
                  <a:srgbClr val="0070C0"/>
                </a:solidFill>
              </a:rPr>
              <a:t>Recommendation:</a:t>
            </a:r>
          </a:p>
          <a:p>
            <a:pPr algn="l" eaLnBrk="0" hangingPunct="0">
              <a:lnSpc>
                <a:spcPts val="2400"/>
              </a:lnSpc>
            </a:pPr>
            <a:endParaRPr lang="en-US" sz="2400" b="1" dirty="0" smtClean="0">
              <a:solidFill>
                <a:srgbClr val="0070C0"/>
              </a:solidFill>
            </a:endParaRPr>
          </a:p>
          <a:p>
            <a:pPr algn="l" eaLnBrk="0" hangingPunct="0">
              <a:lnSpc>
                <a:spcPts val="2400"/>
              </a:lnSpc>
            </a:pPr>
            <a:r>
              <a:rPr lang="en-US" sz="2400" b="1" dirty="0" smtClean="0">
                <a:solidFill>
                  <a:srgbClr val="0070C0"/>
                </a:solidFill>
              </a:rPr>
              <a:t>Consider measurement of </a:t>
            </a:r>
          </a:p>
          <a:p>
            <a:pPr algn="l" eaLnBrk="0" hangingPunct="0">
              <a:lnSpc>
                <a:spcPts val="2400"/>
              </a:lnSpc>
            </a:pPr>
            <a:r>
              <a:rPr lang="en-US" sz="2400" b="1" dirty="0" smtClean="0">
                <a:solidFill>
                  <a:srgbClr val="0070C0"/>
                </a:solidFill>
              </a:rPr>
              <a:t>stream bathymetry all along rivers</a:t>
            </a:r>
          </a:p>
          <a:p>
            <a:pPr marL="285750" indent="-285750" algn="l" eaLnBrk="0" hangingPunct="0">
              <a:lnSpc>
                <a:spcPts val="2400"/>
              </a:lnSpc>
              <a:buFont typeface="Arial" panose="020B0604020202020204" pitchFamily="34" charset="0"/>
              <a:buChar char="•"/>
            </a:pPr>
            <a:endParaRPr lang="en-US" sz="2400" b="1" dirty="0"/>
          </a:p>
          <a:p>
            <a:pPr marL="285750" indent="-285750" algn="l" eaLnBrk="0" hangingPunct="0">
              <a:lnSpc>
                <a:spcPts val="2400"/>
              </a:lnSpc>
              <a:buFont typeface="Arial" panose="020B0604020202020204" pitchFamily="34" charset="0"/>
              <a:buChar char="•"/>
            </a:pPr>
            <a:endParaRPr lang="en-US" sz="2400" b="1" dirty="0"/>
          </a:p>
        </p:txBody>
      </p:sp>
      <p:pic>
        <p:nvPicPr>
          <p:cNvPr id="9" name="Picture 8"/>
          <p:cNvPicPr>
            <a:picLocks noChangeAspect="1"/>
          </p:cNvPicPr>
          <p:nvPr/>
        </p:nvPicPr>
        <p:blipFill>
          <a:blip r:embed="rId2"/>
          <a:stretch>
            <a:fillRect/>
          </a:stretch>
        </p:blipFill>
        <p:spPr>
          <a:xfrm>
            <a:off x="6267796" y="3610939"/>
            <a:ext cx="5535323" cy="3056994"/>
          </a:xfrm>
          <a:prstGeom prst="rect">
            <a:avLst/>
          </a:prstGeom>
          <a:ln w="3175">
            <a:solidFill>
              <a:schemeClr val="bg1">
                <a:lumMod val="65000"/>
              </a:schemeClr>
            </a:solidFill>
          </a:ln>
        </p:spPr>
      </p:pic>
    </p:spTree>
    <p:extLst>
      <p:ext uri="{BB962C8B-B14F-4D97-AF65-F5344CB8AC3E}">
        <p14:creationId xmlns:p14="http://schemas.microsoft.com/office/powerpoint/2010/main" val="428610319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3F148A-AC03-4C4F-8FC6-7D044C6A65FC}"/>
              </a:ext>
            </a:extLst>
          </p:cNvPr>
          <p:cNvSpPr/>
          <p:nvPr/>
        </p:nvSpPr>
        <p:spPr>
          <a:xfrm>
            <a:off x="1581703" y="982324"/>
            <a:ext cx="9284532" cy="1366021"/>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endParaRPr>
          </a:p>
        </p:txBody>
      </p:sp>
      <p:sp>
        <p:nvSpPr>
          <p:cNvPr id="32" name="Title 2">
            <a:extLst>
              <a:ext uri="{FF2B5EF4-FFF2-40B4-BE49-F238E27FC236}">
                <a16:creationId xmlns:a16="http://schemas.microsoft.com/office/drawing/2014/main" id="{8D97B9D8-4137-4944-8155-480D73726E8F}"/>
              </a:ext>
            </a:extLst>
          </p:cNvPr>
          <p:cNvSpPr>
            <a:spLocks noGrp="1"/>
          </p:cNvSpPr>
          <p:nvPr>
            <p:ph type="title"/>
          </p:nvPr>
        </p:nvSpPr>
        <p:spPr>
          <a:xfrm>
            <a:off x="1785890" y="1180702"/>
            <a:ext cx="8972615" cy="484632"/>
          </a:xfrm>
        </p:spPr>
        <p:txBody>
          <a:bodyPr/>
          <a:lstStyle/>
          <a:p>
            <a:pPr algn="ctr"/>
            <a:r>
              <a:rPr lang="en-US" sz="4000" dirty="0" smtClean="0">
                <a:solidFill>
                  <a:schemeClr val="bg1"/>
                </a:solidFill>
                <a:latin typeface="Georgia" panose="02040502050405020303" pitchFamily="18" charset="0"/>
              </a:rPr>
              <a:t>Data Processing and Results</a:t>
            </a:r>
            <a:r>
              <a:rPr lang="en-US" sz="4000" dirty="0">
                <a:solidFill>
                  <a:schemeClr val="bg1"/>
                </a:solidFill>
                <a:latin typeface="Georgia" panose="02040502050405020303" pitchFamily="18" charset="0"/>
              </a:rPr>
              <a:t/>
            </a:r>
            <a:br>
              <a:rPr lang="en-US" sz="4000" dirty="0">
                <a:solidFill>
                  <a:schemeClr val="bg1"/>
                </a:solidFill>
                <a:latin typeface="Georgia" panose="02040502050405020303" pitchFamily="18" charset="0"/>
              </a:rPr>
            </a:br>
            <a:r>
              <a:rPr lang="en-US" sz="2400" i="1" dirty="0" smtClean="0">
                <a:solidFill>
                  <a:schemeClr val="bg1"/>
                </a:solidFill>
                <a:latin typeface="Georgia" panose="02040502050405020303" pitchFamily="18" charset="0"/>
              </a:rPr>
              <a:t>Kisters Big Data System in the cloud</a:t>
            </a:r>
            <a:endParaRPr lang="en-US" sz="2400" i="1" dirty="0">
              <a:solidFill>
                <a:schemeClr val="bg1"/>
              </a:solidFill>
              <a:latin typeface="Georgia" panose="02040502050405020303" pitchFamily="18" charset="0"/>
            </a:endParaRPr>
          </a:p>
        </p:txBody>
      </p:sp>
      <p:pic>
        <p:nvPicPr>
          <p:cNvPr id="5" name="Picture 4"/>
          <p:cNvPicPr>
            <a:picLocks noChangeAspect="1"/>
          </p:cNvPicPr>
          <p:nvPr/>
        </p:nvPicPr>
        <p:blipFill>
          <a:blip r:embed="rId3"/>
          <a:stretch>
            <a:fillRect/>
          </a:stretch>
        </p:blipFill>
        <p:spPr>
          <a:xfrm>
            <a:off x="6161868" y="3072582"/>
            <a:ext cx="4988873" cy="2413817"/>
          </a:xfrm>
          <a:prstGeom prst="rect">
            <a:avLst/>
          </a:prstGeom>
          <a:solidFill>
            <a:schemeClr val="bg1">
              <a:lumMod val="65000"/>
            </a:schemeClr>
          </a:solidFill>
          <a:ln w="3175">
            <a:solidFill>
              <a:schemeClr val="bg1">
                <a:lumMod val="65000"/>
              </a:schemeClr>
            </a:solidFill>
          </a:ln>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065" y="3072582"/>
            <a:ext cx="4469963" cy="2512041"/>
          </a:xfrm>
          <a:prstGeom prst="rect">
            <a:avLst/>
          </a:prstGeom>
          <a:noFill/>
          <a:ln w="3175">
            <a:solidFill>
              <a:schemeClr val="bg1">
                <a:lumMod val="65000"/>
              </a:schemeClr>
            </a:solidFill>
          </a:ln>
        </p:spPr>
      </p:pic>
    </p:spTree>
    <p:extLst>
      <p:ext uri="{BB962C8B-B14F-4D97-AF65-F5344CB8AC3E}">
        <p14:creationId xmlns:p14="http://schemas.microsoft.com/office/powerpoint/2010/main" val="532462561"/>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445342" y="960881"/>
            <a:ext cx="9577423" cy="5302268"/>
          </a:xfrm>
          <a:prstGeom prst="rect">
            <a:avLst/>
          </a:prstGeom>
          <a:noFill/>
          <a:ln>
            <a:noFill/>
          </a:ln>
        </p:spPr>
      </p:pic>
      <p:sp>
        <p:nvSpPr>
          <p:cNvPr id="4" name="Title 1">
            <a:extLst>
              <a:ext uri="{FF2B5EF4-FFF2-40B4-BE49-F238E27FC236}">
                <a16:creationId xmlns:a16="http://schemas.microsoft.com/office/drawing/2014/main" id="{CCC1882E-9944-4469-B765-13ADBC9A8D65}"/>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r>
              <a:rPr lang="en-US" dirty="0"/>
              <a:t>Kisters Big Data </a:t>
            </a:r>
            <a:r>
              <a:rPr lang="en-US" dirty="0" smtClean="0"/>
              <a:t>System</a:t>
            </a:r>
          </a:p>
          <a:p>
            <a:pPr algn="ctr"/>
            <a:r>
              <a:rPr lang="en-US" sz="2400" i="1" dirty="0" smtClean="0"/>
              <a:t>(located in Aachen, Germany)</a:t>
            </a:r>
            <a:endParaRPr lang="en-US" sz="2400" i="1" dirty="0"/>
          </a:p>
        </p:txBody>
      </p:sp>
      <p:sp>
        <p:nvSpPr>
          <p:cNvPr id="2" name="TextBox 1"/>
          <p:cNvSpPr txBox="1"/>
          <p:nvPr/>
        </p:nvSpPr>
        <p:spPr>
          <a:xfrm>
            <a:off x="1396538" y="6483927"/>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Kisters is the largest water data management company in the world</a:t>
            </a:r>
          </a:p>
        </p:txBody>
      </p:sp>
    </p:spTree>
    <p:extLst>
      <p:ext uri="{BB962C8B-B14F-4D97-AF65-F5344CB8AC3E}">
        <p14:creationId xmlns:p14="http://schemas.microsoft.com/office/powerpoint/2010/main" val="181361861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398122" y="3315269"/>
            <a:ext cx="2877104" cy="1860679"/>
          </a:xfrm>
          <a:prstGeom prst="rect">
            <a:avLst/>
          </a:prstGeom>
          <a:ln w="3175">
            <a:solidFill>
              <a:schemeClr val="bg1">
                <a:lumMod val="65000"/>
              </a:schemeClr>
            </a:solidFill>
          </a:ln>
        </p:spPr>
      </p:pic>
      <p:sp>
        <p:nvSpPr>
          <p:cNvPr id="2" name="Title 1"/>
          <p:cNvSpPr>
            <a:spLocks noGrp="1"/>
          </p:cNvSpPr>
          <p:nvPr>
            <p:ph type="title"/>
          </p:nvPr>
        </p:nvSpPr>
        <p:spPr>
          <a:xfrm>
            <a:off x="1142868" y="291260"/>
            <a:ext cx="9750655" cy="484632"/>
          </a:xfrm>
        </p:spPr>
        <p:txBody>
          <a:bodyPr/>
          <a:lstStyle/>
          <a:p>
            <a:r>
              <a:rPr lang="en-US" sz="3600" dirty="0" smtClean="0"/>
              <a:t>Streamflow Measurement at </a:t>
            </a:r>
            <a:r>
              <a:rPr lang="en-US" sz="3600" dirty="0" err="1" smtClean="0"/>
              <a:t>TxDOT</a:t>
            </a:r>
            <a:r>
              <a:rPr lang="en-US" sz="3600" dirty="0" smtClean="0"/>
              <a:t> Bridges</a:t>
            </a:r>
            <a:endParaRPr lang="en-US" sz="3600" dirty="0"/>
          </a:p>
        </p:txBody>
      </p:sp>
      <p:pic>
        <p:nvPicPr>
          <p:cNvPr id="6" name="Picture 5"/>
          <p:cNvPicPr>
            <a:picLocks noChangeAspect="1"/>
          </p:cNvPicPr>
          <p:nvPr/>
        </p:nvPicPr>
        <p:blipFill>
          <a:blip r:embed="rId3"/>
          <a:stretch>
            <a:fillRect/>
          </a:stretch>
        </p:blipFill>
        <p:spPr>
          <a:xfrm>
            <a:off x="7207920" y="1410038"/>
            <a:ext cx="3228403" cy="1562031"/>
          </a:xfrm>
          <a:prstGeom prst="rect">
            <a:avLst/>
          </a:prstGeom>
          <a:solidFill>
            <a:schemeClr val="bg1">
              <a:lumMod val="65000"/>
            </a:schemeClr>
          </a:solidFill>
          <a:ln w="3175">
            <a:solidFill>
              <a:schemeClr val="bg1">
                <a:lumMod val="65000"/>
              </a:schemeClr>
            </a:solidFill>
          </a:ln>
        </p:spPr>
      </p:pic>
      <p:pic>
        <p:nvPicPr>
          <p:cNvPr id="9" name="1E074FF">
            <a:hlinkClick r:id="" action="ppaction://media"/>
          </p:cNvPr>
          <p:cNvPicPr/>
          <p:nvPr/>
        </p:nvPicPr>
        <p:blipFill>
          <a:blip r:embed="rId4"/>
          <a:stretch>
            <a:fillRect/>
          </a:stretch>
        </p:blipFill>
        <p:spPr>
          <a:xfrm>
            <a:off x="4366183" y="5197854"/>
            <a:ext cx="2841737" cy="1491492"/>
          </a:xfrm>
          <a:prstGeom prst="rect">
            <a:avLst/>
          </a:prstGeom>
          <a:ln w="3175">
            <a:solidFill>
              <a:schemeClr val="bg1">
                <a:lumMod val="65000"/>
              </a:schemeClr>
            </a:solidFill>
          </a:ln>
        </p:spPr>
      </p:pic>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7207920" y="3448229"/>
            <a:ext cx="3228403" cy="1594759"/>
          </a:xfrm>
          <a:prstGeom prst="rect">
            <a:avLst/>
          </a:prstGeom>
          <a:noFill/>
          <a:ln w="3175">
            <a:solidFill>
              <a:schemeClr val="bg1">
                <a:lumMod val="65000"/>
              </a:schemeClr>
            </a:solidFill>
          </a:ln>
        </p:spPr>
      </p:pic>
      <p:pic>
        <p:nvPicPr>
          <p:cNvPr id="11" name="Picture 10"/>
          <p:cNvPicPr>
            <a:picLocks noChangeAspect="1"/>
          </p:cNvPicPr>
          <p:nvPr/>
        </p:nvPicPr>
        <p:blipFill>
          <a:blip r:embed="rId6"/>
          <a:stretch>
            <a:fillRect/>
          </a:stretch>
        </p:blipFill>
        <p:spPr>
          <a:xfrm>
            <a:off x="2161304" y="1132903"/>
            <a:ext cx="2120852" cy="2116301"/>
          </a:xfrm>
          <a:prstGeom prst="rect">
            <a:avLst/>
          </a:prstGeom>
          <a:ln w="3175">
            <a:solidFill>
              <a:schemeClr val="bg1">
                <a:lumMod val="65000"/>
              </a:schemeClr>
            </a:solidFill>
          </a:ln>
        </p:spPr>
      </p:pic>
      <p:sp>
        <p:nvSpPr>
          <p:cNvPr id="13" name="TextBox 12"/>
          <p:cNvSpPr txBox="1"/>
          <p:nvPr/>
        </p:nvSpPr>
        <p:spPr>
          <a:xfrm>
            <a:off x="570589" y="4081577"/>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ea typeface="+mn-ea"/>
                <a:cs typeface="+mn-cs"/>
              </a:rPr>
              <a:t>Transect</a:t>
            </a:r>
          </a:p>
        </p:txBody>
      </p:sp>
      <p:sp>
        <p:nvSpPr>
          <p:cNvPr id="14" name="TextBox 13"/>
          <p:cNvSpPr txBox="1"/>
          <p:nvPr/>
        </p:nvSpPr>
        <p:spPr>
          <a:xfrm>
            <a:off x="919550" y="2106167"/>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ea typeface="+mn-ea"/>
                <a:cs typeface="+mn-cs"/>
              </a:rPr>
              <a:t>LIDAR</a:t>
            </a:r>
          </a:p>
        </p:txBody>
      </p:sp>
      <p:sp>
        <p:nvSpPr>
          <p:cNvPr id="15" name="TextBox 14"/>
          <p:cNvSpPr txBox="1"/>
          <p:nvPr/>
        </p:nvSpPr>
        <p:spPr>
          <a:xfrm>
            <a:off x="5397476" y="1306397"/>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rPr>
              <a:t>Gage</a:t>
            </a:r>
            <a:endParaRPr lang="en-US" sz="2400" b="1" dirty="0" smtClean="0">
              <a:solidFill>
                <a:srgbClr val="0070C0"/>
              </a:solidFill>
              <a:ea typeface="+mn-ea"/>
              <a:cs typeface="+mn-cs"/>
            </a:endParaRPr>
          </a:p>
        </p:txBody>
      </p:sp>
      <p:sp>
        <p:nvSpPr>
          <p:cNvPr id="17" name="TextBox 16"/>
          <p:cNvSpPr txBox="1"/>
          <p:nvPr/>
        </p:nvSpPr>
        <p:spPr>
          <a:xfrm>
            <a:off x="10515274" y="2106167"/>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rPr>
              <a:t>Results</a:t>
            </a:r>
            <a:endParaRPr lang="en-US" sz="2400" b="1" dirty="0" smtClean="0">
              <a:solidFill>
                <a:srgbClr val="0070C0"/>
              </a:solidFill>
              <a:ea typeface="+mn-ea"/>
              <a:cs typeface="+mn-cs"/>
            </a:endParaRPr>
          </a:p>
        </p:txBody>
      </p:sp>
      <p:sp>
        <p:nvSpPr>
          <p:cNvPr id="18" name="TextBox 17"/>
          <p:cNvSpPr txBox="1"/>
          <p:nvPr/>
        </p:nvSpPr>
        <p:spPr>
          <a:xfrm>
            <a:off x="7513266" y="5943600"/>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rPr>
              <a:t>Modeling</a:t>
            </a:r>
            <a:endParaRPr lang="en-US" sz="2400" b="1" dirty="0" smtClean="0">
              <a:solidFill>
                <a:srgbClr val="0070C0"/>
              </a:solidFill>
              <a:ea typeface="+mn-ea"/>
              <a:cs typeface="+mn-cs"/>
            </a:endParaRPr>
          </a:p>
        </p:txBody>
      </p:sp>
      <p:sp>
        <p:nvSpPr>
          <p:cNvPr id="19" name="TextBox 18"/>
          <p:cNvSpPr txBox="1"/>
          <p:nvPr/>
        </p:nvSpPr>
        <p:spPr>
          <a:xfrm>
            <a:off x="9979123" y="4081577"/>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rPr>
              <a:t>Correlation</a:t>
            </a:r>
            <a:endParaRPr lang="en-US" sz="2400" b="1" dirty="0" smtClean="0">
              <a:solidFill>
                <a:srgbClr val="0070C0"/>
              </a:solidFill>
              <a:ea typeface="+mn-ea"/>
              <a:cs typeface="+mn-cs"/>
            </a:endParaRPr>
          </a:p>
        </p:txBody>
      </p:sp>
      <p:pic>
        <p:nvPicPr>
          <p:cNvPr id="21" name="Picture 20"/>
          <p:cNvPicPr>
            <a:picLocks noChangeAspect="1"/>
          </p:cNvPicPr>
          <p:nvPr/>
        </p:nvPicPr>
        <p:blipFill>
          <a:blip r:embed="rId7"/>
          <a:stretch>
            <a:fillRect/>
          </a:stretch>
        </p:blipFill>
        <p:spPr>
          <a:xfrm>
            <a:off x="4850720" y="1723179"/>
            <a:ext cx="1872663" cy="3184180"/>
          </a:xfrm>
          <a:prstGeom prst="rect">
            <a:avLst/>
          </a:prstGeom>
          <a:ln w="3175">
            <a:solidFill>
              <a:schemeClr val="bg1">
                <a:lumMod val="65000"/>
              </a:schemeClr>
            </a:solidFill>
          </a:ln>
        </p:spPr>
      </p:pic>
    </p:spTree>
    <p:extLst>
      <p:ext uri="{BB962C8B-B14F-4D97-AF65-F5344CB8AC3E}">
        <p14:creationId xmlns:p14="http://schemas.microsoft.com/office/powerpoint/2010/main" val="2061667401"/>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064029" y="1596042"/>
            <a:ext cx="4745182" cy="4243429"/>
          </a:xfrm>
          <a:prstGeom prst="rect">
            <a:avLst/>
          </a:prstGeom>
          <a:ln w="3175">
            <a:solidFill>
              <a:schemeClr val="bg1">
                <a:lumMod val="65000"/>
              </a:schemeClr>
            </a:solidFill>
          </a:ln>
        </p:spPr>
      </p:pic>
      <p:pic>
        <p:nvPicPr>
          <p:cNvPr id="4" name="Picture 3"/>
          <p:cNvPicPr/>
          <p:nvPr/>
        </p:nvPicPr>
        <p:blipFill>
          <a:blip r:embed="rId3"/>
          <a:stretch>
            <a:fillRect/>
          </a:stretch>
        </p:blipFill>
        <p:spPr>
          <a:xfrm>
            <a:off x="6101542" y="1633232"/>
            <a:ext cx="5469774" cy="4206239"/>
          </a:xfrm>
          <a:prstGeom prst="rect">
            <a:avLst/>
          </a:prstGeom>
          <a:ln w="3175">
            <a:solidFill>
              <a:schemeClr val="bg1">
                <a:lumMod val="65000"/>
              </a:schemeClr>
            </a:solidFill>
          </a:ln>
        </p:spPr>
      </p:pic>
      <p:sp>
        <p:nvSpPr>
          <p:cNvPr id="5" name="Title 1">
            <a:extLst>
              <a:ext uri="{FF2B5EF4-FFF2-40B4-BE49-F238E27FC236}">
                <a16:creationId xmlns:a16="http://schemas.microsoft.com/office/drawing/2014/main" id="{CCC1882E-9944-4469-B765-13ADBC9A8D65}"/>
              </a:ext>
            </a:extLst>
          </p:cNvPr>
          <p:cNvSpPr txBox="1">
            <a:spLocks/>
          </p:cNvSpPr>
          <p:nvPr/>
        </p:nvSpPr>
        <p:spPr>
          <a:xfrm>
            <a:off x="266097" y="619807"/>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r>
              <a:rPr lang="en-US" dirty="0" err="1" smtClean="0"/>
              <a:t>TxDOT</a:t>
            </a:r>
            <a:r>
              <a:rPr lang="en-US" dirty="0" smtClean="0"/>
              <a:t> National Water Model Bridge Portal</a:t>
            </a:r>
            <a:endParaRPr lang="en-US" dirty="0"/>
          </a:p>
        </p:txBody>
      </p:sp>
      <p:sp>
        <p:nvSpPr>
          <p:cNvPr id="2" name="TextBox 1"/>
          <p:cNvSpPr txBox="1"/>
          <p:nvPr/>
        </p:nvSpPr>
        <p:spPr>
          <a:xfrm>
            <a:off x="7311563" y="4916648"/>
            <a:ext cx="914400" cy="914400"/>
          </a:xfrm>
          <a:prstGeom prst="rect">
            <a:avLst/>
          </a:prstGeom>
          <a:noFill/>
          <a:effectLst/>
        </p:spPr>
        <p:txBody>
          <a:bodyPr wrap="none" lIns="0" tIns="0" rIns="0" bIns="0" rtlCol="0">
            <a:noAutofit/>
          </a:bodyPr>
          <a:lstStyle/>
          <a:p>
            <a:pPr algn="ctr" eaLnBrk="0" hangingPunct="0">
              <a:lnSpc>
                <a:spcPts val="1800"/>
              </a:lnSpc>
            </a:pPr>
            <a:r>
              <a:rPr lang="en-US" b="1" dirty="0" smtClean="0">
                <a:solidFill>
                  <a:srgbClr val="0070C0"/>
                </a:solidFill>
                <a:ea typeface="+mn-ea"/>
                <a:cs typeface="+mn-cs"/>
              </a:rPr>
              <a:t>Neches River </a:t>
            </a:r>
          </a:p>
          <a:p>
            <a:pPr algn="ctr" eaLnBrk="0" hangingPunct="0">
              <a:lnSpc>
                <a:spcPts val="1800"/>
              </a:lnSpc>
            </a:pPr>
            <a:r>
              <a:rPr lang="en-US" b="1" dirty="0" smtClean="0">
                <a:solidFill>
                  <a:srgbClr val="0070C0"/>
                </a:solidFill>
                <a:ea typeface="+mn-ea"/>
                <a:cs typeface="+mn-cs"/>
              </a:rPr>
              <a:t>during TS Imelda</a:t>
            </a:r>
          </a:p>
        </p:txBody>
      </p:sp>
      <p:cxnSp>
        <p:nvCxnSpPr>
          <p:cNvPr id="7" name="Straight Connector 6"/>
          <p:cNvCxnSpPr/>
          <p:nvPr/>
        </p:nvCxnSpPr>
        <p:spPr bwMode="auto">
          <a:xfrm>
            <a:off x="9410007" y="2452255"/>
            <a:ext cx="49877" cy="3050770"/>
          </a:xfrm>
          <a:prstGeom prst="line">
            <a:avLst/>
          </a:prstGeom>
          <a:noFill/>
          <a:ln w="19050" cap="flat" cmpd="sng" algn="ctr">
            <a:solidFill>
              <a:schemeClr val="tx2"/>
            </a:solidFill>
            <a:prstDash val="solid"/>
            <a:round/>
            <a:headEnd type="none" w="med" len="med"/>
            <a:tailEnd type="none" w="med" len="med"/>
          </a:ln>
          <a:effectLst/>
        </p:spPr>
      </p:cxnSp>
      <p:sp>
        <p:nvSpPr>
          <p:cNvPr id="8" name="TextBox 7"/>
          <p:cNvSpPr txBox="1"/>
          <p:nvPr/>
        </p:nvSpPr>
        <p:spPr>
          <a:xfrm>
            <a:off x="9486208" y="5045825"/>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Present</a:t>
            </a:r>
          </a:p>
        </p:txBody>
      </p:sp>
      <p:sp>
        <p:nvSpPr>
          <p:cNvPr id="9" name="TextBox 8"/>
          <p:cNvSpPr txBox="1"/>
          <p:nvPr/>
        </p:nvSpPr>
        <p:spPr>
          <a:xfrm>
            <a:off x="9997787" y="2911422"/>
            <a:ext cx="914400" cy="914400"/>
          </a:xfrm>
          <a:prstGeom prst="rect">
            <a:avLst/>
          </a:prstGeom>
          <a:noFill/>
          <a:effectLst/>
        </p:spPr>
        <p:txBody>
          <a:bodyPr wrap="none" lIns="0" tIns="0" rIns="0" bIns="0" rtlCol="0">
            <a:noAutofit/>
          </a:bodyPr>
          <a:lstStyle/>
          <a:p>
            <a:pPr algn="ctr" eaLnBrk="0" hangingPunct="0">
              <a:lnSpc>
                <a:spcPts val="1800"/>
              </a:lnSpc>
            </a:pPr>
            <a:r>
              <a:rPr lang="en-US" b="1" dirty="0" smtClean="0">
                <a:ea typeface="+mn-ea"/>
                <a:cs typeface="+mn-cs"/>
              </a:rPr>
              <a:t>NWM </a:t>
            </a:r>
          </a:p>
          <a:p>
            <a:pPr algn="ctr" eaLnBrk="0" hangingPunct="0">
              <a:lnSpc>
                <a:spcPts val="1800"/>
              </a:lnSpc>
            </a:pPr>
            <a:r>
              <a:rPr lang="en-US" b="1" dirty="0" smtClean="0">
                <a:ea typeface="+mn-ea"/>
                <a:cs typeface="+mn-cs"/>
              </a:rPr>
              <a:t>Forecast</a:t>
            </a:r>
          </a:p>
        </p:txBody>
      </p:sp>
      <p:sp>
        <p:nvSpPr>
          <p:cNvPr id="10" name="TextBox 9"/>
          <p:cNvSpPr txBox="1"/>
          <p:nvPr/>
        </p:nvSpPr>
        <p:spPr>
          <a:xfrm>
            <a:off x="7172498" y="2909455"/>
            <a:ext cx="914400" cy="914400"/>
          </a:xfrm>
          <a:prstGeom prst="rect">
            <a:avLst/>
          </a:prstGeom>
          <a:noFill/>
          <a:effectLst/>
        </p:spPr>
        <p:txBody>
          <a:bodyPr wrap="none" lIns="0" tIns="0" rIns="0" bIns="0" rtlCol="0">
            <a:noAutofit/>
          </a:bodyPr>
          <a:lstStyle/>
          <a:p>
            <a:pPr algn="l" eaLnBrk="0" hangingPunct="0">
              <a:lnSpc>
                <a:spcPts val="1800"/>
              </a:lnSpc>
            </a:pPr>
            <a:r>
              <a:rPr lang="en-US" b="1" dirty="0" err="1" smtClean="0">
                <a:ea typeface="+mn-ea"/>
                <a:cs typeface="+mn-cs"/>
              </a:rPr>
              <a:t>TxDOT</a:t>
            </a:r>
            <a:r>
              <a:rPr lang="en-US" b="1" dirty="0" smtClean="0">
                <a:ea typeface="+mn-ea"/>
                <a:cs typeface="+mn-cs"/>
              </a:rPr>
              <a:t> </a:t>
            </a:r>
          </a:p>
          <a:p>
            <a:pPr algn="ctr" eaLnBrk="0" hangingPunct="0">
              <a:lnSpc>
                <a:spcPts val="1800"/>
              </a:lnSpc>
            </a:pPr>
            <a:r>
              <a:rPr lang="en-US" b="1" dirty="0" smtClean="0">
                <a:ea typeface="+mn-ea"/>
                <a:cs typeface="+mn-cs"/>
              </a:rPr>
              <a:t>Measurement</a:t>
            </a:r>
          </a:p>
        </p:txBody>
      </p:sp>
      <p:sp>
        <p:nvSpPr>
          <p:cNvPr id="11" name="TextBox 10"/>
          <p:cNvSpPr txBox="1"/>
          <p:nvPr/>
        </p:nvSpPr>
        <p:spPr>
          <a:xfrm rot="16200000">
            <a:off x="6127518" y="3520440"/>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Water Level (</a:t>
            </a:r>
            <a:r>
              <a:rPr lang="en-US" b="1" dirty="0" err="1" smtClean="0">
                <a:ea typeface="+mn-ea"/>
                <a:cs typeface="+mn-cs"/>
              </a:rPr>
              <a:t>ft</a:t>
            </a:r>
            <a:r>
              <a:rPr lang="en-US" b="1" dirty="0" smtClean="0">
                <a:ea typeface="+mn-ea"/>
                <a:cs typeface="+mn-cs"/>
              </a:rPr>
              <a:t>)</a:t>
            </a:r>
          </a:p>
        </p:txBody>
      </p:sp>
      <p:sp>
        <p:nvSpPr>
          <p:cNvPr id="6" name="TextBox 5"/>
          <p:cNvSpPr txBox="1"/>
          <p:nvPr/>
        </p:nvSpPr>
        <p:spPr>
          <a:xfrm>
            <a:off x="5809211" y="6084586"/>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smtClean="0">
                <a:ea typeface="+mn-ea"/>
                <a:cs typeface="+mn-cs"/>
              </a:rPr>
              <a:t>Provides state-wide coverage of National Water Model forecasts for Texas</a:t>
            </a:r>
          </a:p>
          <a:p>
            <a:pPr algn="ctr" eaLnBrk="0" hangingPunct="0">
              <a:lnSpc>
                <a:spcPts val="1800"/>
              </a:lnSpc>
            </a:pPr>
            <a:r>
              <a:rPr lang="en-US" sz="2000" b="1" dirty="0" smtClean="0"/>
              <a:t>(102,000 river reaches covering 190,000 miles of streams and rivers)</a:t>
            </a:r>
            <a:endParaRPr lang="en-US" sz="2000" b="1" dirty="0" smtClean="0">
              <a:ea typeface="+mn-ea"/>
              <a:cs typeface="+mn-cs"/>
            </a:endParaRPr>
          </a:p>
        </p:txBody>
      </p:sp>
      <p:sp>
        <p:nvSpPr>
          <p:cNvPr id="12" name="TextBox 11"/>
          <p:cNvSpPr txBox="1"/>
          <p:nvPr/>
        </p:nvSpPr>
        <p:spPr>
          <a:xfrm>
            <a:off x="1064029" y="1176032"/>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t>Credit: Matt </a:t>
            </a:r>
            <a:r>
              <a:rPr lang="en-US" b="1" dirty="0" err="1" smtClean="0"/>
              <a:t>Ables</a:t>
            </a:r>
            <a:r>
              <a:rPr lang="en-US" b="1" dirty="0" smtClean="0"/>
              <a:t>, Brandon </a:t>
            </a:r>
            <a:r>
              <a:rPr lang="en-US" b="1" dirty="0" err="1" smtClean="0"/>
              <a:t>Azvedo</a:t>
            </a:r>
            <a:r>
              <a:rPr lang="en-US" b="1" dirty="0" smtClean="0"/>
              <a:t>, Kisters North America</a:t>
            </a:r>
          </a:p>
        </p:txBody>
      </p:sp>
    </p:spTree>
    <p:extLst>
      <p:ext uri="{BB962C8B-B14F-4D97-AF65-F5344CB8AC3E}">
        <p14:creationId xmlns:p14="http://schemas.microsoft.com/office/powerpoint/2010/main" val="77019710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1053" y="867844"/>
            <a:ext cx="9730716" cy="4971197"/>
          </a:xfrm>
          <a:prstGeom prst="rect">
            <a:avLst/>
          </a:prstGeom>
          <a:noFill/>
          <a:ln w="3175">
            <a:solidFill>
              <a:schemeClr val="bg1">
                <a:lumMod val="65000"/>
              </a:schemeClr>
            </a:solidFill>
          </a:ln>
        </p:spPr>
      </p:pic>
      <p:sp>
        <p:nvSpPr>
          <p:cNvPr id="4" name="Title 1">
            <a:extLst>
              <a:ext uri="{FF2B5EF4-FFF2-40B4-BE49-F238E27FC236}">
                <a16:creationId xmlns:a16="http://schemas.microsoft.com/office/drawing/2014/main" id="{D596C6F1-D8F0-4FF7-ABC2-D947867452B9}"/>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r>
              <a:rPr lang="en-US" dirty="0"/>
              <a:t>TxDOT Water Data </a:t>
            </a:r>
            <a:r>
              <a:rPr lang="en-US" dirty="0" smtClean="0"/>
              <a:t>Viewer (details of individual sites)</a:t>
            </a:r>
            <a:endParaRPr lang="en-US" dirty="0"/>
          </a:p>
        </p:txBody>
      </p:sp>
      <p:sp>
        <p:nvSpPr>
          <p:cNvPr id="5" name="TextBox 4"/>
          <p:cNvSpPr txBox="1"/>
          <p:nvPr/>
        </p:nvSpPr>
        <p:spPr>
          <a:xfrm>
            <a:off x="5809211" y="6084586"/>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smtClean="0">
                <a:ea typeface="+mn-ea"/>
                <a:cs typeface="+mn-cs"/>
              </a:rPr>
              <a:t>Enables retrospective view of observed water data at individual sites for chosen time periods</a:t>
            </a:r>
          </a:p>
        </p:txBody>
      </p:sp>
    </p:spTree>
    <p:extLst>
      <p:ext uri="{BB962C8B-B14F-4D97-AF65-F5344CB8AC3E}">
        <p14:creationId xmlns:p14="http://schemas.microsoft.com/office/powerpoint/2010/main" val="286078498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149" y="384177"/>
            <a:ext cx="10317191" cy="484632"/>
          </a:xfrm>
        </p:spPr>
        <p:txBody>
          <a:bodyPr>
            <a:normAutofit fontScale="90000"/>
          </a:bodyPr>
          <a:lstStyle/>
          <a:p>
            <a:pPr algn="ctr"/>
            <a:r>
              <a:rPr lang="en-US" sz="3600" dirty="0"/>
              <a:t>Radar Streamflow Measurement during TS Imelda</a:t>
            </a:r>
            <a:r>
              <a:rPr lang="en-US" dirty="0"/>
              <a:t/>
            </a:r>
            <a:br>
              <a:rPr lang="en-US" dirty="0"/>
            </a:br>
            <a:r>
              <a:rPr lang="en-US" sz="2000" dirty="0"/>
              <a:t>Gage simultaneously measures water level and surface velocity, then computes discharge</a:t>
            </a:r>
          </a:p>
        </p:txBody>
      </p:sp>
      <p:graphicFrame>
        <p:nvGraphicFramePr>
          <p:cNvPr id="3" name="Chart 2"/>
          <p:cNvGraphicFramePr>
            <a:graphicFrameLocks/>
          </p:cNvGraphicFramePr>
          <p:nvPr/>
        </p:nvGraphicFramePr>
        <p:xfrm>
          <a:off x="448575" y="1552666"/>
          <a:ext cx="10019416" cy="48450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060273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824" y="197372"/>
            <a:ext cx="9750655" cy="484632"/>
          </a:xfrm>
        </p:spPr>
        <p:txBody>
          <a:bodyPr>
            <a:normAutofit/>
          </a:bodyPr>
          <a:lstStyle/>
          <a:p>
            <a:pPr algn="ctr"/>
            <a:r>
              <a:rPr lang="en-US" dirty="0" err="1"/>
              <a:t>EarthViews</a:t>
            </a:r>
            <a:r>
              <a:rPr lang="en-US" dirty="0"/>
              <a:t> 360°Imagery at </a:t>
            </a:r>
            <a:r>
              <a:rPr lang="en-US" dirty="0" err="1"/>
              <a:t>Hillebrandt</a:t>
            </a:r>
            <a:r>
              <a:rPr lang="en-US" dirty="0"/>
              <a:t> Bayou</a:t>
            </a:r>
          </a:p>
        </p:txBody>
      </p:sp>
      <p:pic>
        <p:nvPicPr>
          <p:cNvPr id="3" name="Picture 2"/>
          <p:cNvPicPr>
            <a:picLocks noChangeAspect="1"/>
          </p:cNvPicPr>
          <p:nvPr/>
        </p:nvPicPr>
        <p:blipFill>
          <a:blip r:embed="rId2"/>
          <a:stretch>
            <a:fillRect/>
          </a:stretch>
        </p:blipFill>
        <p:spPr>
          <a:xfrm>
            <a:off x="2041214" y="1569918"/>
            <a:ext cx="6709195" cy="4774749"/>
          </a:xfrm>
          <a:prstGeom prst="rect">
            <a:avLst/>
          </a:prstGeom>
        </p:spPr>
      </p:pic>
      <p:sp>
        <p:nvSpPr>
          <p:cNvPr id="4" name="TextBox 3"/>
          <p:cNvSpPr txBox="1"/>
          <p:nvPr/>
        </p:nvSpPr>
        <p:spPr>
          <a:xfrm>
            <a:off x="207034" y="2589072"/>
            <a:ext cx="2666005" cy="461665"/>
          </a:xfrm>
          <a:prstGeom prst="rect">
            <a:avLst/>
          </a:prstGeom>
          <a:solidFill>
            <a:schemeClr val="bg1"/>
          </a:solid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rPr>
              <a:t>Virtual Staff Gage</a:t>
            </a:r>
          </a:p>
        </p:txBody>
      </p:sp>
      <p:cxnSp>
        <p:nvCxnSpPr>
          <p:cNvPr id="6" name="Straight Arrow Connector 5"/>
          <p:cNvCxnSpPr>
            <a:stCxn id="4" idx="3"/>
          </p:cNvCxnSpPr>
          <p:nvPr/>
        </p:nvCxnSpPr>
        <p:spPr>
          <a:xfrm>
            <a:off x="2873039" y="2819905"/>
            <a:ext cx="3078874" cy="9374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523562" y="2127407"/>
            <a:ext cx="1830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rPr>
              <a:t>Radar Sensor</a:t>
            </a:r>
          </a:p>
        </p:txBody>
      </p:sp>
      <p:cxnSp>
        <p:nvCxnSpPr>
          <p:cNvPr id="9" name="Straight Arrow Connector 8"/>
          <p:cNvCxnSpPr>
            <a:stCxn id="7" idx="1"/>
          </p:cNvCxnSpPr>
          <p:nvPr/>
        </p:nvCxnSpPr>
        <p:spPr>
          <a:xfrm flipH="1">
            <a:off x="6168044" y="2358240"/>
            <a:ext cx="3355518" cy="5512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215" y="2589072"/>
            <a:ext cx="2795919" cy="3727892"/>
          </a:xfrm>
          <a:prstGeom prst="rect">
            <a:avLst/>
          </a:prstGeom>
        </p:spPr>
      </p:pic>
      <p:sp>
        <p:nvSpPr>
          <p:cNvPr id="8" name="Rectangle 7"/>
          <p:cNvSpPr/>
          <p:nvPr/>
        </p:nvSpPr>
        <p:spPr>
          <a:xfrm>
            <a:off x="2041215" y="712208"/>
            <a:ext cx="886811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hlinkClick r:id="rId4"/>
              </a:rPr>
              <a:t>https://arcgis.earthviews.com/public/105-hillerbrandt-bayou#22</a:t>
            </a:r>
            <a:endParaRPr kumimoji="0" lang="en-US" sz="2400" b="0" i="0" u="none" strike="noStrike" kern="1200" cap="none" spc="0" normalizeH="0" baseline="0" noProof="0" dirty="0">
              <a:ln>
                <a:noFill/>
              </a:ln>
              <a:solidFill>
                <a:prstClr val="black"/>
              </a:solidFill>
              <a:effectLst/>
              <a:uLnTx/>
              <a:uFillTx/>
              <a:latin typeface="Arial"/>
              <a:ea typeface="ＭＳ Ｐゴシック"/>
            </a:endParaRPr>
          </a:p>
        </p:txBody>
      </p:sp>
      <p:pic>
        <p:nvPicPr>
          <p:cNvPr id="10" name="Picture 9"/>
          <p:cNvPicPr>
            <a:picLocks noChangeAspect="1"/>
          </p:cNvPicPr>
          <p:nvPr/>
        </p:nvPicPr>
        <p:blipFill>
          <a:blip r:embed="rId5"/>
          <a:stretch>
            <a:fillRect/>
          </a:stretch>
        </p:blipFill>
        <p:spPr>
          <a:xfrm>
            <a:off x="383865" y="1117757"/>
            <a:ext cx="1657350" cy="1009650"/>
          </a:xfrm>
          <a:prstGeom prst="rect">
            <a:avLst/>
          </a:prstGeom>
        </p:spPr>
      </p:pic>
      <p:sp>
        <p:nvSpPr>
          <p:cNvPr id="13" name="TextBox 12"/>
          <p:cNvSpPr txBox="1"/>
          <p:nvPr/>
        </p:nvSpPr>
        <p:spPr>
          <a:xfrm>
            <a:off x="2415839" y="6449421"/>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Credit: Courtney Gallagher and Brian </a:t>
            </a:r>
            <a:r>
              <a:rPr lang="en-US" b="1" dirty="0" err="1" smtClean="0">
                <a:ea typeface="+mn-ea"/>
                <a:cs typeface="+mn-cs"/>
              </a:rPr>
              <a:t>Footen</a:t>
            </a:r>
            <a:r>
              <a:rPr lang="en-US" b="1" dirty="0" smtClean="0">
                <a:ea typeface="+mn-ea"/>
                <a:cs typeface="+mn-cs"/>
              </a:rPr>
              <a:t>, </a:t>
            </a:r>
            <a:r>
              <a:rPr lang="en-US" b="1" dirty="0" err="1" smtClean="0">
                <a:ea typeface="+mn-ea"/>
                <a:cs typeface="+mn-cs"/>
              </a:rPr>
              <a:t>EarthViews</a:t>
            </a:r>
            <a:endParaRPr lang="en-US" b="1" dirty="0" smtClean="0">
              <a:ea typeface="+mn-ea"/>
              <a:cs typeface="+mn-cs"/>
            </a:endParaRPr>
          </a:p>
        </p:txBody>
      </p:sp>
    </p:spTree>
    <p:extLst>
      <p:ext uri="{BB962C8B-B14F-4D97-AF65-F5344CB8AC3E}">
        <p14:creationId xmlns:p14="http://schemas.microsoft.com/office/powerpoint/2010/main" val="17524201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291" y="208984"/>
            <a:ext cx="9750655" cy="484632"/>
          </a:xfrm>
        </p:spPr>
        <p:txBody>
          <a:bodyPr/>
          <a:lstStyle/>
          <a:p>
            <a:r>
              <a:rPr lang="en-US" dirty="0"/>
              <a:t>Water Level on Virtual Staff Gage</a:t>
            </a:r>
          </a:p>
        </p:txBody>
      </p:sp>
      <p:pic>
        <p:nvPicPr>
          <p:cNvPr id="3" name="Picture 2"/>
          <p:cNvPicPr>
            <a:picLocks noChangeAspect="1"/>
          </p:cNvPicPr>
          <p:nvPr/>
        </p:nvPicPr>
        <p:blipFill>
          <a:blip r:embed="rId2"/>
          <a:stretch>
            <a:fillRect/>
          </a:stretch>
        </p:blipFill>
        <p:spPr>
          <a:xfrm>
            <a:off x="8867955" y="365125"/>
            <a:ext cx="2485845" cy="6283891"/>
          </a:xfrm>
          <a:prstGeom prst="rect">
            <a:avLst/>
          </a:prstGeom>
        </p:spPr>
      </p:pic>
      <p:graphicFrame>
        <p:nvGraphicFramePr>
          <p:cNvPr id="4" name="Chart 3"/>
          <p:cNvGraphicFramePr>
            <a:graphicFrameLocks/>
          </p:cNvGraphicFramePr>
          <p:nvPr/>
        </p:nvGraphicFramePr>
        <p:xfrm>
          <a:off x="224287" y="1612896"/>
          <a:ext cx="8643668" cy="436505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a:off x="4382219" y="2329132"/>
            <a:ext cx="5727939" cy="58659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52652" y="3253484"/>
            <a:ext cx="265194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Peak water level 19.7 feet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above stream bed</a:t>
            </a:r>
          </a:p>
        </p:txBody>
      </p:sp>
    </p:spTree>
    <p:extLst>
      <p:ext uri="{BB962C8B-B14F-4D97-AF65-F5344CB8AC3E}">
        <p14:creationId xmlns:p14="http://schemas.microsoft.com/office/powerpoint/2010/main" val="102643741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Observation Network</a:t>
            </a:r>
            <a:br>
              <a:rPr lang="en-US" dirty="0" smtClean="0"/>
            </a:br>
            <a:r>
              <a:rPr lang="en-US" dirty="0" smtClean="0"/>
              <a:t>in Beaumont Area</a:t>
            </a:r>
            <a:endParaRPr lang="en-US" dirty="0"/>
          </a:p>
        </p:txBody>
      </p:sp>
      <p:pic>
        <p:nvPicPr>
          <p:cNvPr id="3" name="Picture 2"/>
          <p:cNvPicPr/>
          <p:nvPr/>
        </p:nvPicPr>
        <p:blipFill>
          <a:blip r:embed="rId2"/>
          <a:stretch>
            <a:fillRect/>
          </a:stretch>
        </p:blipFill>
        <p:spPr>
          <a:xfrm>
            <a:off x="5789728" y="573578"/>
            <a:ext cx="5943427" cy="6126480"/>
          </a:xfrm>
          <a:prstGeom prst="rect">
            <a:avLst/>
          </a:prstGeom>
          <a:ln w="3175">
            <a:solidFill>
              <a:schemeClr val="bg1">
                <a:lumMod val="65000"/>
              </a:schemeClr>
            </a:solidFill>
          </a:ln>
        </p:spPr>
      </p:pic>
      <p:sp>
        <p:nvSpPr>
          <p:cNvPr id="4" name="TextBox 3"/>
          <p:cNvSpPr txBox="1"/>
          <p:nvPr/>
        </p:nvSpPr>
        <p:spPr>
          <a:xfrm>
            <a:off x="914401" y="1828799"/>
            <a:ext cx="914400" cy="914400"/>
          </a:xfrm>
          <a:prstGeom prst="rect">
            <a:avLst/>
          </a:prstGeom>
          <a:noFill/>
          <a:effectLst/>
        </p:spPr>
        <p:txBody>
          <a:bodyPr wrap="none" lIns="0" tIns="0" rIns="0" bIns="0" rtlCol="0">
            <a:noAutofit/>
          </a:bodyPr>
          <a:lstStyle/>
          <a:p>
            <a:pPr algn="l" eaLnBrk="0" hangingPunct="0">
              <a:lnSpc>
                <a:spcPts val="1800"/>
              </a:lnSpc>
            </a:pPr>
            <a:r>
              <a:rPr lang="en-US" sz="2800" b="1" dirty="0" smtClean="0">
                <a:ea typeface="+mn-ea"/>
                <a:cs typeface="+mn-cs"/>
              </a:rPr>
              <a:t>Jefferson County </a:t>
            </a:r>
          </a:p>
          <a:p>
            <a:pPr algn="l" eaLnBrk="0" hangingPunct="0">
              <a:lnSpc>
                <a:spcPts val="2400"/>
              </a:lnSpc>
            </a:pPr>
            <a:r>
              <a:rPr lang="en-US" sz="2800" b="1" dirty="0" smtClean="0">
                <a:ea typeface="+mn-ea"/>
                <a:cs typeface="+mn-cs"/>
              </a:rPr>
              <a:t>Drainage District No. 6</a:t>
            </a:r>
          </a:p>
        </p:txBody>
      </p:sp>
      <p:pic>
        <p:nvPicPr>
          <p:cNvPr id="5" name="Picture 4"/>
          <p:cNvPicPr>
            <a:picLocks noChangeAspect="1"/>
          </p:cNvPicPr>
          <p:nvPr/>
        </p:nvPicPr>
        <p:blipFill>
          <a:blip r:embed="rId3"/>
          <a:stretch>
            <a:fillRect/>
          </a:stretch>
        </p:blipFill>
        <p:spPr>
          <a:xfrm>
            <a:off x="608950" y="3125585"/>
            <a:ext cx="5180778" cy="3335849"/>
          </a:xfrm>
          <a:prstGeom prst="rect">
            <a:avLst/>
          </a:prstGeom>
        </p:spPr>
      </p:pic>
      <p:cxnSp>
        <p:nvCxnSpPr>
          <p:cNvPr id="7" name="Straight Arrow Connector 6"/>
          <p:cNvCxnSpPr/>
          <p:nvPr/>
        </p:nvCxnSpPr>
        <p:spPr bwMode="auto">
          <a:xfrm flipV="1">
            <a:off x="3591098" y="4488873"/>
            <a:ext cx="5320145" cy="33251"/>
          </a:xfrm>
          <a:prstGeom prst="straightConnector1">
            <a:avLst/>
          </a:prstGeom>
          <a:noFill/>
          <a:ln w="38100" cap="flat" cmpd="sng" algn="ctr">
            <a:solidFill>
              <a:srgbClr val="0070C0"/>
            </a:solidFill>
            <a:prstDash val="solid"/>
            <a:round/>
            <a:headEnd type="triangle" w="med" len="med"/>
            <a:tailEnd type="triangle"/>
          </a:ln>
          <a:effectLst/>
        </p:spPr>
      </p:cxnSp>
    </p:spTree>
    <p:extLst>
      <p:ext uri="{BB962C8B-B14F-4D97-AF65-F5344CB8AC3E}">
        <p14:creationId xmlns:p14="http://schemas.microsoft.com/office/powerpoint/2010/main" val="108436652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Findings: Data Processing and Results</a:t>
            </a:r>
            <a:endParaRPr lang="en-US" dirty="0"/>
          </a:p>
        </p:txBody>
      </p:sp>
      <p:sp>
        <p:nvSpPr>
          <p:cNvPr id="4" name="TextBox 3"/>
          <p:cNvSpPr txBox="1"/>
          <p:nvPr/>
        </p:nvSpPr>
        <p:spPr>
          <a:xfrm>
            <a:off x="914401" y="109727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rPr>
              <a:t>Kisters Big Data</a:t>
            </a:r>
            <a:r>
              <a:rPr kumimoji="0" lang="en-US" sz="2400" b="1" i="0" u="none" strike="noStrike" kern="1200" cap="none" spc="0" normalizeH="0" noProof="0" dirty="0" smtClean="0">
                <a:ln>
                  <a:noFill/>
                </a:ln>
                <a:solidFill>
                  <a:srgbClr val="0070C0"/>
                </a:solidFill>
                <a:effectLst/>
                <a:uLnTx/>
                <a:uFillTx/>
                <a:latin typeface="Arial"/>
                <a:ea typeface="ＭＳ Ｐゴシック"/>
                <a:cs typeface="+mn-cs"/>
              </a:rPr>
              <a:t> System is a reliable repository for large scale data</a:t>
            </a:r>
            <a:endPar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endParaRPr>
          </a:p>
          <a:p>
            <a:pPr marR="0" lvl="0" algn="l" defTabSz="914400" rtl="0" eaLnBrk="0" fontAlgn="auto" latinLnBrk="0" hangingPunct="0">
              <a:lnSpc>
                <a:spcPts val="2400"/>
              </a:lnSpc>
              <a:spcBef>
                <a:spcPts val="0"/>
              </a:spcBef>
              <a:spcAft>
                <a:spcPts val="0"/>
              </a:spcAft>
              <a:buClrTx/>
              <a:buSzTx/>
              <a:tabLst/>
              <a:defRPr/>
            </a:pPr>
            <a:endParaRPr lang="en-US" sz="2400" b="1" dirty="0" smtClean="0">
              <a:solidFill>
                <a:prstClr val="black"/>
              </a:solidFill>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lang="en-US" sz="2400" b="1" dirty="0" smtClean="0">
                <a:solidFill>
                  <a:prstClr val="black"/>
                </a:solidFill>
                <a:latin typeface="Arial"/>
                <a:ea typeface="ＭＳ Ｐゴシック"/>
              </a:rPr>
              <a:t>Various viewers and services for data output</a:t>
            </a:r>
            <a:endParaRPr kumimoji="0" lang="en-US" sz="2400" b="1" i="0" u="none" strike="noStrike" kern="1200" cap="none" spc="0" normalizeH="0" baseline="0" noProof="0" dirty="0" smtClean="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Handles</a:t>
            </a:r>
            <a:r>
              <a:rPr kumimoji="0" lang="en-US" sz="2400" b="1" i="0" u="none" strike="noStrike" kern="1200" cap="none" spc="0" normalizeH="0" noProof="0" dirty="0" smtClean="0">
                <a:ln>
                  <a:noFill/>
                </a:ln>
                <a:solidFill>
                  <a:prstClr val="black"/>
                </a:solidFill>
                <a:effectLst/>
                <a:uLnTx/>
                <a:uFillTx/>
                <a:latin typeface="Arial"/>
                <a:ea typeface="ＭＳ Ｐゴシック"/>
              </a:rPr>
              <a:t> large scale data from National Water Model effortlessly</a:t>
            </a: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Processes</a:t>
            </a:r>
            <a:r>
              <a:rPr kumimoji="0" lang="en-US" sz="2400" b="1" i="0" u="none" strike="noStrike" kern="1200" cap="none" spc="0" normalizeH="0" noProof="0" dirty="0" smtClean="0">
                <a:ln>
                  <a:noFill/>
                </a:ln>
                <a:solidFill>
                  <a:prstClr val="black"/>
                </a:solidFill>
                <a:effectLst/>
                <a:uLnTx/>
                <a:uFillTx/>
                <a:latin typeface="Arial"/>
                <a:ea typeface="ＭＳ Ｐゴシック"/>
              </a:rPr>
              <a:t> data from radar sites</a:t>
            </a: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endParaRPr lang="en-US" sz="2400" b="1" baseline="0" dirty="0">
              <a:solidFill>
                <a:prstClr val="black"/>
              </a:solidFill>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lang="en-US" sz="2400" b="1" dirty="0" smtClean="0">
                <a:solidFill>
                  <a:prstClr val="black"/>
                </a:solidFill>
                <a:latin typeface="Arial"/>
                <a:ea typeface="ＭＳ Ｐゴシック"/>
              </a:rPr>
              <a:t>Can provide alerts </a:t>
            </a:r>
            <a:endParaRPr kumimoji="0" lang="en-US" sz="2400" b="1" i="0" u="none" strike="noStrike" kern="1200" cap="none" spc="0" normalizeH="0" baseline="0" noProof="0" dirty="0" smtClean="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rPr>
              <a:t>Recommendation:</a:t>
            </a:r>
          </a:p>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0070C0"/>
              </a:solidFill>
              <a:effectLst/>
              <a:uLnTx/>
              <a:uFillTx/>
              <a:latin typeface="Arial"/>
              <a:ea typeface="ＭＳ Ｐゴシック"/>
            </a:endParaRPr>
          </a:p>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rPr>
              <a:t>Add more local networks</a:t>
            </a:r>
          </a:p>
          <a:p>
            <a:pPr marL="0" marR="0" lvl="0" indent="0" algn="l" defTabSz="914400" rtl="0" eaLnBrk="0" fontAlgn="auto" latinLnBrk="0" hangingPunct="0">
              <a:lnSpc>
                <a:spcPts val="2400"/>
              </a:lnSpc>
              <a:spcBef>
                <a:spcPts val="0"/>
              </a:spcBef>
              <a:spcAft>
                <a:spcPts val="0"/>
              </a:spcAft>
              <a:buClrTx/>
              <a:buSzTx/>
              <a:buFontTx/>
              <a:buNone/>
              <a:tabLst/>
              <a:defRPr/>
            </a:pPr>
            <a:r>
              <a:rPr lang="en-US" sz="2400" b="1" dirty="0" smtClean="0">
                <a:solidFill>
                  <a:srgbClr val="0070C0"/>
                </a:solidFill>
                <a:latin typeface="Arial"/>
                <a:ea typeface="ＭＳ Ｐゴシック"/>
              </a:rPr>
              <a:t>LCRA, Houston, Jefferson County DD6</a:t>
            </a:r>
            <a:endParaRPr kumimoji="0" lang="en-US" sz="2400" b="1" i="0" u="none" strike="noStrike" kern="1200" cap="none" spc="0" normalizeH="0" baseline="0" noProof="0" dirty="0" smtClean="0">
              <a:ln>
                <a:noFill/>
              </a:ln>
              <a:solidFill>
                <a:srgbClr val="0070C0"/>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R="0" lvl="0" algn="l" defTabSz="914400" rtl="0" eaLnBrk="0" fontAlgn="auto" latinLnBrk="0" hangingPunct="0">
              <a:lnSpc>
                <a:spcPts val="2400"/>
              </a:lnSpc>
              <a:spcBef>
                <a:spcPts val="0"/>
              </a:spcBef>
              <a:spcAft>
                <a:spcPts val="0"/>
              </a:spcAft>
              <a:buClrTx/>
              <a:buSzTx/>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345" y="3454967"/>
            <a:ext cx="4985353" cy="2962458"/>
          </a:xfrm>
          <a:prstGeom prst="rect">
            <a:avLst/>
          </a:prstGeom>
          <a:noFill/>
          <a:ln w="3175">
            <a:solidFill>
              <a:schemeClr val="bg1">
                <a:lumMod val="65000"/>
              </a:schemeClr>
            </a:solidFill>
          </a:ln>
        </p:spPr>
      </p:pic>
    </p:spTree>
    <p:extLst>
      <p:ext uri="{BB962C8B-B14F-4D97-AF65-F5344CB8AC3E}">
        <p14:creationId xmlns:p14="http://schemas.microsoft.com/office/powerpoint/2010/main" val="2200591542"/>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3F148A-AC03-4C4F-8FC6-7D044C6A65FC}"/>
              </a:ext>
            </a:extLst>
          </p:cNvPr>
          <p:cNvSpPr/>
          <p:nvPr/>
        </p:nvSpPr>
        <p:spPr>
          <a:xfrm>
            <a:off x="1581703" y="982324"/>
            <a:ext cx="9284532" cy="1366021"/>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endParaRPr>
          </a:p>
        </p:txBody>
      </p:sp>
      <p:sp>
        <p:nvSpPr>
          <p:cNvPr id="32" name="Title 2">
            <a:extLst>
              <a:ext uri="{FF2B5EF4-FFF2-40B4-BE49-F238E27FC236}">
                <a16:creationId xmlns:a16="http://schemas.microsoft.com/office/drawing/2014/main" id="{8D97B9D8-4137-4944-8155-480D73726E8F}"/>
              </a:ext>
            </a:extLst>
          </p:cNvPr>
          <p:cNvSpPr>
            <a:spLocks noGrp="1"/>
          </p:cNvSpPr>
          <p:nvPr>
            <p:ph type="title"/>
          </p:nvPr>
        </p:nvSpPr>
        <p:spPr>
          <a:xfrm>
            <a:off x="1785890" y="1180702"/>
            <a:ext cx="8972615" cy="484632"/>
          </a:xfrm>
        </p:spPr>
        <p:txBody>
          <a:bodyPr/>
          <a:lstStyle/>
          <a:p>
            <a:pPr algn="ctr"/>
            <a:r>
              <a:rPr lang="en-US" sz="4000" dirty="0">
                <a:solidFill>
                  <a:schemeClr val="bg1"/>
                </a:solidFill>
                <a:latin typeface="Georgia" panose="02040502050405020303" pitchFamily="18" charset="0"/>
              </a:rPr>
              <a:t>Statistical Analysis</a:t>
            </a:r>
            <a:br>
              <a:rPr lang="en-US" sz="4000" dirty="0">
                <a:solidFill>
                  <a:schemeClr val="bg1"/>
                </a:solidFill>
                <a:latin typeface="Georgia" panose="02040502050405020303" pitchFamily="18" charset="0"/>
              </a:rPr>
            </a:br>
            <a:r>
              <a:rPr lang="en-US" sz="2400" i="1" dirty="0">
                <a:solidFill>
                  <a:schemeClr val="bg1"/>
                </a:solidFill>
                <a:latin typeface="Georgia" panose="02040502050405020303" pitchFamily="18" charset="0"/>
              </a:rPr>
              <a:t>Correlation along streams and along I-10</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581703" y="2864861"/>
            <a:ext cx="5091790" cy="3323962"/>
          </a:xfrm>
          <a:prstGeom prst="rect">
            <a:avLst/>
          </a:prstGeom>
          <a:noFill/>
          <a:ln w="3175">
            <a:solidFill>
              <a:schemeClr val="bg1">
                <a:lumMod val="65000"/>
              </a:schemeClr>
            </a:solidFill>
          </a:ln>
        </p:spPr>
      </p:pic>
      <p:pic>
        <p:nvPicPr>
          <p:cNvPr id="8" name="Picture 7"/>
          <p:cNvPicPr/>
          <p:nvPr/>
        </p:nvPicPr>
        <p:blipFill rotWithShape="1">
          <a:blip r:embed="rId4">
            <a:extLst>
              <a:ext uri="{28A0092B-C50C-407E-A947-70E740481C1C}">
                <a14:useLocalDpi xmlns:a14="http://schemas.microsoft.com/office/drawing/2010/main" val="0"/>
              </a:ext>
            </a:extLst>
          </a:blip>
          <a:srcRect t="3519" b="5392"/>
          <a:stretch/>
        </p:blipFill>
        <p:spPr bwMode="auto">
          <a:xfrm>
            <a:off x="6982690" y="2858624"/>
            <a:ext cx="4971012" cy="3330199"/>
          </a:xfrm>
          <a:prstGeom prst="rect">
            <a:avLst/>
          </a:prstGeom>
          <a:noFill/>
          <a:ln w="3175">
            <a:solidFill>
              <a:schemeClr val="bg1">
                <a:lumMod val="6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5546023"/>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777999" y="1309716"/>
            <a:ext cx="7022574" cy="5024582"/>
          </a:xfrm>
          <a:prstGeom prst="rect">
            <a:avLst/>
          </a:prstGeom>
          <a:noFill/>
          <a:ln>
            <a:noFill/>
          </a:ln>
        </p:spPr>
      </p:pic>
      <p:sp>
        <p:nvSpPr>
          <p:cNvPr id="5" name="Title 1">
            <a:extLst>
              <a:ext uri="{FF2B5EF4-FFF2-40B4-BE49-F238E27FC236}">
                <a16:creationId xmlns:a16="http://schemas.microsoft.com/office/drawing/2014/main" id="{199A1A30-5D9D-4D95-8E21-44847EA4F1A0}"/>
              </a:ext>
            </a:extLst>
          </p:cNvPr>
          <p:cNvSpPr txBox="1">
            <a:spLocks/>
          </p:cNvSpPr>
          <p:nvPr/>
        </p:nvSpPr>
        <p:spPr>
          <a:xfrm>
            <a:off x="129683" y="337174"/>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AC2"/>
                </a:solidFill>
                <a:effectLst/>
                <a:uLnTx/>
                <a:uFillTx/>
                <a:latin typeface="Arial"/>
                <a:ea typeface="ＭＳ Ｐゴシック"/>
              </a:rPr>
              <a:t>Data Assimilation Application in West </a:t>
            </a:r>
            <a:r>
              <a:rPr kumimoji="0" lang="en-US" sz="2800" b="1" i="0" u="none" strike="noStrike" kern="1200" cap="none" spc="0" normalizeH="0" baseline="0" noProof="0" dirty="0" err="1">
                <a:ln>
                  <a:noFill/>
                </a:ln>
                <a:solidFill>
                  <a:srgbClr val="007AC2"/>
                </a:solidFill>
                <a:effectLst/>
                <a:uLnTx/>
                <a:uFillTx/>
                <a:latin typeface="Arial"/>
                <a:ea typeface="ＭＳ Ｐゴシック"/>
              </a:rPr>
              <a:t>Navidad</a:t>
            </a:r>
            <a:r>
              <a:rPr kumimoji="0" lang="en-US" sz="2800" b="1" i="0" u="none" strike="noStrike" kern="1200" cap="none" spc="0" normalizeH="0" baseline="0" noProof="0" dirty="0">
                <a:ln>
                  <a:noFill/>
                </a:ln>
                <a:solidFill>
                  <a:srgbClr val="007AC2"/>
                </a:solidFill>
                <a:effectLst/>
                <a:uLnTx/>
                <a:uFillTx/>
                <a:latin typeface="Arial"/>
                <a:ea typeface="ＭＳ Ｐゴシック"/>
              </a:rPr>
              <a:t> Basin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007AC2"/>
                </a:solidFill>
                <a:effectLst/>
                <a:uLnTx/>
                <a:uFillTx/>
                <a:latin typeface="Arial"/>
                <a:ea typeface="ＭＳ Ｐゴシック"/>
              </a:rPr>
              <a:t>(Correlation along the streams) </a:t>
            </a:r>
          </a:p>
        </p:txBody>
      </p:sp>
      <p:pic>
        <p:nvPicPr>
          <p:cNvPr id="6" name="Picture 5">
            <a:extLst>
              <a:ext uri="{FF2B5EF4-FFF2-40B4-BE49-F238E27FC236}">
                <a16:creationId xmlns:a16="http://schemas.microsoft.com/office/drawing/2014/main" id="{E8C1E626-9EBA-4F2D-96FB-143BA246CB4D}"/>
              </a:ext>
            </a:extLst>
          </p:cNvPr>
          <p:cNvPicPr/>
          <p:nvPr/>
        </p:nvPicPr>
        <p:blipFill>
          <a:blip r:embed="rId3">
            <a:extLst>
              <a:ext uri="{28A0092B-C50C-407E-A947-70E740481C1C}">
                <a14:useLocalDpi xmlns:a14="http://schemas.microsoft.com/office/drawing/2010/main" val="0"/>
              </a:ext>
            </a:extLst>
          </a:blip>
          <a:srcRect l="4390" r="39879" b="30162"/>
          <a:stretch>
            <a:fillRect/>
          </a:stretch>
        </p:blipFill>
        <p:spPr bwMode="auto">
          <a:xfrm>
            <a:off x="362759" y="1309716"/>
            <a:ext cx="4066968" cy="5024582"/>
          </a:xfrm>
          <a:prstGeom prst="rect">
            <a:avLst/>
          </a:prstGeom>
          <a:noFill/>
          <a:ln>
            <a:noFill/>
          </a:ln>
        </p:spPr>
      </p:pic>
    </p:spTree>
    <p:extLst>
      <p:ext uri="{BB962C8B-B14F-4D97-AF65-F5344CB8AC3E}">
        <p14:creationId xmlns:p14="http://schemas.microsoft.com/office/powerpoint/2010/main" val="3471520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p:cNvPicPr/>
          <p:nvPr/>
        </p:nvPicPr>
        <p:blipFill rotWithShape="1">
          <a:blip r:embed="rId2">
            <a:extLst>
              <a:ext uri="{28A0092B-C50C-407E-A947-70E740481C1C}">
                <a14:useLocalDpi xmlns:a14="http://schemas.microsoft.com/office/drawing/2010/main" val="0"/>
              </a:ext>
            </a:extLst>
          </a:blip>
          <a:srcRect l="9081" t="36797" r="8333" b="39243"/>
          <a:stretch/>
        </p:blipFill>
        <p:spPr bwMode="auto">
          <a:xfrm>
            <a:off x="4642399" y="941832"/>
            <a:ext cx="6779288" cy="2487168"/>
          </a:xfrm>
          <a:prstGeom prst="rect">
            <a:avLst/>
          </a:prstGeom>
          <a:noFill/>
          <a:ln>
            <a:noFill/>
          </a:ln>
        </p:spPr>
      </p:pic>
      <p:sp>
        <p:nvSpPr>
          <p:cNvPr id="5" name="Title 1">
            <a:extLst>
              <a:ext uri="{FF2B5EF4-FFF2-40B4-BE49-F238E27FC236}">
                <a16:creationId xmlns:a16="http://schemas.microsoft.com/office/drawing/2014/main" id="{57CCFA86-46D0-458D-ABF6-299C1F1680BF}"/>
              </a:ext>
            </a:extLst>
          </p:cNvPr>
          <p:cNvSpPr txBox="1">
            <a:spLocks/>
          </p:cNvSpPr>
          <p:nvPr/>
        </p:nvSpPr>
        <p:spPr>
          <a:xfrm>
            <a:off x="264756" y="374073"/>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AC2"/>
                </a:solidFill>
                <a:effectLst/>
                <a:uLnTx/>
                <a:uFillTx/>
                <a:latin typeface="Arial"/>
                <a:ea typeface="ＭＳ Ｐゴシック"/>
              </a:rPr>
              <a:t>Proof of Concept: Upstream Alteration</a:t>
            </a:r>
          </a:p>
        </p:txBody>
      </p:sp>
      <p:pic>
        <p:nvPicPr>
          <p:cNvPr id="6" name="Picture 5">
            <a:extLst>
              <a:ext uri="{FF2B5EF4-FFF2-40B4-BE49-F238E27FC236}">
                <a16:creationId xmlns:a16="http://schemas.microsoft.com/office/drawing/2014/main" id="{DA4AED19-56D7-4F8D-B83A-FAA2ADE96B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3020" y="1136461"/>
            <a:ext cx="3524595" cy="5024582"/>
          </a:xfrm>
          <a:prstGeom prst="rect">
            <a:avLst/>
          </a:prstGeom>
          <a:noFill/>
          <a:ln>
            <a:noFill/>
          </a:ln>
        </p:spPr>
      </p:pic>
      <p:pic>
        <p:nvPicPr>
          <p:cNvPr id="7" name="Picture 6" descr="A close up of a map&#10;&#10;Description automatically generated">
            <a:extLst>
              <a:ext uri="{FF2B5EF4-FFF2-40B4-BE49-F238E27FC236}">
                <a16:creationId xmlns:a16="http://schemas.microsoft.com/office/drawing/2014/main" id="{97B1D763-A1F3-42D2-9A31-D2327A1D3DB5}"/>
              </a:ext>
            </a:extLst>
          </p:cNvPr>
          <p:cNvPicPr/>
          <p:nvPr/>
        </p:nvPicPr>
        <p:blipFill>
          <a:blip r:embed="rId2">
            <a:extLst>
              <a:ext uri="{28A0092B-C50C-407E-A947-70E740481C1C}">
                <a14:useLocalDpi xmlns:a14="http://schemas.microsoft.com/office/drawing/2010/main" val="0"/>
              </a:ext>
            </a:extLst>
          </a:blip>
          <a:srcRect l="9081" t="36797" r="8333" b="14638"/>
          <a:stretch>
            <a:fillRect/>
          </a:stretch>
        </p:blipFill>
        <p:spPr bwMode="auto">
          <a:xfrm>
            <a:off x="4642399" y="943390"/>
            <a:ext cx="6779288" cy="5041224"/>
          </a:xfrm>
          <a:prstGeom prst="rect">
            <a:avLst/>
          </a:prstGeom>
          <a:noFill/>
          <a:ln>
            <a:noFill/>
          </a:ln>
        </p:spPr>
      </p:pic>
    </p:spTree>
    <p:extLst>
      <p:ext uri="{BB962C8B-B14F-4D97-AF65-F5344CB8AC3E}">
        <p14:creationId xmlns:p14="http://schemas.microsoft.com/office/powerpoint/2010/main" val="35003698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3F148A-AC03-4C4F-8FC6-7D044C6A65FC}"/>
              </a:ext>
            </a:extLst>
          </p:cNvPr>
          <p:cNvSpPr/>
          <p:nvPr/>
        </p:nvSpPr>
        <p:spPr>
          <a:xfrm>
            <a:off x="1581703" y="982324"/>
            <a:ext cx="9284532" cy="1366021"/>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endParaRPr>
          </a:p>
        </p:txBody>
      </p:sp>
      <p:sp>
        <p:nvSpPr>
          <p:cNvPr id="32" name="Title 2">
            <a:extLst>
              <a:ext uri="{FF2B5EF4-FFF2-40B4-BE49-F238E27FC236}">
                <a16:creationId xmlns:a16="http://schemas.microsoft.com/office/drawing/2014/main" id="{8D97B9D8-4137-4944-8155-480D73726E8F}"/>
              </a:ext>
            </a:extLst>
          </p:cNvPr>
          <p:cNvSpPr>
            <a:spLocks noGrp="1"/>
          </p:cNvSpPr>
          <p:nvPr>
            <p:ph type="title"/>
          </p:nvPr>
        </p:nvSpPr>
        <p:spPr>
          <a:xfrm>
            <a:off x="1785890" y="1180702"/>
            <a:ext cx="8972615" cy="484632"/>
          </a:xfrm>
        </p:spPr>
        <p:txBody>
          <a:bodyPr/>
          <a:lstStyle/>
          <a:p>
            <a:pPr algn="ctr"/>
            <a:r>
              <a:rPr lang="en-US" sz="4000" dirty="0" smtClean="0">
                <a:solidFill>
                  <a:schemeClr val="bg1"/>
                </a:solidFill>
                <a:latin typeface="Georgia" panose="02040502050405020303" pitchFamily="18" charset="0"/>
              </a:rPr>
              <a:t>Transect of Gages on I-10</a:t>
            </a:r>
            <a:r>
              <a:rPr lang="en-US" sz="4000" dirty="0">
                <a:solidFill>
                  <a:schemeClr val="bg1"/>
                </a:solidFill>
                <a:latin typeface="Georgia" panose="02040502050405020303" pitchFamily="18" charset="0"/>
              </a:rPr>
              <a:t/>
            </a:r>
            <a:br>
              <a:rPr lang="en-US" sz="4000" dirty="0">
                <a:solidFill>
                  <a:schemeClr val="bg1"/>
                </a:solidFill>
                <a:latin typeface="Georgia" panose="02040502050405020303" pitchFamily="18" charset="0"/>
              </a:rPr>
            </a:br>
            <a:r>
              <a:rPr lang="en-US" sz="2400" i="1" dirty="0" smtClean="0">
                <a:solidFill>
                  <a:schemeClr val="bg1"/>
                </a:solidFill>
                <a:latin typeface="Georgia" panose="02040502050405020303" pitchFamily="18" charset="0"/>
              </a:rPr>
              <a:t>Flood security of a highway</a:t>
            </a:r>
            <a:endParaRPr lang="en-US" sz="2400" i="1" dirty="0">
              <a:solidFill>
                <a:schemeClr val="bg1"/>
              </a:solidFill>
              <a:latin typeface="Georgia" panose="02040502050405020303" pitchFamily="18" charset="0"/>
            </a:endParaRPr>
          </a:p>
        </p:txBody>
      </p:sp>
      <p:pic>
        <p:nvPicPr>
          <p:cNvPr id="8" name="Picture 7"/>
          <p:cNvPicPr>
            <a:picLocks noChangeAspect="1"/>
          </p:cNvPicPr>
          <p:nvPr/>
        </p:nvPicPr>
        <p:blipFill>
          <a:blip r:embed="rId3"/>
          <a:stretch>
            <a:fillRect/>
          </a:stretch>
        </p:blipFill>
        <p:spPr>
          <a:xfrm>
            <a:off x="2611631" y="2970728"/>
            <a:ext cx="3612338" cy="2336169"/>
          </a:xfrm>
          <a:prstGeom prst="rect">
            <a:avLst/>
          </a:prstGeom>
          <a:ln w="3175">
            <a:solidFill>
              <a:schemeClr val="bg1">
                <a:lumMod val="65000"/>
              </a:schemeClr>
            </a:solidFill>
          </a:ln>
        </p:spPr>
      </p:pic>
      <p:pic>
        <p:nvPicPr>
          <p:cNvPr id="9" name="Picture 8"/>
          <p:cNvPicPr>
            <a:picLocks noChangeAspect="1"/>
          </p:cNvPicPr>
          <p:nvPr/>
        </p:nvPicPr>
        <p:blipFill>
          <a:blip r:embed="rId4"/>
          <a:stretch>
            <a:fillRect/>
          </a:stretch>
        </p:blipFill>
        <p:spPr>
          <a:xfrm>
            <a:off x="7311288" y="2546723"/>
            <a:ext cx="1872663" cy="3184180"/>
          </a:xfrm>
          <a:prstGeom prst="rect">
            <a:avLst/>
          </a:prstGeom>
          <a:ln w="3175">
            <a:solidFill>
              <a:schemeClr val="bg1">
                <a:lumMod val="65000"/>
              </a:schemeClr>
            </a:solidFill>
          </a:ln>
        </p:spPr>
      </p:pic>
    </p:spTree>
    <p:extLst>
      <p:ext uri="{BB962C8B-B14F-4D97-AF65-F5344CB8AC3E}">
        <p14:creationId xmlns:p14="http://schemas.microsoft.com/office/powerpoint/2010/main" val="3755598784"/>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p:cNvPicPr/>
          <p:nvPr/>
        </p:nvPicPr>
        <p:blipFill>
          <a:blip r:embed="rId2" cstate="print">
            <a:extLst>
              <a:ext uri="{28A0092B-C50C-407E-A947-70E740481C1C}">
                <a14:useLocalDpi xmlns:a14="http://schemas.microsoft.com/office/drawing/2010/main" val="0"/>
              </a:ext>
            </a:extLst>
          </a:blip>
          <a:srcRect l="8653" t="9543" r="7906" b="4274"/>
          <a:stretch>
            <a:fillRect/>
          </a:stretch>
        </p:blipFill>
        <p:spPr bwMode="auto">
          <a:xfrm>
            <a:off x="4530884" y="649639"/>
            <a:ext cx="7531975" cy="5558722"/>
          </a:xfrm>
          <a:prstGeom prst="rect">
            <a:avLst/>
          </a:prstGeom>
          <a:noFill/>
          <a:ln>
            <a:noFill/>
          </a:ln>
        </p:spPr>
      </p:pic>
      <p:sp>
        <p:nvSpPr>
          <p:cNvPr id="6" name="Title 1">
            <a:extLst>
              <a:ext uri="{FF2B5EF4-FFF2-40B4-BE49-F238E27FC236}">
                <a16:creationId xmlns:a16="http://schemas.microsoft.com/office/drawing/2014/main" id="{E2E70EEF-4722-41BD-8E2F-F8E7080BB260}"/>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007AC2"/>
              </a:solidFill>
              <a:effectLst/>
              <a:uLnTx/>
              <a:uFillTx/>
              <a:latin typeface="Arial"/>
              <a:ea typeface="ＭＳ Ｐゴシック"/>
            </a:endParaRPr>
          </a:p>
        </p:txBody>
      </p:sp>
      <p:pic>
        <p:nvPicPr>
          <p:cNvPr id="5" name="Picture 4" descr="A close up of a map&#10;&#10;Description automatically generated">
            <a:extLst>
              <a:ext uri="{FF2B5EF4-FFF2-40B4-BE49-F238E27FC236}">
                <a16:creationId xmlns:a16="http://schemas.microsoft.com/office/drawing/2014/main" id="{F87DEE5C-B342-4C45-8536-E6F11560787E}"/>
              </a:ext>
            </a:extLst>
          </p:cNvPr>
          <p:cNvPicPr>
            <a:picLocks noChangeAspect="1"/>
          </p:cNvPicPr>
          <p:nvPr/>
        </p:nvPicPr>
        <p:blipFill rotWithShape="1">
          <a:blip r:embed="rId3">
            <a:extLst>
              <a:ext uri="{28A0092B-C50C-407E-A947-70E740481C1C}">
                <a14:useLocalDpi xmlns:a14="http://schemas.microsoft.com/office/drawing/2010/main" val="0"/>
              </a:ext>
            </a:extLst>
          </a:blip>
          <a:srcRect l="18366" t="15556" r="16928" b="17778"/>
          <a:stretch/>
        </p:blipFill>
        <p:spPr>
          <a:xfrm>
            <a:off x="129141" y="648525"/>
            <a:ext cx="4191000" cy="5588000"/>
          </a:xfrm>
          <a:prstGeom prst="rect">
            <a:avLst/>
          </a:prstGeom>
        </p:spPr>
      </p:pic>
      <p:sp>
        <p:nvSpPr>
          <p:cNvPr id="7" name="Title 1">
            <a:extLst>
              <a:ext uri="{FF2B5EF4-FFF2-40B4-BE49-F238E27FC236}">
                <a16:creationId xmlns:a16="http://schemas.microsoft.com/office/drawing/2014/main" id="{7BDC9055-2E8D-4DB3-B459-320563405207}"/>
              </a:ext>
            </a:extLst>
          </p:cNvPr>
          <p:cNvSpPr txBox="1">
            <a:spLocks/>
          </p:cNvSpPr>
          <p:nvPr/>
        </p:nvSpPr>
        <p:spPr>
          <a:xfrm>
            <a:off x="467033" y="87943"/>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AC2"/>
                </a:solidFill>
                <a:effectLst/>
                <a:uLnTx/>
                <a:uFillTx/>
                <a:latin typeface="Arial"/>
                <a:ea typeface="ＭＳ Ｐゴシック"/>
              </a:rPr>
              <a:t>Proof of Concept: Downstream Propagation</a:t>
            </a:r>
          </a:p>
        </p:txBody>
      </p:sp>
    </p:spTree>
    <p:extLst>
      <p:ext uri="{BB962C8B-B14F-4D97-AF65-F5344CB8AC3E}">
        <p14:creationId xmlns:p14="http://schemas.microsoft.com/office/powerpoint/2010/main" val="4233943559"/>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AFEEB32-C3AB-4C81-A5CD-1D584984A915}"/>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007AC2"/>
              </a:solidFill>
              <a:effectLst/>
              <a:uLnTx/>
              <a:uFillTx/>
              <a:latin typeface="Arial"/>
              <a:ea typeface="ＭＳ Ｐゴシック"/>
            </a:endParaRPr>
          </a:p>
        </p:txBody>
      </p:sp>
      <p:sp>
        <p:nvSpPr>
          <p:cNvPr id="4" name="Title 1">
            <a:extLst>
              <a:ext uri="{FF2B5EF4-FFF2-40B4-BE49-F238E27FC236}">
                <a16:creationId xmlns:a16="http://schemas.microsoft.com/office/drawing/2014/main" id="{8F314E50-033D-447C-9FC6-0FA89B27F39F}"/>
              </a:ext>
            </a:extLst>
          </p:cNvPr>
          <p:cNvSpPr txBox="1">
            <a:spLocks/>
          </p:cNvSpPr>
          <p:nvPr/>
        </p:nvSpPr>
        <p:spPr>
          <a:xfrm>
            <a:off x="351943" y="378014"/>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AC2"/>
                </a:solidFill>
                <a:effectLst/>
                <a:uLnTx/>
                <a:uFillTx/>
                <a:latin typeface="Tahoma" panose="020B0604030504040204" pitchFamily="34" charset="0"/>
                <a:ea typeface="Tahoma" panose="020B0604030504040204" pitchFamily="34" charset="0"/>
                <a:cs typeface="Tahoma" panose="020B0604030504040204" pitchFamily="34" charset="0"/>
              </a:rPr>
              <a:t>Next Steps - Single Channel v. Branched Network</a:t>
            </a:r>
            <a:endParaRPr kumimoji="0" lang="en-US" sz="2800" b="1" i="0" u="none" strike="noStrike" kern="1200" cap="none" spc="0" normalizeH="0" baseline="0" noProof="0" dirty="0">
              <a:ln>
                <a:noFill/>
              </a:ln>
              <a:solidFill>
                <a:srgbClr val="007AC2"/>
              </a:solidFill>
              <a:effectLst/>
              <a:uLnTx/>
              <a:uFillTx/>
              <a:latin typeface="Arial"/>
              <a:ea typeface="ＭＳ Ｐゴシック"/>
            </a:endParaRPr>
          </a:p>
        </p:txBody>
      </p:sp>
      <p:sp>
        <p:nvSpPr>
          <p:cNvPr id="6" name="TextBox 5">
            <a:extLst>
              <a:ext uri="{FF2B5EF4-FFF2-40B4-BE49-F238E27FC236}">
                <a16:creationId xmlns:a16="http://schemas.microsoft.com/office/drawing/2014/main" id="{7079A455-62DD-4AA9-AFA2-4ADE5F30641D}"/>
              </a:ext>
            </a:extLst>
          </p:cNvPr>
          <p:cNvSpPr txBox="1"/>
          <p:nvPr/>
        </p:nvSpPr>
        <p:spPr>
          <a:xfrm>
            <a:off x="4784332" y="3160162"/>
            <a:ext cx="25908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Study Area Boundary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Contributing stream segment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Missed stream segment</a:t>
            </a:r>
          </a:p>
        </p:txBody>
      </p:sp>
      <p:cxnSp>
        <p:nvCxnSpPr>
          <p:cNvPr id="7" name="Straight Connector 6">
            <a:extLst>
              <a:ext uri="{FF2B5EF4-FFF2-40B4-BE49-F238E27FC236}">
                <a16:creationId xmlns:a16="http://schemas.microsoft.com/office/drawing/2014/main" id="{583F7BDF-14A8-4D09-A0D9-7CC07027753E}"/>
              </a:ext>
            </a:extLst>
          </p:cNvPr>
          <p:cNvCxnSpPr/>
          <p:nvPr/>
        </p:nvCxnSpPr>
        <p:spPr>
          <a:xfrm>
            <a:off x="4403332" y="3312562"/>
            <a:ext cx="381000" cy="0"/>
          </a:xfrm>
          <a:prstGeom prst="line">
            <a:avLst/>
          </a:prstGeom>
          <a:ln w="28575">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81F1548-4C7A-411F-B59F-3F7658F1B91B}"/>
              </a:ext>
            </a:extLst>
          </p:cNvPr>
          <p:cNvCxnSpPr/>
          <p:nvPr/>
        </p:nvCxnSpPr>
        <p:spPr>
          <a:xfrm>
            <a:off x="4403332" y="3541162"/>
            <a:ext cx="381000" cy="0"/>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F72E86-CB5C-47C9-9902-D9D1CD7B1769}"/>
              </a:ext>
            </a:extLst>
          </p:cNvPr>
          <p:cNvCxnSpPr/>
          <p:nvPr/>
        </p:nvCxnSpPr>
        <p:spPr>
          <a:xfrm>
            <a:off x="4403332" y="3769762"/>
            <a:ext cx="381000" cy="0"/>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1BD5714-9C5E-4B01-8445-6B809AD8506D}"/>
              </a:ext>
            </a:extLst>
          </p:cNvPr>
          <p:cNvSpPr/>
          <p:nvPr/>
        </p:nvSpPr>
        <p:spPr>
          <a:xfrm>
            <a:off x="4250932" y="3083962"/>
            <a:ext cx="2971800" cy="83819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1" name="TextBox 10">
            <a:extLst>
              <a:ext uri="{FF2B5EF4-FFF2-40B4-BE49-F238E27FC236}">
                <a16:creationId xmlns:a16="http://schemas.microsoft.com/office/drawing/2014/main" id="{9FD4052D-B207-4B66-98E4-8F512E54D77A}"/>
              </a:ext>
            </a:extLst>
          </p:cNvPr>
          <p:cNvSpPr txBox="1"/>
          <p:nvPr/>
        </p:nvSpPr>
        <p:spPr>
          <a:xfrm>
            <a:off x="1288375" y="1483760"/>
            <a:ext cx="2788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Single Channel Network </a:t>
            </a:r>
          </a:p>
        </p:txBody>
      </p:sp>
      <p:sp>
        <p:nvSpPr>
          <p:cNvPr id="12" name="TextBox 11">
            <a:extLst>
              <a:ext uri="{FF2B5EF4-FFF2-40B4-BE49-F238E27FC236}">
                <a16:creationId xmlns:a16="http://schemas.microsoft.com/office/drawing/2014/main" id="{06317D6A-4CB0-41D4-BA43-0B35D46E91D3}"/>
              </a:ext>
            </a:extLst>
          </p:cNvPr>
          <p:cNvSpPr txBox="1"/>
          <p:nvPr/>
        </p:nvSpPr>
        <p:spPr>
          <a:xfrm>
            <a:off x="7719655" y="1483760"/>
            <a:ext cx="2788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Branched Network </a:t>
            </a:r>
          </a:p>
        </p:txBody>
      </p:sp>
      <p:pic>
        <p:nvPicPr>
          <p:cNvPr id="14" name="Picture 13">
            <a:extLst>
              <a:ext uri="{FF2B5EF4-FFF2-40B4-BE49-F238E27FC236}">
                <a16:creationId xmlns:a16="http://schemas.microsoft.com/office/drawing/2014/main" id="{659517DD-6FB7-472F-A2CC-BA89C2BD7C67}"/>
              </a:ext>
            </a:extLst>
          </p:cNvPr>
          <p:cNvPicPr>
            <a:picLocks noChangeAspect="1"/>
          </p:cNvPicPr>
          <p:nvPr/>
        </p:nvPicPr>
        <p:blipFill rotWithShape="1">
          <a:blip r:embed="rId2"/>
          <a:srcRect t="3717"/>
          <a:stretch/>
        </p:blipFill>
        <p:spPr>
          <a:xfrm>
            <a:off x="1235435" y="2034870"/>
            <a:ext cx="2952801" cy="3030290"/>
          </a:xfrm>
          <a:prstGeom prst="rect">
            <a:avLst/>
          </a:prstGeom>
        </p:spPr>
      </p:pic>
      <p:sp>
        <p:nvSpPr>
          <p:cNvPr id="2" name="TextBox 1"/>
          <p:cNvSpPr txBox="1"/>
          <p:nvPr/>
        </p:nvSpPr>
        <p:spPr>
          <a:xfrm>
            <a:off x="1288375" y="546977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Credit: Leah </a:t>
            </a:r>
            <a:r>
              <a:rPr kumimoji="0" lang="en-US" sz="1800" b="1" i="0" u="none" strike="noStrike" kern="1200" cap="none" spc="0" normalizeH="0" baseline="0" noProof="0" dirty="0" err="1">
                <a:ln>
                  <a:noFill/>
                </a:ln>
                <a:solidFill>
                  <a:prstClr val="black"/>
                </a:solidFill>
                <a:effectLst/>
                <a:uLnTx/>
                <a:uFillTx/>
                <a:latin typeface="Arial"/>
                <a:ea typeface="ＭＳ Ｐゴシック"/>
                <a:cs typeface="+mn-cs"/>
              </a:rPr>
              <a:t>Huling</a:t>
            </a: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 and Paola Passalacqua, UT Austin, Dirk </a:t>
            </a:r>
            <a:r>
              <a:rPr kumimoji="0" lang="en-US" sz="1800" b="1" i="0" u="none" strike="noStrike" kern="1200" cap="none" spc="0" normalizeH="0" baseline="0" noProof="0" dirty="0" err="1">
                <a:ln>
                  <a:noFill/>
                </a:ln>
                <a:solidFill>
                  <a:prstClr val="black"/>
                </a:solidFill>
                <a:effectLst/>
                <a:uLnTx/>
                <a:uFillTx/>
                <a:latin typeface="Arial"/>
                <a:ea typeface="ＭＳ Ｐゴシック"/>
                <a:cs typeface="+mn-cs"/>
              </a:rPr>
              <a:t>Schwanenberg</a:t>
            </a: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 Kisters</a:t>
            </a:r>
          </a:p>
        </p:txBody>
      </p:sp>
      <p:pic>
        <p:nvPicPr>
          <p:cNvPr id="3" name="Picture 2">
            <a:extLst>
              <a:ext uri="{FF2B5EF4-FFF2-40B4-BE49-F238E27FC236}">
                <a16:creationId xmlns:a16="http://schemas.microsoft.com/office/drawing/2014/main" id="{CC51DD04-D654-4C7F-9319-310724EB56B0}"/>
              </a:ext>
            </a:extLst>
          </p:cNvPr>
          <p:cNvPicPr>
            <a:picLocks noChangeAspect="1"/>
          </p:cNvPicPr>
          <p:nvPr/>
        </p:nvPicPr>
        <p:blipFill>
          <a:blip r:embed="rId3"/>
          <a:stretch>
            <a:fillRect/>
          </a:stretch>
        </p:blipFill>
        <p:spPr>
          <a:xfrm>
            <a:off x="7375132" y="2034870"/>
            <a:ext cx="3049028" cy="3036929"/>
          </a:xfrm>
          <a:prstGeom prst="rect">
            <a:avLst/>
          </a:prstGeom>
        </p:spPr>
      </p:pic>
    </p:spTree>
    <p:extLst>
      <p:ext uri="{BB962C8B-B14F-4D97-AF65-F5344CB8AC3E}">
        <p14:creationId xmlns:p14="http://schemas.microsoft.com/office/powerpoint/2010/main" val="34733331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0E2182-3FE2-48AC-8B10-91ABF0C2E422}"/>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007AC2"/>
              </a:solidFill>
              <a:effectLst/>
              <a:uLnTx/>
              <a:uFillTx/>
              <a:latin typeface="Arial"/>
              <a:ea typeface="ＭＳ Ｐゴシック"/>
            </a:endParaRPr>
          </a:p>
        </p:txBody>
      </p:sp>
      <p:sp>
        <p:nvSpPr>
          <p:cNvPr id="4" name="Title 1">
            <a:extLst>
              <a:ext uri="{FF2B5EF4-FFF2-40B4-BE49-F238E27FC236}">
                <a16:creationId xmlns:a16="http://schemas.microsoft.com/office/drawing/2014/main" id="{F2430419-19A5-4A66-B5E0-F5F9A80BFF85}"/>
              </a:ext>
            </a:extLst>
          </p:cNvPr>
          <p:cNvSpPr txBox="1">
            <a:spLocks/>
          </p:cNvSpPr>
          <p:nvPr/>
        </p:nvSpPr>
        <p:spPr>
          <a:xfrm>
            <a:off x="642122" y="343096"/>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AC2"/>
                </a:solidFill>
                <a:effectLst/>
                <a:uLnTx/>
                <a:uFillTx/>
                <a:latin typeface="Arial"/>
                <a:ea typeface="ＭＳ Ｐゴシック"/>
              </a:rPr>
              <a:t>Extent of Longitudinal Correlation along Streams</a:t>
            </a:r>
          </a:p>
        </p:txBody>
      </p:sp>
      <p:pic>
        <p:nvPicPr>
          <p:cNvPr id="8" name="Picture 7" descr="A close up of a map&#10;&#10;Description automatically generated">
            <a:extLst>
              <a:ext uri="{FF2B5EF4-FFF2-40B4-BE49-F238E27FC236}">
                <a16:creationId xmlns:a16="http://schemas.microsoft.com/office/drawing/2014/main" id="{4E3AC9FE-3308-4D52-948D-08ABDAA12A4D}"/>
              </a:ext>
            </a:extLst>
          </p:cNvPr>
          <p:cNvPicPr>
            <a:picLocks noChangeAspect="1"/>
          </p:cNvPicPr>
          <p:nvPr/>
        </p:nvPicPr>
        <p:blipFill rotWithShape="1">
          <a:blip r:embed="rId2">
            <a:extLst>
              <a:ext uri="{28A0092B-C50C-407E-A947-70E740481C1C}">
                <a14:useLocalDpi xmlns:a14="http://schemas.microsoft.com/office/drawing/2010/main" val="0"/>
              </a:ext>
            </a:extLst>
          </a:blip>
          <a:srcRect l="7257" t="15031" r="15029" b="37405"/>
          <a:stretch/>
        </p:blipFill>
        <p:spPr>
          <a:xfrm>
            <a:off x="2707907" y="893852"/>
            <a:ext cx="6805963" cy="5390675"/>
          </a:xfrm>
          <a:prstGeom prst="rect">
            <a:avLst/>
          </a:prstGeom>
        </p:spPr>
      </p:pic>
      <p:cxnSp>
        <p:nvCxnSpPr>
          <p:cNvPr id="3" name="Straight Arrow Connector 2"/>
          <p:cNvCxnSpPr/>
          <p:nvPr/>
        </p:nvCxnSpPr>
        <p:spPr bwMode="auto">
          <a:xfrm>
            <a:off x="1712422" y="2094807"/>
            <a:ext cx="16625" cy="2776451"/>
          </a:xfrm>
          <a:prstGeom prst="straightConnector1">
            <a:avLst/>
          </a:prstGeom>
          <a:noFill/>
          <a:ln w="31750" cap="flat" cmpd="sng" algn="ctr">
            <a:solidFill>
              <a:srgbClr val="0070C0"/>
            </a:solidFill>
            <a:prstDash val="solid"/>
            <a:round/>
            <a:headEnd type="triangle" w="med" len="med"/>
            <a:tailEnd type="triangle"/>
          </a:ln>
          <a:effectLst/>
        </p:spPr>
      </p:cxnSp>
      <p:sp>
        <p:nvSpPr>
          <p:cNvPr id="6" name="Oval 5"/>
          <p:cNvSpPr/>
          <p:nvPr/>
        </p:nvSpPr>
        <p:spPr bwMode="auto">
          <a:xfrm>
            <a:off x="1620982" y="2942706"/>
            <a:ext cx="182880" cy="182880"/>
          </a:xfrm>
          <a:prstGeom prst="ellipse">
            <a:avLst/>
          </a:prstGeom>
          <a:gradFill>
            <a:gsLst>
              <a:gs pos="0">
                <a:srgbClr val="FF0000"/>
              </a:gs>
              <a:gs pos="100000">
                <a:srgbClr val="FF0000"/>
              </a:gs>
            </a:gsLst>
          </a:gra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7" name="TextBox 6"/>
          <p:cNvSpPr txBox="1"/>
          <p:nvPr/>
        </p:nvSpPr>
        <p:spPr>
          <a:xfrm>
            <a:off x="642122" y="2344189"/>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15 miles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upstream</a:t>
            </a:r>
          </a:p>
        </p:txBody>
      </p:sp>
      <p:sp>
        <p:nvSpPr>
          <p:cNvPr id="9" name="TextBox 8"/>
          <p:cNvSpPr txBox="1"/>
          <p:nvPr/>
        </p:nvSpPr>
        <p:spPr>
          <a:xfrm>
            <a:off x="642122" y="3697254"/>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30 miles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downstream</a:t>
            </a:r>
          </a:p>
        </p:txBody>
      </p:sp>
    </p:spTree>
    <p:extLst>
      <p:ext uri="{BB962C8B-B14F-4D97-AF65-F5344CB8AC3E}">
        <p14:creationId xmlns:p14="http://schemas.microsoft.com/office/powerpoint/2010/main" val="288852471"/>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A3AAAA9-4E79-4F71-9953-096B2BBCCCBE}"/>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007AC2"/>
              </a:solidFill>
              <a:effectLst/>
              <a:uLnTx/>
              <a:uFillTx/>
              <a:latin typeface="Arial"/>
              <a:ea typeface="ＭＳ Ｐゴシック"/>
            </a:endParaRPr>
          </a:p>
        </p:txBody>
      </p:sp>
      <p:pic>
        <p:nvPicPr>
          <p:cNvPr id="6" name="Picture 5" descr="A screenshot of a cell phone&#10;&#10;Description automatically generated">
            <a:extLst>
              <a:ext uri="{FF2B5EF4-FFF2-40B4-BE49-F238E27FC236}">
                <a16:creationId xmlns:a16="http://schemas.microsoft.com/office/drawing/2014/main" id="{FDE96A26-FDFA-464E-AA2E-344485A3102D}"/>
              </a:ext>
            </a:extLst>
          </p:cNvPr>
          <p:cNvPicPr/>
          <p:nvPr/>
        </p:nvPicPr>
        <p:blipFill rotWithShape="1">
          <a:blip r:embed="rId2">
            <a:extLst>
              <a:ext uri="{28A0092B-C50C-407E-A947-70E740481C1C}">
                <a14:useLocalDpi xmlns:a14="http://schemas.microsoft.com/office/drawing/2010/main" val="0"/>
              </a:ext>
            </a:extLst>
          </a:blip>
          <a:srcRect l="8562" t="9097" r="13974" b="59268"/>
          <a:stretch/>
        </p:blipFill>
        <p:spPr bwMode="auto">
          <a:xfrm>
            <a:off x="228599" y="1664960"/>
            <a:ext cx="5932818" cy="3135640"/>
          </a:xfrm>
          <a:prstGeom prst="rect">
            <a:avLst/>
          </a:prstGeom>
          <a:ln>
            <a:noFill/>
          </a:ln>
          <a:extLst>
            <a:ext uri="{53640926-AAD7-44D8-BBD7-CCE9431645EC}">
              <a14:shadowObscured xmlns:a14="http://schemas.microsoft.com/office/drawing/2010/main"/>
            </a:ext>
          </a:extLst>
        </p:spPr>
      </p:pic>
      <p:pic>
        <p:nvPicPr>
          <p:cNvPr id="7" name="Picture 6" descr="A close up of a map&#10;&#10;Description automatically generated">
            <a:extLst>
              <a:ext uri="{FF2B5EF4-FFF2-40B4-BE49-F238E27FC236}">
                <a16:creationId xmlns:a16="http://schemas.microsoft.com/office/drawing/2014/main" id="{1E98B88A-F0A6-4674-9266-5F03CB8D8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639"/>
          <a:stretch/>
        </p:blipFill>
        <p:spPr>
          <a:xfrm>
            <a:off x="6231339" y="1099176"/>
            <a:ext cx="5655861" cy="4082424"/>
          </a:xfrm>
          <a:prstGeom prst="rect">
            <a:avLst/>
          </a:prstGeom>
        </p:spPr>
      </p:pic>
      <p:sp>
        <p:nvSpPr>
          <p:cNvPr id="9" name="Title 1">
            <a:extLst>
              <a:ext uri="{FF2B5EF4-FFF2-40B4-BE49-F238E27FC236}">
                <a16:creationId xmlns:a16="http://schemas.microsoft.com/office/drawing/2014/main" id="{A78C8744-E790-45D1-B113-1169EEFF04C6}"/>
              </a:ext>
            </a:extLst>
          </p:cNvPr>
          <p:cNvSpPr txBox="1">
            <a:spLocks/>
          </p:cNvSpPr>
          <p:nvPr/>
        </p:nvSpPr>
        <p:spPr>
          <a:xfrm>
            <a:off x="248132" y="335530"/>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AC2"/>
                </a:solidFill>
                <a:effectLst/>
                <a:uLnTx/>
                <a:uFillTx/>
                <a:latin typeface="Arial"/>
                <a:ea typeface="ＭＳ Ｐゴシック"/>
              </a:rPr>
              <a:t>Correlation of Flows in Streams Crossing I-10 during TS Imelda</a:t>
            </a:r>
          </a:p>
        </p:txBody>
      </p:sp>
      <p:sp>
        <p:nvSpPr>
          <p:cNvPr id="2" name="TextBox 1"/>
          <p:cNvSpPr txBox="1"/>
          <p:nvPr/>
        </p:nvSpPr>
        <p:spPr>
          <a:xfrm>
            <a:off x="1945178" y="556424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ＭＳ Ｐゴシック"/>
                <a:cs typeface="+mn-cs"/>
              </a:rPr>
              <a:t>Variogram</a:t>
            </a: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 meets </a:t>
            </a:r>
            <a:r>
              <a:rPr kumimoji="0" lang="en-US" sz="2000" b="1" i="0" u="none" strike="noStrike" kern="1200" cap="none" spc="0" normalizeH="0" baseline="0" noProof="0" dirty="0">
                <a:ln>
                  <a:noFill/>
                </a:ln>
                <a:solidFill>
                  <a:srgbClr val="FF0000"/>
                </a:solidFill>
                <a:effectLst/>
                <a:uLnTx/>
                <a:uFillTx/>
                <a:latin typeface="Arial"/>
                <a:ea typeface="ＭＳ Ｐゴシック"/>
                <a:cs typeface="+mn-cs"/>
              </a:rPr>
              <a:t>sill</a:t>
            </a: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 at about 50 miles – Extent of lateral correlation along I-10</a:t>
            </a:r>
          </a:p>
        </p:txBody>
      </p:sp>
      <p:cxnSp>
        <p:nvCxnSpPr>
          <p:cNvPr id="4" name="Straight Arrow Connector 3"/>
          <p:cNvCxnSpPr/>
          <p:nvPr/>
        </p:nvCxnSpPr>
        <p:spPr bwMode="auto">
          <a:xfrm flipV="1">
            <a:off x="5835535" y="3890357"/>
            <a:ext cx="2709949" cy="1673889"/>
          </a:xfrm>
          <a:prstGeom prst="straightConnector1">
            <a:avLst/>
          </a:prstGeom>
          <a:noFill/>
          <a:ln w="19050" cap="flat" cmpd="sng" algn="ctr">
            <a:solidFill>
              <a:schemeClr val="tx2"/>
            </a:solidFill>
            <a:prstDash val="solid"/>
            <a:round/>
            <a:headEnd type="none" w="med" len="med"/>
            <a:tailEnd type="triangle"/>
          </a:ln>
          <a:effectLst/>
        </p:spPr>
      </p:cxnSp>
      <p:sp>
        <p:nvSpPr>
          <p:cNvPr id="11" name="Rectangle 10"/>
          <p:cNvSpPr/>
          <p:nvPr/>
        </p:nvSpPr>
        <p:spPr>
          <a:xfrm>
            <a:off x="4469532" y="728837"/>
            <a:ext cx="3635932" cy="461665"/>
          </a:xfrm>
          <a:prstGeom prst="rect">
            <a:avLst/>
          </a:prstGeom>
        </p:spPr>
        <p:txBody>
          <a:bodyPr wrap="non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0070C0"/>
                </a:solidFill>
                <a:effectLst/>
                <a:uLnTx/>
                <a:uFillTx/>
                <a:latin typeface="Arial"/>
                <a:ea typeface="ＭＳ Ｐゴシック"/>
              </a:rPr>
              <a:t>(Correlation along I-10) </a:t>
            </a:r>
          </a:p>
        </p:txBody>
      </p:sp>
    </p:spTree>
    <p:extLst>
      <p:ext uri="{BB962C8B-B14F-4D97-AF65-F5344CB8AC3E}">
        <p14:creationId xmlns:p14="http://schemas.microsoft.com/office/powerpoint/2010/main" val="3769789306"/>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Correlation along Streams and Along I-10</a:t>
            </a:r>
          </a:p>
        </p:txBody>
      </p:sp>
      <p:pic>
        <p:nvPicPr>
          <p:cNvPr id="4" name="Picture 3"/>
          <p:cNvPicPr>
            <a:picLocks noChangeAspect="1"/>
          </p:cNvPicPr>
          <p:nvPr/>
        </p:nvPicPr>
        <p:blipFill>
          <a:blip r:embed="rId2"/>
          <a:stretch>
            <a:fillRect/>
          </a:stretch>
        </p:blipFill>
        <p:spPr>
          <a:xfrm>
            <a:off x="2626822" y="1154443"/>
            <a:ext cx="7063577" cy="4631215"/>
          </a:xfrm>
          <a:prstGeom prst="rect">
            <a:avLst/>
          </a:prstGeom>
        </p:spPr>
      </p:pic>
      <p:sp>
        <p:nvSpPr>
          <p:cNvPr id="5" name="TextBox 4"/>
          <p:cNvSpPr txBox="1"/>
          <p:nvPr/>
        </p:nvSpPr>
        <p:spPr>
          <a:xfrm>
            <a:off x="266007" y="594360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rPr>
              <a:t>Current gage spacing ~ 1 gage per 20 miles on I-10 West of Houston,1 gage per 10 miles on I-10 in Beaumont</a:t>
            </a:r>
          </a:p>
        </p:txBody>
      </p:sp>
      <p:sp>
        <p:nvSpPr>
          <p:cNvPr id="6" name="TextBox 5"/>
          <p:cNvSpPr txBox="1"/>
          <p:nvPr/>
        </p:nvSpPr>
        <p:spPr>
          <a:xfrm>
            <a:off x="631767" y="307570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ＭＳ Ｐゴシック"/>
                <a:cs typeface="+mn-cs"/>
              </a:rPr>
              <a:t>Streams</a:t>
            </a:r>
          </a:p>
        </p:txBody>
      </p:sp>
      <p:sp>
        <p:nvSpPr>
          <p:cNvPr id="8" name="Down Arrow 7"/>
          <p:cNvSpPr/>
          <p:nvPr/>
        </p:nvSpPr>
        <p:spPr bwMode="auto">
          <a:xfrm>
            <a:off x="1180407" y="3341716"/>
            <a:ext cx="216131" cy="798022"/>
          </a:xfrm>
          <a:prstGeom prst="downArrow">
            <a:avLst/>
          </a:prstGeom>
          <a:gradFill>
            <a:gsLst>
              <a:gs pos="0">
                <a:srgbClr val="0070C0"/>
              </a:gs>
              <a:gs pos="100000">
                <a:srgbClr val="0070C0"/>
              </a:gs>
            </a:gsLst>
          </a:gradFill>
          <a:ln>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9" name="Down Arrow 8"/>
          <p:cNvSpPr/>
          <p:nvPr/>
        </p:nvSpPr>
        <p:spPr bwMode="auto">
          <a:xfrm flipV="1">
            <a:off x="1180406" y="2078182"/>
            <a:ext cx="216131" cy="798022"/>
          </a:xfrm>
          <a:prstGeom prst="downArrow">
            <a:avLst/>
          </a:prstGeom>
          <a:gradFill>
            <a:gsLst>
              <a:gs pos="0">
                <a:srgbClr val="0070C0"/>
              </a:gs>
              <a:gs pos="100000">
                <a:srgbClr val="0070C0"/>
              </a:gs>
            </a:gsLst>
          </a:gradFill>
          <a:ln>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TextBox 9"/>
          <p:cNvSpPr txBox="1"/>
          <p:nvPr/>
        </p:nvSpPr>
        <p:spPr>
          <a:xfrm>
            <a:off x="10665056" y="2759825"/>
            <a:ext cx="914400" cy="914401"/>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AC15A">
                    <a:lumMod val="50000"/>
                  </a:srgbClr>
                </a:solidFill>
                <a:effectLst/>
                <a:uLnTx/>
                <a:uFillTx/>
                <a:latin typeface="Arial"/>
                <a:ea typeface="ＭＳ Ｐゴシック"/>
                <a:cs typeface="+mn-cs"/>
              </a:rPr>
              <a:t>I-10</a:t>
            </a:r>
          </a:p>
        </p:txBody>
      </p:sp>
      <p:sp>
        <p:nvSpPr>
          <p:cNvPr id="11" name="Down Arrow 10"/>
          <p:cNvSpPr/>
          <p:nvPr/>
        </p:nvSpPr>
        <p:spPr bwMode="auto">
          <a:xfrm rot="5400000">
            <a:off x="10085252" y="2431476"/>
            <a:ext cx="157945" cy="798022"/>
          </a:xfrm>
          <a:prstGeom prst="downArrow">
            <a:avLst/>
          </a:prstGeom>
          <a:gradFill>
            <a:gsLst>
              <a:gs pos="0">
                <a:schemeClr val="accent2">
                  <a:lumMod val="50000"/>
                </a:schemeClr>
              </a:gs>
              <a:gs pos="100000">
                <a:schemeClr val="accent2">
                  <a:lumMod val="50000"/>
                </a:schemeClr>
              </a:gs>
            </a:gsLst>
          </a:gradFill>
          <a:ln>
            <a:solidFill>
              <a:schemeClr val="accent2">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Down Arrow 11"/>
          <p:cNvSpPr/>
          <p:nvPr/>
        </p:nvSpPr>
        <p:spPr bwMode="auto">
          <a:xfrm rot="5400000" flipV="1">
            <a:off x="11581543" y="2431475"/>
            <a:ext cx="157944" cy="798022"/>
          </a:xfrm>
          <a:prstGeom prst="downArrow">
            <a:avLst/>
          </a:prstGeom>
          <a:gradFill>
            <a:gsLst>
              <a:gs pos="0">
                <a:schemeClr val="accent2">
                  <a:lumMod val="50000"/>
                </a:schemeClr>
              </a:gs>
              <a:gs pos="100000">
                <a:schemeClr val="accent2">
                  <a:lumMod val="50000"/>
                </a:schemeClr>
              </a:gs>
            </a:gsLst>
          </a:gradFill>
          <a:ln>
            <a:solidFill>
              <a:schemeClr val="accent2">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822529929"/>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047404" y="1261364"/>
            <a:ext cx="6716683" cy="5153891"/>
          </a:xfrm>
          <a:prstGeom prst="rect">
            <a:avLst/>
          </a:prstGeom>
          <a:noFill/>
          <a:ln>
            <a:noFill/>
          </a:ln>
        </p:spPr>
      </p:pic>
      <p:sp>
        <p:nvSpPr>
          <p:cNvPr id="5" name="Title 1">
            <a:extLst>
              <a:ext uri="{FF2B5EF4-FFF2-40B4-BE49-F238E27FC236}">
                <a16:creationId xmlns:a16="http://schemas.microsoft.com/office/drawing/2014/main" id="{F8E3A43A-435C-467E-85DF-F7AE3475E903}"/>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007AC2"/>
              </a:solidFill>
              <a:effectLst/>
              <a:uLnTx/>
              <a:uFillTx/>
              <a:latin typeface="Arial"/>
              <a:ea typeface="ＭＳ Ｐゴシック"/>
            </a:endParaRPr>
          </a:p>
        </p:txBody>
      </p:sp>
      <p:sp>
        <p:nvSpPr>
          <p:cNvPr id="4" name="Title 1"/>
          <p:cNvSpPr>
            <a:spLocks noGrp="1"/>
          </p:cNvSpPr>
          <p:nvPr>
            <p:ph type="title"/>
          </p:nvPr>
        </p:nvSpPr>
        <p:spPr>
          <a:xfrm>
            <a:off x="914401" y="457200"/>
            <a:ext cx="9750655" cy="484632"/>
          </a:xfrm>
        </p:spPr>
        <p:txBody>
          <a:bodyPr/>
          <a:lstStyle/>
          <a:p>
            <a:r>
              <a:rPr lang="en-US" dirty="0"/>
              <a:t>Possible Future Transects</a:t>
            </a:r>
          </a:p>
        </p:txBody>
      </p:sp>
      <p:cxnSp>
        <p:nvCxnSpPr>
          <p:cNvPr id="6" name="Straight Arrow Connector 5"/>
          <p:cNvCxnSpPr/>
          <p:nvPr/>
        </p:nvCxnSpPr>
        <p:spPr bwMode="auto">
          <a:xfrm>
            <a:off x="7897092" y="3381109"/>
            <a:ext cx="166255" cy="615142"/>
          </a:xfrm>
          <a:prstGeom prst="straightConnector1">
            <a:avLst/>
          </a:prstGeom>
          <a:noFill/>
          <a:ln w="38100" cap="flat" cmpd="sng" algn="ctr">
            <a:solidFill>
              <a:srgbClr val="0070C0"/>
            </a:solidFill>
            <a:prstDash val="solid"/>
            <a:round/>
            <a:headEnd type="triangle" w="med" len="med"/>
            <a:tailEnd type="triangle"/>
          </a:ln>
          <a:effectLst/>
        </p:spPr>
      </p:cxnSp>
      <p:sp>
        <p:nvSpPr>
          <p:cNvPr id="8" name="TextBox 7"/>
          <p:cNvSpPr txBox="1"/>
          <p:nvPr/>
        </p:nvSpPr>
        <p:spPr>
          <a:xfrm>
            <a:off x="8196349" y="338110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rPr>
              <a:t>Transects are about 70 miles apart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rPr>
              <a:t>Probably need to be about half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rPr>
              <a:t>this distance </a:t>
            </a:r>
          </a:p>
        </p:txBody>
      </p:sp>
    </p:spTree>
    <p:extLst>
      <p:ext uri="{BB962C8B-B14F-4D97-AF65-F5344CB8AC3E}">
        <p14:creationId xmlns:p14="http://schemas.microsoft.com/office/powerpoint/2010/main" val="190081638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and Recommendation: Statistical Analysis</a:t>
            </a:r>
          </a:p>
        </p:txBody>
      </p:sp>
      <p:sp>
        <p:nvSpPr>
          <p:cNvPr id="4" name="TextBox 3"/>
          <p:cNvSpPr txBox="1"/>
          <p:nvPr/>
        </p:nvSpPr>
        <p:spPr>
          <a:xfrm>
            <a:off x="914401" y="109727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Arial"/>
              <a:ea typeface="ＭＳ Ｐゴシック"/>
              <a:cs typeface="+mn-cs"/>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70C0"/>
                </a:solidFill>
                <a:effectLst/>
                <a:uLnTx/>
                <a:uFillTx/>
                <a:latin typeface="Arial"/>
                <a:ea typeface="ＭＳ Ｐゴシック"/>
              </a:rPr>
              <a:t>Flows are correlated laterally along I-10 and longitudinally along streams</a:t>
            </a:r>
            <a:endParaRPr kumimoji="0" lang="en-US" sz="2400" b="1" i="0" u="none" strike="noStrike" kern="1200" cap="none" spc="0" normalizeH="0" baseline="0" noProof="0" dirty="0">
              <a:ln>
                <a:noFill/>
              </a:ln>
              <a:solidFill>
                <a:srgbClr val="0070C0"/>
              </a:solidFill>
              <a:effectLst/>
              <a:uLnTx/>
              <a:uFillTx/>
              <a:latin typeface="Arial"/>
              <a:ea typeface="ＭＳ Ｐゴシック"/>
              <a:cs typeface="+mn-cs"/>
            </a:endParaRPr>
          </a:p>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rPr>
              <a:t>Correlation on the order of 40-50 miles </a:t>
            </a: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rPr>
              <a:t>Current gage spacing is 10-20 miles</a:t>
            </a:r>
          </a:p>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rPr>
              <a:t>This is dense enough to avoid gaps</a:t>
            </a: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rPr>
              <a:t>Results are preliminary</a:t>
            </a: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ＭＳ Ｐゴシック"/>
              </a:rPr>
              <a:t>Recommendation:</a:t>
            </a:r>
          </a:p>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Arial"/>
              <a:ea typeface="ＭＳ Ｐゴシック"/>
            </a:endParaRPr>
          </a:p>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ＭＳ Ｐゴシック"/>
              </a:rPr>
              <a:t>More detailed study of </a:t>
            </a:r>
            <a:r>
              <a:rPr kumimoji="0" lang="en-US" sz="2400" b="1" i="0" u="none" strike="noStrike" kern="1200" cap="none" spc="0" normalizeH="0" baseline="0" noProof="0" dirty="0" err="1">
                <a:ln>
                  <a:noFill/>
                </a:ln>
                <a:solidFill>
                  <a:srgbClr val="0070C0"/>
                </a:solidFill>
                <a:effectLst/>
                <a:uLnTx/>
                <a:uFillTx/>
                <a:latin typeface="Arial"/>
                <a:ea typeface="ＭＳ Ｐゴシック"/>
              </a:rPr>
              <a:t>TxDOT</a:t>
            </a:r>
            <a:r>
              <a:rPr kumimoji="0" lang="en-US" sz="2400" b="1" i="0" u="none" strike="noStrike" kern="1200" cap="none" spc="0" normalizeH="0" baseline="0" noProof="0" dirty="0">
                <a:ln>
                  <a:noFill/>
                </a:ln>
                <a:solidFill>
                  <a:srgbClr val="0070C0"/>
                </a:solidFill>
                <a:effectLst/>
                <a:uLnTx/>
                <a:uFillTx/>
                <a:latin typeface="Arial"/>
                <a:ea typeface="ＭＳ Ｐゴシック"/>
              </a:rPr>
              <a:t> and USGS</a:t>
            </a:r>
          </a:p>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ＭＳ Ｐゴシック"/>
              </a:rPr>
              <a:t>data coupled with National Water Model</a:t>
            </a: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p:txBody>
      </p:sp>
      <p:pic>
        <p:nvPicPr>
          <p:cNvPr id="5" name="Picture 4"/>
          <p:cNvPicPr>
            <a:picLocks noChangeAspect="1"/>
          </p:cNvPicPr>
          <p:nvPr/>
        </p:nvPicPr>
        <p:blipFill>
          <a:blip r:embed="rId2"/>
          <a:stretch>
            <a:fillRect/>
          </a:stretch>
        </p:blipFill>
        <p:spPr>
          <a:xfrm>
            <a:off x="7182195" y="2443942"/>
            <a:ext cx="4386814" cy="2876203"/>
          </a:xfrm>
          <a:prstGeom prst="rect">
            <a:avLst/>
          </a:prstGeom>
          <a:ln w="3175">
            <a:solidFill>
              <a:schemeClr val="bg1">
                <a:lumMod val="65000"/>
              </a:schemeClr>
            </a:solidFill>
          </a:ln>
        </p:spPr>
      </p:pic>
    </p:spTree>
    <p:extLst>
      <p:ext uri="{BB962C8B-B14F-4D97-AF65-F5344CB8AC3E}">
        <p14:creationId xmlns:p14="http://schemas.microsoft.com/office/powerpoint/2010/main" val="3180342422"/>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3F148A-AC03-4C4F-8FC6-7D044C6A65FC}"/>
              </a:ext>
            </a:extLst>
          </p:cNvPr>
          <p:cNvSpPr/>
          <p:nvPr/>
        </p:nvSpPr>
        <p:spPr>
          <a:xfrm>
            <a:off x="1581703" y="982324"/>
            <a:ext cx="9284532" cy="1366021"/>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endParaRPr>
          </a:p>
        </p:txBody>
      </p:sp>
      <p:sp>
        <p:nvSpPr>
          <p:cNvPr id="32" name="Title 2">
            <a:extLst>
              <a:ext uri="{FF2B5EF4-FFF2-40B4-BE49-F238E27FC236}">
                <a16:creationId xmlns:a16="http://schemas.microsoft.com/office/drawing/2014/main" id="{8D97B9D8-4137-4944-8155-480D73726E8F}"/>
              </a:ext>
            </a:extLst>
          </p:cNvPr>
          <p:cNvSpPr>
            <a:spLocks noGrp="1"/>
          </p:cNvSpPr>
          <p:nvPr>
            <p:ph type="title"/>
          </p:nvPr>
        </p:nvSpPr>
        <p:spPr>
          <a:xfrm>
            <a:off x="1785890" y="1180702"/>
            <a:ext cx="8972615" cy="484632"/>
          </a:xfrm>
        </p:spPr>
        <p:txBody>
          <a:bodyPr/>
          <a:lstStyle/>
          <a:p>
            <a:pPr algn="ctr"/>
            <a:r>
              <a:rPr lang="en-US" sz="4000" dirty="0" smtClean="0">
                <a:solidFill>
                  <a:schemeClr val="bg1"/>
                </a:solidFill>
                <a:latin typeface="Georgia" panose="02040502050405020303" pitchFamily="18" charset="0"/>
              </a:rPr>
              <a:t>Flow Modeling at Bridges</a:t>
            </a:r>
            <a:r>
              <a:rPr lang="en-US" sz="4000" dirty="0">
                <a:solidFill>
                  <a:schemeClr val="bg1"/>
                </a:solidFill>
                <a:latin typeface="Georgia" panose="02040502050405020303" pitchFamily="18" charset="0"/>
              </a:rPr>
              <a:t/>
            </a:r>
            <a:br>
              <a:rPr lang="en-US" sz="4000" dirty="0">
                <a:solidFill>
                  <a:schemeClr val="bg1"/>
                </a:solidFill>
                <a:latin typeface="Georgia" panose="02040502050405020303" pitchFamily="18" charset="0"/>
              </a:rPr>
            </a:br>
            <a:r>
              <a:rPr lang="en-US" sz="2400" i="1" dirty="0" smtClean="0">
                <a:solidFill>
                  <a:schemeClr val="bg1"/>
                </a:solidFill>
                <a:latin typeface="Georgia" panose="02040502050405020303" pitchFamily="18" charset="0"/>
              </a:rPr>
              <a:t>Details of depth and velocity</a:t>
            </a:r>
            <a:endParaRPr lang="en-US" sz="2400" i="1" dirty="0">
              <a:solidFill>
                <a:schemeClr val="bg1"/>
              </a:solidFill>
              <a:latin typeface="Georgia" panose="02040502050405020303" pitchFamily="18" charset="0"/>
            </a:endParaRPr>
          </a:p>
        </p:txBody>
      </p:sp>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681644" y="3072582"/>
            <a:ext cx="5253644" cy="2793076"/>
          </a:xfrm>
          <a:prstGeom prst="rect">
            <a:avLst/>
          </a:prstGeom>
          <a:noFill/>
          <a:ln>
            <a:noFill/>
          </a:ln>
        </p:spPr>
      </p:pic>
      <p:pic>
        <p:nvPicPr>
          <p:cNvPr id="6" name="1E074F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67302" y="3050674"/>
            <a:ext cx="4880264" cy="2814984"/>
          </a:xfrm>
          <a:prstGeom prst="rect">
            <a:avLst/>
          </a:prstGeom>
        </p:spPr>
      </p:pic>
    </p:spTree>
    <p:extLst>
      <p:ext uri="{BB962C8B-B14F-4D97-AF65-F5344CB8AC3E}">
        <p14:creationId xmlns:p14="http://schemas.microsoft.com/office/powerpoint/2010/main" val="31176786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Watershed of Gage on West </a:t>
            </a:r>
            <a:r>
              <a:rPr lang="en-US" dirty="0" err="1" smtClean="0"/>
              <a:t>Navidad</a:t>
            </a:r>
            <a:r>
              <a:rPr lang="en-US" dirty="0" smtClean="0"/>
              <a:t> River at I-10</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429789" y="1463040"/>
            <a:ext cx="8994371" cy="4538749"/>
          </a:xfrm>
          <a:prstGeom prst="rect">
            <a:avLst/>
          </a:prstGeom>
          <a:noFill/>
          <a:ln>
            <a:noFill/>
          </a:ln>
        </p:spPr>
      </p:pic>
    </p:spTree>
    <p:extLst>
      <p:ext uri="{BB962C8B-B14F-4D97-AF65-F5344CB8AC3E}">
        <p14:creationId xmlns:p14="http://schemas.microsoft.com/office/powerpoint/2010/main" val="332526184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443939" y="1446414"/>
            <a:ext cx="6683433" cy="4605251"/>
          </a:xfrm>
          <a:prstGeom prst="rect">
            <a:avLst/>
          </a:prstGeom>
          <a:noFill/>
          <a:ln>
            <a:noFill/>
          </a:ln>
        </p:spPr>
      </p:pic>
      <p:sp>
        <p:nvSpPr>
          <p:cNvPr id="5" name="Title 1">
            <a:extLst>
              <a:ext uri="{FF2B5EF4-FFF2-40B4-BE49-F238E27FC236}">
                <a16:creationId xmlns:a16="http://schemas.microsoft.com/office/drawing/2014/main" id="{DF568D09-3947-4FC7-B552-692DAD248DDE}"/>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endParaRPr lang="en-US" dirty="0"/>
          </a:p>
        </p:txBody>
      </p:sp>
      <p:sp>
        <p:nvSpPr>
          <p:cNvPr id="4" name="Title 1"/>
          <p:cNvSpPr>
            <a:spLocks noGrp="1"/>
          </p:cNvSpPr>
          <p:nvPr>
            <p:ph type="title"/>
          </p:nvPr>
        </p:nvSpPr>
        <p:spPr>
          <a:xfrm>
            <a:off x="910329" y="387142"/>
            <a:ext cx="9750655" cy="484632"/>
          </a:xfrm>
        </p:spPr>
        <p:txBody>
          <a:bodyPr/>
          <a:lstStyle/>
          <a:p>
            <a:pPr algn="ctr"/>
            <a:r>
              <a:rPr lang="en-US" dirty="0" smtClean="0"/>
              <a:t>Representation in the National Water Model</a:t>
            </a:r>
            <a:br>
              <a:rPr lang="en-US" dirty="0" smtClean="0"/>
            </a:br>
            <a:r>
              <a:rPr lang="en-US" dirty="0" smtClean="0"/>
              <a:t>as 23 Reach Catchments</a:t>
            </a:r>
            <a:endParaRPr lang="en-US" dirty="0"/>
          </a:p>
        </p:txBody>
      </p:sp>
      <p:sp>
        <p:nvSpPr>
          <p:cNvPr id="2" name="TextBox 1"/>
          <p:cNvSpPr txBox="1"/>
          <p:nvPr/>
        </p:nvSpPr>
        <p:spPr>
          <a:xfrm>
            <a:off x="8412480" y="748145"/>
            <a:ext cx="914400" cy="914400"/>
          </a:xfrm>
          <a:prstGeom prst="rect">
            <a:avLst/>
          </a:prstGeom>
          <a:noFill/>
          <a:effectLst/>
        </p:spPr>
        <p:txBody>
          <a:bodyPr wrap="none" lIns="0" tIns="0" rIns="0" bIns="0" rtlCol="0">
            <a:noAutofit/>
          </a:bodyPr>
          <a:lstStyle/>
          <a:p>
            <a:pPr algn="l" eaLnBrk="0" hangingPunct="0">
              <a:lnSpc>
                <a:spcPts val="1800"/>
              </a:lnSpc>
            </a:pPr>
            <a:endParaRPr lang="en-US" sz="1400" b="1" dirty="0" smtClean="0">
              <a:ea typeface="+mn-ea"/>
              <a:cs typeface="+mn-cs"/>
            </a:endParaRPr>
          </a:p>
        </p:txBody>
      </p:sp>
    </p:spTree>
    <p:extLst>
      <p:ext uri="{BB962C8B-B14F-4D97-AF65-F5344CB8AC3E}">
        <p14:creationId xmlns:p14="http://schemas.microsoft.com/office/powerpoint/2010/main" val="90051093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125;p15"/>
          <p:cNvGrpSpPr/>
          <p:nvPr/>
        </p:nvGrpSpPr>
        <p:grpSpPr>
          <a:xfrm>
            <a:off x="5824" y="530037"/>
            <a:ext cx="12180117" cy="697524"/>
            <a:chOff x="6785" y="1808404"/>
            <a:chExt cx="12198415" cy="322569"/>
          </a:xfrm>
        </p:grpSpPr>
        <p:sp>
          <p:nvSpPr>
            <p:cNvPr id="9" name="Google Shape;126;p15"/>
            <p:cNvSpPr txBox="1"/>
            <p:nvPr/>
          </p:nvSpPr>
          <p:spPr>
            <a:xfrm>
              <a:off x="6132665" y="1808404"/>
              <a:ext cx="3063300" cy="322500"/>
            </a:xfrm>
            <a:prstGeom prst="rect">
              <a:avLst/>
            </a:prstGeom>
            <a:solidFill>
              <a:srgbClr val="308EFF"/>
            </a:solid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800"/>
                <a:buFontTx/>
                <a:buNone/>
                <a:tabLst/>
                <a:defRPr/>
              </a:pPr>
              <a:endParaRPr kumimoji="0" sz="3200" b="1" i="0" u="none" strike="noStrike" kern="1200" cap="none" spc="0" normalizeH="0" baseline="0" noProof="0">
                <a:ln>
                  <a:noFill/>
                </a:ln>
                <a:solidFill>
                  <a:prstClr val="white"/>
                </a:solidFill>
                <a:effectLst/>
                <a:uLnTx/>
                <a:uFillTx/>
                <a:latin typeface="Proxima Nova"/>
                <a:ea typeface="Proxima Nova"/>
                <a:cs typeface="Proxima Nova"/>
                <a:sym typeface="Proxima Nova"/>
              </a:endParaRPr>
            </a:p>
            <a:p>
              <a:pPr marL="0" marR="0" lvl="0" indent="0" algn="ctr" defTabSz="1219170" rtl="0" eaLnBrk="1" fontAlgn="auto" latinLnBrk="0" hangingPunct="1">
                <a:lnSpc>
                  <a:spcPct val="100000"/>
                </a:lnSpc>
                <a:spcBef>
                  <a:spcPts val="0"/>
                </a:spcBef>
                <a:spcAft>
                  <a:spcPts val="0"/>
                </a:spcAft>
                <a:buClr>
                  <a:srgbClr val="000000"/>
                </a:buClr>
                <a:buSzPts val="1800"/>
                <a:buFontTx/>
                <a:buNone/>
                <a:tabLst/>
                <a:defRPr/>
              </a:pPr>
              <a:endParaRPr kumimoji="0" sz="3200" b="1" i="0" u="none" strike="noStrike" kern="1200" cap="none" spc="0" normalizeH="0" baseline="0" noProof="0">
                <a:ln>
                  <a:noFill/>
                </a:ln>
                <a:solidFill>
                  <a:prstClr val="white"/>
                </a:solidFill>
                <a:effectLst/>
                <a:uLnTx/>
                <a:uFillTx/>
                <a:latin typeface="Proxima Nova"/>
                <a:ea typeface="Proxima Nova"/>
                <a:cs typeface="Proxima Nova"/>
                <a:sym typeface="Proxima Nova"/>
              </a:endParaRPr>
            </a:p>
          </p:txBody>
        </p:sp>
        <p:sp>
          <p:nvSpPr>
            <p:cNvPr id="10" name="Google Shape;127;p15"/>
            <p:cNvSpPr txBox="1"/>
            <p:nvPr/>
          </p:nvSpPr>
          <p:spPr>
            <a:xfrm>
              <a:off x="9141899" y="1808473"/>
              <a:ext cx="3063300" cy="322500"/>
            </a:xfrm>
            <a:prstGeom prst="rect">
              <a:avLst/>
            </a:prstGeom>
            <a:solidFill>
              <a:srgbClr val="3F3F3F"/>
            </a:solid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800"/>
                <a:buFontTx/>
                <a:buNone/>
                <a:tabLst/>
                <a:defRPr/>
              </a:pPr>
              <a:endParaRPr kumimoji="0" sz="1800" b="0" i="0" u="none" strike="noStrike" kern="1200" cap="none" spc="0" normalizeH="0" baseline="0" noProof="0">
                <a:ln>
                  <a:noFill/>
                </a:ln>
                <a:solidFill>
                  <a:prstClr val="white"/>
                </a:solidFill>
                <a:effectLst/>
                <a:uLnTx/>
                <a:uFillTx/>
                <a:latin typeface="Proxima Nova"/>
                <a:ea typeface="Proxima Nova"/>
                <a:cs typeface="Proxima Nova"/>
                <a:sym typeface="Proxima Nova"/>
              </a:endParaRPr>
            </a:p>
          </p:txBody>
        </p:sp>
        <p:sp>
          <p:nvSpPr>
            <p:cNvPr id="11" name="Google Shape;128;p15"/>
            <p:cNvSpPr txBox="1"/>
            <p:nvPr/>
          </p:nvSpPr>
          <p:spPr>
            <a:xfrm>
              <a:off x="6785" y="1808473"/>
              <a:ext cx="3063300" cy="322500"/>
            </a:xfrm>
            <a:prstGeom prst="rect">
              <a:avLst/>
            </a:prstGeom>
            <a:solidFill>
              <a:srgbClr val="18477F"/>
            </a:solid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800"/>
                <a:buFontTx/>
                <a:buNone/>
                <a:tabLst/>
                <a:defRPr/>
              </a:pPr>
              <a:r>
                <a:rPr kumimoji="0" lang="en-US" sz="2000" b="1" i="0" u="none" strike="noStrike" kern="1200" cap="none" spc="0" normalizeH="0" baseline="0" noProof="0" dirty="0">
                  <a:ln>
                    <a:noFill/>
                  </a:ln>
                  <a:solidFill>
                    <a:prstClr val="white"/>
                  </a:solidFill>
                  <a:effectLst/>
                  <a:uLnTx/>
                  <a:uFillTx/>
                  <a:latin typeface="Proxima Nova"/>
                  <a:ea typeface="Proxima Nova"/>
                  <a:cs typeface="Proxima Nova"/>
                  <a:sym typeface="Proxima Nova"/>
                </a:rPr>
                <a:t>National Water Model</a:t>
              </a:r>
              <a:endParaRPr kumimoji="0" sz="2000" b="1" i="0" u="none" strike="noStrike" kern="1200" cap="none" spc="0" normalizeH="0" baseline="0" noProof="0" dirty="0">
                <a:ln>
                  <a:noFill/>
                </a:ln>
                <a:solidFill>
                  <a:prstClr val="white"/>
                </a:solidFill>
                <a:effectLst/>
                <a:uLnTx/>
                <a:uFillTx/>
                <a:latin typeface="Proxima Nova"/>
                <a:ea typeface="Proxima Nova"/>
                <a:cs typeface="Proxima Nova"/>
                <a:sym typeface="Proxima Nova"/>
              </a:endParaRPr>
            </a:p>
          </p:txBody>
        </p:sp>
        <p:sp>
          <p:nvSpPr>
            <p:cNvPr id="12" name="Google Shape;129;p15"/>
            <p:cNvSpPr txBox="1"/>
            <p:nvPr/>
          </p:nvSpPr>
          <p:spPr>
            <a:xfrm>
              <a:off x="3069385" y="1808404"/>
              <a:ext cx="3063300" cy="322500"/>
            </a:xfrm>
            <a:prstGeom prst="rect">
              <a:avLst/>
            </a:prstGeom>
            <a:solidFill>
              <a:srgbClr val="28282A"/>
            </a:solid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prstClr val="black"/>
                </a:buClr>
                <a:buSzPts val="1800"/>
                <a:buFontTx/>
                <a:buNone/>
                <a:tabLst/>
                <a:defRPr/>
              </a:pPr>
              <a:endParaRPr kumimoji="0" sz="1800" b="0" i="0" u="none" strike="noStrike" kern="1200" cap="none" spc="0" normalizeH="0" baseline="0" noProof="0" dirty="0">
                <a:ln>
                  <a:noFill/>
                </a:ln>
                <a:solidFill>
                  <a:prstClr val="white"/>
                </a:solidFill>
                <a:effectLst/>
                <a:uLnTx/>
                <a:uFillTx/>
                <a:latin typeface="Proxima Nova"/>
                <a:ea typeface="Proxima Nova"/>
                <a:cs typeface="Proxima Nova"/>
                <a:sym typeface="Proxima Nova"/>
              </a:endParaRPr>
            </a:p>
          </p:txBody>
        </p:sp>
      </p:grpSp>
      <p:pic>
        <p:nvPicPr>
          <p:cNvPr id="13" name="wateryear_2015_2016_CONUS_1920x1166_shor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72028" y="1856779"/>
            <a:ext cx="7325025" cy="4448771"/>
          </a:xfrm>
          <a:prstGeom prst="rect">
            <a:avLst/>
          </a:prstGeom>
        </p:spPr>
      </p:pic>
      <p:sp>
        <p:nvSpPr>
          <p:cNvPr id="14" name="TextBox 13"/>
          <p:cNvSpPr txBox="1"/>
          <p:nvPr/>
        </p:nvSpPr>
        <p:spPr>
          <a:xfrm>
            <a:off x="238126" y="1411819"/>
            <a:ext cx="4486276" cy="347845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Proxima Nova" panose="020B0604020202020204" charset="0"/>
                <a:ea typeface="ＭＳ Ｐゴシック"/>
                <a:cs typeface="Arial"/>
                <a:sym typeface="Arial"/>
              </a:rPr>
              <a:t>Spatially Continuous Water Prediction Forecasts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Proxima Nova" panose="020B0604020202020204" charset="0"/>
              <a:ea typeface="ＭＳ Ｐゴシック"/>
              <a:cs typeface="Arial"/>
              <a:sym typeface="Arial"/>
            </a:endParaRPr>
          </a:p>
          <a:p>
            <a:pPr marL="342891" marR="0" lvl="0" indent="-342891"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67" b="0" i="0" u="none" strike="noStrike" kern="1200" cap="none" spc="0" normalizeH="0" baseline="0" noProof="0" dirty="0">
                <a:ln>
                  <a:noFill/>
                </a:ln>
                <a:solidFill>
                  <a:prstClr val="black"/>
                </a:solidFill>
                <a:effectLst/>
                <a:uLnTx/>
                <a:uFillTx/>
                <a:latin typeface="Proxima Nova" panose="020B0604020202020204" charset="0"/>
                <a:ea typeface="ＭＳ Ｐゴシック"/>
                <a:cs typeface="Arial"/>
                <a:sym typeface="Arial"/>
              </a:rPr>
              <a:t>Operational hydrologic forecast model running 24/7 on </a:t>
            </a:r>
            <a:r>
              <a:rPr kumimoji="0" lang="en-US" sz="1667" b="0" i="0" u="none" strike="noStrike" kern="1200" cap="none" spc="0" normalizeH="0" baseline="0" noProof="0" dirty="0">
                <a:ln>
                  <a:noFill/>
                </a:ln>
                <a:solidFill>
                  <a:srgbClr val="0070C0"/>
                </a:solidFill>
                <a:effectLst/>
                <a:uLnTx/>
                <a:uFillTx/>
                <a:latin typeface="Proxima Nova" panose="020B0604020202020204" charset="0"/>
                <a:ea typeface="ＭＳ Ｐゴシック"/>
                <a:cs typeface="Arial"/>
                <a:sym typeface="Arial"/>
              </a:rPr>
              <a:t>Weather and Climate Operational Supercomputing System </a:t>
            </a:r>
            <a:r>
              <a:rPr kumimoji="0" lang="en-US" sz="1667" b="0" i="0" u="none" strike="noStrike" kern="1200" cap="none" spc="0" normalizeH="0" baseline="0" noProof="0" dirty="0">
                <a:ln>
                  <a:noFill/>
                </a:ln>
                <a:solidFill>
                  <a:prstClr val="black"/>
                </a:solidFill>
                <a:effectLst/>
                <a:uLnTx/>
                <a:uFillTx/>
                <a:latin typeface="Proxima Nova" panose="020B0604020202020204" charset="0"/>
                <a:ea typeface="ＭＳ Ｐゴシック"/>
                <a:cs typeface="Arial"/>
                <a:sym typeface="Arial"/>
              </a:rPr>
              <a:t>(WCOSS)</a:t>
            </a:r>
          </a:p>
          <a:p>
            <a:pPr marL="342891" marR="0" lvl="0" indent="-342891"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Proxima Nova" panose="020B0604020202020204" charset="0"/>
              <a:ea typeface="ＭＳ Ｐゴシック"/>
              <a:cs typeface="Arial"/>
              <a:sym typeface="Arial"/>
            </a:endParaRPr>
          </a:p>
          <a:p>
            <a:pPr marL="342891" marR="0" lvl="0" indent="-342891"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67" b="0" i="0" u="none" strike="noStrike" kern="1200" cap="none" spc="0" normalizeH="0" baseline="0" noProof="0" dirty="0">
                <a:ln>
                  <a:noFill/>
                </a:ln>
                <a:solidFill>
                  <a:prstClr val="black"/>
                </a:solidFill>
                <a:effectLst/>
                <a:uLnTx/>
                <a:uFillTx/>
                <a:latin typeface="Proxima Nova" panose="020B0604020202020204" charset="0"/>
                <a:ea typeface="ＭＳ Ｐゴシック"/>
                <a:cs typeface="Arial"/>
                <a:sym typeface="Arial"/>
              </a:rPr>
              <a:t>Streamflow forecasts for 2.7M river reaches depicted in </a:t>
            </a:r>
            <a:r>
              <a:rPr kumimoji="0" lang="en-US" sz="1667" b="0" i="0" u="none" strike="noStrike" kern="1200" cap="none" spc="0" normalizeH="0" baseline="0" noProof="0" dirty="0">
                <a:ln>
                  <a:noFill/>
                </a:ln>
                <a:solidFill>
                  <a:srgbClr val="0070C0"/>
                </a:solidFill>
                <a:effectLst/>
                <a:uLnTx/>
                <a:uFillTx/>
                <a:latin typeface="Proxima Nova" panose="020B0604020202020204" charset="0"/>
                <a:ea typeface="ＭＳ Ｐゴシック"/>
                <a:cs typeface="Arial"/>
                <a:sym typeface="Arial"/>
              </a:rPr>
              <a:t>National Hydrography Dataset-Plus </a:t>
            </a:r>
            <a:r>
              <a:rPr kumimoji="0" lang="en-US" sz="1667" b="0" i="0" u="none" strike="noStrike" kern="1200" cap="none" spc="0" normalizeH="0" baseline="0" noProof="0" dirty="0">
                <a:ln>
                  <a:noFill/>
                </a:ln>
                <a:solidFill>
                  <a:prstClr val="black"/>
                </a:solidFill>
                <a:effectLst/>
                <a:uLnTx/>
                <a:uFillTx/>
                <a:latin typeface="Proxima Nova" panose="020B0604020202020204" charset="0"/>
                <a:ea typeface="ＭＳ Ｐゴシック"/>
                <a:cs typeface="Arial"/>
                <a:sym typeface="Arial"/>
              </a:rPr>
              <a:t>(</a:t>
            </a:r>
            <a:r>
              <a:rPr kumimoji="0" lang="en-US" sz="1667" b="0" i="0" u="none" strike="noStrike" kern="1200" cap="none" spc="0" normalizeH="0" baseline="0" noProof="0" dirty="0" err="1">
                <a:ln>
                  <a:noFill/>
                </a:ln>
                <a:solidFill>
                  <a:prstClr val="black"/>
                </a:solidFill>
                <a:effectLst/>
                <a:uLnTx/>
                <a:uFillTx/>
                <a:latin typeface="Proxima Nova" panose="020B0604020202020204" charset="0"/>
                <a:ea typeface="ＭＳ Ｐゴシック"/>
                <a:cs typeface="Arial"/>
                <a:sym typeface="Arial"/>
              </a:rPr>
              <a:t>NHDPlus</a:t>
            </a:r>
            <a:r>
              <a:rPr kumimoji="0" lang="en-US" sz="1667" b="0" i="0" u="none" strike="noStrike" kern="1200" cap="none" spc="0" normalizeH="0" baseline="0" noProof="0" dirty="0">
                <a:ln>
                  <a:noFill/>
                </a:ln>
                <a:solidFill>
                  <a:prstClr val="black"/>
                </a:solidFill>
                <a:effectLst/>
                <a:uLnTx/>
                <a:uFillTx/>
                <a:latin typeface="Proxima Nova" panose="020B0604020202020204" charset="0"/>
                <a:ea typeface="ＭＳ Ｐゴシック"/>
                <a:cs typeface="Arial"/>
                <a:sym typeface="Arial"/>
              </a:rPr>
              <a:t>)</a:t>
            </a:r>
          </a:p>
          <a:p>
            <a:pPr marL="342891" marR="0" lvl="0" indent="-342891"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Proxima Nova" panose="020B0604020202020204" charset="0"/>
              <a:ea typeface="ＭＳ Ｐゴシック"/>
              <a:cs typeface="Arial"/>
              <a:sym typeface="Arial"/>
            </a:endParaRPr>
          </a:p>
          <a:p>
            <a:pPr marL="342891" marR="0" lvl="0" indent="-342891"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67" b="0" i="0" u="none" strike="noStrike" kern="1200" cap="none" spc="0" normalizeH="0" baseline="0" noProof="0" dirty="0" smtClean="0">
                <a:ln>
                  <a:noFill/>
                </a:ln>
                <a:solidFill>
                  <a:prstClr val="black"/>
                </a:solidFill>
                <a:effectLst/>
                <a:uLnTx/>
                <a:uFillTx/>
                <a:latin typeface="Proxima Nova" panose="020B0604020202020204" charset="0"/>
                <a:ea typeface="ＭＳ Ｐゴシック"/>
                <a:cs typeface="Arial"/>
                <a:sym typeface="Arial"/>
              </a:rPr>
              <a:t>National Water Center </a:t>
            </a:r>
            <a:r>
              <a:rPr kumimoji="0" lang="en-US" sz="1667" b="0" i="0" u="none" strike="noStrike" kern="1200" cap="none" spc="0" normalizeH="0" baseline="0" noProof="0" dirty="0" smtClean="0">
                <a:ln>
                  <a:noFill/>
                </a:ln>
                <a:solidFill>
                  <a:srgbClr val="0070C0"/>
                </a:solidFill>
                <a:effectLst/>
                <a:uLnTx/>
                <a:uFillTx/>
                <a:latin typeface="Proxima Nova" panose="020B0604020202020204" charset="0"/>
                <a:ea typeface="ＭＳ Ｐゴシック"/>
                <a:cs typeface="Arial"/>
                <a:sym typeface="Arial"/>
              </a:rPr>
              <a:t>started operations on 1 October 2019. </a:t>
            </a:r>
            <a:endParaRPr kumimoji="0" lang="en-US" sz="600" b="0" i="0" u="none" strike="noStrike" kern="1200" cap="none" spc="0" normalizeH="0" baseline="0" noProof="0" dirty="0">
              <a:ln>
                <a:noFill/>
              </a:ln>
              <a:solidFill>
                <a:prstClr val="black"/>
              </a:solidFill>
              <a:effectLst/>
              <a:uLnTx/>
              <a:uFillTx/>
              <a:latin typeface="Proxima Nova" panose="020B0604020202020204" charset="0"/>
              <a:ea typeface="ＭＳ Ｐゴシック"/>
              <a:cs typeface="Arial"/>
              <a:sym typeface="Arial"/>
            </a:endParaRPr>
          </a:p>
        </p:txBody>
      </p:sp>
      <p:sp>
        <p:nvSpPr>
          <p:cNvPr id="2" name="TextBox 1"/>
          <p:cNvSpPr txBox="1"/>
          <p:nvPr/>
        </p:nvSpPr>
        <p:spPr>
          <a:xfrm>
            <a:off x="5228706" y="6429539"/>
            <a:ext cx="40713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Slide: adapted from Fernando Salas, NWS</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pic>
        <p:nvPicPr>
          <p:cNvPr id="15" name="Picture 14" descr="NWC Dusk aligned.jp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t="9825" b="4684"/>
          <a:stretch/>
        </p:blipFill>
        <p:spPr>
          <a:xfrm>
            <a:off x="218685" y="4890272"/>
            <a:ext cx="4525157" cy="1464381"/>
          </a:xfrm>
          <a:prstGeom prst="rect">
            <a:avLst/>
          </a:prstGeom>
          <a:scene3d>
            <a:camera prst="orthographicFront"/>
            <a:lightRig rig="threePt" dir="t"/>
          </a:scene3d>
          <a:sp3d>
            <a:bevelT/>
            <a:bevelB/>
          </a:sp3d>
        </p:spPr>
      </p:pic>
      <p:sp>
        <p:nvSpPr>
          <p:cNvPr id="3" name="TextBox 2"/>
          <p:cNvSpPr txBox="1"/>
          <p:nvPr/>
        </p:nvSpPr>
        <p:spPr>
          <a:xfrm>
            <a:off x="1255222" y="6429539"/>
            <a:ext cx="21321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Tuscaloosa, Alabama</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Tree>
    <p:extLst>
      <p:ext uri="{BB962C8B-B14F-4D97-AF65-F5344CB8AC3E}">
        <p14:creationId xmlns:p14="http://schemas.microsoft.com/office/powerpoint/2010/main" val="89182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2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479665" y="1429789"/>
            <a:ext cx="8944495" cy="4472247"/>
          </a:xfrm>
          <a:prstGeom prst="rect">
            <a:avLst/>
          </a:prstGeom>
          <a:noFill/>
          <a:ln w="3175">
            <a:solidFill>
              <a:schemeClr val="bg1">
                <a:lumMod val="65000"/>
              </a:schemeClr>
            </a:solidFill>
          </a:ln>
        </p:spPr>
      </p:pic>
      <p:sp>
        <p:nvSpPr>
          <p:cNvPr id="5" name="Title 1">
            <a:extLst>
              <a:ext uri="{FF2B5EF4-FFF2-40B4-BE49-F238E27FC236}">
                <a16:creationId xmlns:a16="http://schemas.microsoft.com/office/drawing/2014/main" id="{BCB1E20D-224C-485A-944D-0096244A9AA9}"/>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endParaRPr lang="en-US" dirty="0"/>
          </a:p>
        </p:txBody>
      </p:sp>
      <p:sp>
        <p:nvSpPr>
          <p:cNvPr id="4" name="Title 1"/>
          <p:cNvSpPr>
            <a:spLocks noGrp="1"/>
          </p:cNvSpPr>
          <p:nvPr>
            <p:ph type="title"/>
          </p:nvPr>
        </p:nvSpPr>
        <p:spPr>
          <a:xfrm>
            <a:off x="914401" y="457200"/>
            <a:ext cx="9750655" cy="484632"/>
          </a:xfrm>
        </p:spPr>
        <p:txBody>
          <a:bodyPr/>
          <a:lstStyle/>
          <a:p>
            <a:r>
              <a:rPr lang="en-US" dirty="0" smtClean="0"/>
              <a:t>Terrain Data Near I-10</a:t>
            </a:r>
            <a:endParaRPr lang="en-US" dirty="0"/>
          </a:p>
        </p:txBody>
      </p:sp>
      <p:sp>
        <p:nvSpPr>
          <p:cNvPr id="2" name="TextBox 1"/>
          <p:cNvSpPr txBox="1"/>
          <p:nvPr/>
        </p:nvSpPr>
        <p:spPr>
          <a:xfrm>
            <a:off x="2244437" y="6118167"/>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10m x 10m cells</a:t>
            </a:r>
          </a:p>
        </p:txBody>
      </p:sp>
      <p:sp>
        <p:nvSpPr>
          <p:cNvPr id="6" name="TextBox 5"/>
          <p:cNvSpPr txBox="1"/>
          <p:nvPr/>
        </p:nvSpPr>
        <p:spPr>
          <a:xfrm>
            <a:off x="7118466" y="6118167"/>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1m x 1m cells</a:t>
            </a:r>
          </a:p>
        </p:txBody>
      </p:sp>
    </p:spTree>
    <p:extLst>
      <p:ext uri="{BB962C8B-B14F-4D97-AF65-F5344CB8AC3E}">
        <p14:creationId xmlns:p14="http://schemas.microsoft.com/office/powerpoint/2010/main" val="32847817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789166324"/>
              </p:ext>
            </p:extLst>
          </p:nvPr>
        </p:nvGraphicFramePr>
        <p:xfrm>
          <a:off x="1379913" y="1130531"/>
          <a:ext cx="9892145" cy="5286894"/>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2F0DBD7B-57B0-41B0-8957-AF01E486ADC4}"/>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endParaRPr lang="en-US" dirty="0"/>
          </a:p>
        </p:txBody>
      </p:sp>
      <p:sp>
        <p:nvSpPr>
          <p:cNvPr id="4" name="Title 1"/>
          <p:cNvSpPr>
            <a:spLocks noGrp="1"/>
          </p:cNvSpPr>
          <p:nvPr>
            <p:ph type="title"/>
          </p:nvPr>
        </p:nvSpPr>
        <p:spPr>
          <a:xfrm>
            <a:off x="914401" y="457200"/>
            <a:ext cx="9750655" cy="484632"/>
          </a:xfrm>
        </p:spPr>
        <p:txBody>
          <a:bodyPr/>
          <a:lstStyle/>
          <a:p>
            <a:r>
              <a:rPr lang="en-US" dirty="0" smtClean="0"/>
              <a:t>Elevation Profiles along I-10</a:t>
            </a:r>
            <a:endParaRPr lang="en-US" dirty="0"/>
          </a:p>
        </p:txBody>
      </p:sp>
      <p:sp>
        <p:nvSpPr>
          <p:cNvPr id="2" name="TextBox 1"/>
          <p:cNvSpPr txBox="1"/>
          <p:nvPr/>
        </p:nvSpPr>
        <p:spPr>
          <a:xfrm>
            <a:off x="2892829" y="2493818"/>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LIDAR measures road profile accurately</a:t>
            </a:r>
          </a:p>
        </p:txBody>
      </p:sp>
      <p:cxnSp>
        <p:nvCxnSpPr>
          <p:cNvPr id="7" name="Straight Arrow Connector 6"/>
          <p:cNvCxnSpPr/>
          <p:nvPr/>
        </p:nvCxnSpPr>
        <p:spPr bwMode="auto">
          <a:xfrm>
            <a:off x="5187142" y="2826327"/>
            <a:ext cx="602586" cy="947651"/>
          </a:xfrm>
          <a:prstGeom prst="straightConnector1">
            <a:avLst/>
          </a:prstGeom>
          <a:noFill/>
          <a:ln w="19050"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40073543"/>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4361873" y="1238110"/>
            <a:ext cx="5951912" cy="4904509"/>
          </a:xfrm>
          <a:prstGeom prst="rect">
            <a:avLst/>
          </a:prstGeom>
        </p:spPr>
      </p:pic>
      <p:sp>
        <p:nvSpPr>
          <p:cNvPr id="6" name="Title 1">
            <a:extLst>
              <a:ext uri="{FF2B5EF4-FFF2-40B4-BE49-F238E27FC236}">
                <a16:creationId xmlns:a16="http://schemas.microsoft.com/office/drawing/2014/main" id="{897A1C9A-0314-494E-B56F-F16204294B6F}"/>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endParaRPr lang="en-US" dirty="0"/>
          </a:p>
        </p:txBody>
      </p:sp>
      <p:sp>
        <p:nvSpPr>
          <p:cNvPr id="4" name="Title 1"/>
          <p:cNvSpPr>
            <a:spLocks noGrp="1"/>
          </p:cNvSpPr>
          <p:nvPr>
            <p:ph type="title"/>
          </p:nvPr>
        </p:nvSpPr>
        <p:spPr>
          <a:xfrm>
            <a:off x="914401" y="457200"/>
            <a:ext cx="9750655" cy="484632"/>
          </a:xfrm>
        </p:spPr>
        <p:txBody>
          <a:bodyPr/>
          <a:lstStyle/>
          <a:p>
            <a:r>
              <a:rPr lang="en-US" dirty="0" smtClean="0"/>
              <a:t>HEC-RAS 2D Model for Catchment of this Gage</a:t>
            </a:r>
            <a:endParaRPr lang="en-US" dirty="0"/>
          </a:p>
        </p:txBody>
      </p:sp>
      <p:sp>
        <p:nvSpPr>
          <p:cNvPr id="2" name="TextBox 1"/>
          <p:cNvSpPr txBox="1"/>
          <p:nvPr/>
        </p:nvSpPr>
        <p:spPr>
          <a:xfrm>
            <a:off x="1092200" y="6438900"/>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Credit: Cam Ackerman, USACE Hydrologic Engineering Center; Andy Carter, </a:t>
            </a:r>
            <a:r>
              <a:rPr lang="en-US" b="1" dirty="0" err="1" smtClean="0">
                <a:ea typeface="+mn-ea"/>
                <a:cs typeface="+mn-cs"/>
              </a:rPr>
              <a:t>LandDev</a:t>
            </a:r>
            <a:endParaRPr lang="en-US" b="1" dirty="0" smtClean="0">
              <a:ea typeface="+mn-ea"/>
              <a:cs typeface="+mn-cs"/>
            </a:endParaRPr>
          </a:p>
        </p:txBody>
      </p:sp>
      <p:pic>
        <p:nvPicPr>
          <p:cNvPr id="8" name="Picture 7"/>
          <p:cNvPicPr>
            <a:picLocks noChangeAspect="1"/>
          </p:cNvPicPr>
          <p:nvPr/>
        </p:nvPicPr>
        <p:blipFill>
          <a:blip r:embed="rId3"/>
          <a:stretch>
            <a:fillRect/>
          </a:stretch>
        </p:blipFill>
        <p:spPr>
          <a:xfrm>
            <a:off x="900240" y="1238110"/>
            <a:ext cx="2986956" cy="4904509"/>
          </a:xfrm>
          <a:prstGeom prst="rect">
            <a:avLst/>
          </a:prstGeom>
          <a:ln w="3175">
            <a:solidFill>
              <a:schemeClr val="bg1">
                <a:lumMod val="65000"/>
              </a:schemeClr>
            </a:solidFill>
          </a:ln>
        </p:spPr>
      </p:pic>
    </p:spTree>
    <p:extLst>
      <p:ext uri="{BB962C8B-B14F-4D97-AF65-F5344CB8AC3E}">
        <p14:creationId xmlns:p14="http://schemas.microsoft.com/office/powerpoint/2010/main" val="255559397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566862" y="1463041"/>
            <a:ext cx="8445731" cy="4887883"/>
          </a:xfrm>
          <a:prstGeom prst="rect">
            <a:avLst/>
          </a:prstGeom>
          <a:noFill/>
          <a:ln w="3175">
            <a:solidFill>
              <a:schemeClr val="bg1">
                <a:lumMod val="65000"/>
              </a:schemeClr>
            </a:solidFill>
          </a:ln>
        </p:spPr>
      </p:pic>
      <p:sp>
        <p:nvSpPr>
          <p:cNvPr id="5" name="Title 1">
            <a:extLst>
              <a:ext uri="{FF2B5EF4-FFF2-40B4-BE49-F238E27FC236}">
                <a16:creationId xmlns:a16="http://schemas.microsoft.com/office/drawing/2014/main" id="{D9A57ACF-3166-474D-BE47-70F069A20009}"/>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endParaRPr lang="en-US" dirty="0"/>
          </a:p>
        </p:txBody>
      </p:sp>
      <p:sp>
        <p:nvSpPr>
          <p:cNvPr id="4" name="Title 1"/>
          <p:cNvSpPr>
            <a:spLocks noGrp="1"/>
          </p:cNvSpPr>
          <p:nvPr>
            <p:ph type="title"/>
          </p:nvPr>
        </p:nvSpPr>
        <p:spPr>
          <a:xfrm>
            <a:off x="914401" y="457200"/>
            <a:ext cx="9750655" cy="484632"/>
          </a:xfrm>
        </p:spPr>
        <p:txBody>
          <a:bodyPr/>
          <a:lstStyle/>
          <a:p>
            <a:pPr algn="ctr"/>
            <a:r>
              <a:rPr lang="en-US" dirty="0" smtClean="0"/>
              <a:t>Flood Frequency from National Water Model Reanalysis (1993-2018)</a:t>
            </a:r>
            <a:endParaRPr lang="en-US" dirty="0"/>
          </a:p>
        </p:txBody>
      </p:sp>
      <p:sp>
        <p:nvSpPr>
          <p:cNvPr id="2" name="TextBox 1"/>
          <p:cNvSpPr txBox="1"/>
          <p:nvPr/>
        </p:nvSpPr>
        <p:spPr>
          <a:xfrm>
            <a:off x="4073236" y="6414933"/>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Credit: Xing Zheng, CWE</a:t>
            </a:r>
          </a:p>
        </p:txBody>
      </p:sp>
    </p:spTree>
    <p:extLst>
      <p:ext uri="{BB962C8B-B14F-4D97-AF65-F5344CB8AC3E}">
        <p14:creationId xmlns:p14="http://schemas.microsoft.com/office/powerpoint/2010/main" val="3407076213"/>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500360" y="1512916"/>
            <a:ext cx="8578735" cy="4721629"/>
          </a:xfrm>
          <a:prstGeom prst="rect">
            <a:avLst/>
          </a:prstGeom>
          <a:noFill/>
          <a:ln w="3175">
            <a:solidFill>
              <a:schemeClr val="bg1">
                <a:lumMod val="65000"/>
              </a:schemeClr>
            </a:solidFill>
          </a:ln>
        </p:spPr>
      </p:pic>
      <p:sp>
        <p:nvSpPr>
          <p:cNvPr id="5" name="Title 1">
            <a:extLst>
              <a:ext uri="{FF2B5EF4-FFF2-40B4-BE49-F238E27FC236}">
                <a16:creationId xmlns:a16="http://schemas.microsoft.com/office/drawing/2014/main" id="{0272CFD9-8B36-4AFD-9EB1-04D65F32738D}"/>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endParaRPr lang="en-US" dirty="0"/>
          </a:p>
        </p:txBody>
      </p:sp>
      <p:sp>
        <p:nvSpPr>
          <p:cNvPr id="4" name="Title 1"/>
          <p:cNvSpPr>
            <a:spLocks noGrp="1"/>
          </p:cNvSpPr>
          <p:nvPr>
            <p:ph type="title"/>
          </p:nvPr>
        </p:nvSpPr>
        <p:spPr>
          <a:xfrm>
            <a:off x="914401" y="457200"/>
            <a:ext cx="9750655" cy="484632"/>
          </a:xfrm>
        </p:spPr>
        <p:txBody>
          <a:bodyPr/>
          <a:lstStyle/>
          <a:p>
            <a:r>
              <a:rPr lang="en-US" dirty="0" smtClean="0"/>
              <a:t>Maps of Water Depth and Velocity</a:t>
            </a:r>
            <a:br>
              <a:rPr lang="en-US" dirty="0" smtClean="0"/>
            </a:br>
            <a:r>
              <a:rPr lang="en-US" sz="2400" i="1" dirty="0" smtClean="0"/>
              <a:t>(produce flood inundation map library by varying discharge)</a:t>
            </a:r>
            <a:endParaRPr lang="en-US" sz="2400" i="1" dirty="0"/>
          </a:p>
        </p:txBody>
      </p:sp>
    </p:spTree>
    <p:extLst>
      <p:ext uri="{BB962C8B-B14F-4D97-AF65-F5344CB8AC3E}">
        <p14:creationId xmlns:p14="http://schemas.microsoft.com/office/powerpoint/2010/main" val="3958782733"/>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0591E3-1FC6-4233-A0CB-533B2139262C}"/>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endParaRPr lang="en-US" dirty="0"/>
          </a:p>
        </p:txBody>
      </p:sp>
      <p:sp>
        <p:nvSpPr>
          <p:cNvPr id="4" name="Title 1"/>
          <p:cNvSpPr>
            <a:spLocks noGrp="1"/>
          </p:cNvSpPr>
          <p:nvPr>
            <p:ph type="title"/>
          </p:nvPr>
        </p:nvSpPr>
        <p:spPr>
          <a:xfrm>
            <a:off x="914401" y="457200"/>
            <a:ext cx="9750655" cy="484632"/>
          </a:xfrm>
        </p:spPr>
        <p:txBody>
          <a:bodyPr/>
          <a:lstStyle/>
          <a:p>
            <a:r>
              <a:rPr lang="en-US" dirty="0" smtClean="0"/>
              <a:t>Flow through the Bridges (30% on left, 70% on right)</a:t>
            </a:r>
            <a:endParaRPr lang="en-US" dirty="0"/>
          </a:p>
        </p:txBody>
      </p:sp>
      <p:pic>
        <p:nvPicPr>
          <p:cNvPr id="6" name="1E074F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1" y="1509741"/>
            <a:ext cx="8191268" cy="4724804"/>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1264" y="2097376"/>
            <a:ext cx="2487584" cy="3316778"/>
          </a:xfrm>
          <a:prstGeom prst="rect">
            <a:avLst/>
          </a:prstGeom>
        </p:spPr>
      </p:pic>
      <p:sp>
        <p:nvSpPr>
          <p:cNvPr id="7" name="TextBox 6"/>
          <p:cNvSpPr txBox="1"/>
          <p:nvPr/>
        </p:nvSpPr>
        <p:spPr>
          <a:xfrm>
            <a:off x="9750656" y="1640176"/>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t>Gage at Site 116</a:t>
            </a:r>
          </a:p>
        </p:txBody>
      </p:sp>
      <p:cxnSp>
        <p:nvCxnSpPr>
          <p:cNvPr id="9" name="Straight Arrow Connector 8"/>
          <p:cNvCxnSpPr/>
          <p:nvPr/>
        </p:nvCxnSpPr>
        <p:spPr bwMode="auto">
          <a:xfrm flipH="1" flipV="1">
            <a:off x="7930342" y="3574473"/>
            <a:ext cx="1820314" cy="181292"/>
          </a:xfrm>
          <a:prstGeom prst="straightConnector1">
            <a:avLst/>
          </a:prstGeom>
          <a:noFill/>
          <a:ln w="19050"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10054584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396537" y="1230284"/>
            <a:ext cx="8744989" cy="5037512"/>
          </a:xfrm>
          <a:prstGeom prst="rect">
            <a:avLst/>
          </a:prstGeom>
          <a:noFill/>
          <a:ln w="3175">
            <a:solidFill>
              <a:schemeClr val="bg1">
                <a:lumMod val="65000"/>
              </a:schemeClr>
            </a:solidFill>
          </a:ln>
        </p:spPr>
      </p:pic>
      <p:sp>
        <p:nvSpPr>
          <p:cNvPr id="5" name="Title 1">
            <a:extLst>
              <a:ext uri="{FF2B5EF4-FFF2-40B4-BE49-F238E27FC236}">
                <a16:creationId xmlns:a16="http://schemas.microsoft.com/office/drawing/2014/main" id="{6CB466F4-7776-4A6D-A79F-50EAF88D6FEE}"/>
              </a:ext>
            </a:extLst>
          </p:cNvPr>
          <p:cNvSpPr txBox="1">
            <a:spLocks/>
          </p:cNvSpPr>
          <p:nvPr/>
        </p:nvSpPr>
        <p:spPr>
          <a:xfrm>
            <a:off x="314633" y="137668"/>
            <a:ext cx="11670890"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endParaRPr lang="en-US" dirty="0"/>
          </a:p>
        </p:txBody>
      </p:sp>
      <p:sp>
        <p:nvSpPr>
          <p:cNvPr id="4" name="Title 1"/>
          <p:cNvSpPr>
            <a:spLocks noGrp="1"/>
          </p:cNvSpPr>
          <p:nvPr>
            <p:ph type="title"/>
          </p:nvPr>
        </p:nvSpPr>
        <p:spPr>
          <a:xfrm>
            <a:off x="914401" y="457200"/>
            <a:ext cx="9750655" cy="484632"/>
          </a:xfrm>
        </p:spPr>
        <p:txBody>
          <a:bodyPr/>
          <a:lstStyle/>
          <a:p>
            <a:r>
              <a:rPr lang="en-US" dirty="0" smtClean="0"/>
              <a:t>Rating Curve at Bridge: West </a:t>
            </a:r>
            <a:r>
              <a:rPr lang="en-US" dirty="0" err="1" smtClean="0"/>
              <a:t>Navidad</a:t>
            </a:r>
            <a:r>
              <a:rPr lang="en-US" dirty="0" smtClean="0"/>
              <a:t> River at I-10</a:t>
            </a:r>
            <a:endParaRPr lang="en-US" dirty="0"/>
          </a:p>
        </p:txBody>
      </p:sp>
      <p:sp>
        <p:nvSpPr>
          <p:cNvPr id="2" name="TextBox 1"/>
          <p:cNvSpPr txBox="1"/>
          <p:nvPr/>
        </p:nvSpPr>
        <p:spPr>
          <a:xfrm>
            <a:off x="3807229" y="5353396"/>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Discharge (</a:t>
            </a:r>
            <a:r>
              <a:rPr lang="en-US" b="1" dirty="0" err="1" smtClean="0">
                <a:ea typeface="+mn-ea"/>
                <a:cs typeface="+mn-cs"/>
              </a:rPr>
              <a:t>cfs</a:t>
            </a:r>
            <a:r>
              <a:rPr lang="en-US" b="1" dirty="0" smtClean="0">
                <a:ea typeface="+mn-ea"/>
                <a:cs typeface="+mn-cs"/>
              </a:rPr>
              <a:t>)</a:t>
            </a:r>
          </a:p>
        </p:txBody>
      </p:sp>
      <p:sp>
        <p:nvSpPr>
          <p:cNvPr id="6" name="TextBox 5"/>
          <p:cNvSpPr txBox="1"/>
          <p:nvPr/>
        </p:nvSpPr>
        <p:spPr>
          <a:xfrm rot="16200000">
            <a:off x="2147454" y="3749040"/>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Water Level (</a:t>
            </a:r>
            <a:r>
              <a:rPr lang="en-US" b="1" dirty="0" err="1" smtClean="0">
                <a:ea typeface="+mn-ea"/>
                <a:cs typeface="+mn-cs"/>
              </a:rPr>
              <a:t>ft</a:t>
            </a:r>
            <a:r>
              <a:rPr lang="en-US" b="1" dirty="0" smtClean="0">
                <a:ea typeface="+mn-ea"/>
                <a:cs typeface="+mn-cs"/>
              </a:rPr>
              <a:t>)</a:t>
            </a:r>
          </a:p>
        </p:txBody>
      </p:sp>
    </p:spTree>
    <p:extLst>
      <p:ext uri="{BB962C8B-B14F-4D97-AF65-F5344CB8AC3E}">
        <p14:creationId xmlns:p14="http://schemas.microsoft.com/office/powerpoint/2010/main" val="3177896361"/>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457200"/>
            <a:ext cx="10507286" cy="484632"/>
          </a:xfrm>
        </p:spPr>
        <p:txBody>
          <a:bodyPr/>
          <a:lstStyle/>
          <a:p>
            <a:r>
              <a:rPr lang="en-US" dirty="0" smtClean="0"/>
              <a:t>Findings and Recommendations: Flow Modeling at Bridges</a:t>
            </a:r>
            <a:br>
              <a:rPr lang="en-US" dirty="0" smtClean="0"/>
            </a:br>
            <a:r>
              <a:rPr lang="en-US" sz="2400" i="1" dirty="0" smtClean="0"/>
              <a:t>(this component was not part of the original project scope)</a:t>
            </a:r>
            <a:r>
              <a:rPr lang="en-US" dirty="0" smtClean="0"/>
              <a:t/>
            </a:r>
            <a:br>
              <a:rPr lang="en-US" dirty="0" smtClean="0"/>
            </a:br>
            <a:r>
              <a:rPr lang="en-US" dirty="0"/>
              <a:t/>
            </a:r>
            <a:br>
              <a:rPr lang="en-US" dirty="0"/>
            </a:br>
            <a:endParaRPr lang="en-US" dirty="0"/>
          </a:p>
        </p:txBody>
      </p:sp>
      <p:sp>
        <p:nvSpPr>
          <p:cNvPr id="4" name="TextBox 3"/>
          <p:cNvSpPr txBox="1"/>
          <p:nvPr/>
        </p:nvSpPr>
        <p:spPr>
          <a:xfrm>
            <a:off x="914401" y="139653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rPr>
              <a:t>2D flow</a:t>
            </a:r>
            <a:r>
              <a:rPr kumimoji="0" lang="en-US" sz="2400" b="1" i="0" u="none" strike="noStrike" kern="1200" cap="none" spc="0" normalizeH="0" noProof="0" dirty="0" smtClean="0">
                <a:ln>
                  <a:noFill/>
                </a:ln>
                <a:solidFill>
                  <a:srgbClr val="0070C0"/>
                </a:solidFill>
                <a:effectLst/>
                <a:uLnTx/>
                <a:uFillTx/>
                <a:latin typeface="Arial"/>
                <a:ea typeface="ＭＳ Ｐゴシック"/>
                <a:cs typeface="+mn-cs"/>
              </a:rPr>
              <a:t> modeling on 1m LIDAR gives good engineering scale results</a:t>
            </a:r>
            <a:endPar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endParaRPr>
          </a:p>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Enables flood risk at bridge to</a:t>
            </a:r>
            <a:r>
              <a:rPr kumimoji="0" lang="en-US" sz="2400" b="1" i="0" u="none" strike="noStrike" kern="1200" cap="none" spc="0" normalizeH="0" noProof="0" dirty="0" smtClean="0">
                <a:ln>
                  <a:noFill/>
                </a:ln>
                <a:solidFill>
                  <a:prstClr val="black"/>
                </a:solidFill>
                <a:effectLst/>
                <a:uLnTx/>
                <a:uFillTx/>
                <a:latin typeface="Arial"/>
                <a:ea typeface="ＭＳ Ｐゴシック"/>
              </a:rPr>
              <a:t> be reliably estimated</a:t>
            </a:r>
            <a:endParaRPr kumimoji="0" lang="en-US" sz="2400" b="1" i="0" u="none" strike="noStrike" kern="1200" cap="none" spc="0" normalizeH="0" baseline="0" noProof="0" dirty="0" smtClean="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Can</a:t>
            </a:r>
            <a:r>
              <a:rPr kumimoji="0" lang="en-US" sz="2400" b="1" i="0" u="none" strike="noStrike" kern="1200" cap="none" spc="0" normalizeH="0" noProof="0" dirty="0" smtClean="0">
                <a:ln>
                  <a:noFill/>
                </a:ln>
                <a:solidFill>
                  <a:prstClr val="black"/>
                </a:solidFill>
                <a:effectLst/>
                <a:uLnTx/>
                <a:uFillTx/>
                <a:latin typeface="Arial"/>
                <a:ea typeface="ＭＳ Ｐゴシック"/>
              </a:rPr>
              <a:t> be used with National Water Model reanalysis </a:t>
            </a: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Produces</a:t>
            </a:r>
            <a:r>
              <a:rPr kumimoji="0" lang="en-US" sz="2400" b="1" i="0" u="none" strike="noStrike" kern="1200" cap="none" spc="0" normalizeH="0" noProof="0" dirty="0" smtClean="0">
                <a:ln>
                  <a:noFill/>
                </a:ln>
                <a:solidFill>
                  <a:prstClr val="black"/>
                </a:solidFill>
                <a:effectLst/>
                <a:uLnTx/>
                <a:uFillTx/>
                <a:latin typeface="Arial"/>
                <a:ea typeface="ＭＳ Ｐゴシック"/>
              </a:rPr>
              <a:t> rating curve at bridge</a:t>
            </a:r>
            <a:endParaRPr kumimoji="0" lang="en-US" sz="2400" b="1" i="0" u="none" strike="noStrike" kern="1200" cap="none" spc="0" normalizeH="0" baseline="0" noProof="0" dirty="0" smtClean="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rPr>
              <a:t>Recommendations:</a:t>
            </a:r>
          </a:p>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0070C0"/>
              </a:solidFill>
              <a:effectLst/>
              <a:uLnTx/>
              <a:uFillTx/>
              <a:latin typeface="Arial"/>
              <a:ea typeface="ＭＳ Ｐゴシック"/>
            </a:endParaRPr>
          </a:p>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rPr>
              <a:t>Do this model</a:t>
            </a:r>
            <a:r>
              <a:rPr lang="en-US" sz="2400" b="1" dirty="0" err="1" smtClean="0">
                <a:solidFill>
                  <a:srgbClr val="0070C0"/>
                </a:solidFill>
                <a:latin typeface="Arial"/>
                <a:ea typeface="ＭＳ Ｐゴシック"/>
              </a:rPr>
              <a:t>ing</a:t>
            </a:r>
            <a:r>
              <a:rPr lang="en-US" sz="2400" b="1" dirty="0" smtClean="0">
                <a:solidFill>
                  <a:srgbClr val="0070C0"/>
                </a:solidFill>
                <a:latin typeface="Arial"/>
                <a:ea typeface="ＭＳ Ｐゴシック"/>
              </a:rPr>
              <a:t> at all </a:t>
            </a:r>
          </a:p>
          <a:p>
            <a:pPr marL="0" marR="0" lvl="0" indent="0" algn="l" defTabSz="914400" rtl="0" eaLnBrk="0" fontAlgn="auto" latinLnBrk="0" hangingPunct="0">
              <a:lnSpc>
                <a:spcPts val="2400"/>
              </a:lnSpc>
              <a:spcBef>
                <a:spcPts val="0"/>
              </a:spcBef>
              <a:spcAft>
                <a:spcPts val="0"/>
              </a:spcAft>
              <a:buClrTx/>
              <a:buSzTx/>
              <a:buFontTx/>
              <a:buNone/>
              <a:tabLst/>
              <a:defRPr/>
            </a:pPr>
            <a:r>
              <a:rPr lang="en-US" sz="2400" b="1" dirty="0" smtClean="0">
                <a:solidFill>
                  <a:srgbClr val="0070C0"/>
                </a:solidFill>
                <a:latin typeface="Arial"/>
                <a:ea typeface="ＭＳ Ｐゴシック"/>
              </a:rPr>
              <a:t>bridge streamflow sites</a:t>
            </a:r>
          </a:p>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Arial"/>
              <a:ea typeface="ＭＳ Ｐゴシック"/>
            </a:endParaRPr>
          </a:p>
          <a:p>
            <a:pPr marL="0" marR="0" lvl="0" indent="0" algn="l" defTabSz="914400" rtl="0" eaLnBrk="0" fontAlgn="auto" latinLnBrk="0" hangingPunct="0">
              <a:lnSpc>
                <a:spcPts val="2400"/>
              </a:lnSpc>
              <a:spcBef>
                <a:spcPts val="0"/>
              </a:spcBef>
              <a:spcAft>
                <a:spcPts val="0"/>
              </a:spcAft>
              <a:buClrTx/>
              <a:buSzTx/>
              <a:buFontTx/>
              <a:buNone/>
              <a:tabLst/>
              <a:defRPr/>
            </a:pPr>
            <a:r>
              <a:rPr lang="en-US" sz="2400" b="1" dirty="0" smtClean="0">
                <a:solidFill>
                  <a:srgbClr val="0070C0"/>
                </a:solidFill>
                <a:latin typeface="Arial"/>
                <a:ea typeface="ＭＳ Ｐゴシック"/>
              </a:rPr>
              <a:t>Define a methodology for </a:t>
            </a:r>
          </a:p>
          <a:p>
            <a:pPr marL="0" marR="0" lvl="0" indent="0" algn="l" defTabSz="914400" rtl="0" eaLnBrk="0" fontAlgn="auto" latinLnBrk="0" hangingPunct="0">
              <a:lnSpc>
                <a:spcPts val="2400"/>
              </a:lnSpc>
              <a:spcBef>
                <a:spcPts val="0"/>
              </a:spcBef>
              <a:spcAft>
                <a:spcPts val="0"/>
              </a:spcAft>
              <a:buClrTx/>
              <a:buSzTx/>
              <a:buFontTx/>
              <a:buNone/>
              <a:tabLst/>
              <a:defRPr/>
            </a:pPr>
            <a:r>
              <a:rPr lang="en-US" sz="2400" b="1" dirty="0" smtClean="0">
                <a:solidFill>
                  <a:srgbClr val="0070C0"/>
                </a:solidFill>
                <a:latin typeface="Arial"/>
                <a:ea typeface="ＭＳ Ｐゴシック"/>
              </a:rPr>
              <a:t>flood security of I-10</a:t>
            </a:r>
            <a:endParaRPr kumimoji="0" lang="en-US" sz="2400" b="1" i="0" u="none" strike="noStrike" kern="1200" cap="none" spc="0" normalizeH="0" baseline="0" noProof="0" dirty="0" smtClean="0">
              <a:ln>
                <a:noFill/>
              </a:ln>
              <a:solidFill>
                <a:srgbClr val="0070C0"/>
              </a:solidFill>
              <a:effectLst/>
              <a:uLnTx/>
              <a:uFillTx/>
              <a:latin typeface="Arial"/>
              <a:ea typeface="ＭＳ Ｐゴシック"/>
            </a:endParaRPr>
          </a:p>
          <a:p>
            <a:pPr marL="285750" marR="0" lvl="0" indent="-285750" algn="l" defTabSz="914400" rtl="0" eaLnBrk="0" fontAlgn="auto" latinLnBrk="0" hangingPunct="0">
              <a:lnSpc>
                <a:spcPts val="24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24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p:txBody>
      </p:sp>
      <p:pic>
        <p:nvPicPr>
          <p:cNvPr id="6" name="1E074F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50677" y="3338148"/>
            <a:ext cx="4971010" cy="2867327"/>
          </a:xfrm>
          <a:prstGeom prst="rect">
            <a:avLst/>
          </a:prstGeom>
          <a:ln w="3175">
            <a:solidFill>
              <a:schemeClr val="bg1">
                <a:lumMod val="65000"/>
              </a:schemeClr>
            </a:solidFill>
          </a:ln>
        </p:spPr>
      </p:pic>
    </p:spTree>
    <p:extLst>
      <p:ext uri="{BB962C8B-B14F-4D97-AF65-F5344CB8AC3E}">
        <p14:creationId xmlns:p14="http://schemas.microsoft.com/office/powerpoint/2010/main" val="8177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3F148A-AC03-4C4F-8FC6-7D044C6A65FC}"/>
              </a:ext>
            </a:extLst>
          </p:cNvPr>
          <p:cNvSpPr/>
          <p:nvPr/>
        </p:nvSpPr>
        <p:spPr>
          <a:xfrm>
            <a:off x="1581703" y="2112141"/>
            <a:ext cx="9284532" cy="1419434"/>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endParaRPr>
          </a:p>
        </p:txBody>
      </p:sp>
      <p:sp>
        <p:nvSpPr>
          <p:cNvPr id="32" name="Title 2">
            <a:extLst>
              <a:ext uri="{FF2B5EF4-FFF2-40B4-BE49-F238E27FC236}">
                <a16:creationId xmlns:a16="http://schemas.microsoft.com/office/drawing/2014/main" id="{8D97B9D8-4137-4944-8155-480D73726E8F}"/>
              </a:ext>
            </a:extLst>
          </p:cNvPr>
          <p:cNvSpPr>
            <a:spLocks noGrp="1"/>
          </p:cNvSpPr>
          <p:nvPr>
            <p:ph type="title"/>
          </p:nvPr>
        </p:nvSpPr>
        <p:spPr>
          <a:xfrm>
            <a:off x="2147669" y="2219069"/>
            <a:ext cx="8152599" cy="484632"/>
          </a:xfrm>
        </p:spPr>
        <p:txBody>
          <a:bodyPr/>
          <a:lstStyle/>
          <a:p>
            <a:pPr algn="ctr"/>
            <a:r>
              <a:rPr lang="en-US" sz="4000" dirty="0">
                <a:solidFill>
                  <a:schemeClr val="bg1"/>
                </a:solidFill>
                <a:latin typeface="Georgia" panose="02040502050405020303" pitchFamily="18" charset="0"/>
              </a:rPr>
              <a:t>Project </a:t>
            </a:r>
            <a:r>
              <a:rPr lang="en-US" sz="4000" dirty="0" smtClean="0">
                <a:solidFill>
                  <a:schemeClr val="bg1"/>
                </a:solidFill>
                <a:latin typeface="Georgia" panose="02040502050405020303" pitchFamily="18" charset="0"/>
              </a:rPr>
              <a:t>Assessment</a:t>
            </a:r>
            <a:r>
              <a:rPr lang="en-US" sz="4000" dirty="0">
                <a:solidFill>
                  <a:schemeClr val="bg1"/>
                </a:solidFill>
                <a:latin typeface="Georgia" panose="02040502050405020303" pitchFamily="18" charset="0"/>
              </a:rPr>
              <a:t/>
            </a:r>
            <a:br>
              <a:rPr lang="en-US" sz="4000" dirty="0">
                <a:solidFill>
                  <a:schemeClr val="bg1"/>
                </a:solidFill>
                <a:latin typeface="Georgia" panose="02040502050405020303" pitchFamily="18" charset="0"/>
              </a:rPr>
            </a:br>
            <a:r>
              <a:rPr lang="en-US" i="1" dirty="0" smtClean="0">
                <a:solidFill>
                  <a:schemeClr val="bg1"/>
                </a:solidFill>
                <a:latin typeface="Georgia" panose="02040502050405020303" pitchFamily="18" charset="0"/>
              </a:rPr>
              <a:t>What was achieved, where to now?</a:t>
            </a:r>
            <a:r>
              <a:rPr lang="en-US" sz="4000" dirty="0">
                <a:solidFill>
                  <a:schemeClr val="bg1"/>
                </a:solidFill>
                <a:latin typeface="Georgia" panose="02040502050405020303" pitchFamily="18" charset="0"/>
              </a:rPr>
              <a:t/>
            </a:r>
            <a:br>
              <a:rPr lang="en-US" sz="4000" dirty="0">
                <a:solidFill>
                  <a:schemeClr val="bg1"/>
                </a:solidFill>
                <a:latin typeface="Georgia" panose="02040502050405020303" pitchFamily="18" charset="0"/>
              </a:rPr>
            </a:br>
            <a:endParaRPr lang="en-US"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1409793974"/>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6FD88F-A2BC-45AE-8EDB-13E31D104714}"/>
              </a:ext>
            </a:extLst>
          </p:cNvPr>
          <p:cNvSpPr txBox="1">
            <a:spLocks/>
          </p:cNvSpPr>
          <p:nvPr/>
        </p:nvSpPr>
        <p:spPr>
          <a:xfrm>
            <a:off x="260555" y="540790"/>
            <a:ext cx="11670890" cy="484632"/>
          </a:xfrm>
          <a:prstGeom prst="rect">
            <a:avLst/>
          </a:prstGeom>
          <a:solidFill>
            <a:srgbClr val="0070C0"/>
          </a:solidFill>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r>
              <a:rPr lang="en-US" dirty="0">
                <a:solidFill>
                  <a:schemeClr val="bg1"/>
                </a:solidFill>
              </a:rPr>
              <a:t>What was achieved?</a:t>
            </a:r>
          </a:p>
        </p:txBody>
      </p:sp>
      <p:grpSp>
        <p:nvGrpSpPr>
          <p:cNvPr id="20" name="Group 19"/>
          <p:cNvGrpSpPr/>
          <p:nvPr/>
        </p:nvGrpSpPr>
        <p:grpSpPr>
          <a:xfrm>
            <a:off x="2518550" y="1158372"/>
            <a:ext cx="6858382" cy="671646"/>
            <a:chOff x="2518550" y="1158372"/>
            <a:chExt cx="6858382" cy="671646"/>
          </a:xfrm>
        </p:grpSpPr>
        <p:sp>
          <p:nvSpPr>
            <p:cNvPr id="7" name="Rectangle 6">
              <a:extLst>
                <a:ext uri="{FF2B5EF4-FFF2-40B4-BE49-F238E27FC236}">
                  <a16:creationId xmlns:a16="http://schemas.microsoft.com/office/drawing/2014/main" id="{475CC31A-D51C-426E-A17C-482FB9CCE769}"/>
                </a:ext>
              </a:extLst>
            </p:cNvPr>
            <p:cNvSpPr/>
            <p:nvPr/>
          </p:nvSpPr>
          <p:spPr>
            <a:xfrm>
              <a:off x="3280932" y="1201266"/>
              <a:ext cx="6096000" cy="615553"/>
            </a:xfrm>
            <a:prstGeom prst="rect">
              <a:avLst/>
            </a:prstGeom>
          </p:spPr>
          <p:txBody>
            <a:bodyPr>
              <a:spAutoFit/>
            </a:bodyPr>
            <a:lstStyle/>
            <a:p>
              <a:r>
                <a:rPr lang="en-US" b="1" dirty="0"/>
                <a:t>Installation of 20 Gages along I-10</a:t>
              </a:r>
            </a:p>
            <a:p>
              <a:r>
                <a:rPr lang="en-US" sz="1600" i="1" dirty="0"/>
                <a:t>Beaumont, Houston, Yoakum, and San Antonio Districts</a:t>
              </a:r>
            </a:p>
          </p:txBody>
        </p:sp>
        <p:pic>
          <p:nvPicPr>
            <p:cNvPr id="8" name="Picture 7" descr="A close up of a logo&#10;&#10;Description automatically generated">
              <a:extLst>
                <a:ext uri="{FF2B5EF4-FFF2-40B4-BE49-F238E27FC236}">
                  <a16:creationId xmlns:a16="http://schemas.microsoft.com/office/drawing/2014/main" id="{EFFAFBEF-F192-46FF-81A3-A653071F407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18550" y="1158372"/>
              <a:ext cx="671646" cy="671646"/>
            </a:xfrm>
            <a:prstGeom prst="rect">
              <a:avLst/>
            </a:prstGeom>
          </p:spPr>
        </p:pic>
      </p:grpSp>
      <p:grpSp>
        <p:nvGrpSpPr>
          <p:cNvPr id="19" name="Group 18"/>
          <p:cNvGrpSpPr/>
          <p:nvPr/>
        </p:nvGrpSpPr>
        <p:grpSpPr>
          <a:xfrm>
            <a:off x="2518549" y="2033774"/>
            <a:ext cx="8325387" cy="671646"/>
            <a:chOff x="2518550" y="2217866"/>
            <a:chExt cx="8325387" cy="671646"/>
          </a:xfrm>
        </p:grpSpPr>
        <p:sp>
          <p:nvSpPr>
            <p:cNvPr id="9" name="Rectangle 8">
              <a:extLst>
                <a:ext uri="{FF2B5EF4-FFF2-40B4-BE49-F238E27FC236}">
                  <a16:creationId xmlns:a16="http://schemas.microsoft.com/office/drawing/2014/main" id="{3F36CAD0-4528-4DA2-A3D7-3265FD57A506}"/>
                </a:ext>
              </a:extLst>
            </p:cNvPr>
            <p:cNvSpPr/>
            <p:nvPr/>
          </p:nvSpPr>
          <p:spPr>
            <a:xfrm>
              <a:off x="3280933" y="2217866"/>
              <a:ext cx="7563004" cy="615553"/>
            </a:xfrm>
            <a:prstGeom prst="rect">
              <a:avLst/>
            </a:prstGeom>
          </p:spPr>
          <p:txBody>
            <a:bodyPr wrap="square">
              <a:spAutoFit/>
            </a:bodyPr>
            <a:lstStyle/>
            <a:p>
              <a:r>
                <a:rPr lang="en-US" b="1" dirty="0"/>
                <a:t>Gages </a:t>
              </a:r>
              <a:r>
                <a:rPr lang="en-US" b="1" dirty="0" smtClean="0"/>
                <a:t>record </a:t>
              </a:r>
              <a:r>
                <a:rPr lang="en-US" b="1" dirty="0"/>
                <a:t>water level, velocity, and discharge</a:t>
              </a:r>
            </a:p>
            <a:p>
              <a:r>
                <a:rPr lang="en-US" sz="1600" i="1" dirty="0" smtClean="0"/>
                <a:t>A unique new system of radar streamflow measurement along a highway transect</a:t>
              </a:r>
              <a:endParaRPr lang="en-US" sz="1600" b="1" i="1" dirty="0"/>
            </a:p>
          </p:txBody>
        </p:sp>
        <p:pic>
          <p:nvPicPr>
            <p:cNvPr id="10" name="Picture 9" descr="A close up of a logo&#10;&#10;Description automatically generated">
              <a:extLst>
                <a:ext uri="{FF2B5EF4-FFF2-40B4-BE49-F238E27FC236}">
                  <a16:creationId xmlns:a16="http://schemas.microsoft.com/office/drawing/2014/main" id="{72481FC6-7C3A-46B8-9D6E-19AFD8CEB62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18550" y="2217866"/>
              <a:ext cx="671646" cy="671646"/>
            </a:xfrm>
            <a:prstGeom prst="rect">
              <a:avLst/>
            </a:prstGeom>
          </p:spPr>
        </p:pic>
      </p:grpSp>
      <p:grpSp>
        <p:nvGrpSpPr>
          <p:cNvPr id="6" name="Group 5"/>
          <p:cNvGrpSpPr/>
          <p:nvPr/>
        </p:nvGrpSpPr>
        <p:grpSpPr>
          <a:xfrm>
            <a:off x="2518549" y="3017650"/>
            <a:ext cx="8325387" cy="671646"/>
            <a:chOff x="2518549" y="3077202"/>
            <a:chExt cx="8325387" cy="671646"/>
          </a:xfrm>
        </p:grpSpPr>
        <p:sp>
          <p:nvSpPr>
            <p:cNvPr id="11" name="Rectangle 10">
              <a:extLst>
                <a:ext uri="{FF2B5EF4-FFF2-40B4-BE49-F238E27FC236}">
                  <a16:creationId xmlns:a16="http://schemas.microsoft.com/office/drawing/2014/main" id="{3EADE357-6F0D-4E35-8BFC-AF2BAB0A5C76}"/>
                </a:ext>
              </a:extLst>
            </p:cNvPr>
            <p:cNvSpPr/>
            <p:nvPr/>
          </p:nvSpPr>
          <p:spPr>
            <a:xfrm>
              <a:off x="3280932" y="3090339"/>
              <a:ext cx="7563004" cy="615553"/>
            </a:xfrm>
            <a:prstGeom prst="rect">
              <a:avLst/>
            </a:prstGeom>
          </p:spPr>
          <p:txBody>
            <a:bodyPr wrap="square">
              <a:spAutoFit/>
            </a:bodyPr>
            <a:lstStyle/>
            <a:p>
              <a:r>
                <a:rPr lang="en-US" b="1" dirty="0"/>
                <a:t>Creation of forecast portal</a:t>
              </a:r>
            </a:p>
            <a:p>
              <a:r>
                <a:rPr lang="en-US" sz="1600" i="1" dirty="0" smtClean="0"/>
                <a:t>Provides access to </a:t>
              </a:r>
              <a:r>
                <a:rPr lang="en-US" sz="1600" i="1" dirty="0" err="1" smtClean="0"/>
                <a:t>TxDOT</a:t>
              </a:r>
              <a:r>
                <a:rPr lang="en-US" sz="1600" i="1" dirty="0" smtClean="0"/>
                <a:t> observed data and National Water Model forecasts</a:t>
              </a:r>
              <a:endParaRPr lang="en-US" sz="1600" i="1" dirty="0"/>
            </a:p>
          </p:txBody>
        </p:sp>
        <p:pic>
          <p:nvPicPr>
            <p:cNvPr id="12" name="Picture 11" descr="A close up of a logo&#10;&#10;Description automatically generated">
              <a:extLst>
                <a:ext uri="{FF2B5EF4-FFF2-40B4-BE49-F238E27FC236}">
                  <a16:creationId xmlns:a16="http://schemas.microsoft.com/office/drawing/2014/main" id="{D2822B85-15A0-488A-AF2B-FF587DF7B99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18549" y="3077202"/>
              <a:ext cx="671646" cy="671646"/>
            </a:xfrm>
            <a:prstGeom prst="rect">
              <a:avLst/>
            </a:prstGeom>
          </p:spPr>
        </p:pic>
      </p:grpSp>
      <p:grpSp>
        <p:nvGrpSpPr>
          <p:cNvPr id="5" name="Group 4"/>
          <p:cNvGrpSpPr/>
          <p:nvPr/>
        </p:nvGrpSpPr>
        <p:grpSpPr>
          <a:xfrm>
            <a:off x="2518550" y="4001526"/>
            <a:ext cx="8520035" cy="861774"/>
            <a:chOff x="2518550" y="4001526"/>
            <a:chExt cx="8520035" cy="861774"/>
          </a:xfrm>
        </p:grpSpPr>
        <p:sp>
          <p:nvSpPr>
            <p:cNvPr id="13" name="Rectangle 12">
              <a:extLst>
                <a:ext uri="{FF2B5EF4-FFF2-40B4-BE49-F238E27FC236}">
                  <a16:creationId xmlns:a16="http://schemas.microsoft.com/office/drawing/2014/main" id="{E8F7D961-1012-4914-B418-C6B9EC6AA44B}"/>
                </a:ext>
              </a:extLst>
            </p:cNvPr>
            <p:cNvSpPr/>
            <p:nvPr/>
          </p:nvSpPr>
          <p:spPr>
            <a:xfrm>
              <a:off x="3280932" y="4001526"/>
              <a:ext cx="7757653" cy="861774"/>
            </a:xfrm>
            <a:prstGeom prst="rect">
              <a:avLst/>
            </a:prstGeom>
          </p:spPr>
          <p:txBody>
            <a:bodyPr wrap="square">
              <a:spAutoFit/>
            </a:bodyPr>
            <a:lstStyle/>
            <a:p>
              <a:r>
                <a:rPr lang="en-US" b="1" dirty="0"/>
                <a:t>Topographic-bathymetric survey </a:t>
              </a:r>
            </a:p>
            <a:p>
              <a:r>
                <a:rPr lang="en-US" sz="1600" i="1" dirty="0" smtClean="0"/>
                <a:t>GPS survey at 11 sites west of Houston, GPS and sonar bathymetry survey at 9 sites East of Houston</a:t>
              </a:r>
              <a:endParaRPr lang="en-US" sz="1600" i="1" dirty="0"/>
            </a:p>
          </p:txBody>
        </p:sp>
        <p:pic>
          <p:nvPicPr>
            <p:cNvPr id="14" name="Picture 13" descr="A close up of a logo&#10;&#10;Description automatically generated">
              <a:extLst>
                <a:ext uri="{FF2B5EF4-FFF2-40B4-BE49-F238E27FC236}">
                  <a16:creationId xmlns:a16="http://schemas.microsoft.com/office/drawing/2014/main" id="{A1D7A17E-8490-4E2A-80B7-609087A5B83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18550" y="4001526"/>
              <a:ext cx="671646" cy="671646"/>
            </a:xfrm>
            <a:prstGeom prst="rect">
              <a:avLst/>
            </a:prstGeom>
          </p:spPr>
        </p:pic>
      </p:grpSp>
      <p:grpSp>
        <p:nvGrpSpPr>
          <p:cNvPr id="3" name="Group 2"/>
          <p:cNvGrpSpPr/>
          <p:nvPr/>
        </p:nvGrpSpPr>
        <p:grpSpPr>
          <a:xfrm>
            <a:off x="2518549" y="4994415"/>
            <a:ext cx="8520035" cy="671646"/>
            <a:chOff x="2518550" y="5158934"/>
            <a:chExt cx="8520035" cy="671646"/>
          </a:xfrm>
        </p:grpSpPr>
        <p:sp>
          <p:nvSpPr>
            <p:cNvPr id="15" name="Rectangle 14">
              <a:extLst>
                <a:ext uri="{FF2B5EF4-FFF2-40B4-BE49-F238E27FC236}">
                  <a16:creationId xmlns:a16="http://schemas.microsoft.com/office/drawing/2014/main" id="{E8F7D961-1012-4914-B418-C6B9EC6AA44B}"/>
                </a:ext>
              </a:extLst>
            </p:cNvPr>
            <p:cNvSpPr/>
            <p:nvPr/>
          </p:nvSpPr>
          <p:spPr>
            <a:xfrm>
              <a:off x="3280932" y="5158934"/>
              <a:ext cx="7757653" cy="615553"/>
            </a:xfrm>
            <a:prstGeom prst="rect">
              <a:avLst/>
            </a:prstGeom>
          </p:spPr>
          <p:txBody>
            <a:bodyPr wrap="square">
              <a:spAutoFit/>
            </a:bodyPr>
            <a:lstStyle/>
            <a:p>
              <a:r>
                <a:rPr lang="en-US" b="1" dirty="0" smtClean="0"/>
                <a:t>Statistical Analysis</a:t>
              </a:r>
              <a:endParaRPr lang="en-US" b="1" dirty="0"/>
            </a:p>
            <a:p>
              <a:r>
                <a:rPr lang="en-US" sz="1600" i="1" dirty="0" smtClean="0"/>
                <a:t>Correlation of data along streams and along I-10</a:t>
              </a:r>
              <a:endParaRPr lang="en-US" sz="1600" i="1" dirty="0"/>
            </a:p>
          </p:txBody>
        </p:sp>
        <p:pic>
          <p:nvPicPr>
            <p:cNvPr id="16" name="Picture 15" descr="A close up of a logo&#10;&#10;Description automatically generated">
              <a:extLst>
                <a:ext uri="{FF2B5EF4-FFF2-40B4-BE49-F238E27FC236}">
                  <a16:creationId xmlns:a16="http://schemas.microsoft.com/office/drawing/2014/main" id="{A1D7A17E-8490-4E2A-80B7-609087A5B83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18550" y="5158934"/>
              <a:ext cx="671646" cy="671646"/>
            </a:xfrm>
            <a:prstGeom prst="rect">
              <a:avLst/>
            </a:prstGeom>
          </p:spPr>
        </p:pic>
      </p:grpSp>
      <p:grpSp>
        <p:nvGrpSpPr>
          <p:cNvPr id="2" name="Group 1"/>
          <p:cNvGrpSpPr/>
          <p:nvPr/>
        </p:nvGrpSpPr>
        <p:grpSpPr>
          <a:xfrm>
            <a:off x="2518549" y="5860804"/>
            <a:ext cx="8520035" cy="671646"/>
            <a:chOff x="2518550" y="5922268"/>
            <a:chExt cx="8520035" cy="671646"/>
          </a:xfrm>
        </p:grpSpPr>
        <p:sp>
          <p:nvSpPr>
            <p:cNvPr id="17" name="Rectangle 16">
              <a:extLst>
                <a:ext uri="{FF2B5EF4-FFF2-40B4-BE49-F238E27FC236}">
                  <a16:creationId xmlns:a16="http://schemas.microsoft.com/office/drawing/2014/main" id="{E8F7D961-1012-4914-B418-C6B9EC6AA44B}"/>
                </a:ext>
              </a:extLst>
            </p:cNvPr>
            <p:cNvSpPr/>
            <p:nvPr/>
          </p:nvSpPr>
          <p:spPr>
            <a:xfrm>
              <a:off x="3280932" y="5922268"/>
              <a:ext cx="7757653" cy="615553"/>
            </a:xfrm>
            <a:prstGeom prst="rect">
              <a:avLst/>
            </a:prstGeom>
          </p:spPr>
          <p:txBody>
            <a:bodyPr wrap="square">
              <a:spAutoFit/>
            </a:bodyPr>
            <a:lstStyle/>
            <a:p>
              <a:r>
                <a:rPr lang="en-US" b="1" dirty="0" smtClean="0"/>
                <a:t>Flow Modeling at a Bridge</a:t>
              </a:r>
              <a:endParaRPr lang="en-US" b="1" dirty="0"/>
            </a:p>
            <a:p>
              <a:r>
                <a:rPr lang="en-US" sz="1600" i="1" dirty="0" smtClean="0"/>
                <a:t>Detailed maps of flow velocity and depth</a:t>
              </a:r>
              <a:endParaRPr lang="en-US" sz="1600" i="1" dirty="0"/>
            </a:p>
          </p:txBody>
        </p:sp>
        <p:pic>
          <p:nvPicPr>
            <p:cNvPr id="18" name="Picture 17" descr="A close up of a logo&#10;&#10;Description automatically generated">
              <a:extLst>
                <a:ext uri="{FF2B5EF4-FFF2-40B4-BE49-F238E27FC236}">
                  <a16:creationId xmlns:a16="http://schemas.microsoft.com/office/drawing/2014/main" id="{A1D7A17E-8490-4E2A-80B7-609087A5B83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18550" y="5922268"/>
              <a:ext cx="671646" cy="671646"/>
            </a:xfrm>
            <a:prstGeom prst="rect">
              <a:avLst/>
            </a:prstGeom>
          </p:spPr>
        </p:pic>
      </p:grpSp>
    </p:spTree>
    <p:extLst>
      <p:ext uri="{BB962C8B-B14F-4D97-AF65-F5344CB8AC3E}">
        <p14:creationId xmlns:p14="http://schemas.microsoft.com/office/powerpoint/2010/main" val="346706194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50" y="113161"/>
            <a:ext cx="11818373" cy="484632"/>
          </a:xfrm>
        </p:spPr>
        <p:txBody>
          <a:bodyPr/>
          <a:lstStyle/>
          <a:p>
            <a:pPr algn="ctr"/>
            <a:r>
              <a:rPr lang="en-US" dirty="0"/>
              <a:t>Water Measurement Sites</a:t>
            </a:r>
          </a:p>
        </p:txBody>
      </p:sp>
      <p:pic>
        <p:nvPicPr>
          <p:cNvPr id="3" name="Picture 2"/>
          <p:cNvPicPr/>
          <p:nvPr/>
        </p:nvPicPr>
        <p:blipFill>
          <a:blip r:embed="rId2"/>
          <a:stretch>
            <a:fillRect/>
          </a:stretch>
        </p:blipFill>
        <p:spPr>
          <a:xfrm>
            <a:off x="6419849" y="984863"/>
            <a:ext cx="5123221" cy="4590027"/>
          </a:xfrm>
          <a:prstGeom prst="rect">
            <a:avLst/>
          </a:prstGeom>
          <a:ln w="3175">
            <a:solidFill>
              <a:schemeClr val="bg1">
                <a:lumMod val="75000"/>
              </a:schemeClr>
            </a:solidFill>
          </a:ln>
        </p:spPr>
      </p:pic>
      <p:pic>
        <p:nvPicPr>
          <p:cNvPr id="4" name="Picture 3"/>
          <p:cNvPicPr/>
          <p:nvPr/>
        </p:nvPicPr>
        <p:blipFill>
          <a:blip r:embed="rId3"/>
          <a:stretch>
            <a:fillRect/>
          </a:stretch>
        </p:blipFill>
        <p:spPr>
          <a:xfrm>
            <a:off x="384494" y="984863"/>
            <a:ext cx="5711506" cy="4590027"/>
          </a:xfrm>
          <a:prstGeom prst="rect">
            <a:avLst/>
          </a:prstGeom>
          <a:ln w="3175">
            <a:solidFill>
              <a:schemeClr val="bg1">
                <a:lumMod val="65000"/>
              </a:schemeClr>
            </a:solidFill>
          </a:ln>
        </p:spPr>
      </p:pic>
      <p:sp>
        <p:nvSpPr>
          <p:cNvPr id="5" name="TextBox 4"/>
          <p:cNvSpPr txBox="1"/>
          <p:nvPr/>
        </p:nvSpPr>
        <p:spPr>
          <a:xfrm>
            <a:off x="1228212" y="5809048"/>
            <a:ext cx="914400" cy="914400"/>
          </a:xfrm>
          <a:prstGeom prst="rect">
            <a:avLst/>
          </a:prstGeom>
          <a:noFill/>
          <a:effectLst/>
        </p:spPr>
        <p:txBody>
          <a:bodyPr wrap="none" lIns="0" tIns="0" rIns="0" bIns="0" rtlCol="0">
            <a:noAutofit/>
          </a:bodyPr>
          <a:lstStyle/>
          <a:p>
            <a:pPr eaLnBrk="0" hangingPunct="0">
              <a:lnSpc>
                <a:spcPts val="1800"/>
              </a:lnSpc>
            </a:pPr>
            <a:r>
              <a:rPr lang="en-US" sz="2000" b="1" dirty="0"/>
              <a:t>550 USGS Streamflow </a:t>
            </a:r>
            <a:r>
              <a:rPr lang="en-US" sz="2000" b="1" dirty="0" smtClean="0"/>
              <a:t>Gages</a:t>
            </a:r>
          </a:p>
          <a:p>
            <a:pPr eaLnBrk="0" hangingPunct="0">
              <a:lnSpc>
                <a:spcPts val="1800"/>
              </a:lnSpc>
            </a:pPr>
            <a:r>
              <a:rPr lang="en-US" sz="2000" i="1" dirty="0" smtClean="0"/>
              <a:t>(data presently used in NWM)</a:t>
            </a:r>
            <a:endParaRPr lang="en-US" sz="2000" i="1" dirty="0"/>
          </a:p>
        </p:txBody>
      </p:sp>
      <p:sp>
        <p:nvSpPr>
          <p:cNvPr id="6" name="TextBox 5"/>
          <p:cNvSpPr txBox="1"/>
          <p:nvPr/>
        </p:nvSpPr>
        <p:spPr>
          <a:xfrm>
            <a:off x="8590936" y="5809048"/>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a:t>27,000 </a:t>
            </a:r>
            <a:r>
              <a:rPr lang="en-US" sz="2000" b="1" dirty="0" err="1"/>
              <a:t>TxDOT</a:t>
            </a:r>
            <a:r>
              <a:rPr lang="en-US" sz="2000" b="1" dirty="0"/>
              <a:t> </a:t>
            </a:r>
            <a:r>
              <a:rPr lang="en-US" sz="2000" b="1" dirty="0" smtClean="0"/>
              <a:t>Bridges on 15,700 NWM reaches</a:t>
            </a:r>
            <a:endParaRPr lang="en-US" sz="2000" b="1" dirty="0"/>
          </a:p>
          <a:p>
            <a:pPr algn="ctr" eaLnBrk="0" hangingPunct="0">
              <a:lnSpc>
                <a:spcPts val="1800"/>
              </a:lnSpc>
            </a:pPr>
            <a:r>
              <a:rPr lang="en-US" sz="2000" i="1" dirty="0"/>
              <a:t>(potential </a:t>
            </a:r>
            <a:r>
              <a:rPr lang="en-US" sz="2000" i="1" dirty="0" smtClean="0"/>
              <a:t>additional measurement sites</a:t>
            </a:r>
            <a:r>
              <a:rPr lang="en-US" sz="2000" i="1" dirty="0"/>
              <a:t>)</a:t>
            </a:r>
          </a:p>
        </p:txBody>
      </p:sp>
    </p:spTree>
    <p:extLst>
      <p:ext uri="{BB962C8B-B14F-4D97-AF65-F5344CB8AC3E}">
        <p14:creationId xmlns:p14="http://schemas.microsoft.com/office/powerpoint/2010/main" val="809158693"/>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was a large project …</a:t>
            </a:r>
            <a:endParaRPr lang="en-US" dirty="0"/>
          </a:p>
        </p:txBody>
      </p:sp>
      <p:sp>
        <p:nvSpPr>
          <p:cNvPr id="3" name="TextBox 2"/>
          <p:cNvSpPr txBox="1"/>
          <p:nvPr/>
        </p:nvSpPr>
        <p:spPr>
          <a:xfrm>
            <a:off x="914401" y="1231900"/>
            <a:ext cx="914400" cy="914400"/>
          </a:xfrm>
          <a:prstGeom prst="rect">
            <a:avLst/>
          </a:prstGeom>
          <a:noFill/>
          <a:effectLst/>
        </p:spPr>
        <p:txBody>
          <a:bodyPr wrap="none" lIns="0" tIns="0" rIns="0" bIns="0" rtlCol="0">
            <a:noAutofit/>
          </a:bodyPr>
          <a:lstStyle/>
          <a:p>
            <a:pPr marL="285750" indent="-285750" algn="l" eaLnBrk="0" hangingPunct="0">
              <a:lnSpc>
                <a:spcPts val="2400"/>
              </a:lnSpc>
              <a:buFont typeface="Arial" panose="020B0604020202020204" pitchFamily="34" charset="0"/>
              <a:buChar char="•"/>
            </a:pPr>
            <a:r>
              <a:rPr lang="en-US" sz="2000" b="1" dirty="0" smtClean="0"/>
              <a:t>4 </a:t>
            </a:r>
            <a:r>
              <a:rPr lang="en-US" sz="2000" b="1" dirty="0" err="1" smtClean="0"/>
              <a:t>TxDOT</a:t>
            </a:r>
            <a:r>
              <a:rPr lang="en-US" sz="2000" b="1" dirty="0" smtClean="0"/>
              <a:t> Districts</a:t>
            </a:r>
          </a:p>
          <a:p>
            <a:pPr marL="285750" indent="-285750" algn="l" eaLnBrk="0" hangingPunct="0">
              <a:lnSpc>
                <a:spcPts val="2400"/>
              </a:lnSpc>
              <a:buFont typeface="Arial" panose="020B0604020202020204" pitchFamily="34" charset="0"/>
              <a:buChar char="•"/>
            </a:pPr>
            <a:r>
              <a:rPr lang="en-US" sz="2000" b="1" dirty="0" smtClean="0"/>
              <a:t>11 members of project team</a:t>
            </a:r>
          </a:p>
          <a:p>
            <a:pPr marL="285750" indent="-285750" algn="l" eaLnBrk="0" hangingPunct="0">
              <a:lnSpc>
                <a:spcPts val="2400"/>
              </a:lnSpc>
              <a:buFont typeface="Arial" panose="020B0604020202020204" pitchFamily="34" charset="0"/>
              <a:buChar char="•"/>
            </a:pPr>
            <a:r>
              <a:rPr lang="en-US" sz="2000" b="1" dirty="0" smtClean="0"/>
              <a:t>11 additional contributors</a:t>
            </a:r>
          </a:p>
          <a:p>
            <a:pPr marL="285750" indent="-285750" algn="l" eaLnBrk="0" hangingPunct="0">
              <a:lnSpc>
                <a:spcPts val="2400"/>
              </a:lnSpc>
              <a:buFont typeface="Arial" panose="020B0604020202020204" pitchFamily="34" charset="0"/>
              <a:buChar char="•"/>
            </a:pPr>
            <a:r>
              <a:rPr lang="en-US" sz="2000" b="1" dirty="0" smtClean="0"/>
              <a:t>5 commercial firms as subcontractors </a:t>
            </a:r>
          </a:p>
          <a:p>
            <a:pPr algn="l" eaLnBrk="0" hangingPunct="0">
              <a:lnSpc>
                <a:spcPts val="2400"/>
              </a:lnSpc>
            </a:pPr>
            <a:r>
              <a:rPr lang="en-US" sz="2000" b="1" dirty="0"/>
              <a:t>	</a:t>
            </a:r>
            <a:r>
              <a:rPr lang="en-US" sz="2000" b="1" dirty="0" smtClean="0"/>
              <a:t>(Kisters, </a:t>
            </a:r>
            <a:r>
              <a:rPr lang="en-US" sz="2000" b="1" dirty="0" err="1" smtClean="0"/>
              <a:t>EarthViews</a:t>
            </a:r>
            <a:r>
              <a:rPr lang="en-US" sz="2000" b="1" dirty="0" smtClean="0"/>
              <a:t>, Aqua Strategies, Sea-Air Systems, AR Consults)</a:t>
            </a:r>
          </a:p>
          <a:p>
            <a:pPr marL="285750" indent="-285750" algn="l" eaLnBrk="0" hangingPunct="0">
              <a:lnSpc>
                <a:spcPts val="2400"/>
              </a:lnSpc>
              <a:buFont typeface="Arial" panose="020B0604020202020204" pitchFamily="34" charset="0"/>
              <a:buChar char="•"/>
            </a:pPr>
            <a:r>
              <a:rPr lang="en-US" sz="2000" b="1" dirty="0" smtClean="0"/>
              <a:t>4 additional commercial firms supplied or rented equipment</a:t>
            </a:r>
          </a:p>
          <a:p>
            <a:pPr marL="285750" indent="-285750" algn="l" eaLnBrk="0" hangingPunct="0">
              <a:lnSpc>
                <a:spcPts val="2400"/>
              </a:lnSpc>
              <a:buFont typeface="Arial" panose="020B0604020202020204" pitchFamily="34" charset="0"/>
              <a:buChar char="•"/>
            </a:pPr>
            <a:endParaRPr lang="en-US" sz="2000" b="1" dirty="0" smtClean="0"/>
          </a:p>
        </p:txBody>
      </p:sp>
      <p:sp>
        <p:nvSpPr>
          <p:cNvPr id="5" name="TextBox 4"/>
          <p:cNvSpPr txBox="1"/>
          <p:nvPr/>
        </p:nvSpPr>
        <p:spPr>
          <a:xfrm>
            <a:off x="6916189" y="4638502"/>
            <a:ext cx="914400" cy="914400"/>
          </a:xfrm>
          <a:prstGeom prst="rect">
            <a:avLst/>
          </a:prstGeom>
          <a:noFill/>
          <a:effectLst/>
        </p:spPr>
        <p:txBody>
          <a:bodyPr wrap="none" lIns="0" tIns="0" rIns="0" bIns="0" rtlCol="0">
            <a:noAutofit/>
          </a:bodyPr>
          <a:lstStyle/>
          <a:p>
            <a:pPr algn="l" eaLnBrk="0" hangingPunct="0">
              <a:lnSpc>
                <a:spcPts val="1800"/>
              </a:lnSpc>
            </a:pPr>
            <a:endParaRPr lang="en-US" sz="1400" b="1" dirty="0" smtClean="0">
              <a:ea typeface="+mn-ea"/>
              <a:cs typeface="+mn-cs"/>
            </a:endParaRPr>
          </a:p>
        </p:txBody>
      </p:sp>
      <p:pic>
        <p:nvPicPr>
          <p:cNvPr id="6" name="Picture 5"/>
          <p:cNvPicPr>
            <a:picLocks noChangeAspect="1"/>
          </p:cNvPicPr>
          <p:nvPr/>
        </p:nvPicPr>
        <p:blipFill>
          <a:blip r:embed="rId2"/>
          <a:stretch>
            <a:fillRect/>
          </a:stretch>
        </p:blipFill>
        <p:spPr>
          <a:xfrm>
            <a:off x="6593854" y="3940232"/>
            <a:ext cx="4844458" cy="2446451"/>
          </a:xfrm>
          <a:prstGeom prst="rect">
            <a:avLst/>
          </a:prstGeom>
          <a:ln w="3175">
            <a:solidFill>
              <a:schemeClr val="bg1">
                <a:lumMod val="65000"/>
              </a:schemeClr>
            </a:solidFill>
          </a:ln>
        </p:spPr>
      </p:pic>
      <p:sp>
        <p:nvSpPr>
          <p:cNvPr id="7" name="TextBox 6"/>
          <p:cNvSpPr txBox="1"/>
          <p:nvPr/>
        </p:nvSpPr>
        <p:spPr>
          <a:xfrm>
            <a:off x="764770" y="3807229"/>
            <a:ext cx="914400" cy="914400"/>
          </a:xfrm>
          <a:prstGeom prst="rect">
            <a:avLst/>
          </a:prstGeom>
          <a:noFill/>
          <a:effectLst/>
        </p:spPr>
        <p:txBody>
          <a:bodyPr wrap="none" lIns="0" tIns="0" rIns="0" bIns="0" rtlCol="0">
            <a:noAutofit/>
          </a:bodyPr>
          <a:lstStyle/>
          <a:p>
            <a:pPr marL="285750" indent="-285750" algn="l" eaLnBrk="0" hangingPunct="0">
              <a:lnSpc>
                <a:spcPts val="2400"/>
              </a:lnSpc>
              <a:buFont typeface="Arial" panose="020B0604020202020204" pitchFamily="34" charset="0"/>
              <a:buChar char="•"/>
            </a:pPr>
            <a:r>
              <a:rPr lang="en-US" sz="2000" b="1" dirty="0" smtClean="0"/>
              <a:t>Hydrological fieldwork for gage installation</a:t>
            </a:r>
          </a:p>
          <a:p>
            <a:pPr marL="285750" indent="-285750" algn="l" eaLnBrk="0" hangingPunct="0">
              <a:lnSpc>
                <a:spcPts val="2400"/>
              </a:lnSpc>
              <a:buFont typeface="Arial" panose="020B0604020202020204" pitchFamily="34" charset="0"/>
              <a:buChar char="•"/>
            </a:pPr>
            <a:r>
              <a:rPr lang="en-US" sz="2000" b="1" dirty="0" smtClean="0"/>
              <a:t>GPS Surveying</a:t>
            </a:r>
          </a:p>
          <a:p>
            <a:pPr marL="285750" indent="-285750" algn="l" eaLnBrk="0" hangingPunct="0">
              <a:lnSpc>
                <a:spcPts val="2400"/>
              </a:lnSpc>
              <a:buFont typeface="Arial" panose="020B0604020202020204" pitchFamily="34" charset="0"/>
              <a:buChar char="•"/>
            </a:pPr>
            <a:r>
              <a:rPr lang="en-US" sz="2000" b="1" dirty="0" smtClean="0"/>
              <a:t>Sonar Bathymetry measurement</a:t>
            </a:r>
          </a:p>
          <a:p>
            <a:pPr marL="285750" indent="-285750" algn="l" eaLnBrk="0" hangingPunct="0">
              <a:lnSpc>
                <a:spcPts val="2400"/>
              </a:lnSpc>
              <a:buFont typeface="Arial" panose="020B0604020202020204" pitchFamily="34" charset="0"/>
              <a:buChar char="•"/>
            </a:pPr>
            <a:r>
              <a:rPr lang="en-US" sz="2000" b="1" dirty="0" smtClean="0"/>
              <a:t>360º photography </a:t>
            </a:r>
          </a:p>
          <a:p>
            <a:pPr marL="285750" indent="-285750" algn="l" eaLnBrk="0" hangingPunct="0">
              <a:lnSpc>
                <a:spcPts val="2400"/>
              </a:lnSpc>
              <a:buFont typeface="Arial" panose="020B0604020202020204" pitchFamily="34" charset="0"/>
              <a:buChar char="•"/>
            </a:pPr>
            <a:r>
              <a:rPr lang="en-US" sz="2000" b="1" dirty="0" smtClean="0"/>
              <a:t>Terrain analysis using GIS</a:t>
            </a:r>
          </a:p>
          <a:p>
            <a:pPr marL="285750" indent="-285750" algn="l" eaLnBrk="0" hangingPunct="0">
              <a:lnSpc>
                <a:spcPts val="2400"/>
              </a:lnSpc>
              <a:buFont typeface="Arial" panose="020B0604020202020204" pitchFamily="34" charset="0"/>
              <a:buChar char="•"/>
            </a:pPr>
            <a:r>
              <a:rPr lang="en-US" sz="2000" b="1" dirty="0" smtClean="0"/>
              <a:t>Big Data System in the cloud</a:t>
            </a:r>
          </a:p>
          <a:p>
            <a:pPr marL="285750" indent="-285750" algn="l" eaLnBrk="0" hangingPunct="0">
              <a:lnSpc>
                <a:spcPts val="2400"/>
              </a:lnSpc>
              <a:buFont typeface="Arial" panose="020B0604020202020204" pitchFamily="34" charset="0"/>
              <a:buChar char="•"/>
            </a:pPr>
            <a:r>
              <a:rPr lang="en-US" sz="2000" b="1" dirty="0" smtClean="0"/>
              <a:t>Statistical analysis of large data volumes</a:t>
            </a:r>
          </a:p>
          <a:p>
            <a:pPr marL="285750" indent="-285750" algn="l" eaLnBrk="0" hangingPunct="0">
              <a:lnSpc>
                <a:spcPts val="2400"/>
              </a:lnSpc>
              <a:buFont typeface="Arial" panose="020B0604020202020204" pitchFamily="34" charset="0"/>
              <a:buChar char="•"/>
            </a:pPr>
            <a:r>
              <a:rPr lang="en-US" sz="2000" b="1" dirty="0" smtClean="0"/>
              <a:t>Engineering scale modeling at bridges</a:t>
            </a:r>
          </a:p>
        </p:txBody>
      </p:sp>
      <p:sp>
        <p:nvSpPr>
          <p:cNvPr id="8" name="Title 1"/>
          <p:cNvSpPr txBox="1">
            <a:spLocks/>
          </p:cNvSpPr>
          <p:nvPr/>
        </p:nvSpPr>
        <p:spPr>
          <a:xfrm>
            <a:off x="1371601" y="3215778"/>
            <a:ext cx="9750655"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 that required a wide variety of technical skills</a:t>
            </a:r>
            <a:endParaRPr lang="en-US" dirty="0"/>
          </a:p>
        </p:txBody>
      </p:sp>
      <p:pic>
        <p:nvPicPr>
          <p:cNvPr id="9" name="Picture 8"/>
          <p:cNvPicPr>
            <a:picLocks noChangeAspect="1"/>
          </p:cNvPicPr>
          <p:nvPr/>
        </p:nvPicPr>
        <p:blipFill>
          <a:blip r:embed="rId3"/>
          <a:stretch>
            <a:fillRect/>
          </a:stretch>
        </p:blipFill>
        <p:spPr>
          <a:xfrm>
            <a:off x="7589520" y="508531"/>
            <a:ext cx="2238375" cy="866775"/>
          </a:xfrm>
          <a:prstGeom prst="rect">
            <a:avLst/>
          </a:prstGeom>
          <a:ln w="3175">
            <a:solidFill>
              <a:schemeClr val="bg1">
                <a:lumMod val="65000"/>
              </a:schemeClr>
            </a:solidFill>
          </a:ln>
        </p:spPr>
      </p:pic>
      <p:pic>
        <p:nvPicPr>
          <p:cNvPr id="10" name="Picture 9"/>
          <p:cNvPicPr>
            <a:picLocks noChangeAspect="1"/>
          </p:cNvPicPr>
          <p:nvPr/>
        </p:nvPicPr>
        <p:blipFill>
          <a:blip r:embed="rId4"/>
          <a:stretch>
            <a:fillRect/>
          </a:stretch>
        </p:blipFill>
        <p:spPr>
          <a:xfrm>
            <a:off x="10099312" y="490659"/>
            <a:ext cx="1771650" cy="1219200"/>
          </a:xfrm>
          <a:prstGeom prst="rect">
            <a:avLst/>
          </a:prstGeom>
          <a:ln w="3175">
            <a:solidFill>
              <a:schemeClr val="bg1">
                <a:lumMod val="65000"/>
              </a:schemeClr>
            </a:solidFill>
          </a:ln>
        </p:spPr>
      </p:pic>
      <p:pic>
        <p:nvPicPr>
          <p:cNvPr id="11" name="Picture 10"/>
          <p:cNvPicPr>
            <a:picLocks noChangeAspect="1"/>
          </p:cNvPicPr>
          <p:nvPr/>
        </p:nvPicPr>
        <p:blipFill>
          <a:blip r:embed="rId5"/>
          <a:stretch>
            <a:fillRect/>
          </a:stretch>
        </p:blipFill>
        <p:spPr>
          <a:xfrm>
            <a:off x="7551617" y="1580903"/>
            <a:ext cx="2276278" cy="565398"/>
          </a:xfrm>
          <a:prstGeom prst="rect">
            <a:avLst/>
          </a:prstGeom>
          <a:ln w="3175">
            <a:solidFill>
              <a:schemeClr val="bg1">
                <a:lumMod val="65000"/>
              </a:schemeClr>
            </a:solidFill>
          </a:ln>
        </p:spPr>
      </p:pic>
      <p:pic>
        <p:nvPicPr>
          <p:cNvPr id="12" name="Picture 11"/>
          <p:cNvPicPr>
            <a:picLocks noChangeAspect="1"/>
          </p:cNvPicPr>
          <p:nvPr/>
        </p:nvPicPr>
        <p:blipFill>
          <a:blip r:embed="rId6"/>
          <a:stretch>
            <a:fillRect/>
          </a:stretch>
        </p:blipFill>
        <p:spPr>
          <a:xfrm>
            <a:off x="10293581" y="1809502"/>
            <a:ext cx="1657350" cy="1009650"/>
          </a:xfrm>
          <a:prstGeom prst="rect">
            <a:avLst/>
          </a:prstGeom>
        </p:spPr>
      </p:pic>
      <p:pic>
        <p:nvPicPr>
          <p:cNvPr id="13" name="Picture 12"/>
          <p:cNvPicPr>
            <a:picLocks noChangeAspect="1"/>
          </p:cNvPicPr>
          <p:nvPr/>
        </p:nvPicPr>
        <p:blipFill>
          <a:blip r:embed="rId7"/>
          <a:stretch>
            <a:fillRect/>
          </a:stretch>
        </p:blipFill>
        <p:spPr>
          <a:xfrm>
            <a:off x="4581347" y="896688"/>
            <a:ext cx="2834562" cy="798831"/>
          </a:xfrm>
          <a:prstGeom prst="rect">
            <a:avLst/>
          </a:prstGeom>
          <a:ln w="3175">
            <a:solidFill>
              <a:schemeClr val="bg1">
                <a:lumMod val="65000"/>
              </a:schemeClr>
            </a:solidFill>
          </a:ln>
        </p:spPr>
      </p:pic>
    </p:spTree>
    <p:extLst>
      <p:ext uri="{BB962C8B-B14F-4D97-AF65-F5344CB8AC3E}">
        <p14:creationId xmlns:p14="http://schemas.microsoft.com/office/powerpoint/2010/main" val="3177428671"/>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to Sustain this Long Term?</a:t>
            </a:r>
            <a:endParaRPr lang="en-US" sz="3200" dirty="0"/>
          </a:p>
        </p:txBody>
      </p:sp>
      <p:sp>
        <p:nvSpPr>
          <p:cNvPr id="4" name="TextBox 3"/>
          <p:cNvSpPr txBox="1"/>
          <p:nvPr/>
        </p:nvSpPr>
        <p:spPr>
          <a:xfrm>
            <a:off x="1047403" y="1396538"/>
            <a:ext cx="914400" cy="914400"/>
          </a:xfrm>
          <a:prstGeom prst="rect">
            <a:avLst/>
          </a:prstGeom>
          <a:noFill/>
          <a:effectLst/>
        </p:spPr>
        <p:txBody>
          <a:bodyPr wrap="none" lIns="0" tIns="0" rIns="0" bIns="0" rtlCol="0">
            <a:noAutofit/>
          </a:bodyPr>
          <a:lstStyle/>
          <a:p>
            <a:pPr marL="285750" indent="-285750" eaLnBrk="0" hangingPunct="0">
              <a:lnSpc>
                <a:spcPts val="2400"/>
              </a:lnSpc>
              <a:buFont typeface="Arial" panose="020B0604020202020204" pitchFamily="34" charset="0"/>
              <a:buChar char="•"/>
            </a:pPr>
            <a:r>
              <a:rPr lang="en-US" sz="2400" b="1" dirty="0" smtClean="0">
                <a:solidFill>
                  <a:srgbClr val="0070C0"/>
                </a:solidFill>
              </a:rPr>
              <a:t>Continue to use Kisters data system</a:t>
            </a:r>
            <a:endParaRPr lang="en-US" sz="2400" b="1" dirty="0">
              <a:solidFill>
                <a:srgbClr val="0070C0"/>
              </a:solidFill>
            </a:endParaRPr>
          </a:p>
          <a:p>
            <a:pPr marL="742950" lvl="1" indent="-285750" eaLnBrk="0" hangingPunct="0">
              <a:lnSpc>
                <a:spcPts val="2400"/>
              </a:lnSpc>
              <a:buFont typeface="Arial" panose="020B0604020202020204" pitchFamily="34" charset="0"/>
              <a:buChar char="•"/>
            </a:pPr>
            <a:r>
              <a:rPr lang="en-US" sz="2400" b="1" dirty="0"/>
              <a:t>for </a:t>
            </a:r>
            <a:r>
              <a:rPr lang="en-US" sz="2400" b="1" dirty="0" smtClean="0"/>
              <a:t>data maintenance and processing</a:t>
            </a:r>
            <a:endParaRPr lang="en-US" sz="2400" b="1" dirty="0"/>
          </a:p>
          <a:p>
            <a:pPr algn="l" eaLnBrk="0" hangingPunct="0">
              <a:lnSpc>
                <a:spcPts val="2400"/>
              </a:lnSpc>
            </a:pPr>
            <a:endParaRPr lang="en-US" sz="2400" b="1" dirty="0" smtClean="0"/>
          </a:p>
          <a:p>
            <a:pPr marL="285750" indent="-285750" algn="l" eaLnBrk="0" hangingPunct="0">
              <a:lnSpc>
                <a:spcPts val="2400"/>
              </a:lnSpc>
              <a:buFont typeface="Arial" panose="020B0604020202020204" pitchFamily="34" charset="0"/>
              <a:buChar char="•"/>
            </a:pPr>
            <a:r>
              <a:rPr lang="en-US" sz="2400" b="1" dirty="0" smtClean="0">
                <a:solidFill>
                  <a:srgbClr val="0070C0"/>
                </a:solidFill>
              </a:rPr>
              <a:t>Engage US Geological Survey </a:t>
            </a:r>
          </a:p>
          <a:p>
            <a:pPr marL="742950" lvl="1" indent="-285750" eaLnBrk="0" hangingPunct="0">
              <a:lnSpc>
                <a:spcPts val="2400"/>
              </a:lnSpc>
              <a:buFont typeface="Arial" panose="020B0604020202020204" pitchFamily="34" charset="0"/>
              <a:buChar char="•"/>
            </a:pPr>
            <a:r>
              <a:rPr lang="en-US" sz="2400" b="1" dirty="0" smtClean="0"/>
              <a:t>for gage maintenance and installation of additional transects</a:t>
            </a:r>
          </a:p>
          <a:p>
            <a:pPr marL="285750" indent="-285750" algn="l" eaLnBrk="0" hangingPunct="0">
              <a:lnSpc>
                <a:spcPts val="2400"/>
              </a:lnSpc>
              <a:buFont typeface="Arial" panose="020B0604020202020204" pitchFamily="34" charset="0"/>
              <a:buChar char="•"/>
            </a:pPr>
            <a:endParaRPr lang="en-US" sz="2000" b="1" dirty="0" smtClean="0"/>
          </a:p>
          <a:p>
            <a:pPr marL="285750" indent="-285750" algn="l" eaLnBrk="0" hangingPunct="0">
              <a:lnSpc>
                <a:spcPts val="2400"/>
              </a:lnSpc>
              <a:buFont typeface="Arial" panose="020B0604020202020204" pitchFamily="34" charset="0"/>
              <a:buChar char="•"/>
            </a:pPr>
            <a:r>
              <a:rPr lang="en-US" sz="2400" b="1" dirty="0" smtClean="0">
                <a:solidFill>
                  <a:srgbClr val="0070C0"/>
                </a:solidFill>
              </a:rPr>
              <a:t>Imbed Data in District Flood Operations</a:t>
            </a:r>
          </a:p>
          <a:p>
            <a:pPr marL="742950" lvl="1" indent="-285750" eaLnBrk="0" hangingPunct="0">
              <a:lnSpc>
                <a:spcPts val="2400"/>
              </a:lnSpc>
              <a:buFont typeface="Arial" panose="020B0604020202020204" pitchFamily="34" charset="0"/>
              <a:buChar char="•"/>
            </a:pPr>
            <a:r>
              <a:rPr lang="en-US" sz="2400" b="1" dirty="0" smtClean="0"/>
              <a:t>Case Study in Beaumont District</a:t>
            </a:r>
          </a:p>
          <a:p>
            <a:pPr marL="742950" lvl="1" indent="-285750" eaLnBrk="0" hangingPunct="0">
              <a:lnSpc>
                <a:spcPts val="2400"/>
              </a:lnSpc>
              <a:buFont typeface="Arial" panose="020B0604020202020204" pitchFamily="34" charset="0"/>
              <a:buChar char="•"/>
            </a:pPr>
            <a:r>
              <a:rPr lang="en-US" sz="2400" b="1" dirty="0" smtClean="0"/>
              <a:t>Focus on Chambers, Jefferson </a:t>
            </a:r>
          </a:p>
          <a:p>
            <a:pPr lvl="1" eaLnBrk="0" hangingPunct="0">
              <a:lnSpc>
                <a:spcPts val="2400"/>
              </a:lnSpc>
            </a:pPr>
            <a:r>
              <a:rPr lang="en-US" sz="2400" b="1" dirty="0"/>
              <a:t> </a:t>
            </a:r>
            <a:r>
              <a:rPr lang="en-US" sz="2400" b="1" dirty="0" smtClean="0"/>
              <a:t>      and Orange Counties</a:t>
            </a:r>
          </a:p>
          <a:p>
            <a:pPr marL="800100" lvl="1" indent="-342900" eaLnBrk="0" hangingPunct="0">
              <a:lnSpc>
                <a:spcPts val="2400"/>
              </a:lnSpc>
              <a:buFont typeface="Arial" panose="020B0604020202020204" pitchFamily="34" charset="0"/>
              <a:buChar char="•"/>
            </a:pPr>
            <a:r>
              <a:rPr lang="en-US" sz="2400" b="1" dirty="0" smtClean="0"/>
              <a:t>Collaborate with Lamar University</a:t>
            </a:r>
            <a:endParaRPr lang="en-US" sz="2000" b="1" dirty="0"/>
          </a:p>
          <a:p>
            <a:pPr marL="342900" indent="-342900" eaLnBrk="0" hangingPunct="0">
              <a:lnSpc>
                <a:spcPts val="2400"/>
              </a:lnSpc>
              <a:buFont typeface="Arial" panose="020B0604020202020204" pitchFamily="34" charset="0"/>
              <a:buChar char="•"/>
            </a:pPr>
            <a:endParaRPr lang="en-US" sz="2400" b="1" dirty="0" smtClean="0"/>
          </a:p>
          <a:p>
            <a:pPr marL="342900" indent="-342900" eaLnBrk="0" hangingPunct="0">
              <a:lnSpc>
                <a:spcPts val="2400"/>
              </a:lnSpc>
              <a:buFont typeface="Arial" panose="020B0604020202020204" pitchFamily="34" charset="0"/>
              <a:buChar char="•"/>
            </a:pPr>
            <a:r>
              <a:rPr lang="en-US" sz="2400" b="1" dirty="0" smtClean="0">
                <a:solidFill>
                  <a:srgbClr val="0070C0"/>
                </a:solidFill>
              </a:rPr>
              <a:t>Develop methodology for highway </a:t>
            </a:r>
          </a:p>
          <a:p>
            <a:pPr eaLnBrk="0" hangingPunct="0">
              <a:lnSpc>
                <a:spcPts val="2400"/>
              </a:lnSpc>
            </a:pPr>
            <a:r>
              <a:rPr lang="en-US" sz="2400" b="1" dirty="0">
                <a:solidFill>
                  <a:srgbClr val="0070C0"/>
                </a:solidFill>
              </a:rPr>
              <a:t> </a:t>
            </a:r>
            <a:r>
              <a:rPr lang="en-US" sz="2400" b="1" dirty="0" smtClean="0">
                <a:solidFill>
                  <a:srgbClr val="0070C0"/>
                </a:solidFill>
              </a:rPr>
              <a:t>   flood risk assessment on I-10</a:t>
            </a:r>
          </a:p>
          <a:p>
            <a:pPr marL="800100" lvl="1" indent="-342900" eaLnBrk="0" hangingPunct="0">
              <a:lnSpc>
                <a:spcPts val="2400"/>
              </a:lnSpc>
              <a:buFont typeface="Arial" panose="020B0604020202020204" pitchFamily="34" charset="0"/>
              <a:buChar char="•"/>
            </a:pPr>
            <a:r>
              <a:rPr lang="en-US" sz="2400" b="1" dirty="0" smtClean="0"/>
              <a:t>In real-time as floods occur</a:t>
            </a:r>
          </a:p>
          <a:p>
            <a:pPr marL="800100" lvl="1" indent="-342900" eaLnBrk="0" hangingPunct="0">
              <a:lnSpc>
                <a:spcPts val="2400"/>
              </a:lnSpc>
              <a:buFont typeface="Arial" panose="020B0604020202020204" pitchFamily="34" charset="0"/>
              <a:buChar char="•"/>
            </a:pPr>
            <a:r>
              <a:rPr lang="en-US" sz="2400" b="1" dirty="0" smtClean="0"/>
              <a:t>As a planning tool for flood security</a:t>
            </a:r>
          </a:p>
          <a:p>
            <a:pPr marL="800100" lvl="1" indent="-342900" eaLnBrk="0" hangingPunct="0">
              <a:lnSpc>
                <a:spcPts val="2400"/>
              </a:lnSpc>
              <a:buFont typeface="Arial" panose="020B0604020202020204" pitchFamily="34" charset="0"/>
              <a:buChar char="•"/>
            </a:pPr>
            <a:r>
              <a:rPr lang="en-US" sz="2400" b="1" dirty="0" smtClean="0"/>
              <a:t>Extend to other highways later</a:t>
            </a:r>
          </a:p>
        </p:txBody>
      </p:sp>
      <p:grpSp>
        <p:nvGrpSpPr>
          <p:cNvPr id="7" name="Group 6"/>
          <p:cNvGrpSpPr/>
          <p:nvPr/>
        </p:nvGrpSpPr>
        <p:grpSpPr>
          <a:xfrm>
            <a:off x="7747461" y="3108949"/>
            <a:ext cx="3677337" cy="3417494"/>
            <a:chOff x="7747461" y="3108949"/>
            <a:chExt cx="3677337" cy="3417494"/>
          </a:xfrm>
        </p:grpSpPr>
        <p:pic>
          <p:nvPicPr>
            <p:cNvPr id="6" name="Picture 5"/>
            <p:cNvPicPr>
              <a:picLocks noChangeAspect="1"/>
            </p:cNvPicPr>
            <p:nvPr/>
          </p:nvPicPr>
          <p:blipFill>
            <a:blip r:embed="rId2"/>
            <a:stretch>
              <a:fillRect/>
            </a:stretch>
          </p:blipFill>
          <p:spPr>
            <a:xfrm>
              <a:off x="7747461" y="3108949"/>
              <a:ext cx="3677337" cy="3417494"/>
            </a:xfrm>
            <a:prstGeom prst="rect">
              <a:avLst/>
            </a:prstGeom>
            <a:ln w="3175">
              <a:solidFill>
                <a:schemeClr val="bg1">
                  <a:lumMod val="65000"/>
                </a:schemeClr>
              </a:solidFill>
            </a:ln>
          </p:spPr>
        </p:pic>
        <p:pic>
          <p:nvPicPr>
            <p:cNvPr id="5" name="Picture 4"/>
            <p:cNvPicPr>
              <a:picLocks noChangeAspect="1"/>
            </p:cNvPicPr>
            <p:nvPr/>
          </p:nvPicPr>
          <p:blipFill>
            <a:blip r:embed="rId3"/>
            <a:stretch>
              <a:fillRect/>
            </a:stretch>
          </p:blipFill>
          <p:spPr>
            <a:xfrm>
              <a:off x="9487281" y="5802284"/>
              <a:ext cx="394881" cy="290899"/>
            </a:xfrm>
            <a:prstGeom prst="rect">
              <a:avLst/>
            </a:prstGeom>
          </p:spPr>
        </p:pic>
      </p:grpSp>
      <p:pic>
        <p:nvPicPr>
          <p:cNvPr id="8" name="Picture 7"/>
          <p:cNvPicPr>
            <a:picLocks noChangeAspect="1"/>
          </p:cNvPicPr>
          <p:nvPr/>
        </p:nvPicPr>
        <p:blipFill>
          <a:blip r:embed="rId4"/>
          <a:stretch>
            <a:fillRect/>
          </a:stretch>
        </p:blipFill>
        <p:spPr>
          <a:xfrm>
            <a:off x="8070000" y="457200"/>
            <a:ext cx="2834562" cy="798831"/>
          </a:xfrm>
          <a:prstGeom prst="rect">
            <a:avLst/>
          </a:prstGeom>
          <a:ln w="3175">
            <a:solidFill>
              <a:schemeClr val="bg1">
                <a:lumMod val="65000"/>
              </a:schemeClr>
            </a:solidFill>
          </a:ln>
        </p:spPr>
      </p:pic>
      <p:pic>
        <p:nvPicPr>
          <p:cNvPr id="9" name="Picture 8"/>
          <p:cNvPicPr>
            <a:picLocks noChangeAspect="1"/>
          </p:cNvPicPr>
          <p:nvPr/>
        </p:nvPicPr>
        <p:blipFill>
          <a:blip r:embed="rId5"/>
          <a:stretch>
            <a:fillRect/>
          </a:stretch>
        </p:blipFill>
        <p:spPr>
          <a:xfrm>
            <a:off x="8304306" y="1396538"/>
            <a:ext cx="2365949" cy="943863"/>
          </a:xfrm>
          <a:prstGeom prst="rect">
            <a:avLst/>
          </a:prstGeom>
        </p:spPr>
      </p:pic>
    </p:spTree>
    <p:extLst>
      <p:ext uri="{BB962C8B-B14F-4D97-AF65-F5344CB8AC3E}">
        <p14:creationId xmlns:p14="http://schemas.microsoft.com/office/powerpoint/2010/main" val="1064370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C133B0-F2AE-4A9B-8CE7-5863072A5DD8}"/>
              </a:ext>
            </a:extLst>
          </p:cNvPr>
          <p:cNvSpPr txBox="1">
            <a:spLocks/>
          </p:cNvSpPr>
          <p:nvPr/>
        </p:nvSpPr>
        <p:spPr>
          <a:xfrm>
            <a:off x="167150" y="113161"/>
            <a:ext cx="11818373"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r>
              <a:rPr lang="en-US" dirty="0" smtClean="0"/>
              <a:t>Transect of 20 Measurement Sites on I-10</a:t>
            </a:r>
            <a:endParaRPr lang="en-US" dirty="0"/>
          </a:p>
        </p:txBody>
      </p:sp>
      <p:graphicFrame>
        <p:nvGraphicFramePr>
          <p:cNvPr id="6" name="Table 5">
            <a:extLst>
              <a:ext uri="{FF2B5EF4-FFF2-40B4-BE49-F238E27FC236}">
                <a16:creationId xmlns:a16="http://schemas.microsoft.com/office/drawing/2014/main" id="{FBE02469-DD2B-452F-8467-E5C9537CBDF6}"/>
              </a:ext>
            </a:extLst>
          </p:cNvPr>
          <p:cNvGraphicFramePr>
            <a:graphicFrameLocks noGrp="1"/>
          </p:cNvGraphicFramePr>
          <p:nvPr>
            <p:extLst>
              <p:ext uri="{D42A27DB-BD31-4B8C-83A1-F6EECF244321}">
                <p14:modId xmlns:p14="http://schemas.microsoft.com/office/powerpoint/2010/main" val="282179964"/>
              </p:ext>
            </p:extLst>
          </p:nvPr>
        </p:nvGraphicFramePr>
        <p:xfrm>
          <a:off x="8653703" y="915622"/>
          <a:ext cx="3312155" cy="4928146"/>
        </p:xfrm>
        <a:graphic>
          <a:graphicData uri="http://schemas.openxmlformats.org/drawingml/2006/table">
            <a:tbl>
              <a:tblPr firstRow="1" firstCol="1" bandRow="1">
                <a:tableStyleId>{93296810-A885-4BE3-A3E7-6D5BEEA58F35}</a:tableStyleId>
              </a:tblPr>
              <a:tblGrid>
                <a:gridCol w="447784">
                  <a:extLst>
                    <a:ext uri="{9D8B030D-6E8A-4147-A177-3AD203B41FA5}">
                      <a16:colId xmlns:a16="http://schemas.microsoft.com/office/drawing/2014/main" val="1222330651"/>
                    </a:ext>
                  </a:extLst>
                </a:gridCol>
                <a:gridCol w="2864371">
                  <a:extLst>
                    <a:ext uri="{9D8B030D-6E8A-4147-A177-3AD203B41FA5}">
                      <a16:colId xmlns:a16="http://schemas.microsoft.com/office/drawing/2014/main" val="3716959280"/>
                    </a:ext>
                  </a:extLst>
                </a:gridCol>
              </a:tblGrid>
              <a:tr h="423838">
                <a:tc>
                  <a:txBody>
                    <a:bodyPr/>
                    <a:lstStyle/>
                    <a:p>
                      <a:pPr marL="0" marR="0">
                        <a:spcBef>
                          <a:spcPts val="0"/>
                        </a:spcBef>
                        <a:spcAft>
                          <a:spcPts val="0"/>
                        </a:spcAft>
                      </a:pPr>
                      <a:r>
                        <a:rPr lang="en-US" sz="1200" dirty="0">
                          <a:effectLst/>
                        </a:rPr>
                        <a:t>Site</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Location</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646912576"/>
                  </a:ext>
                </a:extLst>
              </a:tr>
              <a:tr h="211919">
                <a:tc>
                  <a:txBody>
                    <a:bodyPr/>
                    <a:lstStyle/>
                    <a:p>
                      <a:pPr marL="0" marR="0">
                        <a:spcBef>
                          <a:spcPts val="0"/>
                        </a:spcBef>
                        <a:spcAft>
                          <a:spcPts val="0"/>
                        </a:spcAft>
                      </a:pPr>
                      <a:r>
                        <a:rPr lang="en-US" sz="1400" dirty="0">
                          <a:effectLst/>
                        </a:rPr>
                        <a:t>101</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Sabine River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59360607"/>
                  </a:ext>
                </a:extLst>
              </a:tr>
              <a:tr h="267588">
                <a:tc>
                  <a:txBody>
                    <a:bodyPr/>
                    <a:lstStyle/>
                    <a:p>
                      <a:pPr marL="0" marR="0">
                        <a:spcBef>
                          <a:spcPts val="0"/>
                        </a:spcBef>
                        <a:spcAft>
                          <a:spcPts val="0"/>
                        </a:spcAft>
                      </a:pPr>
                      <a:r>
                        <a:rPr lang="en-US" sz="1400" dirty="0">
                          <a:effectLst/>
                        </a:rPr>
                        <a:t>102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Adams Bayou at I-10</a:t>
                      </a:r>
                      <a:endParaRPr lang="en-US" sz="1400" b="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70402710"/>
                  </a:ext>
                </a:extLst>
              </a:tr>
              <a:tr h="211919">
                <a:tc>
                  <a:txBody>
                    <a:bodyPr/>
                    <a:lstStyle/>
                    <a:p>
                      <a:pPr marL="0" marR="0">
                        <a:spcBef>
                          <a:spcPts val="0"/>
                        </a:spcBef>
                        <a:spcAft>
                          <a:spcPts val="0"/>
                        </a:spcAft>
                      </a:pPr>
                      <a:r>
                        <a:rPr lang="en-US" sz="1400" dirty="0">
                          <a:effectLst/>
                        </a:rPr>
                        <a:t>103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err="1">
                          <a:effectLst/>
                        </a:rPr>
                        <a:t>Bairds</a:t>
                      </a:r>
                      <a:r>
                        <a:rPr lang="en-US" sz="1400" dirty="0">
                          <a:effectLst/>
                        </a:rPr>
                        <a:t> Bayou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67695681"/>
                  </a:ext>
                </a:extLst>
              </a:tr>
              <a:tr h="211919">
                <a:tc>
                  <a:txBody>
                    <a:bodyPr/>
                    <a:lstStyle/>
                    <a:p>
                      <a:pPr marL="0" marR="0">
                        <a:spcBef>
                          <a:spcPts val="0"/>
                        </a:spcBef>
                        <a:spcAft>
                          <a:spcPts val="0"/>
                        </a:spcAft>
                      </a:pPr>
                      <a:r>
                        <a:rPr lang="en-US" sz="1400" dirty="0">
                          <a:effectLst/>
                        </a:rPr>
                        <a:t>104</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Neches River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99958014"/>
                  </a:ext>
                </a:extLst>
              </a:tr>
              <a:tr h="211919">
                <a:tc>
                  <a:txBody>
                    <a:bodyPr/>
                    <a:lstStyle/>
                    <a:p>
                      <a:pPr marL="0" marR="0">
                        <a:spcBef>
                          <a:spcPts val="0"/>
                        </a:spcBef>
                        <a:spcAft>
                          <a:spcPts val="0"/>
                        </a:spcAft>
                      </a:pPr>
                      <a:r>
                        <a:rPr lang="en-US" sz="1400" dirty="0">
                          <a:effectLst/>
                        </a:rPr>
                        <a:t>105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err="1">
                          <a:effectLst/>
                        </a:rPr>
                        <a:t>Hillebrandt</a:t>
                      </a:r>
                      <a:r>
                        <a:rPr lang="en-US" sz="1400" dirty="0">
                          <a:effectLst/>
                        </a:rPr>
                        <a:t> Bayou at TX-124</a:t>
                      </a:r>
                      <a:endParaRPr lang="en-US" sz="1400" b="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6609216"/>
                  </a:ext>
                </a:extLst>
              </a:tr>
              <a:tr h="211919">
                <a:tc>
                  <a:txBody>
                    <a:bodyPr/>
                    <a:lstStyle/>
                    <a:p>
                      <a:pPr marL="0" marR="0">
                        <a:spcBef>
                          <a:spcPts val="0"/>
                        </a:spcBef>
                        <a:spcAft>
                          <a:spcPts val="0"/>
                        </a:spcAft>
                      </a:pPr>
                      <a:r>
                        <a:rPr lang="en-US" sz="1400">
                          <a:effectLst/>
                        </a:rPr>
                        <a:t>106</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Willow Marsh Bayou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23648215"/>
                  </a:ext>
                </a:extLst>
              </a:tr>
              <a:tr h="211919">
                <a:tc>
                  <a:txBody>
                    <a:bodyPr/>
                    <a:lstStyle/>
                    <a:p>
                      <a:pPr marL="0" marR="0">
                        <a:spcBef>
                          <a:spcPts val="0"/>
                        </a:spcBef>
                        <a:spcAft>
                          <a:spcPts val="0"/>
                        </a:spcAft>
                      </a:pPr>
                      <a:r>
                        <a:rPr lang="en-US" sz="1400">
                          <a:effectLst/>
                        </a:rPr>
                        <a:t>107</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North Fork Taylor Bayou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74734063"/>
                  </a:ext>
                </a:extLst>
              </a:tr>
              <a:tr h="211919">
                <a:tc>
                  <a:txBody>
                    <a:bodyPr/>
                    <a:lstStyle/>
                    <a:p>
                      <a:pPr marL="0" marR="0">
                        <a:spcBef>
                          <a:spcPts val="0"/>
                        </a:spcBef>
                        <a:spcAft>
                          <a:spcPts val="0"/>
                        </a:spcAft>
                      </a:pPr>
                      <a:r>
                        <a:rPr lang="en-US" sz="1400">
                          <a:effectLst/>
                        </a:rPr>
                        <a:t>108</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Turtle Bayou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34224081"/>
                  </a:ext>
                </a:extLst>
              </a:tr>
              <a:tr h="211919">
                <a:tc>
                  <a:txBody>
                    <a:bodyPr/>
                    <a:lstStyle/>
                    <a:p>
                      <a:pPr marL="0" marR="0">
                        <a:spcBef>
                          <a:spcPts val="0"/>
                        </a:spcBef>
                        <a:spcAft>
                          <a:spcPts val="0"/>
                        </a:spcAft>
                      </a:pPr>
                      <a:r>
                        <a:rPr lang="en-US" sz="1400">
                          <a:effectLst/>
                        </a:rPr>
                        <a:t>109</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Cedar Bayou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98592647"/>
                  </a:ext>
                </a:extLst>
              </a:tr>
              <a:tr h="211919">
                <a:tc>
                  <a:txBody>
                    <a:bodyPr/>
                    <a:lstStyle/>
                    <a:p>
                      <a:pPr marL="0" marR="0">
                        <a:spcBef>
                          <a:spcPts val="0"/>
                        </a:spcBef>
                        <a:spcAft>
                          <a:spcPts val="0"/>
                        </a:spcAft>
                      </a:pPr>
                      <a:r>
                        <a:rPr lang="en-US" sz="1400">
                          <a:effectLst/>
                        </a:rPr>
                        <a:t>110</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err="1">
                          <a:effectLst/>
                        </a:rPr>
                        <a:t>Bessies</a:t>
                      </a:r>
                      <a:r>
                        <a:rPr lang="en-US" sz="1400" dirty="0">
                          <a:effectLst/>
                        </a:rPr>
                        <a:t> Creek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693898263"/>
                  </a:ext>
                </a:extLst>
              </a:tr>
              <a:tr h="211919">
                <a:tc>
                  <a:txBody>
                    <a:bodyPr/>
                    <a:lstStyle/>
                    <a:p>
                      <a:pPr marL="0" marR="0">
                        <a:spcBef>
                          <a:spcPts val="0"/>
                        </a:spcBef>
                        <a:spcAft>
                          <a:spcPts val="0"/>
                        </a:spcAft>
                      </a:pPr>
                      <a:r>
                        <a:rPr lang="en-US" sz="1400" dirty="0">
                          <a:effectLst/>
                        </a:rPr>
                        <a:t>111</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East Bernard Creek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70749527"/>
                  </a:ext>
                </a:extLst>
              </a:tr>
              <a:tr h="211919">
                <a:tc>
                  <a:txBody>
                    <a:bodyPr/>
                    <a:lstStyle/>
                    <a:p>
                      <a:pPr marL="0" marR="0">
                        <a:spcBef>
                          <a:spcPts val="0"/>
                        </a:spcBef>
                        <a:spcAft>
                          <a:spcPts val="0"/>
                        </a:spcAft>
                      </a:pPr>
                      <a:r>
                        <a:rPr lang="en-US" sz="1400" dirty="0">
                          <a:solidFill>
                            <a:schemeClr val="tx1"/>
                          </a:solidFill>
                          <a:effectLst/>
                        </a:rPr>
                        <a:t>112</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bg2">
                        <a:lumMod val="60000"/>
                        <a:lumOff val="40000"/>
                      </a:schemeClr>
                    </a:solidFill>
                  </a:tcPr>
                </a:tc>
                <a:tc>
                  <a:txBody>
                    <a:bodyPr/>
                    <a:lstStyle/>
                    <a:p>
                      <a:pPr marL="0" marR="0">
                        <a:spcBef>
                          <a:spcPts val="0"/>
                        </a:spcBef>
                        <a:spcAft>
                          <a:spcPts val="0"/>
                        </a:spcAft>
                      </a:pPr>
                      <a:r>
                        <a:rPr lang="en-US" sz="1400" dirty="0">
                          <a:effectLst/>
                        </a:rPr>
                        <a:t>San Bernard at I-10 </a:t>
                      </a:r>
                      <a:r>
                        <a:rPr lang="en-US" sz="1200" dirty="0" smtClean="0">
                          <a:effectLst/>
                        </a:rPr>
                        <a:t>(moved </a:t>
                      </a:r>
                      <a:r>
                        <a:rPr lang="en-US" sz="1200" dirty="0">
                          <a:effectLst/>
                        </a:rPr>
                        <a:t>to Church Creek at I-10)</a:t>
                      </a:r>
                      <a:endParaRPr lang="en-US" sz="1200" i="1" dirty="0">
                        <a:effectLst/>
                        <a:latin typeface="Times New Roman" panose="02020603050405020304" pitchFamily="18" charset="0"/>
                        <a:ea typeface="Times New Roman" panose="02020603050405020304" pitchFamily="18" charset="0"/>
                      </a:endParaRPr>
                    </a:p>
                  </a:txBody>
                  <a:tcPr marL="68580" marR="68580" marT="0" marB="0" anchor="ctr">
                    <a:solidFill>
                      <a:schemeClr val="bg2">
                        <a:lumMod val="60000"/>
                        <a:lumOff val="40000"/>
                      </a:schemeClr>
                    </a:solidFill>
                  </a:tcPr>
                </a:tc>
                <a:extLst>
                  <a:ext uri="{0D108BD9-81ED-4DB2-BD59-A6C34878D82A}">
                    <a16:rowId xmlns:a16="http://schemas.microsoft.com/office/drawing/2014/main" val="1858814362"/>
                  </a:ext>
                </a:extLst>
              </a:tr>
              <a:tr h="211919">
                <a:tc>
                  <a:txBody>
                    <a:bodyPr/>
                    <a:lstStyle/>
                    <a:p>
                      <a:pPr marL="0" marR="0">
                        <a:spcBef>
                          <a:spcPts val="0"/>
                        </a:spcBef>
                        <a:spcAft>
                          <a:spcPts val="0"/>
                        </a:spcAft>
                      </a:pPr>
                      <a:r>
                        <a:rPr lang="en-US" sz="1400">
                          <a:effectLst/>
                        </a:rPr>
                        <a:t>113</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East Bernard River at US-90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420303748"/>
                  </a:ext>
                </a:extLst>
              </a:tr>
              <a:tr h="211919">
                <a:tc>
                  <a:txBody>
                    <a:bodyPr/>
                    <a:lstStyle/>
                    <a:p>
                      <a:pPr marL="0" marR="0">
                        <a:spcBef>
                          <a:spcPts val="0"/>
                        </a:spcBef>
                        <a:spcAft>
                          <a:spcPts val="0"/>
                        </a:spcAft>
                      </a:pPr>
                      <a:r>
                        <a:rPr lang="en-US" sz="1400">
                          <a:effectLst/>
                        </a:rPr>
                        <a:t>114</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West Navidad River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620819162"/>
                  </a:ext>
                </a:extLst>
              </a:tr>
              <a:tr h="211919">
                <a:tc>
                  <a:txBody>
                    <a:bodyPr/>
                    <a:lstStyle/>
                    <a:p>
                      <a:pPr marL="0" marR="0">
                        <a:spcBef>
                          <a:spcPts val="0"/>
                        </a:spcBef>
                        <a:spcAft>
                          <a:spcPts val="0"/>
                        </a:spcAft>
                      </a:pPr>
                      <a:r>
                        <a:rPr lang="en-US" sz="1400">
                          <a:effectLst/>
                        </a:rPr>
                        <a:t>115</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Peach Creek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97164706"/>
                  </a:ext>
                </a:extLst>
              </a:tr>
              <a:tr h="211919">
                <a:tc>
                  <a:txBody>
                    <a:bodyPr/>
                    <a:lstStyle/>
                    <a:p>
                      <a:pPr marL="0" marR="0">
                        <a:spcBef>
                          <a:spcPts val="0"/>
                        </a:spcBef>
                        <a:spcAft>
                          <a:spcPts val="0"/>
                        </a:spcAft>
                      </a:pPr>
                      <a:r>
                        <a:rPr lang="en-US" sz="1400">
                          <a:effectLst/>
                        </a:rPr>
                        <a:t>116</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Plum Creek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71805276"/>
                  </a:ext>
                </a:extLst>
              </a:tr>
              <a:tr h="211919">
                <a:tc>
                  <a:txBody>
                    <a:bodyPr/>
                    <a:lstStyle/>
                    <a:p>
                      <a:pPr marL="0" marR="0">
                        <a:spcBef>
                          <a:spcPts val="0"/>
                        </a:spcBef>
                        <a:spcAft>
                          <a:spcPts val="0"/>
                        </a:spcAft>
                      </a:pPr>
                      <a:r>
                        <a:rPr lang="en-US" sz="1400">
                          <a:effectLst/>
                        </a:rPr>
                        <a:t>117</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Geronimo Creek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50257846"/>
                  </a:ext>
                </a:extLst>
              </a:tr>
              <a:tr h="211919">
                <a:tc>
                  <a:txBody>
                    <a:bodyPr/>
                    <a:lstStyle/>
                    <a:p>
                      <a:pPr marL="0" marR="0">
                        <a:spcBef>
                          <a:spcPts val="0"/>
                        </a:spcBef>
                        <a:spcAft>
                          <a:spcPts val="0"/>
                        </a:spcAft>
                      </a:pPr>
                      <a:r>
                        <a:rPr lang="en-US" sz="1400">
                          <a:effectLst/>
                        </a:rPr>
                        <a:t>118</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Santa Clara Creek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70991902"/>
                  </a:ext>
                </a:extLst>
              </a:tr>
              <a:tr h="211919">
                <a:tc>
                  <a:txBody>
                    <a:bodyPr/>
                    <a:lstStyle/>
                    <a:p>
                      <a:pPr marL="0" marR="0">
                        <a:spcBef>
                          <a:spcPts val="0"/>
                        </a:spcBef>
                        <a:spcAft>
                          <a:spcPts val="0"/>
                        </a:spcAft>
                      </a:pPr>
                      <a:r>
                        <a:rPr lang="en-US" sz="1400">
                          <a:effectLst/>
                        </a:rPr>
                        <a:t>119</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Leon Creek at I-10</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674585724"/>
                  </a:ext>
                </a:extLst>
              </a:tr>
              <a:tr h="211919">
                <a:tc>
                  <a:txBody>
                    <a:bodyPr/>
                    <a:lstStyle/>
                    <a:p>
                      <a:pPr marL="0" marR="0">
                        <a:spcBef>
                          <a:spcPts val="0"/>
                        </a:spcBef>
                        <a:spcAft>
                          <a:spcPts val="0"/>
                        </a:spcAft>
                      </a:pPr>
                      <a:r>
                        <a:rPr lang="en-US" sz="1400">
                          <a:effectLst/>
                        </a:rPr>
                        <a:t>120</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Guadalupe River at US-87</a:t>
                      </a:r>
                      <a:endParaRPr lang="en-US" sz="1400" i="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02122728"/>
                  </a:ext>
                </a:extLst>
              </a:tr>
            </a:tbl>
          </a:graphicData>
        </a:graphic>
      </p:graphicFrame>
      <p:pic>
        <p:nvPicPr>
          <p:cNvPr id="2" name="Picture 1"/>
          <p:cNvPicPr>
            <a:picLocks noChangeAspect="1"/>
          </p:cNvPicPr>
          <p:nvPr/>
        </p:nvPicPr>
        <p:blipFill>
          <a:blip r:embed="rId2"/>
          <a:stretch>
            <a:fillRect/>
          </a:stretch>
        </p:blipFill>
        <p:spPr>
          <a:xfrm>
            <a:off x="706736" y="915622"/>
            <a:ext cx="7620222" cy="4928146"/>
          </a:xfrm>
          <a:prstGeom prst="rect">
            <a:avLst/>
          </a:prstGeom>
          <a:ln w="3175">
            <a:solidFill>
              <a:schemeClr val="bg1">
                <a:lumMod val="65000"/>
              </a:schemeClr>
            </a:solidFill>
          </a:ln>
        </p:spPr>
      </p:pic>
      <p:sp>
        <p:nvSpPr>
          <p:cNvPr id="3" name="TextBox 2"/>
          <p:cNvSpPr txBox="1"/>
          <p:nvPr/>
        </p:nvSpPr>
        <p:spPr>
          <a:xfrm>
            <a:off x="881149" y="6267796"/>
            <a:ext cx="914400" cy="914400"/>
          </a:xfrm>
          <a:prstGeom prst="rect">
            <a:avLst/>
          </a:prstGeom>
          <a:noFill/>
          <a:effectLst/>
        </p:spPr>
        <p:txBody>
          <a:bodyPr wrap="none" lIns="0" tIns="0" rIns="0" bIns="0" rtlCol="0">
            <a:noAutofit/>
          </a:bodyPr>
          <a:lstStyle/>
          <a:p>
            <a:pPr eaLnBrk="0" hangingPunct="0">
              <a:lnSpc>
                <a:spcPts val="1800"/>
              </a:lnSpc>
            </a:pPr>
            <a:r>
              <a:rPr lang="en-US" b="1" dirty="0" smtClean="0"/>
              <a:t>Credit: </a:t>
            </a:r>
            <a:r>
              <a:rPr lang="en-US" b="1" dirty="0"/>
              <a:t>Harry Evans, </a:t>
            </a:r>
            <a:r>
              <a:rPr lang="en-US" b="1" dirty="0" smtClean="0"/>
              <a:t>CWE; Matt </a:t>
            </a:r>
            <a:r>
              <a:rPr lang="en-US" b="1" dirty="0" err="1" smtClean="0"/>
              <a:t>Ables</a:t>
            </a:r>
            <a:r>
              <a:rPr lang="en-US" b="1" dirty="0" smtClean="0"/>
              <a:t> and Brandon </a:t>
            </a:r>
            <a:r>
              <a:rPr lang="en-US" b="1" dirty="0" err="1" smtClean="0"/>
              <a:t>Azvedo</a:t>
            </a:r>
            <a:r>
              <a:rPr lang="en-US" b="1" dirty="0" smtClean="0"/>
              <a:t>, Kisters; </a:t>
            </a:r>
            <a:r>
              <a:rPr lang="en-US" b="1" dirty="0"/>
              <a:t>Jim Navarro, Air-Sea Systems; </a:t>
            </a:r>
            <a:endParaRPr lang="en-US" b="1" dirty="0" smtClean="0"/>
          </a:p>
        </p:txBody>
      </p:sp>
    </p:spTree>
    <p:extLst>
      <p:ext uri="{BB962C8B-B14F-4D97-AF65-F5344CB8AC3E}">
        <p14:creationId xmlns:p14="http://schemas.microsoft.com/office/powerpoint/2010/main" val="66030000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and Recommendation: Radar Bridge Sensors</a:t>
            </a:r>
            <a:endParaRPr lang="en-US" dirty="0"/>
          </a:p>
        </p:txBody>
      </p:sp>
      <p:pic>
        <p:nvPicPr>
          <p:cNvPr id="3" name="Picture 2"/>
          <p:cNvPicPr>
            <a:picLocks noChangeAspect="1"/>
          </p:cNvPicPr>
          <p:nvPr/>
        </p:nvPicPr>
        <p:blipFill>
          <a:blip r:embed="rId2"/>
          <a:stretch>
            <a:fillRect/>
          </a:stretch>
        </p:blipFill>
        <p:spPr>
          <a:xfrm>
            <a:off x="9710102" y="1562793"/>
            <a:ext cx="2218487" cy="3772202"/>
          </a:xfrm>
          <a:prstGeom prst="rect">
            <a:avLst/>
          </a:prstGeom>
          <a:ln w="3175">
            <a:solidFill>
              <a:schemeClr val="bg1">
                <a:lumMod val="65000"/>
              </a:schemeClr>
            </a:solidFill>
          </a:ln>
        </p:spPr>
      </p:pic>
      <p:sp>
        <p:nvSpPr>
          <p:cNvPr id="4" name="TextBox 3"/>
          <p:cNvSpPr txBox="1"/>
          <p:nvPr/>
        </p:nvSpPr>
        <p:spPr>
          <a:xfrm>
            <a:off x="914401" y="1446414"/>
            <a:ext cx="914400" cy="914400"/>
          </a:xfrm>
          <a:prstGeom prst="rect">
            <a:avLst/>
          </a:prstGeom>
          <a:noFill/>
          <a:effectLst/>
        </p:spPr>
        <p:txBody>
          <a:bodyPr wrap="none" lIns="0" tIns="0" rIns="0" bIns="0" rtlCol="0">
            <a:noAutofit/>
          </a:bodyPr>
          <a:lstStyle/>
          <a:p>
            <a:pPr marL="285750" indent="-285750" algn="l" eaLnBrk="0" hangingPunct="0">
              <a:lnSpc>
                <a:spcPts val="2400"/>
              </a:lnSpc>
              <a:buFont typeface="Arial" panose="020B0604020202020204" pitchFamily="34" charset="0"/>
              <a:buChar char="•"/>
            </a:pPr>
            <a:r>
              <a:rPr lang="en-US" sz="2400" b="1" dirty="0" smtClean="0">
                <a:solidFill>
                  <a:srgbClr val="0070C0"/>
                </a:solidFill>
                <a:ea typeface="+mn-ea"/>
                <a:cs typeface="+mn-cs"/>
              </a:rPr>
              <a:t>Idea of an autonomous bridge streamflow sensor worked</a:t>
            </a:r>
          </a:p>
          <a:p>
            <a:pPr marL="285750" indent="-285750" algn="l" eaLnBrk="0" hangingPunct="0">
              <a:lnSpc>
                <a:spcPts val="2400"/>
              </a:lnSpc>
              <a:buFont typeface="Arial" panose="020B0604020202020204" pitchFamily="34" charset="0"/>
              <a:buChar char="•"/>
            </a:pPr>
            <a:endParaRPr lang="en-US" sz="2400" b="1" dirty="0" smtClean="0">
              <a:ea typeface="+mn-ea"/>
              <a:cs typeface="+mn-cs"/>
            </a:endParaRPr>
          </a:p>
          <a:p>
            <a:pPr marL="285750" indent="-285750" eaLnBrk="0" hangingPunct="0">
              <a:lnSpc>
                <a:spcPts val="2400"/>
              </a:lnSpc>
              <a:buFont typeface="Arial" panose="020B0604020202020204" pitchFamily="34" charset="0"/>
              <a:buChar char="•"/>
            </a:pPr>
            <a:r>
              <a:rPr lang="en-US" sz="2400" b="1" dirty="0"/>
              <a:t>Self contained, solar power, cell phone communication</a:t>
            </a:r>
          </a:p>
          <a:p>
            <a:pPr marL="285750" indent="-285750" algn="l" eaLnBrk="0" hangingPunct="0">
              <a:lnSpc>
                <a:spcPts val="2400"/>
              </a:lnSpc>
              <a:buFont typeface="Arial" panose="020B0604020202020204" pitchFamily="34" charset="0"/>
              <a:buChar char="•"/>
            </a:pPr>
            <a:endParaRPr lang="en-US" sz="2400" b="1" dirty="0" smtClean="0">
              <a:ea typeface="+mn-ea"/>
              <a:cs typeface="+mn-cs"/>
            </a:endParaRPr>
          </a:p>
          <a:p>
            <a:pPr marL="285750" indent="-285750" algn="l" eaLnBrk="0" hangingPunct="0">
              <a:lnSpc>
                <a:spcPts val="2400"/>
              </a:lnSpc>
              <a:buFont typeface="Arial" panose="020B0604020202020204" pitchFamily="34" charset="0"/>
              <a:buChar char="•"/>
            </a:pPr>
            <a:r>
              <a:rPr lang="en-US" sz="2400" b="1" dirty="0" smtClean="0">
                <a:ea typeface="+mn-ea"/>
                <a:cs typeface="+mn-cs"/>
              </a:rPr>
              <a:t>Measuring both water level and velocity is valuable</a:t>
            </a:r>
            <a:endParaRPr lang="en-US" sz="2400" b="1" dirty="0"/>
          </a:p>
          <a:p>
            <a:pPr marL="285750" indent="-285750" algn="l" eaLnBrk="0" hangingPunct="0">
              <a:lnSpc>
                <a:spcPts val="2400"/>
              </a:lnSpc>
              <a:buFont typeface="Arial" panose="020B0604020202020204" pitchFamily="34" charset="0"/>
              <a:buChar char="•"/>
            </a:pPr>
            <a:endParaRPr lang="en-US" sz="2400" b="1" dirty="0"/>
          </a:p>
          <a:p>
            <a:pPr marL="285750" indent="-285750" algn="l" eaLnBrk="0" hangingPunct="0">
              <a:lnSpc>
                <a:spcPts val="2400"/>
              </a:lnSpc>
              <a:buFont typeface="Arial" panose="020B0604020202020204" pitchFamily="34" charset="0"/>
              <a:buChar char="•"/>
            </a:pPr>
            <a:r>
              <a:rPr lang="en-US" sz="2400" b="1" dirty="0" smtClean="0"/>
              <a:t>Cost $15,000</a:t>
            </a:r>
          </a:p>
          <a:p>
            <a:pPr marL="285750" indent="-285750" algn="l" eaLnBrk="0" hangingPunct="0">
              <a:lnSpc>
                <a:spcPts val="2400"/>
              </a:lnSpc>
              <a:buFont typeface="Arial" panose="020B0604020202020204" pitchFamily="34" charset="0"/>
              <a:buChar char="•"/>
            </a:pPr>
            <a:endParaRPr lang="en-US" sz="2400" b="1" dirty="0" smtClean="0"/>
          </a:p>
          <a:p>
            <a:pPr marL="285750" indent="-285750" algn="l" eaLnBrk="0" hangingPunct="0">
              <a:lnSpc>
                <a:spcPts val="2400"/>
              </a:lnSpc>
              <a:buFont typeface="Arial" panose="020B0604020202020204" pitchFamily="34" charset="0"/>
              <a:buChar char="•"/>
            </a:pPr>
            <a:r>
              <a:rPr lang="en-US" sz="2400" b="1" dirty="0" smtClean="0"/>
              <a:t>Installation time ~ 3 hours</a:t>
            </a:r>
          </a:p>
          <a:p>
            <a:pPr marL="285750" indent="-285750" algn="l" eaLnBrk="0" hangingPunct="0">
              <a:lnSpc>
                <a:spcPts val="2400"/>
              </a:lnSpc>
              <a:buFont typeface="Arial" panose="020B0604020202020204" pitchFamily="34" charset="0"/>
              <a:buChar char="•"/>
            </a:pPr>
            <a:endParaRPr lang="en-US" sz="2400" b="1" dirty="0"/>
          </a:p>
          <a:p>
            <a:pPr marL="285750" indent="-285750" algn="l" eaLnBrk="0" hangingPunct="0">
              <a:lnSpc>
                <a:spcPts val="2400"/>
              </a:lnSpc>
              <a:buFont typeface="Arial" panose="020B0604020202020204" pitchFamily="34" charset="0"/>
              <a:buChar char="•"/>
            </a:pPr>
            <a:r>
              <a:rPr lang="en-US" sz="2400" b="1" dirty="0" smtClean="0"/>
              <a:t>Reliable and low maintenance</a:t>
            </a:r>
          </a:p>
          <a:p>
            <a:pPr marL="285750" indent="-285750" algn="l" eaLnBrk="0" hangingPunct="0">
              <a:lnSpc>
                <a:spcPts val="2400"/>
              </a:lnSpc>
              <a:buFont typeface="Arial" panose="020B0604020202020204" pitchFamily="34" charset="0"/>
              <a:buChar char="•"/>
            </a:pPr>
            <a:endParaRPr lang="en-US" sz="2400" b="1" dirty="0"/>
          </a:p>
          <a:p>
            <a:pPr marL="285750" indent="-285750" algn="l" eaLnBrk="0" hangingPunct="0">
              <a:lnSpc>
                <a:spcPts val="2400"/>
              </a:lnSpc>
              <a:buFont typeface="Arial" panose="020B0604020202020204" pitchFamily="34" charset="0"/>
              <a:buChar char="•"/>
            </a:pPr>
            <a:r>
              <a:rPr lang="en-US" sz="2400" b="1" dirty="0" smtClean="0"/>
              <a:t>If bridge overflows, gage overflows</a:t>
            </a:r>
          </a:p>
          <a:p>
            <a:pPr marL="285750" indent="-285750" algn="l" eaLnBrk="0" hangingPunct="0">
              <a:lnSpc>
                <a:spcPts val="2400"/>
              </a:lnSpc>
              <a:buFont typeface="Arial" panose="020B0604020202020204" pitchFamily="34" charset="0"/>
              <a:buChar char="•"/>
            </a:pPr>
            <a:endParaRPr lang="en-US" sz="2400" b="1" dirty="0"/>
          </a:p>
          <a:p>
            <a:pPr algn="l" eaLnBrk="0" hangingPunct="0">
              <a:lnSpc>
                <a:spcPts val="2400"/>
              </a:lnSpc>
            </a:pPr>
            <a:r>
              <a:rPr lang="en-US" sz="2400" b="1" dirty="0" smtClean="0">
                <a:solidFill>
                  <a:srgbClr val="0070C0"/>
                </a:solidFill>
              </a:rPr>
              <a:t>Recommendation:</a:t>
            </a:r>
          </a:p>
          <a:p>
            <a:pPr algn="l" eaLnBrk="0" hangingPunct="0">
              <a:lnSpc>
                <a:spcPts val="2400"/>
              </a:lnSpc>
            </a:pPr>
            <a:r>
              <a:rPr lang="en-US" sz="2400" b="1" dirty="0" smtClean="0">
                <a:solidFill>
                  <a:srgbClr val="0070C0"/>
                </a:solidFill>
              </a:rPr>
              <a:t>Need to consider elevating gages</a:t>
            </a:r>
          </a:p>
          <a:p>
            <a:pPr marL="285750" indent="-285750" algn="l" eaLnBrk="0" hangingPunct="0">
              <a:lnSpc>
                <a:spcPts val="2400"/>
              </a:lnSpc>
              <a:buFont typeface="Arial" panose="020B0604020202020204" pitchFamily="34" charset="0"/>
              <a:buChar char="•"/>
            </a:pPr>
            <a:endParaRPr lang="en-US" sz="2400" b="1" dirty="0"/>
          </a:p>
          <a:p>
            <a:pPr marL="285750" indent="-285750" algn="l" eaLnBrk="0" hangingPunct="0">
              <a:lnSpc>
                <a:spcPts val="2400"/>
              </a:lnSpc>
              <a:buFont typeface="Arial" panose="020B0604020202020204" pitchFamily="34" charset="0"/>
              <a:buChar char="•"/>
            </a:pPr>
            <a:endParaRPr lang="en-US" sz="2400" b="1" dirty="0"/>
          </a:p>
        </p:txBody>
      </p:sp>
      <p:pic>
        <p:nvPicPr>
          <p:cNvPr id="6" name="Picture 5"/>
          <p:cNvPicPr>
            <a:picLocks noChangeAspect="1"/>
          </p:cNvPicPr>
          <p:nvPr/>
        </p:nvPicPr>
        <p:blipFill>
          <a:blip r:embed="rId3"/>
          <a:stretch>
            <a:fillRect/>
          </a:stretch>
        </p:blipFill>
        <p:spPr>
          <a:xfrm>
            <a:off x="6697103" y="3125932"/>
            <a:ext cx="1781879" cy="3380217"/>
          </a:xfrm>
          <a:prstGeom prst="rect">
            <a:avLst/>
          </a:prstGeom>
        </p:spPr>
      </p:pic>
      <p:sp>
        <p:nvSpPr>
          <p:cNvPr id="7" name="TextBox 6"/>
          <p:cNvSpPr txBox="1"/>
          <p:nvPr/>
        </p:nvSpPr>
        <p:spPr>
          <a:xfrm>
            <a:off x="8637342" y="5752408"/>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Site 106: Willow Marsh Bayou, </a:t>
            </a:r>
          </a:p>
          <a:p>
            <a:pPr algn="l" eaLnBrk="0" hangingPunct="0">
              <a:lnSpc>
                <a:spcPts val="1800"/>
              </a:lnSpc>
            </a:pPr>
            <a:r>
              <a:rPr lang="en-US" b="1" dirty="0" smtClean="0">
                <a:ea typeface="+mn-ea"/>
                <a:cs typeface="+mn-cs"/>
              </a:rPr>
              <a:t>Beaumont</a:t>
            </a:r>
            <a:r>
              <a:rPr lang="en-US" b="1" dirty="0" smtClean="0"/>
              <a:t>, after TS Imelda</a:t>
            </a:r>
            <a:endParaRPr lang="en-US" b="1" dirty="0" smtClean="0">
              <a:ea typeface="+mn-ea"/>
              <a:cs typeface="+mn-cs"/>
            </a:endParaRPr>
          </a:p>
        </p:txBody>
      </p:sp>
    </p:spTree>
    <p:extLst>
      <p:ext uri="{BB962C8B-B14F-4D97-AF65-F5344CB8AC3E}">
        <p14:creationId xmlns:p14="http://schemas.microsoft.com/office/powerpoint/2010/main" val="1801423823"/>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457200"/>
            <a:ext cx="10782299" cy="484632"/>
          </a:xfrm>
        </p:spPr>
        <p:txBody>
          <a:bodyPr/>
          <a:lstStyle/>
          <a:p>
            <a:r>
              <a:rPr lang="en-US" dirty="0" smtClean="0"/>
              <a:t>Findings and Recommendation: Transect of Gages on I-10</a:t>
            </a:r>
            <a:endParaRPr lang="en-US" dirty="0"/>
          </a:p>
        </p:txBody>
      </p:sp>
      <p:pic>
        <p:nvPicPr>
          <p:cNvPr id="3" name="Picture 2"/>
          <p:cNvPicPr>
            <a:picLocks noChangeAspect="1"/>
          </p:cNvPicPr>
          <p:nvPr/>
        </p:nvPicPr>
        <p:blipFill>
          <a:blip r:embed="rId2"/>
          <a:stretch>
            <a:fillRect/>
          </a:stretch>
        </p:blipFill>
        <p:spPr>
          <a:xfrm>
            <a:off x="6230001" y="3539383"/>
            <a:ext cx="4925680" cy="3185533"/>
          </a:xfrm>
          <a:prstGeom prst="rect">
            <a:avLst/>
          </a:prstGeom>
          <a:ln w="3175">
            <a:solidFill>
              <a:schemeClr val="bg1">
                <a:lumMod val="65000"/>
              </a:schemeClr>
            </a:solidFill>
          </a:ln>
        </p:spPr>
      </p:pic>
      <p:sp>
        <p:nvSpPr>
          <p:cNvPr id="4" name="TextBox 3"/>
          <p:cNvSpPr txBox="1"/>
          <p:nvPr/>
        </p:nvSpPr>
        <p:spPr>
          <a:xfrm>
            <a:off x="914401" y="1097279"/>
            <a:ext cx="914400" cy="914400"/>
          </a:xfrm>
          <a:prstGeom prst="rect">
            <a:avLst/>
          </a:prstGeom>
          <a:noFill/>
          <a:effectLst/>
        </p:spPr>
        <p:txBody>
          <a:bodyPr wrap="none" lIns="0" tIns="0" rIns="0" bIns="0" rtlCol="0">
            <a:noAutofit/>
          </a:bodyPr>
          <a:lstStyle/>
          <a:p>
            <a:pPr algn="l" eaLnBrk="0" hangingPunct="0">
              <a:lnSpc>
                <a:spcPts val="2400"/>
              </a:lnSpc>
            </a:pPr>
            <a:endParaRPr lang="en-US" sz="2400" b="1" dirty="0" smtClean="0">
              <a:solidFill>
                <a:srgbClr val="0070C0"/>
              </a:solidFill>
              <a:ea typeface="+mn-ea"/>
              <a:cs typeface="+mn-cs"/>
            </a:endParaRPr>
          </a:p>
          <a:p>
            <a:pPr marL="285750" indent="-285750" algn="l" eaLnBrk="0" hangingPunct="0">
              <a:lnSpc>
                <a:spcPts val="2400"/>
              </a:lnSpc>
              <a:buFont typeface="Arial" panose="020B0604020202020204" pitchFamily="34" charset="0"/>
              <a:buChar char="•"/>
            </a:pPr>
            <a:r>
              <a:rPr lang="en-US" sz="2400" b="1" dirty="0" smtClean="0">
                <a:solidFill>
                  <a:srgbClr val="0070C0"/>
                </a:solidFill>
              </a:rPr>
              <a:t>Concept of a transect of gages along a highway is innovative</a:t>
            </a:r>
          </a:p>
          <a:p>
            <a:pPr marL="285750" indent="-285750" eaLnBrk="0" hangingPunct="0">
              <a:lnSpc>
                <a:spcPts val="2400"/>
              </a:lnSpc>
              <a:buFont typeface="Arial" panose="020B0604020202020204" pitchFamily="34" charset="0"/>
              <a:buChar char="•"/>
            </a:pPr>
            <a:endParaRPr lang="en-US" sz="2400" b="1" dirty="0" smtClean="0">
              <a:solidFill>
                <a:srgbClr val="0070C0"/>
              </a:solidFill>
            </a:endParaRPr>
          </a:p>
          <a:p>
            <a:pPr marL="285750" indent="-285750" eaLnBrk="0" hangingPunct="0">
              <a:lnSpc>
                <a:spcPts val="2400"/>
              </a:lnSpc>
              <a:buFont typeface="Arial" panose="020B0604020202020204" pitchFamily="34" charset="0"/>
              <a:buChar char="•"/>
            </a:pPr>
            <a:r>
              <a:rPr lang="en-US" sz="2400" b="1" dirty="0" smtClean="0"/>
              <a:t>Largest </a:t>
            </a:r>
            <a:r>
              <a:rPr lang="en-US" sz="2400" b="1" dirty="0"/>
              <a:t>set of radar streamflow measurement sites in the US</a:t>
            </a:r>
          </a:p>
          <a:p>
            <a:pPr eaLnBrk="0" hangingPunct="0">
              <a:lnSpc>
                <a:spcPts val="2400"/>
              </a:lnSpc>
            </a:pPr>
            <a:endParaRPr lang="en-US" sz="2400" b="1" dirty="0"/>
          </a:p>
          <a:p>
            <a:pPr marL="285750" indent="-285750" eaLnBrk="0" hangingPunct="0">
              <a:lnSpc>
                <a:spcPts val="2400"/>
              </a:lnSpc>
              <a:buFont typeface="Arial" panose="020B0604020202020204" pitchFamily="34" charset="0"/>
              <a:buChar char="•"/>
            </a:pPr>
            <a:r>
              <a:rPr lang="en-US" sz="2400" b="1" dirty="0"/>
              <a:t>M</a:t>
            </a:r>
            <a:r>
              <a:rPr lang="en-US" sz="2400" b="1" dirty="0" smtClean="0"/>
              <a:t>any gages already installed in Harris County so no need to gage there</a:t>
            </a:r>
            <a:endParaRPr lang="en-US" sz="2400" b="1" dirty="0"/>
          </a:p>
          <a:p>
            <a:pPr algn="l" eaLnBrk="0" hangingPunct="0">
              <a:lnSpc>
                <a:spcPts val="2400"/>
              </a:lnSpc>
            </a:pPr>
            <a:endParaRPr lang="en-US" sz="2400" b="1" dirty="0"/>
          </a:p>
          <a:p>
            <a:pPr marL="285750" indent="-285750" algn="l" eaLnBrk="0" hangingPunct="0">
              <a:lnSpc>
                <a:spcPts val="2400"/>
              </a:lnSpc>
              <a:buFont typeface="Arial" panose="020B0604020202020204" pitchFamily="34" charset="0"/>
              <a:buChar char="•"/>
            </a:pPr>
            <a:r>
              <a:rPr lang="en-US" sz="2400" b="1" dirty="0" smtClean="0"/>
              <a:t>9 gages in Beaumont District</a:t>
            </a:r>
          </a:p>
          <a:p>
            <a:pPr marL="285750" indent="-285750" algn="l" eaLnBrk="0" hangingPunct="0">
              <a:lnSpc>
                <a:spcPts val="2400"/>
              </a:lnSpc>
              <a:buFont typeface="Arial" panose="020B0604020202020204" pitchFamily="34" charset="0"/>
              <a:buChar char="•"/>
            </a:pPr>
            <a:endParaRPr lang="en-US" sz="2400" b="1" dirty="0"/>
          </a:p>
          <a:p>
            <a:pPr algn="l" eaLnBrk="0" hangingPunct="0">
              <a:lnSpc>
                <a:spcPts val="2400"/>
              </a:lnSpc>
            </a:pPr>
            <a:r>
              <a:rPr lang="en-US" sz="2400" b="1" dirty="0" smtClean="0">
                <a:solidFill>
                  <a:srgbClr val="0070C0"/>
                </a:solidFill>
              </a:rPr>
              <a:t>Recommendation:</a:t>
            </a:r>
          </a:p>
          <a:p>
            <a:pPr algn="l" eaLnBrk="0" hangingPunct="0">
              <a:lnSpc>
                <a:spcPts val="2400"/>
              </a:lnSpc>
            </a:pPr>
            <a:endParaRPr lang="en-US" sz="2400" b="1" dirty="0" smtClean="0">
              <a:solidFill>
                <a:srgbClr val="0070C0"/>
              </a:solidFill>
            </a:endParaRPr>
          </a:p>
          <a:p>
            <a:pPr algn="l" eaLnBrk="0" hangingPunct="0">
              <a:lnSpc>
                <a:spcPts val="2400"/>
              </a:lnSpc>
            </a:pPr>
            <a:r>
              <a:rPr lang="en-US" sz="2400" b="1" dirty="0" smtClean="0">
                <a:solidFill>
                  <a:srgbClr val="0070C0"/>
                </a:solidFill>
              </a:rPr>
              <a:t>Consider additional transects </a:t>
            </a:r>
          </a:p>
          <a:p>
            <a:pPr algn="l" eaLnBrk="0" hangingPunct="0">
              <a:lnSpc>
                <a:spcPts val="2400"/>
              </a:lnSpc>
            </a:pPr>
            <a:r>
              <a:rPr lang="en-US" sz="2400" b="1" dirty="0" smtClean="0">
                <a:solidFill>
                  <a:srgbClr val="0070C0"/>
                </a:solidFill>
              </a:rPr>
              <a:t>above and below I-10 especially </a:t>
            </a:r>
          </a:p>
          <a:p>
            <a:pPr algn="l" eaLnBrk="0" hangingPunct="0">
              <a:lnSpc>
                <a:spcPts val="2400"/>
              </a:lnSpc>
            </a:pPr>
            <a:r>
              <a:rPr lang="en-US" sz="2400" b="1" dirty="0" smtClean="0">
                <a:solidFill>
                  <a:srgbClr val="0070C0"/>
                </a:solidFill>
              </a:rPr>
              <a:t>in South-East Texas</a:t>
            </a:r>
          </a:p>
          <a:p>
            <a:pPr algn="l" eaLnBrk="0" hangingPunct="0">
              <a:lnSpc>
                <a:spcPts val="2400"/>
              </a:lnSpc>
            </a:pPr>
            <a:r>
              <a:rPr lang="en-US" sz="2400" b="1" dirty="0" smtClean="0">
                <a:solidFill>
                  <a:srgbClr val="0070C0"/>
                </a:solidFill>
              </a:rPr>
              <a:t>(4 Presidentially Declared flood </a:t>
            </a:r>
          </a:p>
          <a:p>
            <a:pPr algn="l" eaLnBrk="0" hangingPunct="0">
              <a:lnSpc>
                <a:spcPts val="2400"/>
              </a:lnSpc>
            </a:pPr>
            <a:r>
              <a:rPr lang="en-US" sz="2400" b="1" dirty="0" smtClean="0">
                <a:solidFill>
                  <a:srgbClr val="0070C0"/>
                </a:solidFill>
              </a:rPr>
              <a:t>disasters in the last 5 years)</a:t>
            </a:r>
          </a:p>
          <a:p>
            <a:pPr marL="285750" indent="-285750" algn="l" eaLnBrk="0" hangingPunct="0">
              <a:lnSpc>
                <a:spcPts val="2400"/>
              </a:lnSpc>
              <a:buFont typeface="Arial" panose="020B0604020202020204" pitchFamily="34" charset="0"/>
              <a:buChar char="•"/>
            </a:pPr>
            <a:endParaRPr lang="en-US" sz="2400" b="1" dirty="0"/>
          </a:p>
          <a:p>
            <a:pPr marL="285750" indent="-285750" algn="l" eaLnBrk="0" hangingPunct="0">
              <a:lnSpc>
                <a:spcPts val="2400"/>
              </a:lnSpc>
              <a:buFont typeface="Arial" panose="020B0604020202020204" pitchFamily="34" charset="0"/>
              <a:buChar char="•"/>
            </a:pPr>
            <a:endParaRPr lang="en-US" sz="2400" b="1" dirty="0"/>
          </a:p>
        </p:txBody>
      </p:sp>
    </p:spTree>
    <p:extLst>
      <p:ext uri="{BB962C8B-B14F-4D97-AF65-F5344CB8AC3E}">
        <p14:creationId xmlns:p14="http://schemas.microsoft.com/office/powerpoint/2010/main" val="149632607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3F148A-AC03-4C4F-8FC6-7D044C6A65FC}"/>
              </a:ext>
            </a:extLst>
          </p:cNvPr>
          <p:cNvSpPr/>
          <p:nvPr/>
        </p:nvSpPr>
        <p:spPr>
          <a:xfrm>
            <a:off x="1581703" y="982324"/>
            <a:ext cx="9284532" cy="1366021"/>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endParaRPr>
          </a:p>
        </p:txBody>
      </p:sp>
      <p:sp>
        <p:nvSpPr>
          <p:cNvPr id="32" name="Title 2">
            <a:extLst>
              <a:ext uri="{FF2B5EF4-FFF2-40B4-BE49-F238E27FC236}">
                <a16:creationId xmlns:a16="http://schemas.microsoft.com/office/drawing/2014/main" id="{8D97B9D8-4137-4944-8155-480D73726E8F}"/>
              </a:ext>
            </a:extLst>
          </p:cNvPr>
          <p:cNvSpPr>
            <a:spLocks noGrp="1"/>
          </p:cNvSpPr>
          <p:nvPr>
            <p:ph type="title"/>
          </p:nvPr>
        </p:nvSpPr>
        <p:spPr>
          <a:xfrm>
            <a:off x="1785890" y="1180702"/>
            <a:ext cx="8972615" cy="484632"/>
          </a:xfrm>
        </p:spPr>
        <p:txBody>
          <a:bodyPr/>
          <a:lstStyle/>
          <a:p>
            <a:pPr algn="ctr"/>
            <a:r>
              <a:rPr lang="en-US" sz="4000" dirty="0" smtClean="0">
                <a:solidFill>
                  <a:schemeClr val="bg1"/>
                </a:solidFill>
                <a:latin typeface="Georgia" panose="02040502050405020303" pitchFamily="18" charset="0"/>
              </a:rPr>
              <a:t>LIDAR for Site Characterization</a:t>
            </a:r>
            <a:r>
              <a:rPr lang="en-US" sz="4000" dirty="0">
                <a:solidFill>
                  <a:schemeClr val="bg1"/>
                </a:solidFill>
                <a:latin typeface="Georgia" panose="02040502050405020303" pitchFamily="18" charset="0"/>
              </a:rPr>
              <a:t/>
            </a:r>
            <a:br>
              <a:rPr lang="en-US" sz="4000" dirty="0">
                <a:solidFill>
                  <a:schemeClr val="bg1"/>
                </a:solidFill>
                <a:latin typeface="Georgia" panose="02040502050405020303" pitchFamily="18" charset="0"/>
              </a:rPr>
            </a:br>
            <a:r>
              <a:rPr lang="en-US" sz="2400" i="1" dirty="0" smtClean="0">
                <a:solidFill>
                  <a:schemeClr val="bg1"/>
                </a:solidFill>
                <a:latin typeface="Georgia" panose="02040502050405020303" pitchFamily="18" charset="0"/>
              </a:rPr>
              <a:t>Measuring stream cross-section</a:t>
            </a:r>
            <a:endParaRPr lang="en-US" sz="2400" i="1" dirty="0">
              <a:solidFill>
                <a:schemeClr val="bg1"/>
              </a:solidFill>
              <a:latin typeface="Georgia" panose="02040502050405020303" pitchFamily="18" charset="0"/>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054369" y="2759825"/>
            <a:ext cx="10461657" cy="3668479"/>
          </a:xfrm>
          <a:prstGeom prst="rect">
            <a:avLst/>
          </a:prstGeom>
          <a:noFill/>
          <a:ln>
            <a:noFill/>
          </a:ln>
        </p:spPr>
      </p:pic>
    </p:spTree>
    <p:extLst>
      <p:ext uri="{BB962C8B-B14F-4D97-AF65-F5344CB8AC3E}">
        <p14:creationId xmlns:p14="http://schemas.microsoft.com/office/powerpoint/2010/main" val="193538617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1_GTRI 2010 (2)">
  <a:themeElements>
    <a:clrScheme name="GT Colors">
      <a:dk1>
        <a:srgbClr val="002A54"/>
      </a:dk1>
      <a:lt1>
        <a:srgbClr val="FFFFFF"/>
      </a:lt1>
      <a:dk2>
        <a:srgbClr val="002A54"/>
      </a:dk2>
      <a:lt2>
        <a:srgbClr val="FFF5DC"/>
      </a:lt2>
      <a:accent1>
        <a:srgbClr val="FDB913"/>
      </a:accent1>
      <a:accent2>
        <a:srgbClr val="BE9B69"/>
      </a:accent2>
      <a:accent3>
        <a:srgbClr val="7396C8"/>
      </a:accent3>
      <a:accent4>
        <a:srgbClr val="2A94FE"/>
      </a:accent4>
      <a:accent5>
        <a:srgbClr val="5F4B28"/>
      </a:accent5>
      <a:accent6>
        <a:srgbClr val="D7C3A5"/>
      </a:accent6>
      <a:hlink>
        <a:srgbClr val="FECA38"/>
      </a:hlink>
      <a:folHlink>
        <a:srgbClr val="426DA9"/>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E9B69"/>
        </a:solidFill>
        <a:ln>
          <a:solidFill>
            <a:srgbClr val="002A5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andard White Theme">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00B0F0"/>
      </a:hlink>
      <a:folHlink>
        <a:srgbClr val="0070C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ERDC Powerpoint-Updated 05.2018" id="{4918AFDB-ED34-6D4D-A6BA-60C723C37DB0}" vid="{429068CB-FD0D-5648-A256-07D27F5D960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1880</TotalTime>
  <Words>1920</Words>
  <Application>Microsoft Office PowerPoint</Application>
  <PresentationFormat>Widescreen</PresentationFormat>
  <Paragraphs>399</Paragraphs>
  <Slides>51</Slides>
  <Notes>8</Notes>
  <HiddenSlides>0</HiddenSlides>
  <MMClips>4</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51</vt:i4>
      </vt:variant>
    </vt:vector>
  </HeadingPairs>
  <TitlesOfParts>
    <vt:vector size="73" baseType="lpstr">
      <vt:lpstr>ＭＳ Ｐゴシック</vt:lpstr>
      <vt:lpstr>Arial</vt:lpstr>
      <vt:lpstr>Avenir LT Std 55 Roman</vt:lpstr>
      <vt:lpstr>Avenir LT Std 65 Medium</vt:lpstr>
      <vt:lpstr>Avenir LT Std 85 Heavy</vt:lpstr>
      <vt:lpstr>Calibri</vt:lpstr>
      <vt:lpstr>Georgia</vt:lpstr>
      <vt:lpstr>Helvetica Narrow</vt:lpstr>
      <vt:lpstr>Lucida Grande</vt:lpstr>
      <vt:lpstr>Myriad Pro Cond</vt:lpstr>
      <vt:lpstr>Proxima Nova</vt:lpstr>
      <vt:lpstr>Tahoma</vt:lpstr>
      <vt:lpstr>Times New Roman</vt:lpstr>
      <vt:lpstr>Wingdings</vt:lpstr>
      <vt:lpstr>Optional_Corporate_PPT_Template-Arial</vt:lpstr>
      <vt:lpstr>1_GTRI 2010 (2)</vt:lpstr>
      <vt:lpstr>Default Design</vt:lpstr>
      <vt:lpstr>15_Default Design</vt:lpstr>
      <vt:lpstr>8_Default Design</vt:lpstr>
      <vt:lpstr>10_Default Design</vt:lpstr>
      <vt:lpstr>16_Default Design</vt:lpstr>
      <vt:lpstr>Standard White Theme</vt:lpstr>
      <vt:lpstr>Streamflow Measurement at TxDOT Bridges </vt:lpstr>
      <vt:lpstr>Streamflow Measurement at TxDOT Bridges</vt:lpstr>
      <vt:lpstr>Transect of Gages on I-10 Flood security of a highway</vt:lpstr>
      <vt:lpstr>PowerPoint Presentation</vt:lpstr>
      <vt:lpstr>Water Measurement Sites</vt:lpstr>
      <vt:lpstr>PowerPoint Presentation</vt:lpstr>
      <vt:lpstr>Findings and Recommendation: Radar Bridge Sensors</vt:lpstr>
      <vt:lpstr>Findings and Recommendation: Transect of Gages on I-10</vt:lpstr>
      <vt:lpstr>LIDAR for Site Characterization Measuring stream cross-section</vt:lpstr>
      <vt:lpstr>PowerPoint Presentation</vt:lpstr>
      <vt:lpstr>PowerPoint Presentation</vt:lpstr>
      <vt:lpstr>PowerPoint Presentation</vt:lpstr>
      <vt:lpstr>LIDAR DEM, and LIDAR Point Cloud on Bridge Used to characterize cross-section profiles at site</vt:lpstr>
      <vt:lpstr>Acoustic Doppler Profiler Measurement  For Rivers with Permanent Water: All Sites on I-10 East of Houston</vt:lpstr>
      <vt:lpstr>Stream Cross-Section and Road Profile Developed from LIDAR and sonar measurement</vt:lpstr>
      <vt:lpstr>PowerPoint Presentation</vt:lpstr>
      <vt:lpstr>Findings and Recommendation: LIDAR for Site Characterization</vt:lpstr>
      <vt:lpstr>Data Processing and Results Kisters Big Data System in the cloud</vt:lpstr>
      <vt:lpstr>PowerPoint Presentation</vt:lpstr>
      <vt:lpstr>PowerPoint Presentation</vt:lpstr>
      <vt:lpstr>PowerPoint Presentation</vt:lpstr>
      <vt:lpstr>Radar Streamflow Measurement during TS Imelda Gage simultaneously measures water level and surface velocity, then computes discharge</vt:lpstr>
      <vt:lpstr>EarthViews 360°Imagery at Hillebrandt Bayou</vt:lpstr>
      <vt:lpstr>Water Level on Virtual Staff Gage</vt:lpstr>
      <vt:lpstr>Local Observation Network in Beaumont Area</vt:lpstr>
      <vt:lpstr>Summary and Findings: Data Processing and Results</vt:lpstr>
      <vt:lpstr>Statistical Analysis Correlation along streams and along I-10</vt:lpstr>
      <vt:lpstr>PowerPoint Presentation</vt:lpstr>
      <vt:lpstr>PowerPoint Presentation</vt:lpstr>
      <vt:lpstr>PowerPoint Presentation</vt:lpstr>
      <vt:lpstr>PowerPoint Presentation</vt:lpstr>
      <vt:lpstr>PowerPoint Presentation</vt:lpstr>
      <vt:lpstr>PowerPoint Presentation</vt:lpstr>
      <vt:lpstr>Summary: Correlation along Streams and Along I-10</vt:lpstr>
      <vt:lpstr>Possible Future Transects</vt:lpstr>
      <vt:lpstr>Findings and Recommendation: Statistical Analysis</vt:lpstr>
      <vt:lpstr>Flow Modeling at Bridges Details of depth and velocity</vt:lpstr>
      <vt:lpstr>Watershed of Gage on West Navidad River at I-10</vt:lpstr>
      <vt:lpstr>Representation in the National Water Model as 23 Reach Catchments</vt:lpstr>
      <vt:lpstr>Terrain Data Near I-10</vt:lpstr>
      <vt:lpstr>Elevation Profiles along I-10</vt:lpstr>
      <vt:lpstr>HEC-RAS 2D Model for Catchment of this Gage</vt:lpstr>
      <vt:lpstr>Flood Frequency from National Water Model Reanalysis (1993-2018)</vt:lpstr>
      <vt:lpstr>Maps of Water Depth and Velocity (produce flood inundation map library by varying discharge)</vt:lpstr>
      <vt:lpstr>Flow through the Bridges (30% on left, 70% on right)</vt:lpstr>
      <vt:lpstr>Rating Curve at Bridge: West Navidad River at I-10</vt:lpstr>
      <vt:lpstr>Findings and Recommendations: Flow Modeling at Bridges (this component was not part of the original project scope)  </vt:lpstr>
      <vt:lpstr>Project Assessment What was achieved, where to now? </vt:lpstr>
      <vt:lpstr>PowerPoint Presentation</vt:lpstr>
      <vt:lpstr>This was a large project …</vt:lpstr>
      <vt:lpstr>How to Sustain this Long Term?</vt:lpstr>
    </vt:vector>
  </TitlesOfParts>
  <Company>Cockrell School of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 David R</dc:creator>
  <cp:lastModifiedBy>Maidment, David R</cp:lastModifiedBy>
  <cp:revision>192</cp:revision>
  <dcterms:created xsi:type="dcterms:W3CDTF">2019-09-14T15:47:07Z</dcterms:created>
  <dcterms:modified xsi:type="dcterms:W3CDTF">2019-10-25T00:14:08Z</dcterms:modified>
</cp:coreProperties>
</file>