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5549" r:id="rId1"/>
  </p:sldMasterIdLst>
  <p:notesMasterIdLst>
    <p:notesMasterId r:id="rId24"/>
  </p:notesMasterIdLst>
  <p:sldIdLst>
    <p:sldId id="411" r:id="rId2"/>
    <p:sldId id="385" r:id="rId3"/>
    <p:sldId id="386" r:id="rId4"/>
    <p:sldId id="388" r:id="rId5"/>
    <p:sldId id="342" r:id="rId6"/>
    <p:sldId id="409" r:id="rId7"/>
    <p:sldId id="405" r:id="rId8"/>
    <p:sldId id="406" r:id="rId9"/>
    <p:sldId id="412" r:id="rId10"/>
    <p:sldId id="408" r:id="rId11"/>
    <p:sldId id="389" r:id="rId12"/>
    <p:sldId id="391" r:id="rId13"/>
    <p:sldId id="392" r:id="rId14"/>
    <p:sldId id="393" r:id="rId15"/>
    <p:sldId id="394" r:id="rId16"/>
    <p:sldId id="395" r:id="rId17"/>
    <p:sldId id="396" r:id="rId18"/>
    <p:sldId id="397" r:id="rId19"/>
    <p:sldId id="413" r:id="rId20"/>
    <p:sldId id="410" r:id="rId21"/>
    <p:sldId id="390" r:id="rId22"/>
    <p:sldId id="417" r:id="rId23"/>
  </p:sldIdLst>
  <p:sldSz cx="9144000" cy="6858000" type="screen4x3"/>
  <p:notesSz cx="6997700" cy="9271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B9E0F7"/>
    <a:srgbClr val="096BC9"/>
    <a:srgbClr val="662506"/>
    <a:srgbClr val="C35327"/>
    <a:srgbClr val="000000"/>
    <a:srgbClr val="D1E391"/>
    <a:srgbClr val="35AC46"/>
    <a:srgbClr val="00B9F2"/>
    <a:srgbClr val="007AC2"/>
    <a:srgbClr val="46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430" autoAdjust="0"/>
    <p:restoredTop sz="95617" autoAdjust="0"/>
  </p:normalViewPr>
  <p:slideViewPr>
    <p:cSldViewPr snapToGrid="0" showGuides="1">
      <p:cViewPr varScale="1">
        <p:scale>
          <a:sx n="97" d="100"/>
          <a:sy n="97" d="100"/>
        </p:scale>
        <p:origin x="-114" y="-252"/>
      </p:cViewPr>
      <p:guideLst>
        <p:guide orient="horz" pos="432"/>
        <p:guide orient="horz" pos="3547"/>
        <p:guide pos="576"/>
        <p:guide pos="5184"/>
      </p:guideLst>
    </p:cSldViewPr>
  </p:slideViewPr>
  <p:outlineViewPr>
    <p:cViewPr>
      <p:scale>
        <a:sx n="33" d="100"/>
        <a:sy n="33" d="100"/>
      </p:scale>
      <p:origin x="0" y="26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32" d="100"/>
        <a:sy n="23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D57B5E-FB92-EF4C-AAC2-75BAA4FB0368}" type="doc">
      <dgm:prSet loTypeId="urn:microsoft.com/office/officeart/2005/8/layout/pyramid1" loCatId="" qsTypeId="urn:microsoft.com/office/officeart/2005/8/quickstyle/3D2" qsCatId="3D" csTypeId="urn:microsoft.com/office/officeart/2005/8/colors/accent1_2" csCatId="accent1" phldr="1"/>
      <dgm:spPr/>
    </dgm:pt>
    <dgm:pt modelId="{86A85824-5EB3-8F4F-BABB-D5AE57D833C6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accent4">
                  <a:lumMod val="50000"/>
                </a:schemeClr>
              </a:solidFill>
            </a:rPr>
            <a:t>My house,</a:t>
          </a:r>
          <a:br>
            <a:rPr lang="en-US" sz="1800" b="1" dirty="0">
              <a:solidFill>
                <a:schemeClr val="accent4">
                  <a:lumMod val="50000"/>
                </a:schemeClr>
              </a:solidFill>
            </a:rPr>
          </a:br>
          <a:r>
            <a:rPr lang="en-US" sz="1800" b="1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dirty="0">
              <a:solidFill>
                <a:schemeClr val="accent4">
                  <a:lumMod val="50000"/>
                </a:schemeClr>
              </a:solidFill>
            </a:rPr>
            <a:t>well, </a:t>
          </a:r>
          <a:r>
            <a:rPr lang="en-US" sz="1800" b="1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dirty="0">
              <a:solidFill>
                <a:schemeClr val="accent4">
                  <a:lumMod val="50000"/>
                </a:schemeClr>
              </a:solidFill>
            </a:rPr>
            <a:t>ranch</a:t>
          </a:r>
        </a:p>
      </dgm:t>
    </dgm:pt>
    <dgm:pt modelId="{2D47E768-CE34-404D-9850-9540DE236275}" type="sibTrans" cxnId="{9146036F-BE9C-D341-A6E8-A2094672A61E}">
      <dgm:prSet/>
      <dgm:spPr/>
      <dgm:t>
        <a:bodyPr/>
        <a:lstStyle/>
        <a:p>
          <a:endParaRPr lang="en-US"/>
        </a:p>
      </dgm:t>
    </dgm:pt>
    <dgm:pt modelId="{1484BBAA-BFFB-2A4C-B377-0096C4BA1140}" type="parTrans" cxnId="{9146036F-BE9C-D341-A6E8-A2094672A61E}">
      <dgm:prSet/>
      <dgm:spPr/>
      <dgm:t>
        <a:bodyPr/>
        <a:lstStyle/>
        <a:p>
          <a:endParaRPr lang="en-US"/>
        </a:p>
      </dgm:t>
    </dgm:pt>
    <dgm:pt modelId="{C600820E-1197-C646-8A1A-E6977A17D8E2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>
              <a:solidFill>
                <a:schemeClr val="accent4">
                  <a:lumMod val="50000"/>
                </a:schemeClr>
              </a:solidFill>
            </a:rPr>
            <a:t>River Basin,</a:t>
          </a:r>
          <a:br>
            <a:rPr lang="en-US" sz="1800" b="1">
              <a:solidFill>
                <a:schemeClr val="accent4">
                  <a:lumMod val="50000"/>
                </a:schemeClr>
              </a:solidFill>
            </a:rPr>
          </a:br>
          <a:r>
            <a:rPr lang="en-US" sz="1800" b="1">
              <a:solidFill>
                <a:schemeClr val="accent4">
                  <a:lumMod val="50000"/>
                </a:schemeClr>
              </a:solidFill>
            </a:rPr>
            <a:t>Aquifer</a:t>
          </a:r>
        </a:p>
      </dgm:t>
    </dgm:pt>
    <dgm:pt modelId="{7F1BBAA0-8B9E-DF4E-AAFC-43F0132B0EE2}" type="sibTrans" cxnId="{85755FF7-727C-0D43-9A62-0C85FE2F8AC0}">
      <dgm:prSet/>
      <dgm:spPr/>
      <dgm:t>
        <a:bodyPr/>
        <a:lstStyle/>
        <a:p>
          <a:endParaRPr lang="en-US"/>
        </a:p>
      </dgm:t>
    </dgm:pt>
    <dgm:pt modelId="{9E96DBC1-717E-8943-8F25-D1F93AE4DA08}" type="parTrans" cxnId="{85755FF7-727C-0D43-9A62-0C85FE2F8AC0}">
      <dgm:prSet/>
      <dgm:spPr/>
      <dgm:t>
        <a:bodyPr/>
        <a:lstStyle/>
        <a:p>
          <a:endParaRPr lang="en-US"/>
        </a:p>
      </dgm:t>
    </dgm:pt>
    <dgm:pt modelId="{BCDA5A27-DEF8-C742-B5CE-0D3AE17D482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>
              <a:solidFill>
                <a:schemeClr val="accent4">
                  <a:lumMod val="50000"/>
                </a:schemeClr>
              </a:solidFill>
            </a:rPr>
            <a:t>Landscape</a:t>
          </a:r>
        </a:p>
      </dgm:t>
    </dgm:pt>
    <dgm:pt modelId="{9A2F1C8E-F6CB-F649-AFC1-179C5C687FA3}" type="sibTrans" cxnId="{A3B49C04-97BA-A249-9F36-6E47CE2222EB}">
      <dgm:prSet/>
      <dgm:spPr/>
      <dgm:t>
        <a:bodyPr/>
        <a:lstStyle/>
        <a:p>
          <a:endParaRPr lang="en-US"/>
        </a:p>
      </dgm:t>
    </dgm:pt>
    <dgm:pt modelId="{BB90B9ED-FC72-874E-8F1A-478FAAB47560}" type="parTrans" cxnId="{A3B49C04-97BA-A249-9F36-6E47CE2222EB}">
      <dgm:prSet/>
      <dgm:spPr/>
      <dgm:t>
        <a:bodyPr/>
        <a:lstStyle/>
        <a:p>
          <a:endParaRPr lang="en-US"/>
        </a:p>
      </dgm:t>
    </dgm:pt>
    <dgm:pt modelId="{162887F5-ABE1-494F-AE8A-55332E33979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 tIns="438912" bIns="0" anchor="ctr"/>
        <a:lstStyle/>
        <a:p>
          <a:r>
            <a:rPr lang="en-US" sz="1800" b="1">
              <a:solidFill>
                <a:schemeClr val="accent4">
                  <a:lumMod val="50000"/>
                </a:schemeClr>
              </a:solidFill>
            </a:rPr>
            <a:t>World</a:t>
          </a:r>
        </a:p>
      </dgm:t>
    </dgm:pt>
    <dgm:pt modelId="{42EF3402-8A9D-7D48-8D29-1A1179EC9694}" type="sibTrans" cxnId="{9AD26A37-B6CB-2743-B3FE-A8F4E26D9518}">
      <dgm:prSet/>
      <dgm:spPr/>
      <dgm:t>
        <a:bodyPr/>
        <a:lstStyle/>
        <a:p>
          <a:endParaRPr lang="en-US"/>
        </a:p>
      </dgm:t>
    </dgm:pt>
    <dgm:pt modelId="{03D5FD19-BA66-334F-B026-4817DF3EB696}" type="parTrans" cxnId="{9AD26A37-B6CB-2743-B3FE-A8F4E26D9518}">
      <dgm:prSet/>
      <dgm:spPr/>
      <dgm:t>
        <a:bodyPr/>
        <a:lstStyle/>
        <a:p>
          <a:endParaRPr lang="en-US"/>
        </a:p>
      </dgm:t>
    </dgm:pt>
    <dgm:pt modelId="{95A7397D-DDFF-2C45-9019-91F66C93E85A}" type="pres">
      <dgm:prSet presAssocID="{E7D57B5E-FB92-EF4C-AAC2-75BAA4FB0368}" presName="Name0" presStyleCnt="0">
        <dgm:presLayoutVars>
          <dgm:dir/>
          <dgm:animLvl val="lvl"/>
          <dgm:resizeHandles val="exact"/>
        </dgm:presLayoutVars>
      </dgm:prSet>
      <dgm:spPr/>
    </dgm:pt>
    <dgm:pt modelId="{308B9B31-CF4A-3841-A255-763D4A6CB378}" type="pres">
      <dgm:prSet presAssocID="{162887F5-ABE1-494F-AE8A-55332E33979B}" presName="Name8" presStyleCnt="0"/>
      <dgm:spPr/>
    </dgm:pt>
    <dgm:pt modelId="{B025E1C4-75F4-5047-A8D1-3B477E0079A4}" type="pres">
      <dgm:prSet presAssocID="{162887F5-ABE1-494F-AE8A-55332E33979B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0ABB97-5A86-AF47-B8DD-036A05845F09}" type="pres">
      <dgm:prSet presAssocID="{162887F5-ABE1-494F-AE8A-55332E33979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C42016-4554-C645-BD23-BB44420C590C}" type="pres">
      <dgm:prSet presAssocID="{BCDA5A27-DEF8-C742-B5CE-0D3AE17D482B}" presName="Name8" presStyleCnt="0"/>
      <dgm:spPr/>
    </dgm:pt>
    <dgm:pt modelId="{26C60C07-4C55-8A4F-A8C9-5D12D7672D0E}" type="pres">
      <dgm:prSet presAssocID="{BCDA5A27-DEF8-C742-B5CE-0D3AE17D482B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5832CB-7FFC-5A47-845B-E44406ED78EA}" type="pres">
      <dgm:prSet presAssocID="{BCDA5A27-DEF8-C742-B5CE-0D3AE17D482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6A085B-0D72-134A-912E-90FEE8A9E682}" type="pres">
      <dgm:prSet presAssocID="{C600820E-1197-C646-8A1A-E6977A17D8E2}" presName="Name8" presStyleCnt="0"/>
      <dgm:spPr/>
    </dgm:pt>
    <dgm:pt modelId="{EDFCD4DB-265F-AD4C-B7E4-1B88A59EDD9C}" type="pres">
      <dgm:prSet presAssocID="{C600820E-1197-C646-8A1A-E6977A17D8E2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918E57-0105-E84F-984C-F2DE59EA1E24}" type="pres">
      <dgm:prSet presAssocID="{C600820E-1197-C646-8A1A-E6977A17D8E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4EEF59-A392-654D-AD5E-644C6F9D05C4}" type="pres">
      <dgm:prSet presAssocID="{86A85824-5EB3-8F4F-BABB-D5AE57D833C6}" presName="Name8" presStyleCnt="0"/>
      <dgm:spPr/>
    </dgm:pt>
    <dgm:pt modelId="{1977F90B-656B-6E41-8459-A3F06D58EDE3}" type="pres">
      <dgm:prSet presAssocID="{86A85824-5EB3-8F4F-BABB-D5AE57D833C6}" presName="level" presStyleLbl="node1" presStyleIdx="3" presStyleCnt="4" custLinFactNeighborY="597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24A0E2-54B5-3944-B220-2482EAC302C4}" type="pres">
      <dgm:prSet presAssocID="{86A85824-5EB3-8F4F-BABB-D5AE57D833C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A96D2E-15AD-8846-ACB6-3D87494AB052}" type="presOf" srcId="{BCDA5A27-DEF8-C742-B5CE-0D3AE17D482B}" destId="{26C60C07-4C55-8A4F-A8C9-5D12D7672D0E}" srcOrd="0" destOrd="0" presId="urn:microsoft.com/office/officeart/2005/8/layout/pyramid1"/>
    <dgm:cxn modelId="{B7B6590C-3CA8-1341-B608-868DDD8910CC}" type="presOf" srcId="{162887F5-ABE1-494F-AE8A-55332E33979B}" destId="{B025E1C4-75F4-5047-A8D1-3B477E0079A4}" srcOrd="0" destOrd="0" presId="urn:microsoft.com/office/officeart/2005/8/layout/pyramid1"/>
    <dgm:cxn modelId="{BE38E09F-2381-2948-A213-ABEBA072A4BD}" type="presOf" srcId="{C600820E-1197-C646-8A1A-E6977A17D8E2}" destId="{A5918E57-0105-E84F-984C-F2DE59EA1E24}" srcOrd="1" destOrd="0" presId="urn:microsoft.com/office/officeart/2005/8/layout/pyramid1"/>
    <dgm:cxn modelId="{E13F79F8-95E8-0C41-BF6A-937D0662A81D}" type="presOf" srcId="{162887F5-ABE1-494F-AE8A-55332E33979B}" destId="{100ABB97-5A86-AF47-B8DD-036A05845F09}" srcOrd="1" destOrd="0" presId="urn:microsoft.com/office/officeart/2005/8/layout/pyramid1"/>
    <dgm:cxn modelId="{4A0E6F63-58BD-B54B-BAA8-FFF38E6335C7}" type="presOf" srcId="{BCDA5A27-DEF8-C742-B5CE-0D3AE17D482B}" destId="{325832CB-7FFC-5A47-845B-E44406ED78EA}" srcOrd="1" destOrd="0" presId="urn:microsoft.com/office/officeart/2005/8/layout/pyramid1"/>
    <dgm:cxn modelId="{3EB6F388-8899-6F4C-8525-98E591F3E08E}" type="presOf" srcId="{C600820E-1197-C646-8A1A-E6977A17D8E2}" destId="{EDFCD4DB-265F-AD4C-B7E4-1B88A59EDD9C}" srcOrd="0" destOrd="0" presId="urn:microsoft.com/office/officeart/2005/8/layout/pyramid1"/>
    <dgm:cxn modelId="{0A7F16C7-08EE-6B4E-9E4D-FF60073668A8}" type="presOf" srcId="{E7D57B5E-FB92-EF4C-AAC2-75BAA4FB0368}" destId="{95A7397D-DDFF-2C45-9019-91F66C93E85A}" srcOrd="0" destOrd="0" presId="urn:microsoft.com/office/officeart/2005/8/layout/pyramid1"/>
    <dgm:cxn modelId="{F16323AE-AE75-3D41-8E87-EF3E667CC597}" type="presOf" srcId="{86A85824-5EB3-8F4F-BABB-D5AE57D833C6}" destId="{1977F90B-656B-6E41-8459-A3F06D58EDE3}" srcOrd="0" destOrd="0" presId="urn:microsoft.com/office/officeart/2005/8/layout/pyramid1"/>
    <dgm:cxn modelId="{9146036F-BE9C-D341-A6E8-A2094672A61E}" srcId="{E7D57B5E-FB92-EF4C-AAC2-75BAA4FB0368}" destId="{86A85824-5EB3-8F4F-BABB-D5AE57D833C6}" srcOrd="3" destOrd="0" parTransId="{1484BBAA-BFFB-2A4C-B377-0096C4BA1140}" sibTransId="{2D47E768-CE34-404D-9850-9540DE236275}"/>
    <dgm:cxn modelId="{EE9114AE-67C8-794F-8587-D68BA28334D8}" type="presOf" srcId="{86A85824-5EB3-8F4F-BABB-D5AE57D833C6}" destId="{6924A0E2-54B5-3944-B220-2482EAC302C4}" srcOrd="1" destOrd="0" presId="urn:microsoft.com/office/officeart/2005/8/layout/pyramid1"/>
    <dgm:cxn modelId="{85755FF7-727C-0D43-9A62-0C85FE2F8AC0}" srcId="{E7D57B5E-FB92-EF4C-AAC2-75BAA4FB0368}" destId="{C600820E-1197-C646-8A1A-E6977A17D8E2}" srcOrd="2" destOrd="0" parTransId="{9E96DBC1-717E-8943-8F25-D1F93AE4DA08}" sibTransId="{7F1BBAA0-8B9E-DF4E-AAFC-43F0132B0EE2}"/>
    <dgm:cxn modelId="{A3B49C04-97BA-A249-9F36-6E47CE2222EB}" srcId="{E7D57B5E-FB92-EF4C-AAC2-75BAA4FB0368}" destId="{BCDA5A27-DEF8-C742-B5CE-0D3AE17D482B}" srcOrd="1" destOrd="0" parTransId="{BB90B9ED-FC72-874E-8F1A-478FAAB47560}" sibTransId="{9A2F1C8E-F6CB-F649-AFC1-179C5C687FA3}"/>
    <dgm:cxn modelId="{9AD26A37-B6CB-2743-B3FE-A8F4E26D9518}" srcId="{E7D57B5E-FB92-EF4C-AAC2-75BAA4FB0368}" destId="{162887F5-ABE1-494F-AE8A-55332E33979B}" srcOrd="0" destOrd="0" parTransId="{03D5FD19-BA66-334F-B026-4817DF3EB696}" sibTransId="{42EF3402-8A9D-7D48-8D29-1A1179EC9694}"/>
    <dgm:cxn modelId="{84F2E0F7-E273-9641-9517-74CA0063C2C6}" type="presParOf" srcId="{95A7397D-DDFF-2C45-9019-91F66C93E85A}" destId="{308B9B31-CF4A-3841-A255-763D4A6CB378}" srcOrd="0" destOrd="0" presId="urn:microsoft.com/office/officeart/2005/8/layout/pyramid1"/>
    <dgm:cxn modelId="{326219B6-6E41-4A42-A37E-5A08AF379747}" type="presParOf" srcId="{308B9B31-CF4A-3841-A255-763D4A6CB378}" destId="{B025E1C4-75F4-5047-A8D1-3B477E0079A4}" srcOrd="0" destOrd="0" presId="urn:microsoft.com/office/officeart/2005/8/layout/pyramid1"/>
    <dgm:cxn modelId="{464263E5-65F3-244B-A69B-2980AB621C6F}" type="presParOf" srcId="{308B9B31-CF4A-3841-A255-763D4A6CB378}" destId="{100ABB97-5A86-AF47-B8DD-036A05845F09}" srcOrd="1" destOrd="0" presId="urn:microsoft.com/office/officeart/2005/8/layout/pyramid1"/>
    <dgm:cxn modelId="{BC2512C0-2C8E-6144-9337-43753A17A5ED}" type="presParOf" srcId="{95A7397D-DDFF-2C45-9019-91F66C93E85A}" destId="{B3C42016-4554-C645-BD23-BB44420C590C}" srcOrd="1" destOrd="0" presId="urn:microsoft.com/office/officeart/2005/8/layout/pyramid1"/>
    <dgm:cxn modelId="{B5811D8F-8B40-FB4C-8845-094FB81E4E96}" type="presParOf" srcId="{B3C42016-4554-C645-BD23-BB44420C590C}" destId="{26C60C07-4C55-8A4F-A8C9-5D12D7672D0E}" srcOrd="0" destOrd="0" presId="urn:microsoft.com/office/officeart/2005/8/layout/pyramid1"/>
    <dgm:cxn modelId="{AC6FDFE7-BAB4-034F-BAEF-658A602C7D62}" type="presParOf" srcId="{B3C42016-4554-C645-BD23-BB44420C590C}" destId="{325832CB-7FFC-5A47-845B-E44406ED78EA}" srcOrd="1" destOrd="0" presId="urn:microsoft.com/office/officeart/2005/8/layout/pyramid1"/>
    <dgm:cxn modelId="{63C63104-FD01-1F4A-A298-C9691502828D}" type="presParOf" srcId="{95A7397D-DDFF-2C45-9019-91F66C93E85A}" destId="{676A085B-0D72-134A-912E-90FEE8A9E682}" srcOrd="2" destOrd="0" presId="urn:microsoft.com/office/officeart/2005/8/layout/pyramid1"/>
    <dgm:cxn modelId="{4375C6A1-ABEC-EB42-874A-046D6EAB8D23}" type="presParOf" srcId="{676A085B-0D72-134A-912E-90FEE8A9E682}" destId="{EDFCD4DB-265F-AD4C-B7E4-1B88A59EDD9C}" srcOrd="0" destOrd="0" presId="urn:microsoft.com/office/officeart/2005/8/layout/pyramid1"/>
    <dgm:cxn modelId="{5D13EC0F-A605-B340-BA7D-1A9AAD9D365D}" type="presParOf" srcId="{676A085B-0D72-134A-912E-90FEE8A9E682}" destId="{A5918E57-0105-E84F-984C-F2DE59EA1E24}" srcOrd="1" destOrd="0" presId="urn:microsoft.com/office/officeart/2005/8/layout/pyramid1"/>
    <dgm:cxn modelId="{0B210623-86EA-EA43-96A8-3669E7B8F8CB}" type="presParOf" srcId="{95A7397D-DDFF-2C45-9019-91F66C93E85A}" destId="{704EEF59-A392-654D-AD5E-644C6F9D05C4}" srcOrd="3" destOrd="0" presId="urn:microsoft.com/office/officeart/2005/8/layout/pyramid1"/>
    <dgm:cxn modelId="{4F2E9D93-F1C7-5E46-BF7C-E85C825A5C4C}" type="presParOf" srcId="{704EEF59-A392-654D-AD5E-644C6F9D05C4}" destId="{1977F90B-656B-6E41-8459-A3F06D58EDE3}" srcOrd="0" destOrd="0" presId="urn:microsoft.com/office/officeart/2005/8/layout/pyramid1"/>
    <dgm:cxn modelId="{FB8261B7-EA13-E84B-8C4F-18E4670FCF3C}" type="presParOf" srcId="{704EEF59-A392-654D-AD5E-644C6F9D05C4}" destId="{6924A0E2-54B5-3944-B220-2482EAC302C4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25E1C4-75F4-5047-A8D1-3B477E0079A4}">
      <dsp:nvSpPr>
        <dsp:cNvPr id="0" name=""/>
        <dsp:cNvSpPr/>
      </dsp:nvSpPr>
      <dsp:spPr>
        <a:xfrm>
          <a:off x="1718928" y="0"/>
          <a:ext cx="1145951" cy="1054957"/>
        </a:xfrm>
        <a:prstGeom prst="trapezoid">
          <a:avLst>
            <a:gd name="adj" fmla="val 54313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438912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>
              <a:solidFill>
                <a:schemeClr val="accent4">
                  <a:lumMod val="50000"/>
                </a:schemeClr>
              </a:solidFill>
            </a:rPr>
            <a:t>World</a:t>
          </a:r>
        </a:p>
      </dsp:txBody>
      <dsp:txXfrm>
        <a:off x="1718928" y="0"/>
        <a:ext cx="1145951" cy="1054957"/>
      </dsp:txXfrm>
    </dsp:sp>
    <dsp:sp modelId="{26C60C07-4C55-8A4F-A8C9-5D12D7672D0E}">
      <dsp:nvSpPr>
        <dsp:cNvPr id="0" name=""/>
        <dsp:cNvSpPr/>
      </dsp:nvSpPr>
      <dsp:spPr>
        <a:xfrm>
          <a:off x="1145952" y="1054957"/>
          <a:ext cx="2291903" cy="1054957"/>
        </a:xfrm>
        <a:prstGeom prst="trapezoid">
          <a:avLst>
            <a:gd name="adj" fmla="val 54313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>
              <a:solidFill>
                <a:schemeClr val="accent4">
                  <a:lumMod val="50000"/>
                </a:schemeClr>
              </a:solidFill>
            </a:rPr>
            <a:t>Landscape</a:t>
          </a:r>
        </a:p>
      </dsp:txBody>
      <dsp:txXfrm>
        <a:off x="1547035" y="1054957"/>
        <a:ext cx="1489737" cy="1054957"/>
      </dsp:txXfrm>
    </dsp:sp>
    <dsp:sp modelId="{EDFCD4DB-265F-AD4C-B7E4-1B88A59EDD9C}">
      <dsp:nvSpPr>
        <dsp:cNvPr id="0" name=""/>
        <dsp:cNvSpPr/>
      </dsp:nvSpPr>
      <dsp:spPr>
        <a:xfrm>
          <a:off x="572976" y="2109915"/>
          <a:ext cx="3437856" cy="1054957"/>
        </a:xfrm>
        <a:prstGeom prst="trapezoid">
          <a:avLst>
            <a:gd name="adj" fmla="val 54313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>
              <a:solidFill>
                <a:schemeClr val="accent4">
                  <a:lumMod val="50000"/>
                </a:schemeClr>
              </a:solidFill>
            </a:rPr>
            <a:t>River Basin,</a:t>
          </a:r>
          <a:br>
            <a:rPr lang="en-US" sz="1800" b="1" kern="1200">
              <a:solidFill>
                <a:schemeClr val="accent4">
                  <a:lumMod val="50000"/>
                </a:schemeClr>
              </a:solidFill>
            </a:rPr>
          </a:br>
          <a:r>
            <a:rPr lang="en-US" sz="1800" b="1" kern="1200">
              <a:solidFill>
                <a:schemeClr val="accent4">
                  <a:lumMod val="50000"/>
                </a:schemeClr>
              </a:solidFill>
            </a:rPr>
            <a:t>Aquifer</a:t>
          </a:r>
        </a:p>
      </dsp:txBody>
      <dsp:txXfrm>
        <a:off x="1174600" y="2109915"/>
        <a:ext cx="2234606" cy="1054957"/>
      </dsp:txXfrm>
    </dsp:sp>
    <dsp:sp modelId="{1977F90B-656B-6E41-8459-A3F06D58EDE3}">
      <dsp:nvSpPr>
        <dsp:cNvPr id="0" name=""/>
        <dsp:cNvSpPr/>
      </dsp:nvSpPr>
      <dsp:spPr>
        <a:xfrm>
          <a:off x="0" y="3164873"/>
          <a:ext cx="4583807" cy="1054957"/>
        </a:xfrm>
        <a:prstGeom prst="trapezoid">
          <a:avLst>
            <a:gd name="adj" fmla="val 54313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accent4">
                  <a:lumMod val="50000"/>
                </a:schemeClr>
              </a:solidFill>
            </a:rPr>
            <a:t>My house,</a:t>
          </a:r>
          <a:br>
            <a:rPr lang="en-US" sz="1800" b="1" kern="1200" dirty="0">
              <a:solidFill>
                <a:schemeClr val="accent4">
                  <a:lumMod val="50000"/>
                </a:schemeClr>
              </a:solidFill>
            </a:rPr>
          </a:br>
          <a:r>
            <a:rPr lang="en-US" sz="1800" b="1" kern="1200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kern="1200" dirty="0">
              <a:solidFill>
                <a:schemeClr val="accent4">
                  <a:lumMod val="50000"/>
                </a:schemeClr>
              </a:solidFill>
            </a:rPr>
            <a:t>well, </a:t>
          </a:r>
          <a:r>
            <a:rPr lang="en-US" sz="1800" b="1" kern="1200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kern="1200" dirty="0">
              <a:solidFill>
                <a:schemeClr val="accent4">
                  <a:lumMod val="50000"/>
                </a:schemeClr>
              </a:solidFill>
            </a:rPr>
            <a:t>ranch</a:t>
          </a:r>
        </a:p>
      </dsp:txBody>
      <dsp:txXfrm>
        <a:off x="802166" y="3164873"/>
        <a:ext cx="2979475" cy="1054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5498D241-0AB7-BC44-80E8-F0A20AF46E9E}" type="datetimeFigureOut">
              <a:rPr lang="en-US"/>
              <a:pPr/>
              <a:t>4/7/2012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3725"/>
            <a:ext cx="5598160" cy="4171950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41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05841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3E7143C0-4F23-B545-9533-520B5A87CA1E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59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19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65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75C28-2ED2-4422-8486-5C885575EC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87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FCFF-153F-4C51-AD66-38C71FB92A4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FCFF-153F-4C51-AD66-38C71FB92A4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9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9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Water as a </a:t>
            </a:r>
            <a:r>
              <a:rPr lang="en-US" b="1" dirty="0" smtClean="0">
                <a:solidFill>
                  <a:schemeClr val="tx2"/>
                </a:solidFill>
              </a:rPr>
              <a:t>physical environment </a:t>
            </a:r>
            <a:r>
              <a:rPr lang="en-US" dirty="0" smtClean="0"/>
              <a:t>– pictures of lakes, rivers, glaciers, oceans, </a:t>
            </a:r>
            <a:r>
              <a:rPr lang="en-US" dirty="0" err="1" smtClean="0"/>
              <a:t>etc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Water as a </a:t>
            </a:r>
            <a:r>
              <a:rPr lang="en-US" dirty="0" smtClean="0">
                <a:solidFill>
                  <a:schemeClr val="tx2"/>
                </a:solidFill>
              </a:rPr>
              <a:t>biological environment </a:t>
            </a:r>
            <a:r>
              <a:rPr lang="en-US" dirty="0" smtClean="0"/>
              <a:t>– pictures of vegetation, fish, </a:t>
            </a:r>
            <a:r>
              <a:rPr lang="en-US" dirty="0" err="1" smtClean="0"/>
              <a:t>etc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Water as a </a:t>
            </a:r>
            <a:r>
              <a:rPr lang="en-US" dirty="0" smtClean="0">
                <a:solidFill>
                  <a:schemeClr val="tx2"/>
                </a:solidFill>
              </a:rPr>
              <a:t>human environment </a:t>
            </a:r>
            <a:r>
              <a:rPr lang="en-US" dirty="0" smtClean="0"/>
              <a:t>– pictures of people drinking water, power plants that use water cooling, irrigation systems for </a:t>
            </a:r>
            <a:r>
              <a:rPr lang="en-US" dirty="0" err="1" smtClean="0"/>
              <a:t>food,etc</a:t>
            </a:r>
            <a:r>
              <a:rPr lang="en-US" dirty="0" smtClean="0"/>
              <a:t> </a:t>
            </a: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68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5249" indent="-29048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1922" indent="-23238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26691" indent="-23238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1459" indent="-23238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56227" indent="-2323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0996" indent="-2323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85765" indent="-2323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0534" indent="-2323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71CD6B-8189-46A2-A640-20E176CBE7F0}" type="slidenum">
              <a:rPr lang="en-US"/>
              <a:pPr eaLnBrk="1" hangingPunct="1"/>
              <a:t>5</a:t>
            </a:fld>
            <a:endParaRPr 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2384" indent="-232384"/>
            <a:r>
              <a:rPr lang="en-US" smtClean="0"/>
              <a:t>There are four basic problems to be solved in natural water systems:</a:t>
            </a:r>
          </a:p>
          <a:p>
            <a:pPr marL="232384" indent="-232384">
              <a:buFontTx/>
              <a:buAutoNum type="arabicParenBoth"/>
            </a:pPr>
            <a:r>
              <a:rPr lang="en-US" smtClean="0"/>
              <a:t>Flooding – how to characterize and mitigate floods</a:t>
            </a:r>
          </a:p>
          <a:p>
            <a:pPr marL="232384" indent="-232384">
              <a:buFontTx/>
              <a:buAutoNum type="arabicParenBoth"/>
            </a:pPr>
            <a:r>
              <a:rPr lang="en-US" smtClean="0"/>
              <a:t> Droughts – how to assess water availability and define water supply</a:t>
            </a:r>
          </a:p>
          <a:p>
            <a:pPr marL="232384" indent="-232384">
              <a:buFontTx/>
              <a:buAutoNum type="arabicParenBoth"/>
            </a:pPr>
            <a:r>
              <a:rPr lang="en-US" smtClean="0"/>
              <a:t> Dirty water – how to assess water quality assessment and calculate Total Maximum Daily Load estimates</a:t>
            </a:r>
          </a:p>
          <a:p>
            <a:pPr marL="232384" indent="-232384">
              <a:buFontTx/>
              <a:buAutoNum type="arabicParenBoth"/>
            </a:pPr>
            <a:r>
              <a:rPr lang="en-US" smtClean="0"/>
              <a:t> Environmental Issues – how to ensure that there is enough water quantity and quality to support aquatic life?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E83628-EFEA-4E2D-B692-9EBA7AE0EB79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559662" indent="-3809489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47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29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43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590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63D7D6E-F54B-6445-9B4F-BFE9DE19D05D}" type="slidenum">
              <a:rPr lang="en-US" sz="1200">
                <a:solidFill>
                  <a:prstClr val="black"/>
                </a:solidFill>
              </a:rPr>
              <a:pPr/>
              <a:t>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31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B305D-0242-463B-AD70-6269FDC838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24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2376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947672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399" y="722376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399" y="722376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3724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6179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72237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947672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0" r:id="rId1"/>
    <p:sldLayoutId id="2147485551" r:id="rId2"/>
    <p:sldLayoutId id="2147485586" r:id="rId3"/>
    <p:sldLayoutId id="2147485553" r:id="rId4"/>
    <p:sldLayoutId id="2147485554" r:id="rId5"/>
    <p:sldLayoutId id="2147485555" r:id="rId6"/>
    <p:sldLayoutId id="2147485587" r:id="rId7"/>
    <p:sldLayoutId id="2147485556" r:id="rId8"/>
    <p:sldLayoutId id="2147485588" r:id="rId9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microsoft.com/office/2007/relationships/hdphoto" Target="../media/hdphoto1.wdp"/><Relationship Id="rId7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63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2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file:///\\localhost\upload.wikimedia.org\wikipedia\commons\9\94\Water_cycle.png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473150_worldmap.png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36" y="0"/>
            <a:ext cx="9148073" cy="4507948"/>
          </a:xfrm>
          <a:prstGeom prst="rect">
            <a:avLst/>
          </a:prstGeom>
        </p:spPr>
      </p:pic>
      <p:pic>
        <p:nvPicPr>
          <p:cNvPr id="6" name="Picture 5" descr="Fotolia_28418327_150dpi.jpg"/>
          <p:cNvPicPr>
            <a:picLocks noChangeAspect="1"/>
          </p:cNvPicPr>
          <p:nvPr/>
        </p:nvPicPr>
        <p:blipFill rotWithShape="1">
          <a:blip r:embed="rId5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9" b="3428"/>
          <a:stretch/>
        </p:blipFill>
        <p:spPr>
          <a:xfrm>
            <a:off x="0" y="0"/>
            <a:ext cx="9144000" cy="5264727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371600" y="1828800"/>
            <a:ext cx="6858000" cy="1271016"/>
          </a:xfrm>
          <a:prstGeom prst="rect">
            <a:avLst/>
          </a:prstGeom>
        </p:spPr>
        <p:txBody>
          <a:bodyPr anchor="t"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sz="4000" dirty="0" smtClean="0"/>
              <a:t>World Water </a:t>
            </a:r>
            <a:r>
              <a:rPr lang="en-US" sz="4000" b="0" dirty="0" smtClean="0"/>
              <a:t>Online</a:t>
            </a:r>
            <a:endParaRPr lang="en-US" sz="4000" b="0" dirty="0"/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371600" y="3246120"/>
            <a:ext cx="6400800" cy="758952"/>
          </a:xfrm>
          <a:prstGeom prst="rect">
            <a:avLst/>
          </a:prstGeom>
        </p:spPr>
        <p:txBody>
          <a:bodyPr>
            <a:no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 smtClean="0"/>
              <a:t>David R. Maidment</a:t>
            </a:r>
          </a:p>
          <a:p>
            <a:pPr marL="0" indent="0">
              <a:buNone/>
            </a:pPr>
            <a:r>
              <a:rPr lang="en-US" sz="1600" dirty="0" smtClean="0"/>
              <a:t>Center for Research in Water Resources </a:t>
            </a:r>
            <a:br>
              <a:rPr lang="en-US" sz="1600" dirty="0" smtClean="0"/>
            </a:br>
            <a:r>
              <a:rPr lang="en-US" sz="1600" dirty="0" smtClean="0"/>
              <a:t>University of Texas at Austin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6328" y="4525820"/>
            <a:ext cx="1593272" cy="159327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819" y="4299764"/>
            <a:ext cx="2593388" cy="73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esri-10GlobeLogo_sRGBRev_no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86" y="5359304"/>
            <a:ext cx="1771356" cy="791575"/>
          </a:xfrm>
          <a:prstGeom prst="rect">
            <a:avLst/>
          </a:prstGeom>
        </p:spPr>
      </p:pic>
      <p:pic>
        <p:nvPicPr>
          <p:cNvPr id="8" name="Picture 7" descr="Kisters Logo_wht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986" y="5586574"/>
            <a:ext cx="1746289" cy="33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913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WaterML</a:t>
            </a:r>
            <a:endParaRPr lang="en-US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773870"/>
            <a:ext cx="4374773" cy="2687044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 algn="ctr" rotWithShape="0">
              <a:schemeClr val="accent4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385" y="4765964"/>
            <a:ext cx="6415952" cy="1302327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 algn="ctr" rotWithShape="0">
              <a:schemeClr val="accent4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517229" y="2682736"/>
            <a:ext cx="3109880" cy="17361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rgbClr val="662506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7AC2"/>
                </a:solidFill>
                <a:cs typeface="Avenir LT Std 85 Heavy"/>
              </a:rPr>
              <a:t>WaterML2</a:t>
            </a:r>
            <a:r>
              <a:rPr lang="en-US" sz="1800" dirty="0" smtClean="0">
                <a:solidFill>
                  <a:srgbClr val="000000"/>
                </a:solidFill>
              </a:rPr>
              <a:t>— emerging international standard for water data transmission (OGC and WMO)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207071"/>
            <a:ext cx="5130873" cy="38836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/>
            <a:r>
              <a:rPr lang="en-US" sz="2200" b="1" dirty="0">
                <a:solidFill>
                  <a:srgbClr val="007AC2"/>
                </a:solidFill>
                <a:latin typeface="+mj-lt"/>
                <a:ea typeface="+mj-ea"/>
                <a:cs typeface="Avenir LT Std 85 Heavy"/>
              </a:rPr>
              <a:t>Water time series data on the internet</a:t>
            </a:r>
            <a:endParaRPr lang="en-US" sz="2200" b="1" dirty="0" smtClean="0"/>
          </a:p>
        </p:txBody>
      </p:sp>
    </p:spTree>
    <p:extLst>
      <p:ext uri="{BB962C8B-B14F-4D97-AF65-F5344CB8AC3E}">
        <p14:creationId xmlns:p14="http://schemas.microsoft.com/office/powerpoint/2010/main" val="14883136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  <p:sp>
        <p:nvSpPr>
          <p:cNvPr id="128" name="Rectangle 127"/>
          <p:cNvSpPr/>
          <p:nvPr/>
        </p:nvSpPr>
        <p:spPr bwMode="auto">
          <a:xfrm flipH="1" flipV="1">
            <a:off x="0" y="1313521"/>
            <a:ext cx="9144000" cy="5544478"/>
          </a:xfrm>
          <a:prstGeom prst="rect">
            <a:avLst/>
          </a:prstGeom>
          <a:gradFill flip="none" rotWithShape="1">
            <a:gsLst>
              <a:gs pos="0">
                <a:srgbClr val="5AC3FA">
                  <a:alpha val="0"/>
                </a:srgbClr>
              </a:gs>
              <a:gs pos="55000">
                <a:schemeClr val="accent4">
                  <a:alpha val="50000"/>
                </a:schemeClr>
              </a:gs>
              <a:gs pos="100000">
                <a:srgbClr val="00B9F2">
                  <a:alpha val="3500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27" name="Picture 126" descr="23102_cloud_bg.png"/>
          <p:cNvPicPr>
            <a:picLocks noChangeAspect="1"/>
          </p:cNvPicPr>
          <p:nvPr/>
        </p:nvPicPr>
        <p:blipFill rotWithShape="1">
          <a:blip r:embed="rId4" cstate="print"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0901" y="123265"/>
            <a:ext cx="7473100" cy="43812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Geospatial </a:t>
            </a:r>
            <a:r>
              <a:rPr lang="en-US" sz="2800" dirty="0" smtClean="0"/>
              <a:t>Technology Is </a:t>
            </a:r>
            <a:br>
              <a:rPr lang="en-US" sz="2800" dirty="0" smtClean="0"/>
            </a:br>
            <a:r>
              <a:rPr lang="en-US" sz="2800" dirty="0" smtClean="0"/>
              <a:t>Improving </a:t>
            </a:r>
            <a:r>
              <a:rPr lang="en-US" sz="2800" dirty="0"/>
              <a:t>O</a:t>
            </a:r>
            <a:r>
              <a:rPr lang="en-US" sz="2800" dirty="0" smtClean="0"/>
              <a:t>ur World</a:t>
            </a:r>
            <a:endParaRPr lang="en-US" sz="2800" dirty="0"/>
          </a:p>
        </p:txBody>
      </p:sp>
      <p:cxnSp>
        <p:nvCxnSpPr>
          <p:cNvPr id="10" name="Straight Connector 9"/>
          <p:cNvCxnSpPr/>
          <p:nvPr/>
        </p:nvCxnSpPr>
        <p:spPr bwMode="ltGray">
          <a:xfrm flipH="1">
            <a:off x="900114" y="5627929"/>
            <a:ext cx="2789246" cy="0"/>
          </a:xfrm>
          <a:prstGeom prst="line">
            <a:avLst/>
          </a:prstGeom>
          <a:gradFill rotWithShape="0">
            <a:gsLst>
              <a:gs pos="0">
                <a:srgbClr val="014687"/>
              </a:gs>
              <a:gs pos="100000">
                <a:srgbClr val="3393C2"/>
              </a:gs>
            </a:gsLst>
            <a:lin ang="2700000" scaled="1"/>
          </a:gradFill>
          <a:ln w="12700" cap="flat" cmpd="sng" algn="ctr">
            <a:gradFill flip="none" rotWithShape="1">
              <a:gsLst>
                <a:gs pos="16000">
                  <a:schemeClr val="accent3"/>
                </a:gs>
                <a:gs pos="0">
                  <a:srgbClr val="FFFFFF">
                    <a:alpha val="0"/>
                  </a:srgbClr>
                </a:gs>
                <a:gs pos="100000">
                  <a:srgbClr val="5AC3FA">
                    <a:alpha val="0"/>
                  </a:srgbClr>
                </a:gs>
                <a:gs pos="75000">
                  <a:schemeClr val="accent3"/>
                </a:gs>
              </a:gsLst>
              <a:lin ang="108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ltGray">
          <a:xfrm flipH="1">
            <a:off x="900115" y="4607402"/>
            <a:ext cx="4072723" cy="0"/>
          </a:xfrm>
          <a:prstGeom prst="line">
            <a:avLst/>
          </a:prstGeom>
          <a:gradFill rotWithShape="0">
            <a:gsLst>
              <a:gs pos="0">
                <a:srgbClr val="014687"/>
              </a:gs>
              <a:gs pos="100000">
                <a:srgbClr val="3393C2"/>
              </a:gs>
            </a:gsLst>
            <a:lin ang="2700000" scaled="1"/>
          </a:gradFill>
          <a:ln w="12700" cap="flat" cmpd="sng" algn="ctr">
            <a:gradFill flip="none" rotWithShape="1">
              <a:gsLst>
                <a:gs pos="16000">
                  <a:schemeClr val="accent3"/>
                </a:gs>
                <a:gs pos="0">
                  <a:srgbClr val="FFFFFF">
                    <a:alpha val="0"/>
                  </a:srgbClr>
                </a:gs>
                <a:gs pos="100000">
                  <a:srgbClr val="5AC3FA">
                    <a:alpha val="0"/>
                  </a:srgbClr>
                </a:gs>
                <a:gs pos="75000">
                  <a:schemeClr val="accent3"/>
                </a:gs>
              </a:gsLst>
              <a:lin ang="108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ltGray">
          <a:xfrm flipH="1">
            <a:off x="900113" y="3586877"/>
            <a:ext cx="5200266" cy="0"/>
          </a:xfrm>
          <a:prstGeom prst="line">
            <a:avLst/>
          </a:prstGeom>
          <a:gradFill rotWithShape="0">
            <a:gsLst>
              <a:gs pos="0">
                <a:srgbClr val="014687"/>
              </a:gs>
              <a:gs pos="100000">
                <a:srgbClr val="3393C2"/>
              </a:gs>
            </a:gsLst>
            <a:lin ang="2700000" scaled="1"/>
          </a:gradFill>
          <a:ln w="12700" cap="flat" cmpd="sng" algn="ctr">
            <a:gradFill flip="none" rotWithShape="1">
              <a:gsLst>
                <a:gs pos="16000">
                  <a:schemeClr val="accent3"/>
                </a:gs>
                <a:gs pos="0">
                  <a:srgbClr val="FFFFFF">
                    <a:alpha val="0"/>
                  </a:srgbClr>
                </a:gs>
                <a:gs pos="100000">
                  <a:srgbClr val="5AC3FA">
                    <a:alpha val="0"/>
                  </a:srgbClr>
                </a:gs>
                <a:gs pos="75000">
                  <a:schemeClr val="accent3"/>
                </a:gs>
              </a:gsLst>
              <a:lin ang="108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ltGray">
          <a:xfrm flipH="1">
            <a:off x="900114" y="2566352"/>
            <a:ext cx="5692071" cy="0"/>
          </a:xfrm>
          <a:prstGeom prst="line">
            <a:avLst/>
          </a:prstGeom>
          <a:gradFill rotWithShape="0">
            <a:gsLst>
              <a:gs pos="0">
                <a:srgbClr val="014687"/>
              </a:gs>
              <a:gs pos="100000">
                <a:srgbClr val="3393C2"/>
              </a:gs>
            </a:gsLst>
            <a:lin ang="2700000" scaled="1"/>
          </a:gradFill>
          <a:ln w="12700" cap="flat" cmpd="sng" algn="ctr">
            <a:gradFill flip="none" rotWithShape="1">
              <a:gsLst>
                <a:gs pos="16000">
                  <a:schemeClr val="accent3"/>
                </a:gs>
                <a:gs pos="0">
                  <a:srgbClr val="FFFFFF">
                    <a:alpha val="0"/>
                  </a:srgbClr>
                </a:gs>
                <a:gs pos="100000">
                  <a:srgbClr val="5AC3FA">
                    <a:alpha val="0"/>
                  </a:srgbClr>
                </a:gs>
                <a:gs pos="75000">
                  <a:schemeClr val="accent3"/>
                </a:gs>
              </a:gsLst>
              <a:lin ang="108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ight Arrow 13"/>
          <p:cNvSpPr/>
          <p:nvPr/>
        </p:nvSpPr>
        <p:spPr bwMode="auto">
          <a:xfrm rot="16200000">
            <a:off x="-863186" y="3898969"/>
            <a:ext cx="4105044" cy="235268"/>
          </a:xfrm>
          <a:prstGeom prst="rightArrow">
            <a:avLst>
              <a:gd name="adj1" fmla="val 36541"/>
              <a:gd name="adj2" fmla="val 67945"/>
            </a:avLst>
          </a:prstGeom>
          <a:gradFill flip="none" rotWithShape="1">
            <a:gsLst>
              <a:gs pos="100000">
                <a:schemeClr val="accent2"/>
              </a:gs>
              <a:gs pos="10000">
                <a:schemeClr val="accent2">
                  <a:alpha val="0"/>
                </a:schemeClr>
              </a:gs>
            </a:gsLst>
            <a:lin ang="0" scaled="1"/>
            <a:tileRect/>
          </a:gradFill>
          <a:ln w="19050" cap="flat" cmpd="sng" algn="ctr">
            <a:gradFill flip="none" rotWithShape="1">
              <a:gsLst>
                <a:gs pos="100000">
                  <a:schemeClr val="accent3"/>
                </a:gs>
                <a:gs pos="7000">
                  <a:schemeClr val="accent3">
                    <a:alpha val="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dist="25400" dir="6840000">
              <a:srgbClr val="000000">
                <a:alpha val="20000"/>
              </a:srgbClr>
            </a:outerShdw>
          </a:effectLst>
        </p:spPr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1446"/>
              </a:solidFill>
              <a:ea typeface="ＭＳ Ｐゴシック" pitchFamily="16" charset="-128"/>
            </a:endParaRPr>
          </a:p>
        </p:txBody>
      </p:sp>
      <p:sp>
        <p:nvSpPr>
          <p:cNvPr id="15" name="Freeform 14"/>
          <p:cNvSpPr/>
          <p:nvPr/>
        </p:nvSpPr>
        <p:spPr>
          <a:xfrm rot="19632813" flipH="1">
            <a:off x="1807943" y="3663384"/>
            <a:ext cx="5388122" cy="1528267"/>
          </a:xfrm>
          <a:custGeom>
            <a:avLst/>
            <a:gdLst>
              <a:gd name="connsiteX0" fmla="*/ 305315 w 1750346"/>
              <a:gd name="connsiteY0" fmla="*/ 534434 h 1068532"/>
              <a:gd name="connsiteX1" fmla="*/ 1652319 w 1750346"/>
              <a:gd name="connsiteY1" fmla="*/ 8483 h 1068532"/>
              <a:gd name="connsiteX2" fmla="*/ 1472718 w 1750346"/>
              <a:gd name="connsiteY2" fmla="*/ 983416 h 1068532"/>
              <a:gd name="connsiteX3" fmla="*/ 87229 w 1750346"/>
              <a:gd name="connsiteY3" fmla="*/ 970588 h 1068532"/>
              <a:gd name="connsiteX4" fmla="*/ 305315 w 1750346"/>
              <a:gd name="connsiteY4" fmla="*/ 534434 h 1068532"/>
              <a:gd name="connsiteX0" fmla="*/ 248804 w 1790279"/>
              <a:gd name="connsiteY0" fmla="*/ 546642 h 1068510"/>
              <a:gd name="connsiteX1" fmla="*/ 1685608 w 1790279"/>
              <a:gd name="connsiteY1" fmla="*/ 7863 h 1068510"/>
              <a:gd name="connsiteX2" fmla="*/ 1506007 w 1790279"/>
              <a:gd name="connsiteY2" fmla="*/ 982796 h 1068510"/>
              <a:gd name="connsiteX3" fmla="*/ 120518 w 1790279"/>
              <a:gd name="connsiteY3" fmla="*/ 969968 h 1068510"/>
              <a:gd name="connsiteX4" fmla="*/ 248804 w 1790279"/>
              <a:gd name="connsiteY4" fmla="*/ 546642 h 1068510"/>
              <a:gd name="connsiteX0" fmla="*/ 490245 w 2031720"/>
              <a:gd name="connsiteY0" fmla="*/ 545779 h 1067647"/>
              <a:gd name="connsiteX1" fmla="*/ 1927049 w 2031720"/>
              <a:gd name="connsiteY1" fmla="*/ 7000 h 1067647"/>
              <a:gd name="connsiteX2" fmla="*/ 1747448 w 2031720"/>
              <a:gd name="connsiteY2" fmla="*/ 981933 h 1067647"/>
              <a:gd name="connsiteX3" fmla="*/ 361959 w 2031720"/>
              <a:gd name="connsiteY3" fmla="*/ 969105 h 1067647"/>
              <a:gd name="connsiteX4" fmla="*/ 490245 w 2031720"/>
              <a:gd name="connsiteY4" fmla="*/ 545779 h 1067647"/>
              <a:gd name="connsiteX0" fmla="*/ 582950 w 1862650"/>
              <a:gd name="connsiteY0" fmla="*/ 509005 h 1071181"/>
              <a:gd name="connsiteX1" fmla="*/ 1776010 w 1862650"/>
              <a:gd name="connsiteY1" fmla="*/ 8710 h 1071181"/>
              <a:gd name="connsiteX2" fmla="*/ 1596409 w 1862650"/>
              <a:gd name="connsiteY2" fmla="*/ 983643 h 1071181"/>
              <a:gd name="connsiteX3" fmla="*/ 210920 w 1862650"/>
              <a:gd name="connsiteY3" fmla="*/ 970815 h 1071181"/>
              <a:gd name="connsiteX4" fmla="*/ 582950 w 1862650"/>
              <a:gd name="connsiteY4" fmla="*/ 509005 h 1071181"/>
              <a:gd name="connsiteX0" fmla="*/ 454484 w 1734184"/>
              <a:gd name="connsiteY0" fmla="*/ 507644 h 1069820"/>
              <a:gd name="connsiteX1" fmla="*/ 1647544 w 1734184"/>
              <a:gd name="connsiteY1" fmla="*/ 7349 h 1069820"/>
              <a:gd name="connsiteX2" fmla="*/ 1467943 w 1734184"/>
              <a:gd name="connsiteY2" fmla="*/ 982282 h 1069820"/>
              <a:gd name="connsiteX3" fmla="*/ 82454 w 1734184"/>
              <a:gd name="connsiteY3" fmla="*/ 969454 h 1069820"/>
              <a:gd name="connsiteX4" fmla="*/ 454484 w 1734184"/>
              <a:gd name="connsiteY4" fmla="*/ 507644 h 1069820"/>
              <a:gd name="connsiteX0" fmla="*/ 400345 w 1680045"/>
              <a:gd name="connsiteY0" fmla="*/ 509806 h 1045599"/>
              <a:gd name="connsiteX1" fmla="*/ 1593405 w 1680045"/>
              <a:gd name="connsiteY1" fmla="*/ 9511 h 1045599"/>
              <a:gd name="connsiteX2" fmla="*/ 1413804 w 1680045"/>
              <a:gd name="connsiteY2" fmla="*/ 984444 h 1045599"/>
              <a:gd name="connsiteX3" fmla="*/ 53972 w 1680045"/>
              <a:gd name="connsiteY3" fmla="*/ 868991 h 1045599"/>
              <a:gd name="connsiteX4" fmla="*/ 400345 w 1680045"/>
              <a:gd name="connsiteY4" fmla="*/ 509806 h 1045599"/>
              <a:gd name="connsiteX0" fmla="*/ 402937 w 1697284"/>
              <a:gd name="connsiteY0" fmla="*/ 506509 h 961294"/>
              <a:gd name="connsiteX1" fmla="*/ 1595997 w 1697284"/>
              <a:gd name="connsiteY1" fmla="*/ 6214 h 961294"/>
              <a:gd name="connsiteX2" fmla="*/ 1454882 w 1697284"/>
              <a:gd name="connsiteY2" fmla="*/ 878522 h 961294"/>
              <a:gd name="connsiteX3" fmla="*/ 56564 w 1697284"/>
              <a:gd name="connsiteY3" fmla="*/ 865694 h 961294"/>
              <a:gd name="connsiteX4" fmla="*/ 402937 w 1697284"/>
              <a:gd name="connsiteY4" fmla="*/ 506509 h 961294"/>
              <a:gd name="connsiteX0" fmla="*/ 402937 w 1657538"/>
              <a:gd name="connsiteY0" fmla="*/ 506509 h 961294"/>
              <a:gd name="connsiteX1" fmla="*/ 1595997 w 1657538"/>
              <a:gd name="connsiteY1" fmla="*/ 6214 h 961294"/>
              <a:gd name="connsiteX2" fmla="*/ 1454882 w 1657538"/>
              <a:gd name="connsiteY2" fmla="*/ 878522 h 961294"/>
              <a:gd name="connsiteX3" fmla="*/ 56564 w 1657538"/>
              <a:gd name="connsiteY3" fmla="*/ 865694 h 961294"/>
              <a:gd name="connsiteX4" fmla="*/ 402937 w 1657538"/>
              <a:gd name="connsiteY4" fmla="*/ 506509 h 961294"/>
              <a:gd name="connsiteX0" fmla="*/ 411662 w 1705150"/>
              <a:gd name="connsiteY0" fmla="*/ 506134 h 951831"/>
              <a:gd name="connsiteX1" fmla="*/ 1604722 w 1705150"/>
              <a:gd name="connsiteY1" fmla="*/ 5839 h 951831"/>
              <a:gd name="connsiteX2" fmla="*/ 1591893 w 1705150"/>
              <a:gd name="connsiteY2" fmla="*/ 865319 h 951831"/>
              <a:gd name="connsiteX3" fmla="*/ 65289 w 1705150"/>
              <a:gd name="connsiteY3" fmla="*/ 865319 h 951831"/>
              <a:gd name="connsiteX4" fmla="*/ 411662 w 1705150"/>
              <a:gd name="connsiteY4" fmla="*/ 506134 h 951831"/>
              <a:gd name="connsiteX0" fmla="*/ 413011 w 1753316"/>
              <a:gd name="connsiteY0" fmla="*/ 582389 h 1028086"/>
              <a:gd name="connsiteX1" fmla="*/ 1670214 w 1753316"/>
              <a:gd name="connsiteY1" fmla="*/ 5126 h 1028086"/>
              <a:gd name="connsiteX2" fmla="*/ 1593242 w 1753316"/>
              <a:gd name="connsiteY2" fmla="*/ 941574 h 1028086"/>
              <a:gd name="connsiteX3" fmla="*/ 66638 w 1753316"/>
              <a:gd name="connsiteY3" fmla="*/ 941574 h 1028086"/>
              <a:gd name="connsiteX4" fmla="*/ 413011 w 1753316"/>
              <a:gd name="connsiteY4" fmla="*/ 582389 h 1028086"/>
              <a:gd name="connsiteX0" fmla="*/ 920455 w 1654799"/>
              <a:gd name="connsiteY0" fmla="*/ 594777 h 1027033"/>
              <a:gd name="connsiteX1" fmla="*/ 1613199 w 1654799"/>
              <a:gd name="connsiteY1" fmla="*/ 4686 h 1027033"/>
              <a:gd name="connsiteX2" fmla="*/ 1536227 w 1654799"/>
              <a:gd name="connsiteY2" fmla="*/ 941134 h 1027033"/>
              <a:gd name="connsiteX3" fmla="*/ 9623 w 1654799"/>
              <a:gd name="connsiteY3" fmla="*/ 941134 h 1027033"/>
              <a:gd name="connsiteX4" fmla="*/ 920455 w 1654799"/>
              <a:gd name="connsiteY4" fmla="*/ 594777 h 1027033"/>
              <a:gd name="connsiteX0" fmla="*/ 922792 w 1657136"/>
              <a:gd name="connsiteY0" fmla="*/ 595260 h 1027516"/>
              <a:gd name="connsiteX1" fmla="*/ 1615536 w 1657136"/>
              <a:gd name="connsiteY1" fmla="*/ 5169 h 1027516"/>
              <a:gd name="connsiteX2" fmla="*/ 1538564 w 1657136"/>
              <a:gd name="connsiteY2" fmla="*/ 941617 h 1027516"/>
              <a:gd name="connsiteX3" fmla="*/ 11960 w 1657136"/>
              <a:gd name="connsiteY3" fmla="*/ 941617 h 1027516"/>
              <a:gd name="connsiteX4" fmla="*/ 922792 w 1657136"/>
              <a:gd name="connsiteY4" fmla="*/ 595260 h 1027516"/>
              <a:gd name="connsiteX0" fmla="*/ 367936 w 1832217"/>
              <a:gd name="connsiteY0" fmla="*/ 669873 h 1021591"/>
              <a:gd name="connsiteX1" fmla="*/ 1740596 w 1832217"/>
              <a:gd name="connsiteY1" fmla="*/ 2813 h 1021591"/>
              <a:gd name="connsiteX2" fmla="*/ 1663624 w 1832217"/>
              <a:gd name="connsiteY2" fmla="*/ 939261 h 1021591"/>
              <a:gd name="connsiteX3" fmla="*/ 137020 w 1832217"/>
              <a:gd name="connsiteY3" fmla="*/ 939261 h 1021591"/>
              <a:gd name="connsiteX4" fmla="*/ 367936 w 1832217"/>
              <a:gd name="connsiteY4" fmla="*/ 669873 h 1021591"/>
              <a:gd name="connsiteX0" fmla="*/ 367936 w 1832217"/>
              <a:gd name="connsiteY0" fmla="*/ 669873 h 1021591"/>
              <a:gd name="connsiteX1" fmla="*/ 1740596 w 1832217"/>
              <a:gd name="connsiteY1" fmla="*/ 2813 h 1021591"/>
              <a:gd name="connsiteX2" fmla="*/ 1663624 w 1832217"/>
              <a:gd name="connsiteY2" fmla="*/ 939261 h 1021591"/>
              <a:gd name="connsiteX3" fmla="*/ 137020 w 1832217"/>
              <a:gd name="connsiteY3" fmla="*/ 939261 h 1021591"/>
              <a:gd name="connsiteX4" fmla="*/ 367936 w 1832217"/>
              <a:gd name="connsiteY4" fmla="*/ 669873 h 1021591"/>
              <a:gd name="connsiteX0" fmla="*/ 292089 w 1756370"/>
              <a:gd name="connsiteY0" fmla="*/ 669873 h 1021591"/>
              <a:gd name="connsiteX1" fmla="*/ 1664749 w 1756370"/>
              <a:gd name="connsiteY1" fmla="*/ 2813 h 1021591"/>
              <a:gd name="connsiteX2" fmla="*/ 1587777 w 1756370"/>
              <a:gd name="connsiteY2" fmla="*/ 939261 h 1021591"/>
              <a:gd name="connsiteX3" fmla="*/ 61173 w 1756370"/>
              <a:gd name="connsiteY3" fmla="*/ 939261 h 1021591"/>
              <a:gd name="connsiteX4" fmla="*/ 292089 w 1756370"/>
              <a:gd name="connsiteY4" fmla="*/ 669873 h 1021591"/>
              <a:gd name="connsiteX0" fmla="*/ 239965 w 1773124"/>
              <a:gd name="connsiteY0" fmla="*/ 669873 h 1021591"/>
              <a:gd name="connsiteX1" fmla="*/ 1676768 w 1773124"/>
              <a:gd name="connsiteY1" fmla="*/ 2813 h 1021591"/>
              <a:gd name="connsiteX2" fmla="*/ 1599796 w 1773124"/>
              <a:gd name="connsiteY2" fmla="*/ 939261 h 1021591"/>
              <a:gd name="connsiteX3" fmla="*/ 73192 w 1773124"/>
              <a:gd name="connsiteY3" fmla="*/ 939261 h 1021591"/>
              <a:gd name="connsiteX4" fmla="*/ 239965 w 1773124"/>
              <a:gd name="connsiteY4" fmla="*/ 669873 h 1021591"/>
              <a:gd name="connsiteX0" fmla="*/ 239965 w 1773124"/>
              <a:gd name="connsiteY0" fmla="*/ 669873 h 1021591"/>
              <a:gd name="connsiteX1" fmla="*/ 1676768 w 1773124"/>
              <a:gd name="connsiteY1" fmla="*/ 2813 h 1021591"/>
              <a:gd name="connsiteX2" fmla="*/ 1599796 w 1773124"/>
              <a:gd name="connsiteY2" fmla="*/ 939261 h 1021591"/>
              <a:gd name="connsiteX3" fmla="*/ 73192 w 1773124"/>
              <a:gd name="connsiteY3" fmla="*/ 939261 h 1021591"/>
              <a:gd name="connsiteX4" fmla="*/ 239965 w 1773124"/>
              <a:gd name="connsiteY4" fmla="*/ 669873 h 1021591"/>
              <a:gd name="connsiteX0" fmla="*/ 167121 w 1700280"/>
              <a:gd name="connsiteY0" fmla="*/ 669873 h 1021591"/>
              <a:gd name="connsiteX1" fmla="*/ 1603924 w 1700280"/>
              <a:gd name="connsiteY1" fmla="*/ 2813 h 1021591"/>
              <a:gd name="connsiteX2" fmla="*/ 1526952 w 1700280"/>
              <a:gd name="connsiteY2" fmla="*/ 939261 h 1021591"/>
              <a:gd name="connsiteX3" fmla="*/ 348 w 1700280"/>
              <a:gd name="connsiteY3" fmla="*/ 939261 h 1021591"/>
              <a:gd name="connsiteX4" fmla="*/ 167121 w 1700280"/>
              <a:gd name="connsiteY4" fmla="*/ 669873 h 1021591"/>
              <a:gd name="connsiteX0" fmla="*/ 167121 w 1945189"/>
              <a:gd name="connsiteY0" fmla="*/ 782925 h 1134643"/>
              <a:gd name="connsiteX1" fmla="*/ 1603924 w 1945189"/>
              <a:gd name="connsiteY1" fmla="*/ 115865 h 1134643"/>
              <a:gd name="connsiteX2" fmla="*/ 1526952 w 1945189"/>
              <a:gd name="connsiteY2" fmla="*/ 1052313 h 1134643"/>
              <a:gd name="connsiteX3" fmla="*/ 348 w 1945189"/>
              <a:gd name="connsiteY3" fmla="*/ 1052313 h 1134643"/>
              <a:gd name="connsiteX4" fmla="*/ 167121 w 1945189"/>
              <a:gd name="connsiteY4" fmla="*/ 782925 h 1134643"/>
              <a:gd name="connsiteX0" fmla="*/ 167121 w 1945189"/>
              <a:gd name="connsiteY0" fmla="*/ 782925 h 1134643"/>
              <a:gd name="connsiteX1" fmla="*/ 1603924 w 1945189"/>
              <a:gd name="connsiteY1" fmla="*/ 115865 h 1134643"/>
              <a:gd name="connsiteX2" fmla="*/ 1526952 w 1945189"/>
              <a:gd name="connsiteY2" fmla="*/ 1052313 h 1134643"/>
              <a:gd name="connsiteX3" fmla="*/ 348 w 1945189"/>
              <a:gd name="connsiteY3" fmla="*/ 1052313 h 1134643"/>
              <a:gd name="connsiteX4" fmla="*/ 167121 w 1945189"/>
              <a:gd name="connsiteY4" fmla="*/ 782925 h 1134643"/>
              <a:gd name="connsiteX0" fmla="*/ 167121 w 1603924"/>
              <a:gd name="connsiteY0" fmla="*/ 667060 h 1018778"/>
              <a:gd name="connsiteX1" fmla="*/ 1603924 w 1603924"/>
              <a:gd name="connsiteY1" fmla="*/ 0 h 1018778"/>
              <a:gd name="connsiteX2" fmla="*/ 1526952 w 1603924"/>
              <a:gd name="connsiteY2" fmla="*/ 936448 h 1018778"/>
              <a:gd name="connsiteX3" fmla="*/ 348 w 1603924"/>
              <a:gd name="connsiteY3" fmla="*/ 936448 h 1018778"/>
              <a:gd name="connsiteX4" fmla="*/ 167121 w 1603924"/>
              <a:gd name="connsiteY4" fmla="*/ 667060 h 1018778"/>
              <a:gd name="connsiteX0" fmla="*/ 167121 w 1603924"/>
              <a:gd name="connsiteY0" fmla="*/ 667060 h 1018778"/>
              <a:gd name="connsiteX1" fmla="*/ 1603924 w 1603924"/>
              <a:gd name="connsiteY1" fmla="*/ 0 h 1018778"/>
              <a:gd name="connsiteX2" fmla="*/ 1526952 w 1603924"/>
              <a:gd name="connsiteY2" fmla="*/ 936448 h 1018778"/>
              <a:gd name="connsiteX3" fmla="*/ 348 w 1603924"/>
              <a:gd name="connsiteY3" fmla="*/ 936448 h 1018778"/>
              <a:gd name="connsiteX4" fmla="*/ 167121 w 1603924"/>
              <a:gd name="connsiteY4" fmla="*/ 667060 h 1018778"/>
              <a:gd name="connsiteX0" fmla="*/ 167121 w 1603924"/>
              <a:gd name="connsiteY0" fmla="*/ 667060 h 1018778"/>
              <a:gd name="connsiteX1" fmla="*/ 1603924 w 1603924"/>
              <a:gd name="connsiteY1" fmla="*/ 0 h 1018778"/>
              <a:gd name="connsiteX2" fmla="*/ 1526952 w 1603924"/>
              <a:gd name="connsiteY2" fmla="*/ 936448 h 1018778"/>
              <a:gd name="connsiteX3" fmla="*/ 348 w 1603924"/>
              <a:gd name="connsiteY3" fmla="*/ 936448 h 1018778"/>
              <a:gd name="connsiteX4" fmla="*/ 167121 w 1603924"/>
              <a:gd name="connsiteY4" fmla="*/ 667060 h 1018778"/>
              <a:gd name="connsiteX0" fmla="*/ 167121 w 1770696"/>
              <a:gd name="connsiteY0" fmla="*/ 859481 h 1211199"/>
              <a:gd name="connsiteX1" fmla="*/ 1770696 w 1770696"/>
              <a:gd name="connsiteY1" fmla="*/ 0 h 1211199"/>
              <a:gd name="connsiteX2" fmla="*/ 1526952 w 1770696"/>
              <a:gd name="connsiteY2" fmla="*/ 1128869 h 1211199"/>
              <a:gd name="connsiteX3" fmla="*/ 348 w 1770696"/>
              <a:gd name="connsiteY3" fmla="*/ 1128869 h 1211199"/>
              <a:gd name="connsiteX4" fmla="*/ 167121 w 1770696"/>
              <a:gd name="connsiteY4" fmla="*/ 859481 h 1211199"/>
              <a:gd name="connsiteX0" fmla="*/ 167121 w 1770818"/>
              <a:gd name="connsiteY0" fmla="*/ 859481 h 1258358"/>
              <a:gd name="connsiteX1" fmla="*/ 1770696 w 1770818"/>
              <a:gd name="connsiteY1" fmla="*/ 0 h 1258358"/>
              <a:gd name="connsiteX2" fmla="*/ 1732210 w 1770818"/>
              <a:gd name="connsiteY2" fmla="*/ 1193009 h 1258358"/>
              <a:gd name="connsiteX3" fmla="*/ 348 w 1770818"/>
              <a:gd name="connsiteY3" fmla="*/ 1128869 h 1258358"/>
              <a:gd name="connsiteX4" fmla="*/ 167121 w 1770818"/>
              <a:gd name="connsiteY4" fmla="*/ 859481 h 1258358"/>
              <a:gd name="connsiteX0" fmla="*/ 167121 w 1787800"/>
              <a:gd name="connsiteY0" fmla="*/ 859481 h 1135145"/>
              <a:gd name="connsiteX1" fmla="*/ 1770696 w 1787800"/>
              <a:gd name="connsiteY1" fmla="*/ 0 h 1135145"/>
              <a:gd name="connsiteX2" fmla="*/ 1757867 w 1787800"/>
              <a:gd name="connsiteY2" fmla="*/ 808168 h 1135145"/>
              <a:gd name="connsiteX3" fmla="*/ 348 w 1787800"/>
              <a:gd name="connsiteY3" fmla="*/ 1128869 h 1135145"/>
              <a:gd name="connsiteX4" fmla="*/ 167121 w 1787800"/>
              <a:gd name="connsiteY4" fmla="*/ 859481 h 1135145"/>
              <a:gd name="connsiteX0" fmla="*/ 167121 w 1787800"/>
              <a:gd name="connsiteY0" fmla="*/ 859481 h 1144226"/>
              <a:gd name="connsiteX1" fmla="*/ 1770696 w 1787800"/>
              <a:gd name="connsiteY1" fmla="*/ 0 h 1144226"/>
              <a:gd name="connsiteX2" fmla="*/ 1757867 w 1787800"/>
              <a:gd name="connsiteY2" fmla="*/ 808168 h 1144226"/>
              <a:gd name="connsiteX3" fmla="*/ 348 w 1787800"/>
              <a:gd name="connsiteY3" fmla="*/ 1128869 h 1144226"/>
              <a:gd name="connsiteX4" fmla="*/ 167121 w 1787800"/>
              <a:gd name="connsiteY4" fmla="*/ 859481 h 1144226"/>
              <a:gd name="connsiteX0" fmla="*/ 167121 w 1787800"/>
              <a:gd name="connsiteY0" fmla="*/ 859481 h 1135009"/>
              <a:gd name="connsiteX1" fmla="*/ 1770696 w 1787800"/>
              <a:gd name="connsiteY1" fmla="*/ 0 h 1135009"/>
              <a:gd name="connsiteX2" fmla="*/ 1757867 w 1787800"/>
              <a:gd name="connsiteY2" fmla="*/ 641403 h 1135009"/>
              <a:gd name="connsiteX3" fmla="*/ 348 w 1787800"/>
              <a:gd name="connsiteY3" fmla="*/ 1128869 h 1135009"/>
              <a:gd name="connsiteX4" fmla="*/ 167121 w 1787800"/>
              <a:gd name="connsiteY4" fmla="*/ 859481 h 1135009"/>
              <a:gd name="connsiteX0" fmla="*/ 167121 w 1787800"/>
              <a:gd name="connsiteY0" fmla="*/ 859481 h 1137942"/>
              <a:gd name="connsiteX1" fmla="*/ 1770696 w 1787800"/>
              <a:gd name="connsiteY1" fmla="*/ 0 h 1137942"/>
              <a:gd name="connsiteX2" fmla="*/ 1757867 w 1787800"/>
              <a:gd name="connsiteY2" fmla="*/ 641403 h 1137942"/>
              <a:gd name="connsiteX3" fmla="*/ 348 w 1787800"/>
              <a:gd name="connsiteY3" fmla="*/ 1128869 h 1137942"/>
              <a:gd name="connsiteX4" fmla="*/ 167121 w 1787800"/>
              <a:gd name="connsiteY4" fmla="*/ 859481 h 1137942"/>
              <a:gd name="connsiteX0" fmla="*/ 179923 w 1800602"/>
              <a:gd name="connsiteY0" fmla="*/ 859481 h 1066474"/>
              <a:gd name="connsiteX1" fmla="*/ 1783498 w 1800602"/>
              <a:gd name="connsiteY1" fmla="*/ 0 h 1066474"/>
              <a:gd name="connsiteX2" fmla="*/ 1770669 w 1800602"/>
              <a:gd name="connsiteY2" fmla="*/ 641403 h 1066474"/>
              <a:gd name="connsiteX3" fmla="*/ 321 w 1800602"/>
              <a:gd name="connsiteY3" fmla="*/ 1051901 h 1066474"/>
              <a:gd name="connsiteX4" fmla="*/ 179923 w 1800602"/>
              <a:gd name="connsiteY4" fmla="*/ 859481 h 1066474"/>
              <a:gd name="connsiteX0" fmla="*/ 179923 w 1800602"/>
              <a:gd name="connsiteY0" fmla="*/ 859481 h 1061664"/>
              <a:gd name="connsiteX1" fmla="*/ 1783498 w 1800602"/>
              <a:gd name="connsiteY1" fmla="*/ 0 h 1061664"/>
              <a:gd name="connsiteX2" fmla="*/ 1770669 w 1800602"/>
              <a:gd name="connsiteY2" fmla="*/ 641403 h 1061664"/>
              <a:gd name="connsiteX3" fmla="*/ 321 w 1800602"/>
              <a:gd name="connsiteY3" fmla="*/ 1051901 h 1061664"/>
              <a:gd name="connsiteX4" fmla="*/ 179923 w 1800602"/>
              <a:gd name="connsiteY4" fmla="*/ 859481 h 1061664"/>
              <a:gd name="connsiteX0" fmla="*/ 179923 w 1800602"/>
              <a:gd name="connsiteY0" fmla="*/ 859481 h 1070759"/>
              <a:gd name="connsiteX1" fmla="*/ 1783498 w 1800602"/>
              <a:gd name="connsiteY1" fmla="*/ 0 h 1070759"/>
              <a:gd name="connsiteX2" fmla="*/ 1770669 w 1800602"/>
              <a:gd name="connsiteY2" fmla="*/ 641403 h 1070759"/>
              <a:gd name="connsiteX3" fmla="*/ 321 w 1800602"/>
              <a:gd name="connsiteY3" fmla="*/ 1051901 h 1070759"/>
              <a:gd name="connsiteX4" fmla="*/ 179923 w 1800602"/>
              <a:gd name="connsiteY4" fmla="*/ 859481 h 1070759"/>
              <a:gd name="connsiteX0" fmla="*/ 151689 w 1800666"/>
              <a:gd name="connsiteY0" fmla="*/ 904178 h 1070759"/>
              <a:gd name="connsiteX1" fmla="*/ 1783562 w 1800666"/>
              <a:gd name="connsiteY1" fmla="*/ 0 h 1070759"/>
              <a:gd name="connsiteX2" fmla="*/ 1770733 w 1800666"/>
              <a:gd name="connsiteY2" fmla="*/ 641403 h 1070759"/>
              <a:gd name="connsiteX3" fmla="*/ 385 w 1800666"/>
              <a:gd name="connsiteY3" fmla="*/ 1051901 h 1070759"/>
              <a:gd name="connsiteX4" fmla="*/ 151689 w 1800666"/>
              <a:gd name="connsiteY4" fmla="*/ 904178 h 1070759"/>
              <a:gd name="connsiteX0" fmla="*/ 299830 w 1948807"/>
              <a:gd name="connsiteY0" fmla="*/ 904178 h 1070759"/>
              <a:gd name="connsiteX1" fmla="*/ 1931703 w 1948807"/>
              <a:gd name="connsiteY1" fmla="*/ 0 h 1070759"/>
              <a:gd name="connsiteX2" fmla="*/ 1918874 w 1948807"/>
              <a:gd name="connsiteY2" fmla="*/ 641403 h 1070759"/>
              <a:gd name="connsiteX3" fmla="*/ 148526 w 1948807"/>
              <a:gd name="connsiteY3" fmla="*/ 1051901 h 1070759"/>
              <a:gd name="connsiteX4" fmla="*/ 93604 w 1948807"/>
              <a:gd name="connsiteY4" fmla="*/ 934333 h 1070759"/>
              <a:gd name="connsiteX5" fmla="*/ 299830 w 1948807"/>
              <a:gd name="connsiteY5" fmla="*/ 904178 h 1070759"/>
              <a:gd name="connsiteX0" fmla="*/ 532132 w 2181109"/>
              <a:gd name="connsiteY0" fmla="*/ 904178 h 1070850"/>
              <a:gd name="connsiteX1" fmla="*/ 2164005 w 2181109"/>
              <a:gd name="connsiteY1" fmla="*/ 0 h 1070850"/>
              <a:gd name="connsiteX2" fmla="*/ 2151176 w 2181109"/>
              <a:gd name="connsiteY2" fmla="*/ 641403 h 1070850"/>
              <a:gd name="connsiteX3" fmla="*/ 380828 w 2181109"/>
              <a:gd name="connsiteY3" fmla="*/ 1051901 h 1070850"/>
              <a:gd name="connsiteX4" fmla="*/ 3261 w 2181109"/>
              <a:gd name="connsiteY4" fmla="*/ 999695 h 1070850"/>
              <a:gd name="connsiteX5" fmla="*/ 532132 w 2181109"/>
              <a:gd name="connsiteY5" fmla="*/ 904178 h 1070850"/>
              <a:gd name="connsiteX0" fmla="*/ 532132 w 2181109"/>
              <a:gd name="connsiteY0" fmla="*/ 904178 h 1070850"/>
              <a:gd name="connsiteX1" fmla="*/ 2164005 w 2181109"/>
              <a:gd name="connsiteY1" fmla="*/ 0 h 1070850"/>
              <a:gd name="connsiteX2" fmla="*/ 2151176 w 2181109"/>
              <a:gd name="connsiteY2" fmla="*/ 641403 h 1070850"/>
              <a:gd name="connsiteX3" fmla="*/ 380828 w 2181109"/>
              <a:gd name="connsiteY3" fmla="*/ 1051901 h 1070850"/>
              <a:gd name="connsiteX4" fmla="*/ 3261 w 2181109"/>
              <a:gd name="connsiteY4" fmla="*/ 999695 h 1070850"/>
              <a:gd name="connsiteX5" fmla="*/ 532132 w 2181109"/>
              <a:gd name="connsiteY5" fmla="*/ 904178 h 1070850"/>
              <a:gd name="connsiteX0" fmla="*/ 532132 w 2181109"/>
              <a:gd name="connsiteY0" fmla="*/ 904178 h 1070850"/>
              <a:gd name="connsiteX1" fmla="*/ 2164005 w 2181109"/>
              <a:gd name="connsiteY1" fmla="*/ 0 h 1070850"/>
              <a:gd name="connsiteX2" fmla="*/ 2151176 w 2181109"/>
              <a:gd name="connsiteY2" fmla="*/ 641403 h 1070850"/>
              <a:gd name="connsiteX3" fmla="*/ 380828 w 2181109"/>
              <a:gd name="connsiteY3" fmla="*/ 1051901 h 1070850"/>
              <a:gd name="connsiteX4" fmla="*/ 3261 w 2181109"/>
              <a:gd name="connsiteY4" fmla="*/ 999695 h 1070850"/>
              <a:gd name="connsiteX5" fmla="*/ 532132 w 2181109"/>
              <a:gd name="connsiteY5" fmla="*/ 904178 h 1070850"/>
              <a:gd name="connsiteX0" fmla="*/ 555176 w 2204153"/>
              <a:gd name="connsiteY0" fmla="*/ 904178 h 1085521"/>
              <a:gd name="connsiteX1" fmla="*/ 2187049 w 2204153"/>
              <a:gd name="connsiteY1" fmla="*/ 0 h 1085521"/>
              <a:gd name="connsiteX2" fmla="*/ 2174220 w 2204153"/>
              <a:gd name="connsiteY2" fmla="*/ 641403 h 1085521"/>
              <a:gd name="connsiteX3" fmla="*/ 403872 w 2204153"/>
              <a:gd name="connsiteY3" fmla="*/ 1051901 h 1085521"/>
              <a:gd name="connsiteX4" fmla="*/ 113405 w 2204153"/>
              <a:gd name="connsiteY4" fmla="*/ 1055103 h 1085521"/>
              <a:gd name="connsiteX5" fmla="*/ 26305 w 2204153"/>
              <a:gd name="connsiteY5" fmla="*/ 999695 h 1085521"/>
              <a:gd name="connsiteX6" fmla="*/ 555176 w 2204153"/>
              <a:gd name="connsiteY6" fmla="*/ 904178 h 1085521"/>
              <a:gd name="connsiteX0" fmla="*/ 542008 w 2190985"/>
              <a:gd name="connsiteY0" fmla="*/ 904178 h 1258236"/>
              <a:gd name="connsiteX1" fmla="*/ 2173881 w 2190985"/>
              <a:gd name="connsiteY1" fmla="*/ 0 h 1258236"/>
              <a:gd name="connsiteX2" fmla="*/ 2161052 w 2190985"/>
              <a:gd name="connsiteY2" fmla="*/ 641403 h 1258236"/>
              <a:gd name="connsiteX3" fmla="*/ 390704 w 2190985"/>
              <a:gd name="connsiteY3" fmla="*/ 1051901 h 1258236"/>
              <a:gd name="connsiteX4" fmla="*/ 259498 w 2190985"/>
              <a:gd name="connsiteY4" fmla="*/ 1257863 h 1258236"/>
              <a:gd name="connsiteX5" fmla="*/ 13137 w 2190985"/>
              <a:gd name="connsiteY5" fmla="*/ 999695 h 1258236"/>
              <a:gd name="connsiteX6" fmla="*/ 542008 w 2190985"/>
              <a:gd name="connsiteY6" fmla="*/ 904178 h 1258236"/>
              <a:gd name="connsiteX0" fmla="*/ 528997 w 2177974"/>
              <a:gd name="connsiteY0" fmla="*/ 904178 h 1258236"/>
              <a:gd name="connsiteX1" fmla="*/ 2160870 w 2177974"/>
              <a:gd name="connsiteY1" fmla="*/ 0 h 1258236"/>
              <a:gd name="connsiteX2" fmla="*/ 2148041 w 2177974"/>
              <a:gd name="connsiteY2" fmla="*/ 641403 h 1258236"/>
              <a:gd name="connsiteX3" fmla="*/ 377693 w 2177974"/>
              <a:gd name="connsiteY3" fmla="*/ 1051901 h 1258236"/>
              <a:gd name="connsiteX4" fmla="*/ 246487 w 2177974"/>
              <a:gd name="connsiteY4" fmla="*/ 1257863 h 1258236"/>
              <a:gd name="connsiteX5" fmla="*/ 126 w 2177974"/>
              <a:gd name="connsiteY5" fmla="*/ 999695 h 1258236"/>
              <a:gd name="connsiteX6" fmla="*/ 455104 w 2177974"/>
              <a:gd name="connsiteY6" fmla="*/ 749432 h 1258236"/>
              <a:gd name="connsiteX7" fmla="*/ 528997 w 2177974"/>
              <a:gd name="connsiteY7" fmla="*/ 904178 h 1258236"/>
              <a:gd name="connsiteX0" fmla="*/ 528997 w 2177974"/>
              <a:gd name="connsiteY0" fmla="*/ 904178 h 1258236"/>
              <a:gd name="connsiteX1" fmla="*/ 2160870 w 2177974"/>
              <a:gd name="connsiteY1" fmla="*/ 0 h 1258236"/>
              <a:gd name="connsiteX2" fmla="*/ 2148041 w 2177974"/>
              <a:gd name="connsiteY2" fmla="*/ 641403 h 1258236"/>
              <a:gd name="connsiteX3" fmla="*/ 377693 w 2177974"/>
              <a:gd name="connsiteY3" fmla="*/ 1051901 h 1258236"/>
              <a:gd name="connsiteX4" fmla="*/ 246487 w 2177974"/>
              <a:gd name="connsiteY4" fmla="*/ 1257863 h 1258236"/>
              <a:gd name="connsiteX5" fmla="*/ 126 w 2177974"/>
              <a:gd name="connsiteY5" fmla="*/ 999695 h 1258236"/>
              <a:gd name="connsiteX6" fmla="*/ 455104 w 2177974"/>
              <a:gd name="connsiteY6" fmla="*/ 749432 h 1258236"/>
              <a:gd name="connsiteX7" fmla="*/ 528997 w 2177974"/>
              <a:gd name="connsiteY7" fmla="*/ 904178 h 1258236"/>
              <a:gd name="connsiteX0" fmla="*/ 528997 w 2177974"/>
              <a:gd name="connsiteY0" fmla="*/ 904178 h 1258236"/>
              <a:gd name="connsiteX1" fmla="*/ 2160870 w 2177974"/>
              <a:gd name="connsiteY1" fmla="*/ 0 h 1258236"/>
              <a:gd name="connsiteX2" fmla="*/ 2148041 w 2177974"/>
              <a:gd name="connsiteY2" fmla="*/ 641403 h 1258236"/>
              <a:gd name="connsiteX3" fmla="*/ 377693 w 2177974"/>
              <a:gd name="connsiteY3" fmla="*/ 1051901 h 1258236"/>
              <a:gd name="connsiteX4" fmla="*/ 246487 w 2177974"/>
              <a:gd name="connsiteY4" fmla="*/ 1257863 h 1258236"/>
              <a:gd name="connsiteX5" fmla="*/ 126 w 2177974"/>
              <a:gd name="connsiteY5" fmla="*/ 999695 h 1258236"/>
              <a:gd name="connsiteX6" fmla="*/ 455104 w 2177974"/>
              <a:gd name="connsiteY6" fmla="*/ 749432 h 1258236"/>
              <a:gd name="connsiteX7" fmla="*/ 528997 w 2177974"/>
              <a:gd name="connsiteY7" fmla="*/ 904178 h 1258236"/>
              <a:gd name="connsiteX0" fmla="*/ 528997 w 2177974"/>
              <a:gd name="connsiteY0" fmla="*/ 904178 h 1258107"/>
              <a:gd name="connsiteX1" fmla="*/ 2160870 w 2177974"/>
              <a:gd name="connsiteY1" fmla="*/ 0 h 1258107"/>
              <a:gd name="connsiteX2" fmla="*/ 2148041 w 2177974"/>
              <a:gd name="connsiteY2" fmla="*/ 641403 h 1258107"/>
              <a:gd name="connsiteX3" fmla="*/ 377693 w 2177974"/>
              <a:gd name="connsiteY3" fmla="*/ 1051901 h 1258107"/>
              <a:gd name="connsiteX4" fmla="*/ 246487 w 2177974"/>
              <a:gd name="connsiteY4" fmla="*/ 1257863 h 1258107"/>
              <a:gd name="connsiteX5" fmla="*/ 126 w 2177974"/>
              <a:gd name="connsiteY5" fmla="*/ 999695 h 1258107"/>
              <a:gd name="connsiteX6" fmla="*/ 455104 w 2177974"/>
              <a:gd name="connsiteY6" fmla="*/ 749432 h 1258107"/>
              <a:gd name="connsiteX7" fmla="*/ 528997 w 2177974"/>
              <a:gd name="connsiteY7" fmla="*/ 904178 h 1258107"/>
              <a:gd name="connsiteX0" fmla="*/ 528997 w 2177974"/>
              <a:gd name="connsiteY0" fmla="*/ 904178 h 1257863"/>
              <a:gd name="connsiteX1" fmla="*/ 2160870 w 2177974"/>
              <a:gd name="connsiteY1" fmla="*/ 0 h 1257863"/>
              <a:gd name="connsiteX2" fmla="*/ 2148041 w 2177974"/>
              <a:gd name="connsiteY2" fmla="*/ 641403 h 1257863"/>
              <a:gd name="connsiteX3" fmla="*/ 377693 w 2177974"/>
              <a:gd name="connsiteY3" fmla="*/ 1051901 h 1257863"/>
              <a:gd name="connsiteX4" fmla="*/ 246487 w 2177974"/>
              <a:gd name="connsiteY4" fmla="*/ 1257863 h 1257863"/>
              <a:gd name="connsiteX5" fmla="*/ 126 w 2177974"/>
              <a:gd name="connsiteY5" fmla="*/ 999695 h 1257863"/>
              <a:gd name="connsiteX6" fmla="*/ 455104 w 2177974"/>
              <a:gd name="connsiteY6" fmla="*/ 749432 h 1257863"/>
              <a:gd name="connsiteX7" fmla="*/ 528997 w 2177974"/>
              <a:gd name="connsiteY7" fmla="*/ 904178 h 1257863"/>
              <a:gd name="connsiteX0" fmla="*/ 528997 w 2177974"/>
              <a:gd name="connsiteY0" fmla="*/ 904178 h 1257863"/>
              <a:gd name="connsiteX1" fmla="*/ 2160870 w 2177974"/>
              <a:gd name="connsiteY1" fmla="*/ 0 h 1257863"/>
              <a:gd name="connsiteX2" fmla="*/ 2148041 w 2177974"/>
              <a:gd name="connsiteY2" fmla="*/ 641403 h 1257863"/>
              <a:gd name="connsiteX3" fmla="*/ 377693 w 2177974"/>
              <a:gd name="connsiteY3" fmla="*/ 1051901 h 1257863"/>
              <a:gd name="connsiteX4" fmla="*/ 246487 w 2177974"/>
              <a:gd name="connsiteY4" fmla="*/ 1257863 h 1257863"/>
              <a:gd name="connsiteX5" fmla="*/ 126 w 2177974"/>
              <a:gd name="connsiteY5" fmla="*/ 999695 h 1257863"/>
              <a:gd name="connsiteX6" fmla="*/ 455104 w 2177974"/>
              <a:gd name="connsiteY6" fmla="*/ 749432 h 1257863"/>
              <a:gd name="connsiteX7" fmla="*/ 528997 w 2177974"/>
              <a:gd name="connsiteY7" fmla="*/ 904178 h 1257863"/>
              <a:gd name="connsiteX0" fmla="*/ 528997 w 2177974"/>
              <a:gd name="connsiteY0" fmla="*/ 904178 h 1257863"/>
              <a:gd name="connsiteX1" fmla="*/ 2160870 w 2177974"/>
              <a:gd name="connsiteY1" fmla="*/ 0 h 1257863"/>
              <a:gd name="connsiteX2" fmla="*/ 2148041 w 2177974"/>
              <a:gd name="connsiteY2" fmla="*/ 641403 h 1257863"/>
              <a:gd name="connsiteX3" fmla="*/ 377693 w 2177974"/>
              <a:gd name="connsiteY3" fmla="*/ 1051901 h 1257863"/>
              <a:gd name="connsiteX4" fmla="*/ 246487 w 2177974"/>
              <a:gd name="connsiteY4" fmla="*/ 1257863 h 1257863"/>
              <a:gd name="connsiteX5" fmla="*/ 126 w 2177974"/>
              <a:gd name="connsiteY5" fmla="*/ 999695 h 1257863"/>
              <a:gd name="connsiteX6" fmla="*/ 455104 w 2177974"/>
              <a:gd name="connsiteY6" fmla="*/ 749432 h 1257863"/>
              <a:gd name="connsiteX7" fmla="*/ 528997 w 2177974"/>
              <a:gd name="connsiteY7" fmla="*/ 904178 h 1257863"/>
              <a:gd name="connsiteX0" fmla="*/ 528967 w 2177944"/>
              <a:gd name="connsiteY0" fmla="*/ 904178 h 1257863"/>
              <a:gd name="connsiteX1" fmla="*/ 2160840 w 2177944"/>
              <a:gd name="connsiteY1" fmla="*/ 0 h 1257863"/>
              <a:gd name="connsiteX2" fmla="*/ 2148011 w 2177944"/>
              <a:gd name="connsiteY2" fmla="*/ 641403 h 1257863"/>
              <a:gd name="connsiteX3" fmla="*/ 377663 w 2177944"/>
              <a:gd name="connsiteY3" fmla="*/ 1051901 h 1257863"/>
              <a:gd name="connsiteX4" fmla="*/ 246457 w 2177944"/>
              <a:gd name="connsiteY4" fmla="*/ 1257863 h 1257863"/>
              <a:gd name="connsiteX5" fmla="*/ 96 w 2177944"/>
              <a:gd name="connsiteY5" fmla="*/ 999695 h 1257863"/>
              <a:gd name="connsiteX6" fmla="*/ 574279 w 2177944"/>
              <a:gd name="connsiteY6" fmla="*/ 787683 h 1257863"/>
              <a:gd name="connsiteX7" fmla="*/ 528967 w 2177944"/>
              <a:gd name="connsiteY7" fmla="*/ 904178 h 1257863"/>
              <a:gd name="connsiteX0" fmla="*/ 529002 w 2177979"/>
              <a:gd name="connsiteY0" fmla="*/ 904178 h 1257863"/>
              <a:gd name="connsiteX1" fmla="*/ 2160875 w 2177979"/>
              <a:gd name="connsiteY1" fmla="*/ 0 h 1257863"/>
              <a:gd name="connsiteX2" fmla="*/ 2148046 w 2177979"/>
              <a:gd name="connsiteY2" fmla="*/ 641403 h 1257863"/>
              <a:gd name="connsiteX3" fmla="*/ 377698 w 2177979"/>
              <a:gd name="connsiteY3" fmla="*/ 1051901 h 1257863"/>
              <a:gd name="connsiteX4" fmla="*/ 246492 w 2177979"/>
              <a:gd name="connsiteY4" fmla="*/ 1257863 h 1257863"/>
              <a:gd name="connsiteX5" fmla="*/ 131 w 2177979"/>
              <a:gd name="connsiteY5" fmla="*/ 999695 h 1257863"/>
              <a:gd name="connsiteX6" fmla="*/ 574314 w 2177979"/>
              <a:gd name="connsiteY6" fmla="*/ 787683 h 1257863"/>
              <a:gd name="connsiteX7" fmla="*/ 529002 w 2177979"/>
              <a:gd name="connsiteY7" fmla="*/ 904178 h 1257863"/>
              <a:gd name="connsiteX0" fmla="*/ 529002 w 2177979"/>
              <a:gd name="connsiteY0" fmla="*/ 904178 h 1257863"/>
              <a:gd name="connsiteX1" fmla="*/ 2160875 w 2177979"/>
              <a:gd name="connsiteY1" fmla="*/ 0 h 1257863"/>
              <a:gd name="connsiteX2" fmla="*/ 2148046 w 2177979"/>
              <a:gd name="connsiteY2" fmla="*/ 641403 h 1257863"/>
              <a:gd name="connsiteX3" fmla="*/ 377698 w 2177979"/>
              <a:gd name="connsiteY3" fmla="*/ 1051901 h 1257863"/>
              <a:gd name="connsiteX4" fmla="*/ 246492 w 2177979"/>
              <a:gd name="connsiteY4" fmla="*/ 1257863 h 1257863"/>
              <a:gd name="connsiteX5" fmla="*/ 131 w 2177979"/>
              <a:gd name="connsiteY5" fmla="*/ 999695 h 1257863"/>
              <a:gd name="connsiteX6" fmla="*/ 574314 w 2177979"/>
              <a:gd name="connsiteY6" fmla="*/ 787683 h 1257863"/>
              <a:gd name="connsiteX7" fmla="*/ 529002 w 2177979"/>
              <a:gd name="connsiteY7" fmla="*/ 904178 h 1257863"/>
              <a:gd name="connsiteX0" fmla="*/ 528871 w 2177848"/>
              <a:gd name="connsiteY0" fmla="*/ 904178 h 1257863"/>
              <a:gd name="connsiteX1" fmla="*/ 2160744 w 2177848"/>
              <a:gd name="connsiteY1" fmla="*/ 0 h 1257863"/>
              <a:gd name="connsiteX2" fmla="*/ 2147915 w 2177848"/>
              <a:gd name="connsiteY2" fmla="*/ 641403 h 1257863"/>
              <a:gd name="connsiteX3" fmla="*/ 377567 w 2177848"/>
              <a:gd name="connsiteY3" fmla="*/ 1051901 h 1257863"/>
              <a:gd name="connsiteX4" fmla="*/ 246361 w 2177848"/>
              <a:gd name="connsiteY4" fmla="*/ 1257863 h 1257863"/>
              <a:gd name="connsiteX5" fmla="*/ 0 w 2177848"/>
              <a:gd name="connsiteY5" fmla="*/ 999695 h 1257863"/>
              <a:gd name="connsiteX6" fmla="*/ 574183 w 2177848"/>
              <a:gd name="connsiteY6" fmla="*/ 787683 h 1257863"/>
              <a:gd name="connsiteX7" fmla="*/ 528871 w 2177848"/>
              <a:gd name="connsiteY7" fmla="*/ 904178 h 1257863"/>
              <a:gd name="connsiteX0" fmla="*/ 435137 w 2084114"/>
              <a:gd name="connsiteY0" fmla="*/ 904178 h 1257863"/>
              <a:gd name="connsiteX1" fmla="*/ 2067010 w 2084114"/>
              <a:gd name="connsiteY1" fmla="*/ 0 h 1257863"/>
              <a:gd name="connsiteX2" fmla="*/ 2054181 w 2084114"/>
              <a:gd name="connsiteY2" fmla="*/ 641403 h 1257863"/>
              <a:gd name="connsiteX3" fmla="*/ 283833 w 2084114"/>
              <a:gd name="connsiteY3" fmla="*/ 1051901 h 1257863"/>
              <a:gd name="connsiteX4" fmla="*/ 152627 w 2084114"/>
              <a:gd name="connsiteY4" fmla="*/ 1257863 h 1257863"/>
              <a:gd name="connsiteX5" fmla="*/ 0 w 2084114"/>
              <a:gd name="connsiteY5" fmla="*/ 942447 h 1257863"/>
              <a:gd name="connsiteX6" fmla="*/ 480449 w 2084114"/>
              <a:gd name="connsiteY6" fmla="*/ 787683 h 1257863"/>
              <a:gd name="connsiteX7" fmla="*/ 435137 w 2084114"/>
              <a:gd name="connsiteY7" fmla="*/ 904178 h 1257863"/>
              <a:gd name="connsiteX0" fmla="*/ 435137 w 2084114"/>
              <a:gd name="connsiteY0" fmla="*/ 904178 h 1257863"/>
              <a:gd name="connsiteX1" fmla="*/ 2067010 w 2084114"/>
              <a:gd name="connsiteY1" fmla="*/ 0 h 1257863"/>
              <a:gd name="connsiteX2" fmla="*/ 2054181 w 2084114"/>
              <a:gd name="connsiteY2" fmla="*/ 641403 h 1257863"/>
              <a:gd name="connsiteX3" fmla="*/ 283833 w 2084114"/>
              <a:gd name="connsiteY3" fmla="*/ 1051901 h 1257863"/>
              <a:gd name="connsiteX4" fmla="*/ 152627 w 2084114"/>
              <a:gd name="connsiteY4" fmla="*/ 1257863 h 1257863"/>
              <a:gd name="connsiteX5" fmla="*/ 0 w 2084114"/>
              <a:gd name="connsiteY5" fmla="*/ 942447 h 1257863"/>
              <a:gd name="connsiteX6" fmla="*/ 480449 w 2084114"/>
              <a:gd name="connsiteY6" fmla="*/ 787683 h 1257863"/>
              <a:gd name="connsiteX7" fmla="*/ 435137 w 2084114"/>
              <a:gd name="connsiteY7" fmla="*/ 904178 h 1257863"/>
              <a:gd name="connsiteX0" fmla="*/ 435137 w 2084114"/>
              <a:gd name="connsiteY0" fmla="*/ 904178 h 1135822"/>
              <a:gd name="connsiteX1" fmla="*/ 2067010 w 2084114"/>
              <a:gd name="connsiteY1" fmla="*/ 0 h 1135822"/>
              <a:gd name="connsiteX2" fmla="*/ 2054181 w 2084114"/>
              <a:gd name="connsiteY2" fmla="*/ 641403 h 1135822"/>
              <a:gd name="connsiteX3" fmla="*/ 283833 w 2084114"/>
              <a:gd name="connsiteY3" fmla="*/ 1051901 h 1135822"/>
              <a:gd name="connsiteX4" fmla="*/ 248654 w 2084114"/>
              <a:gd name="connsiteY4" fmla="*/ 1135821 h 1135822"/>
              <a:gd name="connsiteX5" fmla="*/ 0 w 2084114"/>
              <a:gd name="connsiteY5" fmla="*/ 942447 h 1135822"/>
              <a:gd name="connsiteX6" fmla="*/ 480449 w 2084114"/>
              <a:gd name="connsiteY6" fmla="*/ 787683 h 1135822"/>
              <a:gd name="connsiteX7" fmla="*/ 435137 w 2084114"/>
              <a:gd name="connsiteY7" fmla="*/ 904178 h 1135822"/>
              <a:gd name="connsiteX0" fmla="*/ 435137 w 2084114"/>
              <a:gd name="connsiteY0" fmla="*/ 904178 h 1135822"/>
              <a:gd name="connsiteX1" fmla="*/ 2067010 w 2084114"/>
              <a:gd name="connsiteY1" fmla="*/ 0 h 1135822"/>
              <a:gd name="connsiteX2" fmla="*/ 2054181 w 2084114"/>
              <a:gd name="connsiteY2" fmla="*/ 641403 h 1135822"/>
              <a:gd name="connsiteX3" fmla="*/ 341782 w 2084114"/>
              <a:gd name="connsiteY3" fmla="*/ 1059778 h 1135822"/>
              <a:gd name="connsiteX4" fmla="*/ 248654 w 2084114"/>
              <a:gd name="connsiteY4" fmla="*/ 1135821 h 1135822"/>
              <a:gd name="connsiteX5" fmla="*/ 0 w 2084114"/>
              <a:gd name="connsiteY5" fmla="*/ 942447 h 1135822"/>
              <a:gd name="connsiteX6" fmla="*/ 480449 w 2084114"/>
              <a:gd name="connsiteY6" fmla="*/ 787683 h 1135822"/>
              <a:gd name="connsiteX7" fmla="*/ 435137 w 2084114"/>
              <a:gd name="connsiteY7" fmla="*/ 904178 h 1135822"/>
              <a:gd name="connsiteX0" fmla="*/ 400531 w 2084114"/>
              <a:gd name="connsiteY0" fmla="*/ 939721 h 1135822"/>
              <a:gd name="connsiteX1" fmla="*/ 2067010 w 2084114"/>
              <a:gd name="connsiteY1" fmla="*/ 0 h 1135822"/>
              <a:gd name="connsiteX2" fmla="*/ 2054181 w 2084114"/>
              <a:gd name="connsiteY2" fmla="*/ 641403 h 1135822"/>
              <a:gd name="connsiteX3" fmla="*/ 341782 w 2084114"/>
              <a:gd name="connsiteY3" fmla="*/ 1059778 h 1135822"/>
              <a:gd name="connsiteX4" fmla="*/ 248654 w 2084114"/>
              <a:gd name="connsiteY4" fmla="*/ 1135821 h 1135822"/>
              <a:gd name="connsiteX5" fmla="*/ 0 w 2084114"/>
              <a:gd name="connsiteY5" fmla="*/ 942447 h 1135822"/>
              <a:gd name="connsiteX6" fmla="*/ 480449 w 2084114"/>
              <a:gd name="connsiteY6" fmla="*/ 787683 h 1135822"/>
              <a:gd name="connsiteX7" fmla="*/ 400531 w 2084114"/>
              <a:gd name="connsiteY7" fmla="*/ 939721 h 1135822"/>
              <a:gd name="connsiteX0" fmla="*/ 400531 w 2084114"/>
              <a:gd name="connsiteY0" fmla="*/ 939721 h 1135822"/>
              <a:gd name="connsiteX1" fmla="*/ 2067010 w 2084114"/>
              <a:gd name="connsiteY1" fmla="*/ 0 h 1135822"/>
              <a:gd name="connsiteX2" fmla="*/ 2054181 w 2084114"/>
              <a:gd name="connsiteY2" fmla="*/ 641403 h 1135822"/>
              <a:gd name="connsiteX3" fmla="*/ 335594 w 2084114"/>
              <a:gd name="connsiteY3" fmla="*/ 1051390 h 1135822"/>
              <a:gd name="connsiteX4" fmla="*/ 248654 w 2084114"/>
              <a:gd name="connsiteY4" fmla="*/ 1135821 h 1135822"/>
              <a:gd name="connsiteX5" fmla="*/ 0 w 2084114"/>
              <a:gd name="connsiteY5" fmla="*/ 942447 h 1135822"/>
              <a:gd name="connsiteX6" fmla="*/ 480449 w 2084114"/>
              <a:gd name="connsiteY6" fmla="*/ 787683 h 1135822"/>
              <a:gd name="connsiteX7" fmla="*/ 400531 w 2084114"/>
              <a:gd name="connsiteY7" fmla="*/ 939721 h 1135822"/>
              <a:gd name="connsiteX0" fmla="*/ 400531 w 2084114"/>
              <a:gd name="connsiteY0" fmla="*/ 939721 h 1149541"/>
              <a:gd name="connsiteX1" fmla="*/ 2067010 w 2084114"/>
              <a:gd name="connsiteY1" fmla="*/ 0 h 1149541"/>
              <a:gd name="connsiteX2" fmla="*/ 2054181 w 2084114"/>
              <a:gd name="connsiteY2" fmla="*/ 641403 h 1149541"/>
              <a:gd name="connsiteX3" fmla="*/ 335594 w 2084114"/>
              <a:gd name="connsiteY3" fmla="*/ 1051390 h 1149541"/>
              <a:gd name="connsiteX4" fmla="*/ 285355 w 2084114"/>
              <a:gd name="connsiteY4" fmla="*/ 1149540 h 1149541"/>
              <a:gd name="connsiteX5" fmla="*/ 0 w 2084114"/>
              <a:gd name="connsiteY5" fmla="*/ 942447 h 1149541"/>
              <a:gd name="connsiteX6" fmla="*/ 480449 w 2084114"/>
              <a:gd name="connsiteY6" fmla="*/ 787683 h 1149541"/>
              <a:gd name="connsiteX7" fmla="*/ 400531 w 2084114"/>
              <a:gd name="connsiteY7" fmla="*/ 939721 h 1149541"/>
              <a:gd name="connsiteX0" fmla="*/ 400531 w 2084114"/>
              <a:gd name="connsiteY0" fmla="*/ 939721 h 1149541"/>
              <a:gd name="connsiteX1" fmla="*/ 2067010 w 2084114"/>
              <a:gd name="connsiteY1" fmla="*/ 0 h 1149541"/>
              <a:gd name="connsiteX2" fmla="*/ 2054181 w 2084114"/>
              <a:gd name="connsiteY2" fmla="*/ 641403 h 1149541"/>
              <a:gd name="connsiteX3" fmla="*/ 335594 w 2084114"/>
              <a:gd name="connsiteY3" fmla="*/ 1051390 h 1149541"/>
              <a:gd name="connsiteX4" fmla="*/ 285355 w 2084114"/>
              <a:gd name="connsiteY4" fmla="*/ 1149540 h 1149541"/>
              <a:gd name="connsiteX5" fmla="*/ 0 w 2084114"/>
              <a:gd name="connsiteY5" fmla="*/ 942447 h 1149541"/>
              <a:gd name="connsiteX6" fmla="*/ 480449 w 2084114"/>
              <a:gd name="connsiteY6" fmla="*/ 787683 h 1149541"/>
              <a:gd name="connsiteX7" fmla="*/ 400531 w 2084114"/>
              <a:gd name="connsiteY7" fmla="*/ 939721 h 1149541"/>
              <a:gd name="connsiteX0" fmla="*/ 400531 w 2084114"/>
              <a:gd name="connsiteY0" fmla="*/ 939721 h 1149541"/>
              <a:gd name="connsiteX1" fmla="*/ 2067010 w 2084114"/>
              <a:gd name="connsiteY1" fmla="*/ 0 h 1149541"/>
              <a:gd name="connsiteX2" fmla="*/ 2054181 w 2084114"/>
              <a:gd name="connsiteY2" fmla="*/ 641403 h 1149541"/>
              <a:gd name="connsiteX3" fmla="*/ 335594 w 2084114"/>
              <a:gd name="connsiteY3" fmla="*/ 1051390 h 1149541"/>
              <a:gd name="connsiteX4" fmla="*/ 285355 w 2084114"/>
              <a:gd name="connsiteY4" fmla="*/ 1149540 h 1149541"/>
              <a:gd name="connsiteX5" fmla="*/ 0 w 2084114"/>
              <a:gd name="connsiteY5" fmla="*/ 942447 h 1149541"/>
              <a:gd name="connsiteX6" fmla="*/ 480449 w 2084114"/>
              <a:gd name="connsiteY6" fmla="*/ 787683 h 1149541"/>
              <a:gd name="connsiteX7" fmla="*/ 400531 w 2084114"/>
              <a:gd name="connsiteY7" fmla="*/ 939721 h 1149541"/>
              <a:gd name="connsiteX0" fmla="*/ 400531 w 2084114"/>
              <a:gd name="connsiteY0" fmla="*/ 939721 h 1149541"/>
              <a:gd name="connsiteX1" fmla="*/ 2067010 w 2084114"/>
              <a:gd name="connsiteY1" fmla="*/ 0 h 1149541"/>
              <a:gd name="connsiteX2" fmla="*/ 2054181 w 2084114"/>
              <a:gd name="connsiteY2" fmla="*/ 641403 h 1149541"/>
              <a:gd name="connsiteX3" fmla="*/ 335594 w 2084114"/>
              <a:gd name="connsiteY3" fmla="*/ 1051390 h 1149541"/>
              <a:gd name="connsiteX4" fmla="*/ 285355 w 2084114"/>
              <a:gd name="connsiteY4" fmla="*/ 1149540 h 1149541"/>
              <a:gd name="connsiteX5" fmla="*/ 0 w 2084114"/>
              <a:gd name="connsiteY5" fmla="*/ 942447 h 1149541"/>
              <a:gd name="connsiteX6" fmla="*/ 455174 w 2084114"/>
              <a:gd name="connsiteY6" fmla="*/ 840031 h 1149541"/>
              <a:gd name="connsiteX7" fmla="*/ 400531 w 2084114"/>
              <a:gd name="connsiteY7" fmla="*/ 939721 h 1149541"/>
              <a:gd name="connsiteX0" fmla="*/ 400531 w 2084114"/>
              <a:gd name="connsiteY0" fmla="*/ 939721 h 1149541"/>
              <a:gd name="connsiteX1" fmla="*/ 2067010 w 2084114"/>
              <a:gd name="connsiteY1" fmla="*/ 0 h 1149541"/>
              <a:gd name="connsiteX2" fmla="*/ 2054181 w 2084114"/>
              <a:gd name="connsiteY2" fmla="*/ 641403 h 1149541"/>
              <a:gd name="connsiteX3" fmla="*/ 335594 w 2084114"/>
              <a:gd name="connsiteY3" fmla="*/ 1051390 h 1149541"/>
              <a:gd name="connsiteX4" fmla="*/ 285355 w 2084114"/>
              <a:gd name="connsiteY4" fmla="*/ 1149540 h 1149541"/>
              <a:gd name="connsiteX5" fmla="*/ 0 w 2084114"/>
              <a:gd name="connsiteY5" fmla="*/ 942447 h 1149541"/>
              <a:gd name="connsiteX6" fmla="*/ 455174 w 2084114"/>
              <a:gd name="connsiteY6" fmla="*/ 840031 h 1149541"/>
              <a:gd name="connsiteX7" fmla="*/ 400531 w 2084114"/>
              <a:gd name="connsiteY7" fmla="*/ 939721 h 1149541"/>
              <a:gd name="connsiteX0" fmla="*/ 400531 w 2084114"/>
              <a:gd name="connsiteY0" fmla="*/ 939721 h 1149541"/>
              <a:gd name="connsiteX1" fmla="*/ 2067010 w 2084114"/>
              <a:gd name="connsiteY1" fmla="*/ 0 h 1149541"/>
              <a:gd name="connsiteX2" fmla="*/ 2054181 w 2084114"/>
              <a:gd name="connsiteY2" fmla="*/ 641403 h 1149541"/>
              <a:gd name="connsiteX3" fmla="*/ 335594 w 2084114"/>
              <a:gd name="connsiteY3" fmla="*/ 1051390 h 1149541"/>
              <a:gd name="connsiteX4" fmla="*/ 285355 w 2084114"/>
              <a:gd name="connsiteY4" fmla="*/ 1149540 h 1149541"/>
              <a:gd name="connsiteX5" fmla="*/ 0 w 2084114"/>
              <a:gd name="connsiteY5" fmla="*/ 942447 h 1149541"/>
              <a:gd name="connsiteX6" fmla="*/ 455174 w 2084114"/>
              <a:gd name="connsiteY6" fmla="*/ 840031 h 1149541"/>
              <a:gd name="connsiteX7" fmla="*/ 400531 w 2084114"/>
              <a:gd name="connsiteY7" fmla="*/ 939721 h 1149541"/>
              <a:gd name="connsiteX0" fmla="*/ 400531 w 2084114"/>
              <a:gd name="connsiteY0" fmla="*/ 939721 h 1129710"/>
              <a:gd name="connsiteX1" fmla="*/ 2067010 w 2084114"/>
              <a:gd name="connsiteY1" fmla="*/ 0 h 1129710"/>
              <a:gd name="connsiteX2" fmla="*/ 2054181 w 2084114"/>
              <a:gd name="connsiteY2" fmla="*/ 641403 h 1129710"/>
              <a:gd name="connsiteX3" fmla="*/ 335594 w 2084114"/>
              <a:gd name="connsiteY3" fmla="*/ 1051390 h 1129710"/>
              <a:gd name="connsiteX4" fmla="*/ 297305 w 2084114"/>
              <a:gd name="connsiteY4" fmla="*/ 1129709 h 1129710"/>
              <a:gd name="connsiteX5" fmla="*/ 0 w 2084114"/>
              <a:gd name="connsiteY5" fmla="*/ 942447 h 1129710"/>
              <a:gd name="connsiteX6" fmla="*/ 455174 w 2084114"/>
              <a:gd name="connsiteY6" fmla="*/ 840031 h 1129710"/>
              <a:gd name="connsiteX7" fmla="*/ 400531 w 2084114"/>
              <a:gd name="connsiteY7" fmla="*/ 939721 h 1129710"/>
              <a:gd name="connsiteX0" fmla="*/ 400531 w 2084114"/>
              <a:gd name="connsiteY0" fmla="*/ 939721 h 1129710"/>
              <a:gd name="connsiteX1" fmla="*/ 2067010 w 2084114"/>
              <a:gd name="connsiteY1" fmla="*/ 0 h 1129710"/>
              <a:gd name="connsiteX2" fmla="*/ 2054181 w 2084114"/>
              <a:gd name="connsiteY2" fmla="*/ 641403 h 1129710"/>
              <a:gd name="connsiteX3" fmla="*/ 335594 w 2084114"/>
              <a:gd name="connsiteY3" fmla="*/ 1051390 h 1129710"/>
              <a:gd name="connsiteX4" fmla="*/ 297305 w 2084114"/>
              <a:gd name="connsiteY4" fmla="*/ 1129709 h 1129710"/>
              <a:gd name="connsiteX5" fmla="*/ 0 w 2084114"/>
              <a:gd name="connsiteY5" fmla="*/ 942447 h 1129710"/>
              <a:gd name="connsiteX6" fmla="*/ 455174 w 2084114"/>
              <a:gd name="connsiteY6" fmla="*/ 840031 h 1129710"/>
              <a:gd name="connsiteX7" fmla="*/ 400531 w 2084114"/>
              <a:gd name="connsiteY7" fmla="*/ 939721 h 1129710"/>
              <a:gd name="connsiteX0" fmla="*/ 313705 w 1997288"/>
              <a:gd name="connsiteY0" fmla="*/ 939721 h 1129710"/>
              <a:gd name="connsiteX1" fmla="*/ 1980184 w 1997288"/>
              <a:gd name="connsiteY1" fmla="*/ 0 h 1129710"/>
              <a:gd name="connsiteX2" fmla="*/ 1967355 w 1997288"/>
              <a:gd name="connsiteY2" fmla="*/ 641403 h 1129710"/>
              <a:gd name="connsiteX3" fmla="*/ 248768 w 1997288"/>
              <a:gd name="connsiteY3" fmla="*/ 1051390 h 1129710"/>
              <a:gd name="connsiteX4" fmla="*/ 210479 w 1997288"/>
              <a:gd name="connsiteY4" fmla="*/ 1129709 h 1129710"/>
              <a:gd name="connsiteX5" fmla="*/ 0 w 1997288"/>
              <a:gd name="connsiteY5" fmla="*/ 945815 h 1129710"/>
              <a:gd name="connsiteX6" fmla="*/ 368348 w 1997288"/>
              <a:gd name="connsiteY6" fmla="*/ 840031 h 1129710"/>
              <a:gd name="connsiteX7" fmla="*/ 313705 w 1997288"/>
              <a:gd name="connsiteY7" fmla="*/ 939721 h 1129710"/>
              <a:gd name="connsiteX0" fmla="*/ 313705 w 1997288"/>
              <a:gd name="connsiteY0" fmla="*/ 939721 h 1129710"/>
              <a:gd name="connsiteX1" fmla="*/ 1980184 w 1997288"/>
              <a:gd name="connsiteY1" fmla="*/ 0 h 1129710"/>
              <a:gd name="connsiteX2" fmla="*/ 1967355 w 1997288"/>
              <a:gd name="connsiteY2" fmla="*/ 641403 h 1129710"/>
              <a:gd name="connsiteX3" fmla="*/ 248768 w 1997288"/>
              <a:gd name="connsiteY3" fmla="*/ 1051390 h 1129710"/>
              <a:gd name="connsiteX4" fmla="*/ 210479 w 1997288"/>
              <a:gd name="connsiteY4" fmla="*/ 1129709 h 1129710"/>
              <a:gd name="connsiteX5" fmla="*/ 0 w 1997288"/>
              <a:gd name="connsiteY5" fmla="*/ 945815 h 1129710"/>
              <a:gd name="connsiteX6" fmla="*/ 368348 w 1997288"/>
              <a:gd name="connsiteY6" fmla="*/ 840031 h 1129710"/>
              <a:gd name="connsiteX7" fmla="*/ 313705 w 1997288"/>
              <a:gd name="connsiteY7" fmla="*/ 939721 h 1129710"/>
              <a:gd name="connsiteX0" fmla="*/ 313705 w 1997288"/>
              <a:gd name="connsiteY0" fmla="*/ 939721 h 1129710"/>
              <a:gd name="connsiteX1" fmla="*/ 1980184 w 1997288"/>
              <a:gd name="connsiteY1" fmla="*/ 0 h 1129710"/>
              <a:gd name="connsiteX2" fmla="*/ 1967355 w 1997288"/>
              <a:gd name="connsiteY2" fmla="*/ 641403 h 1129710"/>
              <a:gd name="connsiteX3" fmla="*/ 248768 w 1997288"/>
              <a:gd name="connsiteY3" fmla="*/ 1051390 h 1129710"/>
              <a:gd name="connsiteX4" fmla="*/ 210479 w 1997288"/>
              <a:gd name="connsiteY4" fmla="*/ 1129709 h 1129710"/>
              <a:gd name="connsiteX5" fmla="*/ 0 w 1997288"/>
              <a:gd name="connsiteY5" fmla="*/ 945815 h 1129710"/>
              <a:gd name="connsiteX6" fmla="*/ 368348 w 1997288"/>
              <a:gd name="connsiteY6" fmla="*/ 840031 h 1129710"/>
              <a:gd name="connsiteX7" fmla="*/ 313705 w 1997288"/>
              <a:gd name="connsiteY7" fmla="*/ 939721 h 1129710"/>
              <a:gd name="connsiteX0" fmla="*/ 313705 w 1997288"/>
              <a:gd name="connsiteY0" fmla="*/ 939721 h 1129710"/>
              <a:gd name="connsiteX1" fmla="*/ 1980184 w 1997288"/>
              <a:gd name="connsiteY1" fmla="*/ 0 h 1129710"/>
              <a:gd name="connsiteX2" fmla="*/ 1967355 w 1997288"/>
              <a:gd name="connsiteY2" fmla="*/ 641403 h 1129710"/>
              <a:gd name="connsiteX3" fmla="*/ 248768 w 1997288"/>
              <a:gd name="connsiteY3" fmla="*/ 1051390 h 1129710"/>
              <a:gd name="connsiteX4" fmla="*/ 210479 w 1997288"/>
              <a:gd name="connsiteY4" fmla="*/ 1129709 h 1129710"/>
              <a:gd name="connsiteX5" fmla="*/ 0 w 1997288"/>
              <a:gd name="connsiteY5" fmla="*/ 945815 h 1129710"/>
              <a:gd name="connsiteX6" fmla="*/ 368348 w 1997288"/>
              <a:gd name="connsiteY6" fmla="*/ 840031 h 1129710"/>
              <a:gd name="connsiteX7" fmla="*/ 313705 w 1997288"/>
              <a:gd name="connsiteY7" fmla="*/ 939721 h 1129710"/>
              <a:gd name="connsiteX0" fmla="*/ 313705 w 1980184"/>
              <a:gd name="connsiteY0" fmla="*/ 939721 h 1129710"/>
              <a:gd name="connsiteX1" fmla="*/ 1980184 w 1980184"/>
              <a:gd name="connsiteY1" fmla="*/ 0 h 1129710"/>
              <a:gd name="connsiteX2" fmla="*/ 1928046 w 1980184"/>
              <a:gd name="connsiteY2" fmla="*/ 822261 h 1129710"/>
              <a:gd name="connsiteX3" fmla="*/ 248768 w 1980184"/>
              <a:gd name="connsiteY3" fmla="*/ 1051390 h 1129710"/>
              <a:gd name="connsiteX4" fmla="*/ 210479 w 1980184"/>
              <a:gd name="connsiteY4" fmla="*/ 1129709 h 1129710"/>
              <a:gd name="connsiteX5" fmla="*/ 0 w 1980184"/>
              <a:gd name="connsiteY5" fmla="*/ 945815 h 1129710"/>
              <a:gd name="connsiteX6" fmla="*/ 368348 w 1980184"/>
              <a:gd name="connsiteY6" fmla="*/ 840031 h 1129710"/>
              <a:gd name="connsiteX7" fmla="*/ 313705 w 1980184"/>
              <a:gd name="connsiteY7" fmla="*/ 939721 h 1129710"/>
              <a:gd name="connsiteX0" fmla="*/ 313705 w 1961664"/>
              <a:gd name="connsiteY0" fmla="*/ 664324 h 854313"/>
              <a:gd name="connsiteX1" fmla="*/ 1953483 w 1961664"/>
              <a:gd name="connsiteY1" fmla="*/ 0 h 854313"/>
              <a:gd name="connsiteX2" fmla="*/ 1928046 w 1961664"/>
              <a:gd name="connsiteY2" fmla="*/ 546864 h 854313"/>
              <a:gd name="connsiteX3" fmla="*/ 248768 w 1961664"/>
              <a:gd name="connsiteY3" fmla="*/ 775993 h 854313"/>
              <a:gd name="connsiteX4" fmla="*/ 210479 w 1961664"/>
              <a:gd name="connsiteY4" fmla="*/ 854312 h 854313"/>
              <a:gd name="connsiteX5" fmla="*/ 0 w 1961664"/>
              <a:gd name="connsiteY5" fmla="*/ 670418 h 854313"/>
              <a:gd name="connsiteX6" fmla="*/ 368348 w 1961664"/>
              <a:gd name="connsiteY6" fmla="*/ 564634 h 854313"/>
              <a:gd name="connsiteX7" fmla="*/ 313705 w 1961664"/>
              <a:gd name="connsiteY7" fmla="*/ 664324 h 854313"/>
              <a:gd name="connsiteX0" fmla="*/ 313705 w 2018948"/>
              <a:gd name="connsiteY0" fmla="*/ 664324 h 955804"/>
              <a:gd name="connsiteX1" fmla="*/ 1953483 w 2018948"/>
              <a:gd name="connsiteY1" fmla="*/ 0 h 955804"/>
              <a:gd name="connsiteX2" fmla="*/ 1999016 w 2018948"/>
              <a:gd name="connsiteY2" fmla="*/ 749435 h 955804"/>
              <a:gd name="connsiteX3" fmla="*/ 248768 w 2018948"/>
              <a:gd name="connsiteY3" fmla="*/ 775993 h 955804"/>
              <a:gd name="connsiteX4" fmla="*/ 210479 w 2018948"/>
              <a:gd name="connsiteY4" fmla="*/ 854312 h 955804"/>
              <a:gd name="connsiteX5" fmla="*/ 0 w 2018948"/>
              <a:gd name="connsiteY5" fmla="*/ 670418 h 955804"/>
              <a:gd name="connsiteX6" fmla="*/ 368348 w 2018948"/>
              <a:gd name="connsiteY6" fmla="*/ 564634 h 955804"/>
              <a:gd name="connsiteX7" fmla="*/ 313705 w 2018948"/>
              <a:gd name="connsiteY7" fmla="*/ 664324 h 955804"/>
              <a:gd name="connsiteX0" fmla="*/ 313705 w 2063334"/>
              <a:gd name="connsiteY0" fmla="*/ 447761 h 739241"/>
              <a:gd name="connsiteX1" fmla="*/ 2063334 w 2063334"/>
              <a:gd name="connsiteY1" fmla="*/ 0 h 739241"/>
              <a:gd name="connsiteX2" fmla="*/ 1999016 w 2063334"/>
              <a:gd name="connsiteY2" fmla="*/ 532872 h 739241"/>
              <a:gd name="connsiteX3" fmla="*/ 248768 w 2063334"/>
              <a:gd name="connsiteY3" fmla="*/ 559430 h 739241"/>
              <a:gd name="connsiteX4" fmla="*/ 210479 w 2063334"/>
              <a:gd name="connsiteY4" fmla="*/ 637749 h 739241"/>
              <a:gd name="connsiteX5" fmla="*/ 0 w 2063334"/>
              <a:gd name="connsiteY5" fmla="*/ 453855 h 739241"/>
              <a:gd name="connsiteX6" fmla="*/ 368348 w 2063334"/>
              <a:gd name="connsiteY6" fmla="*/ 348071 h 739241"/>
              <a:gd name="connsiteX7" fmla="*/ 313705 w 2063334"/>
              <a:gd name="connsiteY7" fmla="*/ 447761 h 739241"/>
              <a:gd name="connsiteX0" fmla="*/ 313705 w 2063334"/>
              <a:gd name="connsiteY0" fmla="*/ 447761 h 739241"/>
              <a:gd name="connsiteX1" fmla="*/ 2063334 w 2063334"/>
              <a:gd name="connsiteY1" fmla="*/ 0 h 739241"/>
              <a:gd name="connsiteX2" fmla="*/ 1999016 w 2063334"/>
              <a:gd name="connsiteY2" fmla="*/ 532872 h 739241"/>
              <a:gd name="connsiteX3" fmla="*/ 248768 w 2063334"/>
              <a:gd name="connsiteY3" fmla="*/ 559430 h 739241"/>
              <a:gd name="connsiteX4" fmla="*/ 210479 w 2063334"/>
              <a:gd name="connsiteY4" fmla="*/ 637749 h 739241"/>
              <a:gd name="connsiteX5" fmla="*/ 0 w 2063334"/>
              <a:gd name="connsiteY5" fmla="*/ 453855 h 739241"/>
              <a:gd name="connsiteX6" fmla="*/ 368348 w 2063334"/>
              <a:gd name="connsiteY6" fmla="*/ 348071 h 739241"/>
              <a:gd name="connsiteX7" fmla="*/ 313705 w 2063334"/>
              <a:gd name="connsiteY7" fmla="*/ 447761 h 739241"/>
              <a:gd name="connsiteX0" fmla="*/ 313705 w 2063334"/>
              <a:gd name="connsiteY0" fmla="*/ 447761 h 739241"/>
              <a:gd name="connsiteX1" fmla="*/ 2063334 w 2063334"/>
              <a:gd name="connsiteY1" fmla="*/ 0 h 739241"/>
              <a:gd name="connsiteX2" fmla="*/ 1999016 w 2063334"/>
              <a:gd name="connsiteY2" fmla="*/ 532872 h 739241"/>
              <a:gd name="connsiteX3" fmla="*/ 248768 w 2063334"/>
              <a:gd name="connsiteY3" fmla="*/ 559430 h 739241"/>
              <a:gd name="connsiteX4" fmla="*/ 210479 w 2063334"/>
              <a:gd name="connsiteY4" fmla="*/ 637749 h 739241"/>
              <a:gd name="connsiteX5" fmla="*/ 0 w 2063334"/>
              <a:gd name="connsiteY5" fmla="*/ 453855 h 739241"/>
              <a:gd name="connsiteX6" fmla="*/ 368348 w 2063334"/>
              <a:gd name="connsiteY6" fmla="*/ 348071 h 739241"/>
              <a:gd name="connsiteX7" fmla="*/ 313705 w 2063334"/>
              <a:gd name="connsiteY7" fmla="*/ 447761 h 739241"/>
              <a:gd name="connsiteX0" fmla="*/ 313705 w 2063334"/>
              <a:gd name="connsiteY0" fmla="*/ 447761 h 759794"/>
              <a:gd name="connsiteX1" fmla="*/ 2063334 w 2063334"/>
              <a:gd name="connsiteY1" fmla="*/ 0 h 759794"/>
              <a:gd name="connsiteX2" fmla="*/ 1999016 w 2063334"/>
              <a:gd name="connsiteY2" fmla="*/ 532872 h 759794"/>
              <a:gd name="connsiteX3" fmla="*/ 248768 w 2063334"/>
              <a:gd name="connsiteY3" fmla="*/ 559430 h 759794"/>
              <a:gd name="connsiteX4" fmla="*/ 210479 w 2063334"/>
              <a:gd name="connsiteY4" fmla="*/ 637749 h 759794"/>
              <a:gd name="connsiteX5" fmla="*/ 0 w 2063334"/>
              <a:gd name="connsiteY5" fmla="*/ 453855 h 759794"/>
              <a:gd name="connsiteX6" fmla="*/ 368348 w 2063334"/>
              <a:gd name="connsiteY6" fmla="*/ 348071 h 759794"/>
              <a:gd name="connsiteX7" fmla="*/ 313705 w 2063334"/>
              <a:gd name="connsiteY7" fmla="*/ 447761 h 759794"/>
              <a:gd name="connsiteX0" fmla="*/ 313705 w 2063334"/>
              <a:gd name="connsiteY0" fmla="*/ 447761 h 759794"/>
              <a:gd name="connsiteX1" fmla="*/ 2063334 w 2063334"/>
              <a:gd name="connsiteY1" fmla="*/ 0 h 759794"/>
              <a:gd name="connsiteX2" fmla="*/ 1999016 w 2063334"/>
              <a:gd name="connsiteY2" fmla="*/ 532872 h 759794"/>
              <a:gd name="connsiteX3" fmla="*/ 248768 w 2063334"/>
              <a:gd name="connsiteY3" fmla="*/ 559430 h 759794"/>
              <a:gd name="connsiteX4" fmla="*/ 210479 w 2063334"/>
              <a:gd name="connsiteY4" fmla="*/ 637749 h 759794"/>
              <a:gd name="connsiteX5" fmla="*/ 0 w 2063334"/>
              <a:gd name="connsiteY5" fmla="*/ 453855 h 759794"/>
              <a:gd name="connsiteX6" fmla="*/ 368348 w 2063334"/>
              <a:gd name="connsiteY6" fmla="*/ 348071 h 759794"/>
              <a:gd name="connsiteX7" fmla="*/ 313705 w 2063334"/>
              <a:gd name="connsiteY7" fmla="*/ 447761 h 759794"/>
              <a:gd name="connsiteX0" fmla="*/ 303005 w 2052634"/>
              <a:gd name="connsiteY0" fmla="*/ 447761 h 759794"/>
              <a:gd name="connsiteX1" fmla="*/ 2052634 w 2052634"/>
              <a:gd name="connsiteY1" fmla="*/ 0 h 759794"/>
              <a:gd name="connsiteX2" fmla="*/ 1988316 w 2052634"/>
              <a:gd name="connsiteY2" fmla="*/ 532872 h 759794"/>
              <a:gd name="connsiteX3" fmla="*/ 238068 w 2052634"/>
              <a:gd name="connsiteY3" fmla="*/ 559430 h 759794"/>
              <a:gd name="connsiteX4" fmla="*/ 199779 w 2052634"/>
              <a:gd name="connsiteY4" fmla="*/ 637749 h 759794"/>
              <a:gd name="connsiteX5" fmla="*/ 0 w 2052634"/>
              <a:gd name="connsiteY5" fmla="*/ 415259 h 759794"/>
              <a:gd name="connsiteX6" fmla="*/ 357648 w 2052634"/>
              <a:gd name="connsiteY6" fmla="*/ 348071 h 759794"/>
              <a:gd name="connsiteX7" fmla="*/ 303005 w 2052634"/>
              <a:gd name="connsiteY7" fmla="*/ 447761 h 759794"/>
              <a:gd name="connsiteX0" fmla="*/ 303005 w 2052634"/>
              <a:gd name="connsiteY0" fmla="*/ 447761 h 759794"/>
              <a:gd name="connsiteX1" fmla="*/ 2052634 w 2052634"/>
              <a:gd name="connsiteY1" fmla="*/ 0 h 759794"/>
              <a:gd name="connsiteX2" fmla="*/ 1988316 w 2052634"/>
              <a:gd name="connsiteY2" fmla="*/ 532872 h 759794"/>
              <a:gd name="connsiteX3" fmla="*/ 238068 w 2052634"/>
              <a:gd name="connsiteY3" fmla="*/ 559430 h 759794"/>
              <a:gd name="connsiteX4" fmla="*/ 199779 w 2052634"/>
              <a:gd name="connsiteY4" fmla="*/ 637749 h 759794"/>
              <a:gd name="connsiteX5" fmla="*/ 0 w 2052634"/>
              <a:gd name="connsiteY5" fmla="*/ 415259 h 759794"/>
              <a:gd name="connsiteX6" fmla="*/ 357648 w 2052634"/>
              <a:gd name="connsiteY6" fmla="*/ 348071 h 759794"/>
              <a:gd name="connsiteX7" fmla="*/ 303005 w 2052634"/>
              <a:gd name="connsiteY7" fmla="*/ 447761 h 759794"/>
              <a:gd name="connsiteX0" fmla="*/ 303005 w 2052634"/>
              <a:gd name="connsiteY0" fmla="*/ 447761 h 759794"/>
              <a:gd name="connsiteX1" fmla="*/ 2052634 w 2052634"/>
              <a:gd name="connsiteY1" fmla="*/ 0 h 759794"/>
              <a:gd name="connsiteX2" fmla="*/ 1988316 w 2052634"/>
              <a:gd name="connsiteY2" fmla="*/ 532872 h 759794"/>
              <a:gd name="connsiteX3" fmla="*/ 238068 w 2052634"/>
              <a:gd name="connsiteY3" fmla="*/ 559430 h 759794"/>
              <a:gd name="connsiteX4" fmla="*/ 199779 w 2052634"/>
              <a:gd name="connsiteY4" fmla="*/ 637749 h 759794"/>
              <a:gd name="connsiteX5" fmla="*/ 0 w 2052634"/>
              <a:gd name="connsiteY5" fmla="*/ 415259 h 759794"/>
              <a:gd name="connsiteX6" fmla="*/ 357648 w 2052634"/>
              <a:gd name="connsiteY6" fmla="*/ 348071 h 759794"/>
              <a:gd name="connsiteX7" fmla="*/ 303005 w 2052634"/>
              <a:gd name="connsiteY7" fmla="*/ 447761 h 759794"/>
              <a:gd name="connsiteX0" fmla="*/ 303005 w 2052634"/>
              <a:gd name="connsiteY0" fmla="*/ 447761 h 759794"/>
              <a:gd name="connsiteX1" fmla="*/ 2052634 w 2052634"/>
              <a:gd name="connsiteY1" fmla="*/ 0 h 759794"/>
              <a:gd name="connsiteX2" fmla="*/ 1988316 w 2052634"/>
              <a:gd name="connsiteY2" fmla="*/ 532872 h 759794"/>
              <a:gd name="connsiteX3" fmla="*/ 238068 w 2052634"/>
              <a:gd name="connsiteY3" fmla="*/ 559430 h 759794"/>
              <a:gd name="connsiteX4" fmla="*/ 199779 w 2052634"/>
              <a:gd name="connsiteY4" fmla="*/ 637749 h 759794"/>
              <a:gd name="connsiteX5" fmla="*/ 0 w 2052634"/>
              <a:gd name="connsiteY5" fmla="*/ 415259 h 759794"/>
              <a:gd name="connsiteX6" fmla="*/ 357648 w 2052634"/>
              <a:gd name="connsiteY6" fmla="*/ 348071 h 759794"/>
              <a:gd name="connsiteX7" fmla="*/ 303005 w 2052634"/>
              <a:gd name="connsiteY7" fmla="*/ 447761 h 759794"/>
              <a:gd name="connsiteX0" fmla="*/ 303005 w 2052634"/>
              <a:gd name="connsiteY0" fmla="*/ 447761 h 759794"/>
              <a:gd name="connsiteX1" fmla="*/ 2052634 w 2052634"/>
              <a:gd name="connsiteY1" fmla="*/ 0 h 759794"/>
              <a:gd name="connsiteX2" fmla="*/ 1988316 w 2052634"/>
              <a:gd name="connsiteY2" fmla="*/ 532872 h 759794"/>
              <a:gd name="connsiteX3" fmla="*/ 238068 w 2052634"/>
              <a:gd name="connsiteY3" fmla="*/ 559430 h 759794"/>
              <a:gd name="connsiteX4" fmla="*/ 199779 w 2052634"/>
              <a:gd name="connsiteY4" fmla="*/ 637749 h 759794"/>
              <a:gd name="connsiteX5" fmla="*/ 0 w 2052634"/>
              <a:gd name="connsiteY5" fmla="*/ 415259 h 759794"/>
              <a:gd name="connsiteX6" fmla="*/ 357648 w 2052634"/>
              <a:gd name="connsiteY6" fmla="*/ 348071 h 759794"/>
              <a:gd name="connsiteX7" fmla="*/ 303005 w 2052634"/>
              <a:gd name="connsiteY7" fmla="*/ 447761 h 759794"/>
              <a:gd name="connsiteX0" fmla="*/ 303005 w 2052634"/>
              <a:gd name="connsiteY0" fmla="*/ 447761 h 759794"/>
              <a:gd name="connsiteX1" fmla="*/ 2052634 w 2052634"/>
              <a:gd name="connsiteY1" fmla="*/ 0 h 759794"/>
              <a:gd name="connsiteX2" fmla="*/ 1988316 w 2052634"/>
              <a:gd name="connsiteY2" fmla="*/ 532872 h 759794"/>
              <a:gd name="connsiteX3" fmla="*/ 238068 w 2052634"/>
              <a:gd name="connsiteY3" fmla="*/ 559430 h 759794"/>
              <a:gd name="connsiteX4" fmla="*/ 199779 w 2052634"/>
              <a:gd name="connsiteY4" fmla="*/ 637749 h 759794"/>
              <a:gd name="connsiteX5" fmla="*/ 0 w 2052634"/>
              <a:gd name="connsiteY5" fmla="*/ 415259 h 759794"/>
              <a:gd name="connsiteX6" fmla="*/ 357648 w 2052634"/>
              <a:gd name="connsiteY6" fmla="*/ 348071 h 759794"/>
              <a:gd name="connsiteX7" fmla="*/ 303005 w 2052634"/>
              <a:gd name="connsiteY7" fmla="*/ 447761 h 759794"/>
              <a:gd name="connsiteX0" fmla="*/ 303005 w 2052634"/>
              <a:gd name="connsiteY0" fmla="*/ 447761 h 759794"/>
              <a:gd name="connsiteX1" fmla="*/ 2052634 w 2052634"/>
              <a:gd name="connsiteY1" fmla="*/ 0 h 759794"/>
              <a:gd name="connsiteX2" fmla="*/ 1988316 w 2052634"/>
              <a:gd name="connsiteY2" fmla="*/ 532872 h 759794"/>
              <a:gd name="connsiteX3" fmla="*/ 238068 w 2052634"/>
              <a:gd name="connsiteY3" fmla="*/ 559430 h 759794"/>
              <a:gd name="connsiteX4" fmla="*/ 199779 w 2052634"/>
              <a:gd name="connsiteY4" fmla="*/ 637749 h 759794"/>
              <a:gd name="connsiteX5" fmla="*/ 0 w 2052634"/>
              <a:gd name="connsiteY5" fmla="*/ 415259 h 759794"/>
              <a:gd name="connsiteX6" fmla="*/ 357648 w 2052634"/>
              <a:gd name="connsiteY6" fmla="*/ 348071 h 759794"/>
              <a:gd name="connsiteX7" fmla="*/ 303005 w 2052634"/>
              <a:gd name="connsiteY7" fmla="*/ 447761 h 759794"/>
              <a:gd name="connsiteX0" fmla="*/ 303005 w 2051176"/>
              <a:gd name="connsiteY0" fmla="*/ 342063 h 654096"/>
              <a:gd name="connsiteX1" fmla="*/ 2051176 w 2051176"/>
              <a:gd name="connsiteY1" fmla="*/ 0 h 654096"/>
              <a:gd name="connsiteX2" fmla="*/ 1988316 w 2051176"/>
              <a:gd name="connsiteY2" fmla="*/ 427174 h 654096"/>
              <a:gd name="connsiteX3" fmla="*/ 238068 w 2051176"/>
              <a:gd name="connsiteY3" fmla="*/ 453732 h 654096"/>
              <a:gd name="connsiteX4" fmla="*/ 199779 w 2051176"/>
              <a:gd name="connsiteY4" fmla="*/ 532051 h 654096"/>
              <a:gd name="connsiteX5" fmla="*/ 0 w 2051176"/>
              <a:gd name="connsiteY5" fmla="*/ 309561 h 654096"/>
              <a:gd name="connsiteX6" fmla="*/ 357648 w 2051176"/>
              <a:gd name="connsiteY6" fmla="*/ 242373 h 654096"/>
              <a:gd name="connsiteX7" fmla="*/ 303005 w 2051176"/>
              <a:gd name="connsiteY7" fmla="*/ 342063 h 654096"/>
              <a:gd name="connsiteX0" fmla="*/ 303005 w 2051176"/>
              <a:gd name="connsiteY0" fmla="*/ 342063 h 715556"/>
              <a:gd name="connsiteX1" fmla="*/ 2051176 w 2051176"/>
              <a:gd name="connsiteY1" fmla="*/ 0 h 715556"/>
              <a:gd name="connsiteX2" fmla="*/ 1973892 w 2051176"/>
              <a:gd name="connsiteY2" fmla="*/ 517535 h 715556"/>
              <a:gd name="connsiteX3" fmla="*/ 238068 w 2051176"/>
              <a:gd name="connsiteY3" fmla="*/ 453732 h 715556"/>
              <a:gd name="connsiteX4" fmla="*/ 199779 w 2051176"/>
              <a:gd name="connsiteY4" fmla="*/ 532051 h 715556"/>
              <a:gd name="connsiteX5" fmla="*/ 0 w 2051176"/>
              <a:gd name="connsiteY5" fmla="*/ 309561 h 715556"/>
              <a:gd name="connsiteX6" fmla="*/ 357648 w 2051176"/>
              <a:gd name="connsiteY6" fmla="*/ 242373 h 715556"/>
              <a:gd name="connsiteX7" fmla="*/ 303005 w 2051176"/>
              <a:gd name="connsiteY7" fmla="*/ 342063 h 715556"/>
              <a:gd name="connsiteX0" fmla="*/ 303005 w 2057008"/>
              <a:gd name="connsiteY0" fmla="*/ 176982 h 550475"/>
              <a:gd name="connsiteX1" fmla="*/ 2057008 w 2057008"/>
              <a:gd name="connsiteY1" fmla="*/ 0 h 550475"/>
              <a:gd name="connsiteX2" fmla="*/ 1973892 w 2057008"/>
              <a:gd name="connsiteY2" fmla="*/ 352454 h 550475"/>
              <a:gd name="connsiteX3" fmla="*/ 238068 w 2057008"/>
              <a:gd name="connsiteY3" fmla="*/ 288651 h 550475"/>
              <a:gd name="connsiteX4" fmla="*/ 199779 w 2057008"/>
              <a:gd name="connsiteY4" fmla="*/ 366970 h 550475"/>
              <a:gd name="connsiteX5" fmla="*/ 0 w 2057008"/>
              <a:gd name="connsiteY5" fmla="*/ 144480 h 550475"/>
              <a:gd name="connsiteX6" fmla="*/ 357648 w 2057008"/>
              <a:gd name="connsiteY6" fmla="*/ 77292 h 550475"/>
              <a:gd name="connsiteX7" fmla="*/ 303005 w 2057008"/>
              <a:gd name="connsiteY7" fmla="*/ 176982 h 550475"/>
              <a:gd name="connsiteX0" fmla="*/ 303005 w 2057008"/>
              <a:gd name="connsiteY0" fmla="*/ 176982 h 620009"/>
              <a:gd name="connsiteX1" fmla="*/ 2057008 w 2057008"/>
              <a:gd name="connsiteY1" fmla="*/ 0 h 620009"/>
              <a:gd name="connsiteX2" fmla="*/ 1908749 w 2057008"/>
              <a:gd name="connsiteY2" fmla="*/ 445385 h 620009"/>
              <a:gd name="connsiteX3" fmla="*/ 238068 w 2057008"/>
              <a:gd name="connsiteY3" fmla="*/ 288651 h 620009"/>
              <a:gd name="connsiteX4" fmla="*/ 199779 w 2057008"/>
              <a:gd name="connsiteY4" fmla="*/ 366970 h 620009"/>
              <a:gd name="connsiteX5" fmla="*/ 0 w 2057008"/>
              <a:gd name="connsiteY5" fmla="*/ 144480 h 620009"/>
              <a:gd name="connsiteX6" fmla="*/ 357648 w 2057008"/>
              <a:gd name="connsiteY6" fmla="*/ 77292 h 620009"/>
              <a:gd name="connsiteX7" fmla="*/ 303005 w 2057008"/>
              <a:gd name="connsiteY7" fmla="*/ 176982 h 620009"/>
              <a:gd name="connsiteX0" fmla="*/ 303005 w 2156796"/>
              <a:gd name="connsiteY0" fmla="*/ 176982 h 614785"/>
              <a:gd name="connsiteX1" fmla="*/ 2057008 w 2156796"/>
              <a:gd name="connsiteY1" fmla="*/ 0 h 614785"/>
              <a:gd name="connsiteX2" fmla="*/ 1908749 w 2156796"/>
              <a:gd name="connsiteY2" fmla="*/ 445385 h 614785"/>
              <a:gd name="connsiteX3" fmla="*/ 238068 w 2156796"/>
              <a:gd name="connsiteY3" fmla="*/ 288651 h 614785"/>
              <a:gd name="connsiteX4" fmla="*/ 199779 w 2156796"/>
              <a:gd name="connsiteY4" fmla="*/ 366970 h 614785"/>
              <a:gd name="connsiteX5" fmla="*/ 0 w 2156796"/>
              <a:gd name="connsiteY5" fmla="*/ 144480 h 614785"/>
              <a:gd name="connsiteX6" fmla="*/ 357648 w 2156796"/>
              <a:gd name="connsiteY6" fmla="*/ 77292 h 614785"/>
              <a:gd name="connsiteX7" fmla="*/ 303005 w 2156796"/>
              <a:gd name="connsiteY7" fmla="*/ 176982 h 614785"/>
              <a:gd name="connsiteX0" fmla="*/ 303005 w 2169837"/>
              <a:gd name="connsiteY0" fmla="*/ 176982 h 618137"/>
              <a:gd name="connsiteX1" fmla="*/ 2057008 w 2169837"/>
              <a:gd name="connsiteY1" fmla="*/ 0 h 618137"/>
              <a:gd name="connsiteX2" fmla="*/ 1908749 w 2169837"/>
              <a:gd name="connsiteY2" fmla="*/ 445385 h 618137"/>
              <a:gd name="connsiteX3" fmla="*/ 238068 w 2169837"/>
              <a:gd name="connsiteY3" fmla="*/ 288651 h 618137"/>
              <a:gd name="connsiteX4" fmla="*/ 199779 w 2169837"/>
              <a:gd name="connsiteY4" fmla="*/ 366970 h 618137"/>
              <a:gd name="connsiteX5" fmla="*/ 0 w 2169837"/>
              <a:gd name="connsiteY5" fmla="*/ 144480 h 618137"/>
              <a:gd name="connsiteX6" fmla="*/ 357648 w 2169837"/>
              <a:gd name="connsiteY6" fmla="*/ 77292 h 618137"/>
              <a:gd name="connsiteX7" fmla="*/ 303005 w 2169837"/>
              <a:gd name="connsiteY7" fmla="*/ 176982 h 618137"/>
              <a:gd name="connsiteX0" fmla="*/ 303005 w 2169837"/>
              <a:gd name="connsiteY0" fmla="*/ 176982 h 637307"/>
              <a:gd name="connsiteX1" fmla="*/ 2057008 w 2169837"/>
              <a:gd name="connsiteY1" fmla="*/ 0 h 637307"/>
              <a:gd name="connsiteX2" fmla="*/ 1908749 w 2169837"/>
              <a:gd name="connsiteY2" fmla="*/ 445385 h 637307"/>
              <a:gd name="connsiteX3" fmla="*/ 238068 w 2169837"/>
              <a:gd name="connsiteY3" fmla="*/ 288651 h 637307"/>
              <a:gd name="connsiteX4" fmla="*/ 199779 w 2169837"/>
              <a:gd name="connsiteY4" fmla="*/ 366970 h 637307"/>
              <a:gd name="connsiteX5" fmla="*/ 0 w 2169837"/>
              <a:gd name="connsiteY5" fmla="*/ 144480 h 637307"/>
              <a:gd name="connsiteX6" fmla="*/ 357648 w 2169837"/>
              <a:gd name="connsiteY6" fmla="*/ 77292 h 637307"/>
              <a:gd name="connsiteX7" fmla="*/ 303005 w 2169837"/>
              <a:gd name="connsiteY7" fmla="*/ 176982 h 637307"/>
              <a:gd name="connsiteX0" fmla="*/ 303005 w 2182188"/>
              <a:gd name="connsiteY0" fmla="*/ 176982 h 698423"/>
              <a:gd name="connsiteX1" fmla="*/ 2057008 w 2182188"/>
              <a:gd name="connsiteY1" fmla="*/ 0 h 698423"/>
              <a:gd name="connsiteX2" fmla="*/ 1927912 w 2182188"/>
              <a:gd name="connsiteY2" fmla="*/ 525895 h 698423"/>
              <a:gd name="connsiteX3" fmla="*/ 238068 w 2182188"/>
              <a:gd name="connsiteY3" fmla="*/ 288651 h 698423"/>
              <a:gd name="connsiteX4" fmla="*/ 199779 w 2182188"/>
              <a:gd name="connsiteY4" fmla="*/ 366970 h 698423"/>
              <a:gd name="connsiteX5" fmla="*/ 0 w 2182188"/>
              <a:gd name="connsiteY5" fmla="*/ 144480 h 698423"/>
              <a:gd name="connsiteX6" fmla="*/ 357648 w 2182188"/>
              <a:gd name="connsiteY6" fmla="*/ 77292 h 698423"/>
              <a:gd name="connsiteX7" fmla="*/ 303005 w 2182188"/>
              <a:gd name="connsiteY7" fmla="*/ 176982 h 698423"/>
              <a:gd name="connsiteX0" fmla="*/ 303005 w 2057008"/>
              <a:gd name="connsiteY0" fmla="*/ 176982 h 585932"/>
              <a:gd name="connsiteX1" fmla="*/ 2057008 w 2057008"/>
              <a:gd name="connsiteY1" fmla="*/ 0 h 585932"/>
              <a:gd name="connsiteX2" fmla="*/ 1927912 w 2057008"/>
              <a:gd name="connsiteY2" fmla="*/ 525895 h 585932"/>
              <a:gd name="connsiteX3" fmla="*/ 238068 w 2057008"/>
              <a:gd name="connsiteY3" fmla="*/ 288651 h 585932"/>
              <a:gd name="connsiteX4" fmla="*/ 199779 w 2057008"/>
              <a:gd name="connsiteY4" fmla="*/ 366970 h 585932"/>
              <a:gd name="connsiteX5" fmla="*/ 0 w 2057008"/>
              <a:gd name="connsiteY5" fmla="*/ 144480 h 585932"/>
              <a:gd name="connsiteX6" fmla="*/ 357648 w 2057008"/>
              <a:gd name="connsiteY6" fmla="*/ 77292 h 585932"/>
              <a:gd name="connsiteX7" fmla="*/ 303005 w 2057008"/>
              <a:gd name="connsiteY7" fmla="*/ 176982 h 585932"/>
              <a:gd name="connsiteX0" fmla="*/ 303005 w 2057008"/>
              <a:gd name="connsiteY0" fmla="*/ 176982 h 657856"/>
              <a:gd name="connsiteX1" fmla="*/ 2057008 w 2057008"/>
              <a:gd name="connsiteY1" fmla="*/ 0 h 657856"/>
              <a:gd name="connsiteX2" fmla="*/ 1927912 w 2057008"/>
              <a:gd name="connsiteY2" fmla="*/ 525895 h 657856"/>
              <a:gd name="connsiteX3" fmla="*/ 238068 w 2057008"/>
              <a:gd name="connsiteY3" fmla="*/ 288651 h 657856"/>
              <a:gd name="connsiteX4" fmla="*/ 199779 w 2057008"/>
              <a:gd name="connsiteY4" fmla="*/ 366970 h 657856"/>
              <a:gd name="connsiteX5" fmla="*/ 0 w 2057008"/>
              <a:gd name="connsiteY5" fmla="*/ 144480 h 657856"/>
              <a:gd name="connsiteX6" fmla="*/ 357648 w 2057008"/>
              <a:gd name="connsiteY6" fmla="*/ 77292 h 657856"/>
              <a:gd name="connsiteX7" fmla="*/ 303005 w 2057008"/>
              <a:gd name="connsiteY7" fmla="*/ 176982 h 657856"/>
              <a:gd name="connsiteX0" fmla="*/ 303005 w 2057008"/>
              <a:gd name="connsiteY0" fmla="*/ 176982 h 662307"/>
              <a:gd name="connsiteX1" fmla="*/ 2057008 w 2057008"/>
              <a:gd name="connsiteY1" fmla="*/ 0 h 662307"/>
              <a:gd name="connsiteX2" fmla="*/ 1927912 w 2057008"/>
              <a:gd name="connsiteY2" fmla="*/ 525895 h 662307"/>
              <a:gd name="connsiteX3" fmla="*/ 238068 w 2057008"/>
              <a:gd name="connsiteY3" fmla="*/ 288651 h 662307"/>
              <a:gd name="connsiteX4" fmla="*/ 199779 w 2057008"/>
              <a:gd name="connsiteY4" fmla="*/ 366970 h 662307"/>
              <a:gd name="connsiteX5" fmla="*/ 0 w 2057008"/>
              <a:gd name="connsiteY5" fmla="*/ 144480 h 662307"/>
              <a:gd name="connsiteX6" fmla="*/ 357648 w 2057008"/>
              <a:gd name="connsiteY6" fmla="*/ 77292 h 662307"/>
              <a:gd name="connsiteX7" fmla="*/ 303005 w 2057008"/>
              <a:gd name="connsiteY7" fmla="*/ 176982 h 662307"/>
              <a:gd name="connsiteX0" fmla="*/ 303005 w 2057008"/>
              <a:gd name="connsiteY0" fmla="*/ 176982 h 662307"/>
              <a:gd name="connsiteX1" fmla="*/ 2057008 w 2057008"/>
              <a:gd name="connsiteY1" fmla="*/ 0 h 662307"/>
              <a:gd name="connsiteX2" fmla="*/ 1927912 w 2057008"/>
              <a:gd name="connsiteY2" fmla="*/ 525895 h 662307"/>
              <a:gd name="connsiteX3" fmla="*/ 238068 w 2057008"/>
              <a:gd name="connsiteY3" fmla="*/ 288651 h 662307"/>
              <a:gd name="connsiteX4" fmla="*/ 199779 w 2057008"/>
              <a:gd name="connsiteY4" fmla="*/ 366970 h 662307"/>
              <a:gd name="connsiteX5" fmla="*/ 0 w 2057008"/>
              <a:gd name="connsiteY5" fmla="*/ 144480 h 662307"/>
              <a:gd name="connsiteX6" fmla="*/ 357648 w 2057008"/>
              <a:gd name="connsiteY6" fmla="*/ 77292 h 662307"/>
              <a:gd name="connsiteX7" fmla="*/ 303005 w 2057008"/>
              <a:gd name="connsiteY7" fmla="*/ 176982 h 662307"/>
              <a:gd name="connsiteX0" fmla="*/ 283269 w 2037272"/>
              <a:gd name="connsiteY0" fmla="*/ 176982 h 662307"/>
              <a:gd name="connsiteX1" fmla="*/ 2037272 w 2037272"/>
              <a:gd name="connsiteY1" fmla="*/ 0 h 662307"/>
              <a:gd name="connsiteX2" fmla="*/ 1908176 w 2037272"/>
              <a:gd name="connsiteY2" fmla="*/ 525895 h 662307"/>
              <a:gd name="connsiteX3" fmla="*/ 218332 w 2037272"/>
              <a:gd name="connsiteY3" fmla="*/ 288651 h 662307"/>
              <a:gd name="connsiteX4" fmla="*/ 180043 w 2037272"/>
              <a:gd name="connsiteY4" fmla="*/ 366970 h 662307"/>
              <a:gd name="connsiteX5" fmla="*/ 0 w 2037272"/>
              <a:gd name="connsiteY5" fmla="*/ 109981 h 662307"/>
              <a:gd name="connsiteX6" fmla="*/ 337912 w 2037272"/>
              <a:gd name="connsiteY6" fmla="*/ 77292 h 662307"/>
              <a:gd name="connsiteX7" fmla="*/ 283269 w 2037272"/>
              <a:gd name="connsiteY7" fmla="*/ 176982 h 662307"/>
              <a:gd name="connsiteX0" fmla="*/ 283269 w 2037272"/>
              <a:gd name="connsiteY0" fmla="*/ 176982 h 662307"/>
              <a:gd name="connsiteX1" fmla="*/ 2037272 w 2037272"/>
              <a:gd name="connsiteY1" fmla="*/ 0 h 662307"/>
              <a:gd name="connsiteX2" fmla="*/ 1908176 w 2037272"/>
              <a:gd name="connsiteY2" fmla="*/ 525895 h 662307"/>
              <a:gd name="connsiteX3" fmla="*/ 218332 w 2037272"/>
              <a:gd name="connsiteY3" fmla="*/ 288651 h 662307"/>
              <a:gd name="connsiteX4" fmla="*/ 180043 w 2037272"/>
              <a:gd name="connsiteY4" fmla="*/ 366970 h 662307"/>
              <a:gd name="connsiteX5" fmla="*/ 0 w 2037272"/>
              <a:gd name="connsiteY5" fmla="*/ 109981 h 662307"/>
              <a:gd name="connsiteX6" fmla="*/ 337912 w 2037272"/>
              <a:gd name="connsiteY6" fmla="*/ 77292 h 662307"/>
              <a:gd name="connsiteX7" fmla="*/ 283269 w 2037272"/>
              <a:gd name="connsiteY7" fmla="*/ 176982 h 66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37272" h="662307">
                <a:moveTo>
                  <a:pt x="283269" y="176982"/>
                </a:moveTo>
                <a:cubicBezTo>
                  <a:pt x="575699" y="315165"/>
                  <a:pt x="1369240" y="673338"/>
                  <a:pt x="2037272" y="0"/>
                </a:cubicBezTo>
                <a:cubicBezTo>
                  <a:pt x="2020166" y="416913"/>
                  <a:pt x="2082132" y="369998"/>
                  <a:pt x="1908176" y="525895"/>
                </a:cubicBezTo>
                <a:cubicBezTo>
                  <a:pt x="1734220" y="681792"/>
                  <a:pt x="1089533" y="808177"/>
                  <a:pt x="218332" y="288651"/>
                </a:cubicBezTo>
                <a:cubicBezTo>
                  <a:pt x="226151" y="277151"/>
                  <a:pt x="182036" y="367387"/>
                  <a:pt x="180043" y="366970"/>
                </a:cubicBezTo>
                <a:cubicBezTo>
                  <a:pt x="127252" y="304965"/>
                  <a:pt x="87857" y="234363"/>
                  <a:pt x="0" y="109981"/>
                </a:cubicBezTo>
                <a:cubicBezTo>
                  <a:pt x="105047" y="92140"/>
                  <a:pt x="233949" y="96535"/>
                  <a:pt x="337912" y="77292"/>
                </a:cubicBezTo>
                <a:cubicBezTo>
                  <a:pt x="339493" y="80532"/>
                  <a:pt x="289258" y="176650"/>
                  <a:pt x="283269" y="176982"/>
                </a:cubicBezTo>
                <a:close/>
              </a:path>
            </a:pathLst>
          </a:custGeom>
          <a:gradFill flip="none" rotWithShape="1">
            <a:gsLst>
              <a:gs pos="60000">
                <a:schemeClr val="accent3">
                  <a:lumMod val="60000"/>
                  <a:lumOff val="40000"/>
                  <a:alpha val="40000"/>
                </a:schemeClr>
              </a:gs>
              <a:gs pos="0">
                <a:schemeClr val="accent3">
                  <a:lumMod val="40000"/>
                  <a:lumOff val="60000"/>
                  <a:alpha val="6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  <a:gs pos="27000">
                <a:schemeClr val="accent3">
                  <a:alpha val="85000"/>
                </a:schemeClr>
              </a:gs>
            </a:gsLst>
            <a:lin ang="0" scaled="1"/>
            <a:tileRect/>
          </a:gradFill>
          <a:ln w="12700" cap="flat" cmpd="sng" algn="ctr">
            <a:gradFill flip="none" rotWithShape="1">
              <a:gsLst>
                <a:gs pos="72000">
                  <a:schemeClr val="accent3">
                    <a:alpha val="60000"/>
                  </a:schemeClr>
                </a:gs>
                <a:gs pos="7000">
                  <a:schemeClr val="accent2">
                    <a:alpha val="15000"/>
                  </a:schemeClr>
                </a:gs>
                <a:gs pos="92000">
                  <a:schemeClr val="accent2">
                    <a:alpha val="0"/>
                  </a:schemeClr>
                </a:gs>
                <a:gs pos="35000">
                  <a:schemeClr val="accent3">
                    <a:alpha val="6000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dist="25400" dir="6840000">
              <a:srgbClr val="000000">
                <a:alpha val="20000"/>
              </a:srgbClr>
            </a:outerShdw>
          </a:effectLst>
        </p:spPr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algn="ctr" defTabSz="457200"/>
            <a:endParaRPr lang="en-US" dirty="0">
              <a:solidFill>
                <a:srgbClr val="001446"/>
              </a:solidFill>
              <a:ea typeface="ＭＳ Ｐゴシック" pitchFamily="16" charset="-12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340848" y="2815515"/>
            <a:ext cx="1554691" cy="1400974"/>
            <a:chOff x="3627890" y="2975296"/>
            <a:chExt cx="1933500" cy="157744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7890" y="2975296"/>
              <a:ext cx="1933500" cy="1577448"/>
            </a:xfrm>
            <a:prstGeom prst="rect">
              <a:avLst/>
            </a:prstGeom>
            <a:effectLst>
              <a:outerShdw blurRad="762000" dir="2700000" algn="tl" rotWithShape="0">
                <a:srgbClr val="001B5E"/>
              </a:outerShdw>
            </a:effectLst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7890" y="2975296"/>
              <a:ext cx="1933500" cy="1577448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3753" y="4233961"/>
            <a:ext cx="1069930" cy="729999"/>
          </a:xfrm>
          <a:prstGeom prst="rect">
            <a:avLst/>
          </a:prstGeom>
          <a:effectLst>
            <a:outerShdw blurRad="190500" dist="63500" dir="2700000">
              <a:srgbClr val="000000">
                <a:alpha val="20000"/>
              </a:srgbClr>
            </a:outerShdw>
          </a:effectLst>
        </p:spPr>
      </p:pic>
      <p:grpSp>
        <p:nvGrpSpPr>
          <p:cNvPr id="18" name="Group 17"/>
          <p:cNvGrpSpPr/>
          <p:nvPr/>
        </p:nvGrpSpPr>
        <p:grpSpPr>
          <a:xfrm>
            <a:off x="2487124" y="5172490"/>
            <a:ext cx="883294" cy="748951"/>
            <a:chOff x="1868593" y="5017329"/>
            <a:chExt cx="835026" cy="708024"/>
          </a:xfrm>
        </p:grpSpPr>
        <p:pic>
          <p:nvPicPr>
            <p:cNvPr id="42" name="Picture 41" descr="t_file_blu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72" t="2948" r="3728" b="5681"/>
            <a:stretch/>
          </p:blipFill>
          <p:spPr>
            <a:xfrm>
              <a:off x="1868593" y="5017329"/>
              <a:ext cx="469901" cy="571500"/>
            </a:xfrm>
            <a:prstGeom prst="rect">
              <a:avLst/>
            </a:prstGeom>
          </p:spPr>
        </p:pic>
        <p:pic>
          <p:nvPicPr>
            <p:cNvPr id="43" name="Picture 42" descr="table_5rows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45" t="4090" r="3491" b="5607"/>
            <a:stretch/>
          </p:blipFill>
          <p:spPr>
            <a:xfrm>
              <a:off x="2132119" y="5252278"/>
              <a:ext cx="571500" cy="473075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1413607" y="5216597"/>
            <a:ext cx="675376" cy="352759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defTabSz="457200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13607" y="4209500"/>
            <a:ext cx="1249242" cy="352759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defTabSz="457200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0000"/>
                </a:solidFill>
              </a:rPr>
              <a:t>Information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3607" y="3189030"/>
            <a:ext cx="1249242" cy="352759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defTabSz="457200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0000"/>
                </a:solidFill>
              </a:rPr>
              <a:t>Knowledge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055863" y="1497125"/>
            <a:ext cx="877091" cy="876481"/>
            <a:chOff x="2245586" y="1670112"/>
            <a:chExt cx="1281052" cy="1280160"/>
          </a:xfrm>
        </p:grpSpPr>
        <p:pic>
          <p:nvPicPr>
            <p:cNvPr id="40" name="Picture 39" descr="G47382_EsriUserStock_0127_sml.jp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45586" y="1670112"/>
              <a:ext cx="1281052" cy="1280160"/>
            </a:xfrm>
            <a:prstGeom prst="ellipse">
              <a:avLst/>
            </a:prstGeom>
            <a:noFill/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sp>
          <p:nvSpPr>
            <p:cNvPr id="41" name="Oval 40"/>
            <p:cNvSpPr/>
            <p:nvPr/>
          </p:nvSpPr>
          <p:spPr bwMode="auto">
            <a:xfrm>
              <a:off x="2246478" y="1670112"/>
              <a:ext cx="1280160" cy="1280160"/>
            </a:xfrm>
            <a:prstGeom prst="ellipse">
              <a:avLst/>
            </a:prstGeom>
            <a:gradFill flip="none" rotWithShape="1">
              <a:gsLst>
                <a:gs pos="40000">
                  <a:srgbClr val="5AC3FA">
                    <a:alpha val="0"/>
                  </a:srgbClr>
                </a:gs>
                <a:gs pos="75000">
                  <a:srgbClr val="5AC3FA"/>
                </a:gs>
                <a:gs pos="65000">
                  <a:srgbClr val="5AC3FA">
                    <a:alpha val="37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/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055863" y="2715581"/>
            <a:ext cx="876481" cy="876481"/>
            <a:chOff x="2245586" y="4581128"/>
            <a:chExt cx="1280160" cy="1280160"/>
          </a:xfrm>
        </p:grpSpPr>
        <p:pic>
          <p:nvPicPr>
            <p:cNvPr id="38" name="Picture 37" descr="G45908_MobileGIS_0152_sml.jpg"/>
            <p:cNvPicPr>
              <a:picLocks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45586" y="4581128"/>
              <a:ext cx="1280160" cy="1280160"/>
            </a:xfrm>
            <a:prstGeom prst="ellipse">
              <a:avLst/>
            </a:prstGeom>
            <a:noFill/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sp>
          <p:nvSpPr>
            <p:cNvPr id="39" name="Oval 38"/>
            <p:cNvSpPr/>
            <p:nvPr/>
          </p:nvSpPr>
          <p:spPr bwMode="auto">
            <a:xfrm>
              <a:off x="2245586" y="4581128"/>
              <a:ext cx="1280160" cy="1280160"/>
            </a:xfrm>
            <a:prstGeom prst="ellipse">
              <a:avLst/>
            </a:prstGeom>
            <a:gradFill flip="none" rotWithShape="1">
              <a:gsLst>
                <a:gs pos="40000">
                  <a:srgbClr val="5AC3FA">
                    <a:alpha val="0"/>
                  </a:srgbClr>
                </a:gs>
                <a:gs pos="75000">
                  <a:srgbClr val="5AC3FA"/>
                </a:gs>
                <a:gs pos="65000">
                  <a:srgbClr val="5AC3FA">
                    <a:alpha val="37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/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273276" y="1497125"/>
            <a:ext cx="876481" cy="876481"/>
            <a:chOff x="5618951" y="1670112"/>
            <a:chExt cx="1280160" cy="1280160"/>
          </a:xfrm>
        </p:grpSpPr>
        <p:pic>
          <p:nvPicPr>
            <p:cNvPr id="36" name="Picture 35" descr="G30012_CEO Men_156_sml.jpg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18951" y="1670112"/>
              <a:ext cx="1279402" cy="1280160"/>
            </a:xfrm>
            <a:prstGeom prst="ellipse">
              <a:avLst/>
            </a:prstGeom>
            <a:noFill/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sp>
          <p:nvSpPr>
            <p:cNvPr id="37" name="Oval 36"/>
            <p:cNvSpPr/>
            <p:nvPr/>
          </p:nvSpPr>
          <p:spPr bwMode="auto">
            <a:xfrm>
              <a:off x="5618951" y="1670112"/>
              <a:ext cx="1280160" cy="1280160"/>
            </a:xfrm>
            <a:prstGeom prst="ellipse">
              <a:avLst/>
            </a:prstGeom>
            <a:gradFill flip="none" rotWithShape="1">
              <a:gsLst>
                <a:gs pos="40000">
                  <a:srgbClr val="5AC3FA">
                    <a:alpha val="0"/>
                  </a:srgbClr>
                </a:gs>
                <a:gs pos="75000">
                  <a:srgbClr val="5AC3FA"/>
                </a:gs>
                <a:gs pos="65000">
                  <a:srgbClr val="5AC3FA">
                    <a:alpha val="37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/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273276" y="2715581"/>
            <a:ext cx="876481" cy="876481"/>
            <a:chOff x="5621888" y="4581128"/>
            <a:chExt cx="1280160" cy="1280160"/>
          </a:xfrm>
        </p:grpSpPr>
        <p:pic>
          <p:nvPicPr>
            <p:cNvPr id="34" name="Picture 33" descr="G45908_MobileGIS_0455_sml.jpg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1888" y="4588510"/>
              <a:ext cx="1277223" cy="1272778"/>
            </a:xfrm>
            <a:prstGeom prst="ellipse">
              <a:avLst/>
            </a:prstGeom>
            <a:noFill/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sp>
          <p:nvSpPr>
            <p:cNvPr id="35" name="Oval 34"/>
            <p:cNvSpPr/>
            <p:nvPr/>
          </p:nvSpPr>
          <p:spPr bwMode="auto">
            <a:xfrm>
              <a:off x="5621888" y="4581128"/>
              <a:ext cx="1280160" cy="1280160"/>
            </a:xfrm>
            <a:prstGeom prst="ellipse">
              <a:avLst/>
            </a:prstGeom>
            <a:gradFill flip="none" rotWithShape="1">
              <a:gsLst>
                <a:gs pos="40000">
                  <a:srgbClr val="5AC3FA">
                    <a:alpha val="0"/>
                  </a:srgbClr>
                </a:gs>
                <a:gs pos="75000">
                  <a:srgbClr val="5AC3FA"/>
                </a:gs>
                <a:gs pos="65000">
                  <a:srgbClr val="5AC3FA">
                    <a:alpha val="37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/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</p:grpSp>
      <p:sp>
        <p:nvSpPr>
          <p:cNvPr id="26" name="Circular Arrow 25"/>
          <p:cNvSpPr/>
          <p:nvPr/>
        </p:nvSpPr>
        <p:spPr bwMode="auto">
          <a:xfrm rot="18000000">
            <a:off x="2543236" y="4401613"/>
            <a:ext cx="1030056" cy="1030056"/>
          </a:xfrm>
          <a:prstGeom prst="circularArrow">
            <a:avLst>
              <a:gd name="adj1" fmla="val 7360"/>
              <a:gd name="adj2" fmla="val 1187954"/>
              <a:gd name="adj3" fmla="val 20105980"/>
              <a:gd name="adj4" fmla="val 12413377"/>
              <a:gd name="adj5" fmla="val 8646"/>
            </a:avLst>
          </a:prstGeom>
          <a:gradFill flip="none" rotWithShape="1">
            <a:gsLst>
              <a:gs pos="100000">
                <a:schemeClr val="accent2"/>
              </a:gs>
              <a:gs pos="10000">
                <a:schemeClr val="accent2">
                  <a:alpha val="0"/>
                </a:schemeClr>
              </a:gs>
            </a:gsLst>
            <a:lin ang="0" scaled="1"/>
            <a:tileRect/>
          </a:gradFill>
          <a:ln w="19050" cap="flat" cmpd="sng" algn="ctr">
            <a:gradFill flip="none" rotWithShape="1">
              <a:gsLst>
                <a:gs pos="100000">
                  <a:schemeClr val="accent3"/>
                </a:gs>
                <a:gs pos="7000">
                  <a:schemeClr val="accent3">
                    <a:alpha val="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dist="25400" dir="6840000">
              <a:srgbClr val="000000">
                <a:alpha val="20000"/>
              </a:srgbClr>
            </a:outerShdw>
          </a:effectLst>
        </p:spPr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dirty="0">
              <a:solidFill>
                <a:srgbClr val="001446"/>
              </a:solidFill>
              <a:ea typeface="ＭＳ Ｐゴシック" pitchFamily="16" charset="-128"/>
            </a:endParaRPr>
          </a:p>
        </p:txBody>
      </p:sp>
      <p:sp>
        <p:nvSpPr>
          <p:cNvPr id="27" name="Circular Arrow 26"/>
          <p:cNvSpPr/>
          <p:nvPr/>
        </p:nvSpPr>
        <p:spPr bwMode="auto">
          <a:xfrm rot="18000000">
            <a:off x="3631105" y="3376209"/>
            <a:ext cx="1030056" cy="1030056"/>
          </a:xfrm>
          <a:prstGeom prst="circularArrow">
            <a:avLst>
              <a:gd name="adj1" fmla="val 7360"/>
              <a:gd name="adj2" fmla="val 1187954"/>
              <a:gd name="adj3" fmla="val 20105980"/>
              <a:gd name="adj4" fmla="val 12413377"/>
              <a:gd name="adj5" fmla="val 8646"/>
            </a:avLst>
          </a:prstGeom>
          <a:gradFill flip="none" rotWithShape="1">
            <a:gsLst>
              <a:gs pos="100000">
                <a:schemeClr val="accent2"/>
              </a:gs>
              <a:gs pos="10000">
                <a:schemeClr val="accent2">
                  <a:alpha val="0"/>
                </a:schemeClr>
              </a:gs>
            </a:gsLst>
            <a:lin ang="0" scaled="1"/>
            <a:tileRect/>
          </a:gradFill>
          <a:ln w="19050" cap="flat" cmpd="sng" algn="ctr">
            <a:gradFill flip="none" rotWithShape="1">
              <a:gsLst>
                <a:gs pos="100000">
                  <a:schemeClr val="accent3"/>
                </a:gs>
                <a:gs pos="7000">
                  <a:schemeClr val="accent3">
                    <a:alpha val="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dist="25400" dir="6840000">
              <a:srgbClr val="000000">
                <a:alpha val="20000"/>
              </a:srgbClr>
            </a:outerShdw>
          </a:effectLst>
        </p:spPr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dirty="0">
              <a:solidFill>
                <a:srgbClr val="001446"/>
              </a:solidFill>
              <a:ea typeface="ＭＳ Ｐゴシック" pitchFamily="16" charset="-128"/>
            </a:endParaRPr>
          </a:p>
        </p:txBody>
      </p:sp>
      <p:sp>
        <p:nvSpPr>
          <p:cNvPr id="28" name="Circular Arrow 27"/>
          <p:cNvSpPr/>
          <p:nvPr/>
        </p:nvSpPr>
        <p:spPr bwMode="auto">
          <a:xfrm rot="18000000">
            <a:off x="5150029" y="2351773"/>
            <a:ext cx="1030056" cy="1030056"/>
          </a:xfrm>
          <a:prstGeom prst="circularArrow">
            <a:avLst>
              <a:gd name="adj1" fmla="val 7360"/>
              <a:gd name="adj2" fmla="val 1187954"/>
              <a:gd name="adj3" fmla="val 20105980"/>
              <a:gd name="adj4" fmla="val 12413377"/>
              <a:gd name="adj5" fmla="val 8646"/>
            </a:avLst>
          </a:prstGeom>
          <a:gradFill flip="none" rotWithShape="1">
            <a:gsLst>
              <a:gs pos="100000">
                <a:schemeClr val="accent2"/>
              </a:gs>
              <a:gs pos="10000">
                <a:schemeClr val="accent2">
                  <a:alpha val="0"/>
                </a:schemeClr>
              </a:gs>
            </a:gsLst>
            <a:lin ang="0" scaled="1"/>
            <a:tileRect/>
          </a:gradFill>
          <a:ln w="19050" cap="flat" cmpd="sng" algn="ctr">
            <a:gradFill flip="none" rotWithShape="1">
              <a:gsLst>
                <a:gs pos="100000">
                  <a:schemeClr val="accent3"/>
                </a:gs>
                <a:gs pos="7000">
                  <a:schemeClr val="accent3">
                    <a:alpha val="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dist="25400" dir="6840000">
              <a:srgbClr val="000000">
                <a:alpha val="20000"/>
              </a:srgbClr>
            </a:outerShdw>
          </a:effectLst>
        </p:spPr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dirty="0">
              <a:solidFill>
                <a:srgbClr val="001446"/>
              </a:solidFill>
              <a:ea typeface="ＭＳ Ｐゴシック" pitchFamily="16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13607" y="2163660"/>
            <a:ext cx="1467632" cy="352759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defTabSz="457200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0000"/>
                </a:solidFill>
              </a:rPr>
              <a:t>Understanding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26718" y="4957426"/>
            <a:ext cx="1378273" cy="24281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defTabSz="457200" eaLnBrk="0" hangingPunct="0">
              <a:lnSpc>
                <a:spcPts val="1800"/>
              </a:lnSpc>
            </a:pPr>
            <a:r>
              <a:rPr lang="en-US" sz="1200" b="1" dirty="0"/>
              <a:t>Mapping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95457" y="4121948"/>
            <a:ext cx="1378273" cy="24281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defTabSz="457200" eaLnBrk="0" hangingPunct="0">
              <a:lnSpc>
                <a:spcPts val="1800"/>
              </a:lnSpc>
            </a:pPr>
            <a:r>
              <a:rPr lang="en-US" sz="1200" b="1" dirty="0">
                <a:solidFill>
                  <a:srgbClr val="000000"/>
                </a:solidFill>
              </a:rPr>
              <a:t>Integration</a:t>
            </a:r>
          </a:p>
        </p:txBody>
      </p:sp>
      <p:pic>
        <p:nvPicPr>
          <p:cNvPr id="32" name="Picture 31" descr="cloud_jack-fav_02lg.png"/>
          <p:cNvPicPr>
            <a:picLocks noChangeAspect="1"/>
          </p:cNvPicPr>
          <p:nvPr/>
        </p:nvPicPr>
        <p:blipFill>
          <a:blip r:embed="rId13" cstate="print">
            <a:alphaModFix amt="9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888" y="2018469"/>
            <a:ext cx="1359463" cy="94300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235715" y="2302421"/>
            <a:ext cx="1690853" cy="50601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457200" eaLnBrk="0" hangingPunct="0"/>
            <a:r>
              <a:rPr lang="en-US" sz="1200" b="1" dirty="0">
                <a:solidFill>
                  <a:prstClr val="black"/>
                </a:solidFill>
              </a:rPr>
              <a:t>Sharing and Collaboration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5467296" y="4489921"/>
            <a:ext cx="2579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b="1" dirty="0">
                <a:solidFill>
                  <a:schemeClr val="bg1"/>
                </a:solidFill>
              </a:rPr>
              <a:t>. . .  </a:t>
            </a:r>
            <a:r>
              <a:rPr lang="en-US" b="1" dirty="0" smtClean="0">
                <a:solidFill>
                  <a:schemeClr val="bg1"/>
                </a:solidFill>
              </a:rPr>
              <a:t>How do we apply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this to water?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0826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1194627" y="1829518"/>
            <a:ext cx="7949374" cy="3207035"/>
          </a:xfrm>
          <a:prstGeom prst="rect">
            <a:avLst/>
          </a:prstGeom>
          <a:gradFill flip="none" rotWithShape="1">
            <a:gsLst>
              <a:gs pos="26000">
                <a:schemeClr val="accent4">
                  <a:lumMod val="20000"/>
                  <a:lumOff val="80000"/>
                  <a:alpha val="50000"/>
                </a:schemeClr>
              </a:gs>
              <a:gs pos="100000">
                <a:schemeClr val="accent4">
                  <a:lumMod val="75000"/>
                  <a:alpha val="40000"/>
                </a:schemeClr>
              </a:gs>
            </a:gsLst>
            <a:lin ang="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Water Online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33530" y="5464314"/>
            <a:ext cx="3396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38288" indent="-1538288"/>
            <a:r>
              <a:rPr lang="en-US" sz="2000" b="1" dirty="0" smtClean="0">
                <a:solidFill>
                  <a:schemeClr val="bg1"/>
                </a:solidFill>
              </a:rPr>
              <a:t>. . . a transformation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of our world!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00915"/>
            <a:ext cx="3535067" cy="2171285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 algn="ctr" rotWithShape="0">
              <a:schemeClr val="accent4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12864"/>
            <a:ext cx="2798626" cy="2278220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 algn="ctr" rotWithShape="0">
              <a:schemeClr val="accent4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798522" y="2123422"/>
            <a:ext cx="3914734" cy="335437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</a:rPr>
              <a:t>Bring together </a:t>
            </a:r>
            <a:r>
              <a:rPr lang="en-US" sz="1800" b="1" dirty="0" smtClean="0">
                <a:solidFill>
                  <a:srgbClr val="000000"/>
                </a:solidFill>
              </a:rPr>
              <a:t>water information </a:t>
            </a:r>
            <a:r>
              <a:rPr lang="en-US" sz="1800" dirty="0" smtClean="0">
                <a:solidFill>
                  <a:srgbClr val="000000"/>
                </a:solidFill>
              </a:rPr>
              <a:t>for the whole earth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</a:rPr>
              <a:t>All </a:t>
            </a:r>
            <a:r>
              <a:rPr lang="en-US" sz="1800" b="1" dirty="0" smtClean="0">
                <a:solidFill>
                  <a:srgbClr val="000000"/>
                </a:solidFill>
              </a:rPr>
              <a:t>spatial scales</a:t>
            </a:r>
            <a:r>
              <a:rPr lang="en-US" sz="1800" dirty="0" smtClean="0">
                <a:solidFill>
                  <a:srgbClr val="000000"/>
                </a:solidFill>
              </a:rPr>
              <a:t>: 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global</a:t>
            </a:r>
            <a:r>
              <a:rPr lang="en-US" sz="1800" dirty="0" smtClean="0">
                <a:solidFill>
                  <a:srgbClr val="000000"/>
                </a:solidFill>
              </a:rPr>
              <a:t>, nationa</a:t>
            </a:r>
            <a:r>
              <a:rPr lang="en-US" sz="1800" dirty="0" smtClean="0">
                <a:solidFill>
                  <a:srgbClr val="000000"/>
                </a:solidFill>
              </a:rPr>
              <a:t>l,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regional, local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</a:rPr>
              <a:t>Both </a:t>
            </a:r>
            <a:r>
              <a:rPr lang="en-US" sz="1800" b="1" dirty="0" smtClean="0">
                <a:solidFill>
                  <a:srgbClr val="000000"/>
                </a:solidFill>
              </a:rPr>
              <a:t>geospatial and temporal </a:t>
            </a:r>
            <a:r>
              <a:rPr lang="en-US" sz="1800" dirty="0" smtClean="0">
                <a:solidFill>
                  <a:srgbClr val="000000"/>
                </a:solidFill>
              </a:rPr>
              <a:t>information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</a:rPr>
              <a:t>Linking </a:t>
            </a:r>
            <a:r>
              <a:rPr lang="en-US" sz="1800" b="1" dirty="0" smtClean="0">
                <a:solidFill>
                  <a:srgbClr val="000000"/>
                </a:solidFill>
              </a:rPr>
              <a:t>data and modeling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</a:rPr>
              <a:t>Everything on the </a:t>
            </a:r>
            <a:r>
              <a:rPr lang="en-US" sz="1800" b="1" dirty="0" smtClean="0">
                <a:solidFill>
                  <a:srgbClr val="000000"/>
                </a:solidFill>
              </a:rPr>
              <a:t>web</a:t>
            </a:r>
          </a:p>
        </p:txBody>
      </p:sp>
    </p:spTree>
    <p:extLst>
      <p:ext uri="{BB962C8B-B14F-4D97-AF65-F5344CB8AC3E}">
        <p14:creationId xmlns:p14="http://schemas.microsoft.com/office/powerpoint/2010/main" val="539828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Scales of Application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96032696"/>
              </p:ext>
            </p:extLst>
          </p:nvPr>
        </p:nvGraphicFramePr>
        <p:xfrm>
          <a:off x="2143658" y="1322531"/>
          <a:ext cx="4583808" cy="4219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30994" y="1874028"/>
            <a:ext cx="93407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Global</a:t>
            </a:r>
            <a:endParaRPr lang="en-US" sz="1700" dirty="0"/>
          </a:p>
        </p:txBody>
      </p:sp>
      <p:sp>
        <p:nvSpPr>
          <p:cNvPr id="10" name="TextBox 9"/>
          <p:cNvSpPr txBox="1"/>
          <p:nvPr/>
        </p:nvSpPr>
        <p:spPr>
          <a:xfrm>
            <a:off x="1900600" y="3657821"/>
            <a:ext cx="104708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/>
              <a:t>Regional</a:t>
            </a:r>
            <a:endParaRPr lang="en-US" sz="1700" dirty="0"/>
          </a:p>
        </p:txBody>
      </p:sp>
      <p:sp>
        <p:nvSpPr>
          <p:cNvPr id="13" name="TextBox 12"/>
          <p:cNvSpPr txBox="1"/>
          <p:nvPr/>
        </p:nvSpPr>
        <p:spPr>
          <a:xfrm>
            <a:off x="1602345" y="4597028"/>
            <a:ext cx="87537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Local</a:t>
            </a:r>
            <a:endParaRPr lang="en-US" sz="1700" dirty="0"/>
          </a:p>
        </p:txBody>
      </p:sp>
      <p:sp>
        <p:nvSpPr>
          <p:cNvPr id="23" name="TextBox 22"/>
          <p:cNvSpPr txBox="1"/>
          <p:nvPr/>
        </p:nvSpPr>
        <p:spPr>
          <a:xfrm>
            <a:off x="2424141" y="2781695"/>
            <a:ext cx="113411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Nationa</a:t>
            </a:r>
            <a:r>
              <a:rPr lang="en-US" sz="1700" dirty="0"/>
              <a:t>l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4922279" y="1752683"/>
            <a:ext cx="3620867" cy="569387"/>
            <a:chOff x="4922279" y="1602015"/>
            <a:chExt cx="3620867" cy="569387"/>
          </a:xfrm>
        </p:grpSpPr>
        <p:sp>
          <p:nvSpPr>
            <p:cNvPr id="28" name="TextBox 27"/>
            <p:cNvSpPr txBox="1"/>
            <p:nvPr/>
          </p:nvSpPr>
          <p:spPr>
            <a:xfrm>
              <a:off x="6155414" y="1602015"/>
              <a:ext cx="2387732" cy="5693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3"/>
                  </a:solidFill>
                </a:rPr>
                <a:t>Assessment</a:t>
              </a:r>
              <a:r>
                <a:rPr lang="en-US" sz="1600" dirty="0" smtClean="0">
                  <a:solidFill>
                    <a:schemeClr val="accent3"/>
                  </a:solidFill>
                </a:rPr>
                <a:t> </a:t>
              </a:r>
            </a:p>
            <a:p>
              <a:r>
                <a:rPr lang="en-US" sz="1500" dirty="0" smtClean="0"/>
                <a:t>Water and Climate</a:t>
              </a:r>
            </a:p>
          </p:txBody>
        </p:sp>
        <p:cxnSp>
          <p:nvCxnSpPr>
            <p:cNvPr id="16" name="Straight Connector 15"/>
            <p:cNvCxnSpPr>
              <a:endCxn id="28" idx="1"/>
            </p:cNvCxnSpPr>
            <p:nvPr/>
          </p:nvCxnSpPr>
          <p:spPr bwMode="auto">
            <a:xfrm flipV="1">
              <a:off x="4922279" y="1886709"/>
              <a:ext cx="1233135" cy="13118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8" name="Group 37"/>
          <p:cNvGrpSpPr/>
          <p:nvPr/>
        </p:nvGrpSpPr>
        <p:grpSpPr>
          <a:xfrm>
            <a:off x="5321100" y="2705252"/>
            <a:ext cx="3222046" cy="569387"/>
            <a:chOff x="5321100" y="2606047"/>
            <a:chExt cx="3222046" cy="569387"/>
          </a:xfrm>
        </p:grpSpPr>
        <p:sp>
          <p:nvSpPr>
            <p:cNvPr id="9" name="TextBox 8"/>
            <p:cNvSpPr txBox="1"/>
            <p:nvPr/>
          </p:nvSpPr>
          <p:spPr>
            <a:xfrm>
              <a:off x="6155414" y="2606047"/>
              <a:ext cx="2387732" cy="5693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chemeClr val="tx2"/>
                  </a:solidFill>
                </a:defRPr>
              </a:lvl1pPr>
            </a:lstStyle>
            <a:p>
              <a:r>
                <a:rPr lang="en-US" b="1" dirty="0">
                  <a:solidFill>
                    <a:srgbClr val="ED982D"/>
                  </a:solidFill>
                </a:rPr>
                <a:t>Accounting</a:t>
              </a:r>
            </a:p>
            <a:p>
              <a:r>
                <a:rPr lang="en-US" sz="1500" dirty="0">
                  <a:solidFill>
                    <a:schemeClr val="tx1"/>
                  </a:solidFill>
                </a:rPr>
                <a:t>How much water?</a:t>
              </a: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>
              <a:off x="5321100" y="2895600"/>
              <a:ext cx="834314" cy="0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7" name="Group 36"/>
          <p:cNvGrpSpPr/>
          <p:nvPr/>
        </p:nvGrpSpPr>
        <p:grpSpPr>
          <a:xfrm>
            <a:off x="5394566" y="3657821"/>
            <a:ext cx="3148580" cy="569387"/>
            <a:chOff x="5394566" y="3683553"/>
            <a:chExt cx="3148580" cy="569387"/>
          </a:xfrm>
        </p:grpSpPr>
        <p:sp>
          <p:nvSpPr>
            <p:cNvPr id="11" name="TextBox 10"/>
            <p:cNvSpPr txBox="1"/>
            <p:nvPr/>
          </p:nvSpPr>
          <p:spPr>
            <a:xfrm>
              <a:off x="6155414" y="3683553"/>
              <a:ext cx="2387732" cy="5693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ED982D"/>
                  </a:solidFill>
                </a:rPr>
                <a:t>Management</a:t>
              </a:r>
            </a:p>
            <a:p>
              <a:r>
                <a:rPr lang="en-US" sz="1500" dirty="0"/>
                <a:t>Solving water problems</a:t>
              </a: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5394566" y="3962400"/>
              <a:ext cx="760848" cy="0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6" name="Group 35"/>
          <p:cNvGrpSpPr/>
          <p:nvPr/>
        </p:nvGrpSpPr>
        <p:grpSpPr>
          <a:xfrm>
            <a:off x="5541500" y="4610391"/>
            <a:ext cx="3001645" cy="569387"/>
            <a:chOff x="5541500" y="4761059"/>
            <a:chExt cx="3001645" cy="569387"/>
          </a:xfrm>
        </p:grpSpPr>
        <p:sp>
          <p:nvSpPr>
            <p:cNvPr id="12" name="TextBox 11"/>
            <p:cNvSpPr txBox="1"/>
            <p:nvPr/>
          </p:nvSpPr>
          <p:spPr>
            <a:xfrm>
              <a:off x="6155414" y="4761059"/>
              <a:ext cx="2387731" cy="5693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ED982D"/>
                  </a:solidFill>
                </a:rPr>
                <a:t>Engineering</a:t>
              </a:r>
            </a:p>
            <a:p>
              <a:r>
                <a:rPr lang="en-US" sz="1500" dirty="0"/>
                <a:t>How does this affect me?</a:t>
              </a:r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>
              <a:off x="5541500" y="5029200"/>
              <a:ext cx="613914" cy="0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8492633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2473150_worldmap.pn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36" y="0"/>
            <a:ext cx="9148073" cy="45079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Hydro Overlay Map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51194" y="1424484"/>
            <a:ext cx="5390003" cy="3235405"/>
            <a:chOff x="1144917" y="1973340"/>
            <a:chExt cx="5390003" cy="323540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917" y="1973340"/>
              <a:ext cx="5390003" cy="3235405"/>
            </a:xfrm>
            <a:prstGeom prst="rect">
              <a:avLst/>
            </a:prstGeom>
            <a:noFill/>
            <a:ln w="3810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144917" y="1973340"/>
              <a:ext cx="2288287" cy="329855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effectLst/>
          </p:spPr>
          <p:txBody>
            <a:bodyPr wrap="none" lIns="274320" tIns="0" rIns="0" bIns="0" rtlCol="0" anchor="ctr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5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+mn-ea"/>
                  <a:cs typeface="+mn-cs"/>
                </a:rPr>
                <a:t>World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82050" y="1856305"/>
            <a:ext cx="5377094" cy="3240782"/>
            <a:chOff x="1604141" y="1735592"/>
            <a:chExt cx="5377094" cy="324078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87" b="499"/>
            <a:stretch/>
          </p:blipFill>
          <p:spPr bwMode="auto">
            <a:xfrm>
              <a:off x="1604141" y="1735592"/>
              <a:ext cx="5377094" cy="3240782"/>
            </a:xfrm>
            <a:prstGeom prst="rect">
              <a:avLst/>
            </a:prstGeom>
            <a:noFill/>
            <a:ln w="3810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604141" y="1735592"/>
              <a:ext cx="2288287" cy="329184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r>
                <a:rPr lang="en-US" dirty="0"/>
                <a:t>United States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35421" y="2293503"/>
            <a:ext cx="5337257" cy="3235405"/>
            <a:chOff x="4580520" y="1365868"/>
            <a:chExt cx="5337257" cy="323540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70" r="4271" b="9889"/>
            <a:stretch/>
          </p:blipFill>
          <p:spPr bwMode="auto">
            <a:xfrm>
              <a:off x="4580520" y="1365868"/>
              <a:ext cx="5337257" cy="3235405"/>
            </a:xfrm>
            <a:prstGeom prst="rect">
              <a:avLst/>
            </a:prstGeom>
            <a:noFill/>
            <a:ln w="3810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580520" y="1365868"/>
              <a:ext cx="2277524" cy="328418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r>
                <a:rPr lang="en-US" dirty="0"/>
                <a:t>Texas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381243" y="2725324"/>
            <a:ext cx="5344806" cy="3235405"/>
            <a:chOff x="3264234" y="2371805"/>
            <a:chExt cx="5344806" cy="3235405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66" r="1585" b="17636"/>
            <a:stretch/>
          </p:blipFill>
          <p:spPr bwMode="auto">
            <a:xfrm>
              <a:off x="3264234" y="2371805"/>
              <a:ext cx="5344806" cy="3235405"/>
            </a:xfrm>
            <a:prstGeom prst="rect">
              <a:avLst/>
            </a:prstGeom>
            <a:noFill/>
            <a:ln w="3810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264234" y="2371806"/>
              <a:ext cx="2278399" cy="329424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r>
                <a:rPr lang="en-US" dirty="0"/>
                <a:t>My Home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834614" y="3157144"/>
            <a:ext cx="5334043" cy="3235405"/>
            <a:chOff x="3900603" y="3073237"/>
            <a:chExt cx="5334043" cy="32354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" t="5018" r="4226" b="17991"/>
            <a:stretch/>
          </p:blipFill>
          <p:spPr>
            <a:xfrm>
              <a:off x="3900603" y="3073237"/>
              <a:ext cx="5334043" cy="3235405"/>
            </a:xfrm>
            <a:prstGeom prst="rect">
              <a:avLst/>
            </a:prstGeom>
            <a:noFill/>
            <a:ln w="3810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3900603" y="3073238"/>
              <a:ext cx="2287816" cy="327514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r>
                <a:rPr lang="en-US" dirty="0"/>
                <a:t>My Stream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86575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Watershed of My Stream</a:t>
            </a:r>
            <a:br>
              <a:rPr lang="en-US" dirty="0" smtClean="0"/>
            </a:br>
            <a:r>
              <a:rPr lang="en-US" sz="1800" dirty="0" smtClean="0"/>
              <a:t>ESRI Base Map and Delineation Services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5655165" y="1720314"/>
            <a:ext cx="1524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 watershed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00036" y="345446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 home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68"/>
          <a:stretch/>
        </p:blipFill>
        <p:spPr bwMode="auto">
          <a:xfrm>
            <a:off x="628084" y="2179799"/>
            <a:ext cx="3493033" cy="3654119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 algn="ctr" rotWithShape="0">
              <a:schemeClr val="accent4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65269" y="1734148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My stream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840322" y="3221923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Panther Hollow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81828" y="6023041"/>
            <a:ext cx="6116418" cy="338554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Delineate the watershed of any stream or river anywhere on earth</a:t>
            </a:r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00" y="2179799"/>
            <a:ext cx="4208763" cy="3654119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873303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22376"/>
            <a:ext cx="7953814" cy="484631"/>
          </a:xfrm>
        </p:spPr>
        <p:txBody>
          <a:bodyPr/>
          <a:lstStyle/>
          <a:p>
            <a:r>
              <a:rPr lang="en-US" dirty="0"/>
              <a:t>Central Texas “Hub”</a:t>
            </a:r>
            <a:br>
              <a:rPr lang="en-US" dirty="0"/>
            </a:br>
            <a:r>
              <a:rPr lang="en-US" sz="1800" dirty="0"/>
              <a:t>Synthesis of Water Observations Networks into Thematic Maps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35" y="1672004"/>
            <a:ext cx="6921732" cy="4500196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 algn="ctr" rotWithShape="0">
              <a:schemeClr val="accent4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322071" y="6226010"/>
            <a:ext cx="5710796" cy="403301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algn="r"/>
            <a:r>
              <a:rPr lang="en-US" sz="1400" b="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rPr>
              <a:t>Precipitation map for storm of 20 March 2012 at my home</a:t>
            </a:r>
            <a:endParaRPr lang="en-US" sz="1400" b="0" dirty="0">
              <a:solidFill>
                <a:schemeClr val="accent4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61662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Flow Maps and Charts in the Hub</a:t>
            </a:r>
            <a:br>
              <a:rPr lang="en-US" sz="2800" dirty="0" smtClean="0"/>
            </a:br>
            <a:r>
              <a:rPr lang="en-US" sz="1800" dirty="0" smtClean="0"/>
              <a:t>Colorado River at Austin, Texas</a:t>
            </a:r>
            <a:endParaRPr lang="en-US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0" y="1664208"/>
            <a:ext cx="6868401" cy="4507992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 algn="ctr" rotWithShape="0">
              <a:schemeClr val="accent4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322071" y="6226010"/>
            <a:ext cx="5710796" cy="403301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algn="r"/>
            <a:r>
              <a:rPr lang="en-US" sz="1400" b="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rPr>
              <a:t>Real-time information from a “network of networks”</a:t>
            </a:r>
            <a:endParaRPr lang="en-US" sz="1400" b="0" dirty="0">
              <a:solidFill>
                <a:schemeClr val="accent4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6401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Congo River Basin</a:t>
            </a:r>
            <a:br>
              <a:rPr lang="en-US" dirty="0" smtClean="0"/>
            </a:br>
            <a:r>
              <a:rPr lang="en-US" sz="1800" dirty="0" smtClean="0"/>
              <a:t>Global river mapping and watershed delineation</a:t>
            </a: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5"/>
          <a:stretch/>
        </p:blipFill>
        <p:spPr bwMode="auto">
          <a:xfrm>
            <a:off x="4813047" y="2293035"/>
            <a:ext cx="3418809" cy="3158283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 algn="ctr" rotWithShape="0">
              <a:schemeClr val="accent4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59"/>
          <a:stretch/>
        </p:blipFill>
        <p:spPr bwMode="auto">
          <a:xfrm>
            <a:off x="914400" y="2303594"/>
            <a:ext cx="3423742" cy="3147724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 algn="ctr" rotWithShape="0">
              <a:schemeClr val="accent4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7600" y="1817171"/>
            <a:ext cx="300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World Hydro Overlay Map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36801" y="1817171"/>
            <a:ext cx="297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River Basin Delineation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86743" y="5889171"/>
            <a:ext cx="5334000" cy="5838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baseline="0">
                <a:solidFill>
                  <a:srgbClr val="662506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517525" indent="-517525"/>
            <a:r>
              <a:rPr sz="1800" dirty="0" smtClean="0">
                <a:solidFill>
                  <a:srgbClr val="DFF0FA"/>
                </a:solidFill>
              </a:rPr>
              <a:t>Delineate a watershed from any point on a river</a:t>
            </a:r>
            <a:endParaRPr sz="1800" dirty="0">
              <a:solidFill>
                <a:srgbClr val="DFF0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4593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722376"/>
            <a:ext cx="7647709" cy="484631"/>
          </a:xfrm>
        </p:spPr>
        <p:txBody>
          <a:bodyPr/>
          <a:lstStyle/>
          <a:p>
            <a:r>
              <a:rPr lang="en-US" dirty="0" smtClean="0"/>
              <a:t>World Watershed Explorer – Congo Basin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02971" y="5747657"/>
            <a:ext cx="6117772" cy="5838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baseline="0">
                <a:solidFill>
                  <a:srgbClr val="662506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517525" indent="-517525"/>
            <a:r>
              <a:rPr sz="1800" dirty="0" smtClean="0">
                <a:solidFill>
                  <a:srgbClr val="DFF0FA"/>
                </a:solidFill>
              </a:rPr>
              <a:t>Watershed characteristics  . . .</a:t>
            </a:r>
          </a:p>
          <a:p>
            <a:pPr marL="517525" indent="-517525" algn="r"/>
            <a:r>
              <a:rPr sz="1800" dirty="0">
                <a:solidFill>
                  <a:srgbClr val="DFF0FA"/>
                </a:solidFill>
              </a:rPr>
              <a:t>. . . </a:t>
            </a:r>
            <a:r>
              <a:rPr sz="1800" dirty="0" smtClean="0">
                <a:solidFill>
                  <a:srgbClr val="DFF0FA"/>
                </a:solidFill>
              </a:rPr>
              <a:t>precipitation, soils, land cover, population</a:t>
            </a:r>
            <a:r>
              <a:rPr lang="en-US" sz="1800" dirty="0" smtClean="0">
                <a:solidFill>
                  <a:srgbClr val="DFF0FA"/>
                </a:solidFill>
              </a:rPr>
              <a:t>…</a:t>
            </a:r>
            <a:endParaRPr sz="1800" dirty="0">
              <a:solidFill>
                <a:srgbClr val="DFF0FA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6" y="1408162"/>
            <a:ext cx="8149884" cy="404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4617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45000">
                <a:srgbClr val="00B9F2"/>
              </a:gs>
              <a:gs pos="80000">
                <a:srgbClr val="00B9F2">
                  <a:alpha val="0"/>
                </a:srgb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4" name="Picture 3" descr="global_scale4x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Group 18"/>
          <p:cNvGrpSpPr/>
          <p:nvPr/>
        </p:nvGrpSpPr>
        <p:grpSpPr>
          <a:xfrm>
            <a:off x="933607" y="1924911"/>
            <a:ext cx="6359432" cy="3881098"/>
            <a:chOff x="708117" y="1548079"/>
            <a:chExt cx="7533861" cy="4597840"/>
          </a:xfrm>
        </p:grpSpPr>
        <p:pic>
          <p:nvPicPr>
            <p:cNvPr id="9" name="Picture 8" descr="bluearrow.png"/>
            <p:cNvPicPr>
              <a:picLocks noChangeAspect="1"/>
            </p:cNvPicPr>
            <p:nvPr/>
          </p:nvPicPr>
          <p:blipFill>
            <a:blip r:embed="rId4" cstate="print">
              <a:alphaModFix amt="90000"/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brightnessContrast bright="-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5487">
              <a:off x="708117" y="1548079"/>
              <a:ext cx="7533861" cy="4597840"/>
            </a:xfrm>
            <a:prstGeom prst="rect">
              <a:avLst/>
            </a:prstGeom>
          </p:spPr>
        </p:pic>
        <p:sp>
          <p:nvSpPr>
            <p:cNvPr id="10" name="Rectangle 67"/>
            <p:cNvSpPr>
              <a:spLocks noChangeArrowheads="1"/>
            </p:cNvSpPr>
            <p:nvPr/>
          </p:nvSpPr>
          <p:spPr bwMode="auto">
            <a:xfrm>
              <a:off x="1042261" y="5564651"/>
              <a:ext cx="1415811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rgbClr val="FFFFFF"/>
                  </a:solidFill>
                </a:rPr>
                <a:t>Thousands</a:t>
              </a:r>
            </a:p>
          </p:txBody>
        </p:sp>
        <p:sp>
          <p:nvSpPr>
            <p:cNvPr id="11" name="Rectangle 67"/>
            <p:cNvSpPr>
              <a:spLocks noChangeArrowheads="1"/>
            </p:cNvSpPr>
            <p:nvPr/>
          </p:nvSpPr>
          <p:spPr bwMode="auto">
            <a:xfrm>
              <a:off x="1343073" y="4835988"/>
              <a:ext cx="2331022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rgbClr val="FFFFFF"/>
                  </a:solidFill>
                </a:rPr>
                <a:t>100’s of Thousands</a:t>
              </a:r>
            </a:p>
          </p:txBody>
        </p:sp>
        <p:sp>
          <p:nvSpPr>
            <p:cNvPr id="12" name="Rectangle 67"/>
            <p:cNvSpPr>
              <a:spLocks noChangeArrowheads="1"/>
            </p:cNvSpPr>
            <p:nvPr/>
          </p:nvSpPr>
          <p:spPr bwMode="auto">
            <a:xfrm>
              <a:off x="3911139" y="4041963"/>
              <a:ext cx="1043863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rgbClr val="FFFFFF"/>
                  </a:solidFill>
                </a:rPr>
                <a:t>Millions</a:t>
              </a:r>
            </a:p>
          </p:txBody>
        </p:sp>
        <p:sp>
          <p:nvSpPr>
            <p:cNvPr id="13" name="Rectangle 67"/>
            <p:cNvSpPr>
              <a:spLocks noChangeArrowheads="1"/>
            </p:cNvSpPr>
            <p:nvPr/>
          </p:nvSpPr>
          <p:spPr bwMode="auto">
            <a:xfrm>
              <a:off x="3439005" y="3206418"/>
              <a:ext cx="2246454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rgbClr val="FFFFFF"/>
                  </a:solidFill>
                </a:rPr>
                <a:t>Billions</a:t>
              </a:r>
            </a:p>
          </p:txBody>
        </p:sp>
        <p:sp>
          <p:nvSpPr>
            <p:cNvPr id="14" name="AutoShape 61"/>
            <p:cNvSpPr>
              <a:spLocks noChangeArrowheads="1"/>
            </p:cNvSpPr>
            <p:nvPr/>
          </p:nvSpPr>
          <p:spPr bwMode="auto">
            <a:xfrm>
              <a:off x="5174624" y="4031940"/>
              <a:ext cx="1268413" cy="606425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Application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Users</a:t>
              </a:r>
            </a:p>
          </p:txBody>
        </p:sp>
        <p:sp>
          <p:nvSpPr>
            <p:cNvPr id="15" name="AutoShape 61"/>
            <p:cNvSpPr>
              <a:spLocks noChangeArrowheads="1"/>
            </p:cNvSpPr>
            <p:nvPr/>
          </p:nvSpPr>
          <p:spPr bwMode="auto">
            <a:xfrm>
              <a:off x="3782045" y="4770640"/>
              <a:ext cx="1773238" cy="574675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GIS Professionals</a:t>
              </a:r>
            </a:p>
          </p:txBody>
        </p:sp>
        <p:sp>
          <p:nvSpPr>
            <p:cNvPr id="16" name="AutoShape 61"/>
            <p:cNvSpPr>
              <a:spLocks noChangeArrowheads="1"/>
            </p:cNvSpPr>
            <p:nvPr/>
          </p:nvSpPr>
          <p:spPr bwMode="auto">
            <a:xfrm>
              <a:off x="2562846" y="5467552"/>
              <a:ext cx="1270000" cy="576263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Research</a:t>
              </a:r>
            </a:p>
          </p:txBody>
        </p:sp>
        <p:pic>
          <p:nvPicPr>
            <p:cNvPr id="17" name="Picture 16" descr="cloud_jack-fav_02lg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46424" y="2747576"/>
              <a:ext cx="1894001" cy="1313448"/>
            </a:xfrm>
            <a:prstGeom prst="rect">
              <a:avLst/>
            </a:prstGeom>
          </p:spPr>
        </p:pic>
        <p:sp>
          <p:nvSpPr>
            <p:cNvPr id="18" name="AutoShape 61"/>
            <p:cNvSpPr>
              <a:spLocks noChangeArrowheads="1"/>
            </p:cNvSpPr>
            <p:nvPr/>
          </p:nvSpPr>
          <p:spPr bwMode="auto">
            <a:xfrm>
              <a:off x="6090270" y="3157739"/>
              <a:ext cx="1241425" cy="557212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Society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722376"/>
            <a:ext cx="7312991" cy="484632"/>
          </a:xfrm>
        </p:spPr>
        <p:txBody>
          <a:bodyPr/>
          <a:lstStyle/>
          <a:p>
            <a:r>
              <a:rPr lang="en-US" sz="2800" dirty="0" smtClean="0">
                <a:solidFill>
                  <a:srgbClr val="FFFFFF"/>
                </a:solidFill>
              </a:rPr>
              <a:t>Is Global Geospatial </a:t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Consciousness Possible?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23546" y="6160853"/>
            <a:ext cx="3211478" cy="311269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742950" indent="-742950" eaLnBrk="0" hangingPunct="0"/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Slide from Jack </a:t>
            </a:r>
            <a:r>
              <a:rPr lang="en-US" sz="16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Dangermond</a:t>
            </a:r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ESRI</a:t>
            </a:r>
          </a:p>
        </p:txBody>
      </p:sp>
    </p:spTree>
    <p:extLst>
      <p:ext uri="{BB962C8B-B14F-4D97-AF65-F5344CB8AC3E}">
        <p14:creationId xmlns:p14="http://schemas.microsoft.com/office/powerpoint/2010/main" val="38459885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568451" y="1564489"/>
            <a:ext cx="6007100" cy="4316224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 algn="ctr" rotWithShape="0">
              <a:schemeClr val="accent4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3" name="Mississippi_20080301_2008053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138" t="15683" r="10870" b="10863"/>
          <a:stretch/>
        </p:blipFill>
        <p:spPr>
          <a:xfrm>
            <a:off x="1748353" y="1702695"/>
            <a:ext cx="5647273" cy="4093962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in the Mississippi River Basin</a:t>
            </a:r>
            <a:br>
              <a:rPr lang="en-US" dirty="0" smtClean="0"/>
            </a:br>
            <a:r>
              <a:rPr lang="en-US" sz="1800" dirty="0" smtClean="0"/>
              <a:t>March to May 2008</a:t>
            </a:r>
            <a:endParaRPr lang="en-US" sz="18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474380" y="5988433"/>
            <a:ext cx="2114942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baseline="0">
                <a:solidFill>
                  <a:srgbClr val="662506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517525" indent="-517525"/>
            <a:r>
              <a:rPr sz="1800" dirty="0" smtClean="0">
                <a:solidFill>
                  <a:srgbClr val="DFF0FA"/>
                </a:solidFill>
              </a:rPr>
              <a:t>River maps  . . .</a:t>
            </a:r>
          </a:p>
          <a:p>
            <a:pPr marL="517525" indent="-517525" algn="r"/>
            <a:r>
              <a:rPr sz="1800" dirty="0">
                <a:solidFill>
                  <a:srgbClr val="DFF0FA"/>
                </a:solidFill>
              </a:rPr>
              <a:t>. . . </a:t>
            </a:r>
            <a:r>
              <a:rPr sz="1800" dirty="0" smtClean="0">
                <a:solidFill>
                  <a:srgbClr val="DFF0FA"/>
                </a:solidFill>
              </a:rPr>
              <a:t>River models</a:t>
            </a:r>
            <a:endParaRPr sz="1800" dirty="0">
              <a:solidFill>
                <a:srgbClr val="DFF0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409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World_Ocean_4x3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04" b="27964"/>
          <a:stretch/>
        </p:blipFill>
        <p:spPr>
          <a:xfrm>
            <a:off x="-1" y="1379770"/>
            <a:ext cx="9144001" cy="45628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923142" y="1405169"/>
            <a:ext cx="5297715" cy="4524683"/>
          </a:xfrm>
          <a:prstGeom prst="rect">
            <a:avLst/>
          </a:prstGeom>
          <a:solidFill>
            <a:srgbClr val="B9E0F7">
              <a:alpha val="49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0" y="-1"/>
            <a:ext cx="9144000" cy="1406817"/>
          </a:xfrm>
          <a:prstGeom prst="rect">
            <a:avLst/>
          </a:prstGeom>
          <a:gradFill flip="none" rotWithShape="1">
            <a:gsLst>
              <a:gs pos="0">
                <a:srgbClr val="306EBB">
                  <a:alpha val="50000"/>
                </a:srgbClr>
              </a:gs>
              <a:gs pos="63000">
                <a:schemeClr val="accent4">
                  <a:lumMod val="40000"/>
                  <a:lumOff val="6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379769"/>
            <a:ext cx="9144000" cy="50800"/>
          </a:xfrm>
          <a:prstGeom prst="rect">
            <a:avLst/>
          </a:prstGeom>
          <a:solidFill>
            <a:srgbClr val="2191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5969000"/>
            <a:ext cx="9144000" cy="889000"/>
          </a:xfrm>
          <a:prstGeom prst="rect">
            <a:avLst/>
          </a:prstGeom>
          <a:gradFill flip="none" rotWithShape="1">
            <a:gsLst>
              <a:gs pos="0">
                <a:srgbClr val="306EBB">
                  <a:alpha val="50000"/>
                </a:srgbClr>
              </a:gs>
              <a:gs pos="63000">
                <a:schemeClr val="accent4">
                  <a:lumMod val="40000"/>
                  <a:lumOff val="6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flipV="1">
            <a:off x="0" y="5929851"/>
            <a:ext cx="9144000" cy="50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02069" y="454152"/>
            <a:ext cx="4276397" cy="48463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400" dirty="0"/>
              <a:t>World Water </a:t>
            </a:r>
            <a:r>
              <a:rPr lang="en-US" sz="3400" b="0" dirty="0" smtClean="0"/>
              <a:t>Online</a:t>
            </a:r>
            <a:br>
              <a:rPr lang="en-US" sz="3400" b="0" dirty="0" smtClean="0"/>
            </a:br>
            <a:r>
              <a:rPr lang="en-US" sz="1800" b="0" dirty="0" smtClean="0"/>
              <a:t>Hydrology on the web</a:t>
            </a:r>
            <a:endParaRPr lang="en-US" sz="1800" b="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08392" y="4469814"/>
            <a:ext cx="1720971" cy="1010436"/>
          </a:xfrm>
          <a:prstGeom prst="rect">
            <a:avLst/>
          </a:prstGeom>
          <a:noFill/>
          <a:ln w="6350">
            <a:solidFill>
              <a:srgbClr val="096BC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95625" y="5446231"/>
            <a:ext cx="1533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</a:rPr>
              <a:t>Observations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40021" y="4247015"/>
            <a:ext cx="950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Models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6" name="Isosceles Triangle 15"/>
          <p:cNvSpPr/>
          <p:nvPr/>
        </p:nvSpPr>
        <p:spPr>
          <a:xfrm>
            <a:off x="3777415" y="3034284"/>
            <a:ext cx="1582924" cy="1307469"/>
          </a:xfrm>
          <a:prstGeom prst="triangle">
            <a:avLst/>
          </a:prstGeom>
          <a:gradFill flip="none" rotWithShape="1">
            <a:gsLst>
              <a:gs pos="0">
                <a:srgbClr val="0070C0">
                  <a:lumMod val="82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Global to Local</a:t>
            </a:r>
            <a:endParaRPr lang="en-US" sz="1400" b="1" dirty="0">
              <a:solidFill>
                <a:prstClr val="black"/>
              </a:solidFill>
            </a:endParaRPr>
          </a:p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10800000" flipH="1">
            <a:off x="2815022" y="4653713"/>
            <a:ext cx="651319" cy="642638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Bent Arrow 17"/>
          <p:cNvSpPr/>
          <p:nvPr/>
        </p:nvSpPr>
        <p:spPr>
          <a:xfrm rot="5400000" flipH="1">
            <a:off x="5794352" y="4627418"/>
            <a:ext cx="602050" cy="695228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Bent Arrow 18"/>
          <p:cNvSpPr/>
          <p:nvPr/>
        </p:nvSpPr>
        <p:spPr>
          <a:xfrm rot="10800000" flipH="1" flipV="1">
            <a:off x="2816442" y="2366295"/>
            <a:ext cx="651319" cy="642638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Bent Arrow 19"/>
          <p:cNvSpPr/>
          <p:nvPr/>
        </p:nvSpPr>
        <p:spPr>
          <a:xfrm rot="16200000" flipH="1" flipV="1">
            <a:off x="5770676" y="2340001"/>
            <a:ext cx="602050" cy="695228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9373" y="2670380"/>
            <a:ext cx="1339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Watersheds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18051" y="4204020"/>
            <a:ext cx="736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Maps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18" y="1601020"/>
            <a:ext cx="1282068" cy="1113113"/>
          </a:xfrm>
          <a:prstGeom prst="rect">
            <a:avLst/>
          </a:prstGeom>
          <a:ln w="6350">
            <a:solidFill>
              <a:srgbClr val="096BC9"/>
            </a:solidFill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693" y="3172071"/>
            <a:ext cx="1352533" cy="1061989"/>
          </a:xfrm>
          <a:prstGeom prst="rect">
            <a:avLst/>
          </a:prstGeom>
          <a:noFill/>
          <a:ln w="6350">
            <a:solidFill>
              <a:srgbClr val="096BC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38823" y="6090334"/>
            <a:ext cx="7295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indent="-517525"/>
            <a:r>
              <a:rPr lang="en-US" dirty="0"/>
              <a:t>A combination of proven industry technologies and open standards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170536"/>
            <a:ext cx="1425087" cy="1065058"/>
          </a:xfrm>
          <a:prstGeom prst="rect">
            <a:avLst/>
          </a:prstGeom>
          <a:noFill/>
          <a:ln w="6350">
            <a:solidFill>
              <a:srgbClr val="096BC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74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orld_Ocean_4x3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04" b="27964"/>
          <a:stretch/>
        </p:blipFill>
        <p:spPr>
          <a:xfrm>
            <a:off x="-1" y="1379770"/>
            <a:ext cx="9144001" cy="45628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V="1">
            <a:off x="0" y="-1"/>
            <a:ext cx="9144000" cy="1406817"/>
          </a:xfrm>
          <a:prstGeom prst="rect">
            <a:avLst/>
          </a:prstGeom>
          <a:gradFill flip="none" rotWithShape="1">
            <a:gsLst>
              <a:gs pos="0">
                <a:srgbClr val="306EBB">
                  <a:alpha val="50000"/>
                </a:srgbClr>
              </a:gs>
              <a:gs pos="63000">
                <a:schemeClr val="accent4">
                  <a:lumMod val="40000"/>
                  <a:lumOff val="6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379769"/>
            <a:ext cx="9144000" cy="50800"/>
          </a:xfrm>
          <a:prstGeom prst="rect">
            <a:avLst/>
          </a:prstGeom>
          <a:solidFill>
            <a:srgbClr val="2191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5969000"/>
            <a:ext cx="9144000" cy="889000"/>
          </a:xfrm>
          <a:prstGeom prst="rect">
            <a:avLst/>
          </a:prstGeom>
          <a:gradFill flip="none" rotWithShape="1">
            <a:gsLst>
              <a:gs pos="0">
                <a:srgbClr val="306EBB">
                  <a:alpha val="50000"/>
                </a:srgbClr>
              </a:gs>
              <a:gs pos="63000">
                <a:schemeClr val="accent4">
                  <a:lumMod val="40000"/>
                  <a:lumOff val="6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flipV="1">
            <a:off x="0" y="5929851"/>
            <a:ext cx="9144000" cy="50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Fotolia_22259276_Subscription_XL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7" t="10672" r="24953" b="25211"/>
          <a:stretch/>
        </p:blipFill>
        <p:spPr>
          <a:xfrm>
            <a:off x="4649603" y="4542506"/>
            <a:ext cx="2544762" cy="1829548"/>
          </a:xfrm>
          <a:prstGeom prst="rect">
            <a:avLst/>
          </a:prstGeom>
          <a:ln w="38100" cmpd="sng">
            <a:solidFill>
              <a:srgbClr val="F7973F"/>
            </a:solidFill>
          </a:ln>
        </p:spPr>
      </p:pic>
      <p:pic>
        <p:nvPicPr>
          <p:cNvPr id="49" name="Picture 48" descr="Fotolia_36131706_Subscription_XXL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2" t="65189" r="55044" b="9827"/>
          <a:stretch/>
        </p:blipFill>
        <p:spPr>
          <a:xfrm>
            <a:off x="5921984" y="1866900"/>
            <a:ext cx="2614004" cy="1587500"/>
          </a:xfrm>
          <a:prstGeom prst="rect">
            <a:avLst/>
          </a:prstGeom>
          <a:ln w="38100" cmpd="sng">
            <a:solidFill>
              <a:srgbClr val="F7973F"/>
            </a:solidFill>
          </a:ln>
        </p:spPr>
      </p:pic>
      <p:pic>
        <p:nvPicPr>
          <p:cNvPr id="7" name="Picture 6" descr="Fotolia_24766767_Subscription_L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2" b="2964"/>
          <a:stretch/>
        </p:blipFill>
        <p:spPr>
          <a:xfrm>
            <a:off x="3389472" y="1581578"/>
            <a:ext cx="1387342" cy="1673275"/>
          </a:xfrm>
          <a:prstGeom prst="rect">
            <a:avLst/>
          </a:prstGeom>
          <a:ln w="38100" cmpd="sng">
            <a:solidFill>
              <a:srgbClr val="F7973F"/>
            </a:solidFill>
          </a:ln>
        </p:spPr>
      </p:pic>
      <p:pic>
        <p:nvPicPr>
          <p:cNvPr id="56" name="Picture 55" descr="Fotolia_24822544_Subscription_XL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t="3496" b="6993"/>
          <a:stretch/>
        </p:blipFill>
        <p:spPr>
          <a:xfrm>
            <a:off x="557213" y="3323690"/>
            <a:ext cx="2426667" cy="1625600"/>
          </a:xfrm>
          <a:prstGeom prst="rect">
            <a:avLst/>
          </a:prstGeom>
          <a:ln w="38100" cmpd="sng">
            <a:solidFill>
              <a:srgbClr val="F7973F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02069" y="454152"/>
            <a:ext cx="7633919" cy="48463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400" dirty="0"/>
              <a:t>World Water </a:t>
            </a:r>
            <a:r>
              <a:rPr lang="en-US" sz="3400" b="0" dirty="0" smtClean="0"/>
              <a:t>Online</a:t>
            </a:r>
            <a:br>
              <a:rPr lang="en-US" sz="3400" b="0" dirty="0" smtClean="0"/>
            </a:br>
            <a:r>
              <a:rPr lang="en-US" sz="1800" b="0" dirty="0" smtClean="0"/>
              <a:t>Linking people everywhere with water data, maps and models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418016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45000">
                <a:srgbClr val="00B9F2"/>
              </a:gs>
              <a:gs pos="80000">
                <a:srgbClr val="00B9F2">
                  <a:alpha val="0"/>
                </a:srgb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20" name="Picture 19" descr="global_scale4x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bluearrow.png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alphaModFix amt="9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487">
            <a:off x="933607" y="1924911"/>
            <a:ext cx="6359432" cy="3881098"/>
          </a:xfrm>
          <a:prstGeom prst="rect">
            <a:avLst/>
          </a:prstGeom>
        </p:spPr>
      </p:pic>
      <p:sp>
        <p:nvSpPr>
          <p:cNvPr id="10" name="Rectangle 67"/>
          <p:cNvSpPr>
            <a:spLocks noChangeArrowheads="1"/>
          </p:cNvSpPr>
          <p:nvPr/>
        </p:nvSpPr>
        <p:spPr bwMode="auto">
          <a:xfrm>
            <a:off x="1215662" y="5315353"/>
            <a:ext cx="1195105" cy="30776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91430" tIns="45714" rIns="91430" bIns="45714" anchor="ctr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</a:rPr>
              <a:t>Thousands</a:t>
            </a:r>
          </a:p>
        </p:txBody>
      </p:sp>
      <p:sp>
        <p:nvSpPr>
          <p:cNvPr id="11" name="Rectangle 67"/>
          <p:cNvSpPr>
            <a:spLocks noChangeArrowheads="1"/>
          </p:cNvSpPr>
          <p:nvPr/>
        </p:nvSpPr>
        <p:spPr bwMode="auto">
          <a:xfrm>
            <a:off x="1469582" y="4700279"/>
            <a:ext cx="1967647" cy="30776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91430" tIns="45714" rIns="91430" bIns="45714" anchor="ctr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</a:rPr>
              <a:t>100’s of Thousands</a:t>
            </a:r>
          </a:p>
        </p:txBody>
      </p:sp>
      <p:sp>
        <p:nvSpPr>
          <p:cNvPr id="12" name="Rectangle 67"/>
          <p:cNvSpPr>
            <a:spLocks noChangeArrowheads="1"/>
          </p:cNvSpPr>
          <p:nvPr/>
        </p:nvSpPr>
        <p:spPr bwMode="auto">
          <a:xfrm>
            <a:off x="3637320" y="4030032"/>
            <a:ext cx="881139" cy="30776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91430" tIns="45714" rIns="91430" bIns="45714" anchor="ctr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</a:rPr>
              <a:t>Millions</a:t>
            </a:r>
          </a:p>
        </p:txBody>
      </p:sp>
      <p:sp>
        <p:nvSpPr>
          <p:cNvPr id="13" name="Rectangle 67"/>
          <p:cNvSpPr>
            <a:spLocks noChangeArrowheads="1"/>
          </p:cNvSpPr>
          <p:nvPr/>
        </p:nvSpPr>
        <p:spPr bwMode="auto">
          <a:xfrm>
            <a:off x="3238786" y="3324737"/>
            <a:ext cx="1896262" cy="30776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91430" tIns="45714" rIns="91430" bIns="45714" anchor="ctr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</a:rPr>
              <a:t>Billions</a:t>
            </a:r>
          </a:p>
        </p:txBody>
      </p:sp>
      <p:sp>
        <p:nvSpPr>
          <p:cNvPr id="14" name="AutoShape 61"/>
          <p:cNvSpPr>
            <a:spLocks noChangeArrowheads="1"/>
          </p:cNvSpPr>
          <p:nvPr/>
        </p:nvSpPr>
        <p:spPr bwMode="auto">
          <a:xfrm>
            <a:off x="4703845" y="4021571"/>
            <a:ext cx="1070684" cy="511891"/>
          </a:xfrm>
          <a:prstGeom prst="roundRect">
            <a:avLst>
              <a:gd name="adj" fmla="val 5444"/>
            </a:avLst>
          </a:prstGeom>
          <a:solidFill>
            <a:srgbClr val="9AE1F7"/>
          </a:solidFill>
          <a:ln w="25400" cap="flat" cmpd="sng" algn="ctr">
            <a:solidFill>
              <a:srgbClr val="5EB4E6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vert="horz" wrap="none" lIns="91430" tIns="45714" rIns="91430" bIns="45714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</a:rPr>
              <a:t>Application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</a:rPr>
              <a:t>Users</a:t>
            </a:r>
          </a:p>
        </p:txBody>
      </p:sp>
      <p:sp>
        <p:nvSpPr>
          <p:cNvPr id="15" name="AutoShape 61"/>
          <p:cNvSpPr>
            <a:spLocks noChangeArrowheads="1"/>
          </p:cNvSpPr>
          <p:nvPr/>
        </p:nvSpPr>
        <p:spPr bwMode="auto">
          <a:xfrm>
            <a:off x="3528350" y="4645118"/>
            <a:ext cx="1496814" cy="485091"/>
          </a:xfrm>
          <a:prstGeom prst="roundRect">
            <a:avLst>
              <a:gd name="adj" fmla="val 5444"/>
            </a:avLst>
          </a:prstGeom>
          <a:solidFill>
            <a:srgbClr val="9AE1F7"/>
          </a:solidFill>
          <a:ln w="25400" cap="flat" cmpd="sng" algn="ctr">
            <a:solidFill>
              <a:srgbClr val="5EB4E6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vert="horz" wrap="none" lIns="91430" tIns="45714" rIns="91430" bIns="45714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</a:rPr>
              <a:t>Water Resources </a:t>
            </a:r>
            <a:br>
              <a:rPr lang="en-US" sz="1200" b="1" dirty="0">
                <a:solidFill>
                  <a:srgbClr val="000000"/>
                </a:solidFill>
              </a:rPr>
            </a:br>
            <a:r>
              <a:rPr lang="en-US" sz="1200" b="1" dirty="0">
                <a:solidFill>
                  <a:srgbClr val="000000"/>
                </a:solidFill>
              </a:rPr>
              <a:t>Professionals</a:t>
            </a:r>
          </a:p>
        </p:txBody>
      </p:sp>
      <p:sp>
        <p:nvSpPr>
          <p:cNvPr id="16" name="AutoShape 61"/>
          <p:cNvSpPr>
            <a:spLocks noChangeArrowheads="1"/>
          </p:cNvSpPr>
          <p:nvPr/>
        </p:nvSpPr>
        <p:spPr bwMode="auto">
          <a:xfrm>
            <a:off x="2499208" y="5233390"/>
            <a:ext cx="1072024" cy="486431"/>
          </a:xfrm>
          <a:prstGeom prst="roundRect">
            <a:avLst>
              <a:gd name="adj" fmla="val 5444"/>
            </a:avLst>
          </a:prstGeom>
          <a:solidFill>
            <a:srgbClr val="9AE1F7"/>
          </a:solidFill>
          <a:ln w="25400" cap="flat" cmpd="sng" algn="ctr">
            <a:solidFill>
              <a:srgbClr val="5EB4E6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vert="horz" wrap="none" lIns="91430" tIns="45714" rIns="91430" bIns="45714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</a:rPr>
              <a:t>Research</a:t>
            </a:r>
          </a:p>
        </p:txBody>
      </p:sp>
      <p:pic>
        <p:nvPicPr>
          <p:cNvPr id="17" name="Picture 16" descr="cloud_jack-fav_02l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86509" y="2937422"/>
            <a:ext cx="1598751" cy="1108699"/>
          </a:xfrm>
          <a:prstGeom prst="rect">
            <a:avLst/>
          </a:prstGeom>
        </p:spPr>
      </p:pic>
      <p:sp>
        <p:nvSpPr>
          <p:cNvPr id="18" name="AutoShape 61"/>
          <p:cNvSpPr>
            <a:spLocks noChangeArrowheads="1"/>
          </p:cNvSpPr>
          <p:nvPr/>
        </p:nvSpPr>
        <p:spPr bwMode="auto">
          <a:xfrm>
            <a:off x="5476754" y="3283646"/>
            <a:ext cx="1047903" cy="470350"/>
          </a:xfrm>
          <a:prstGeom prst="roundRect">
            <a:avLst>
              <a:gd name="adj" fmla="val 5444"/>
            </a:avLst>
          </a:prstGeom>
          <a:solidFill>
            <a:srgbClr val="9AE1F7"/>
          </a:solidFill>
          <a:ln w="25400" cap="flat" cmpd="sng" algn="ctr">
            <a:solidFill>
              <a:srgbClr val="5EB4E6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vert="horz" wrap="none" lIns="91430" tIns="45714" rIns="91430" bIns="45714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</a:rPr>
              <a:t>Society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722376"/>
            <a:ext cx="7312991" cy="484632"/>
          </a:xfrm>
        </p:spPr>
        <p:txBody>
          <a:bodyPr/>
          <a:lstStyle/>
          <a:p>
            <a:r>
              <a:rPr lang="en-US" sz="2800" dirty="0">
                <a:solidFill>
                  <a:srgbClr val="FFFFFF"/>
                </a:solidFill>
              </a:rPr>
              <a:t>Is Global </a:t>
            </a:r>
            <a:r>
              <a:rPr lang="en-US" sz="2800" i="1" dirty="0">
                <a:solidFill>
                  <a:srgbClr val="FFFFFF"/>
                </a:solidFill>
              </a:rPr>
              <a:t>Hydrologic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Consciousness Possible?</a:t>
            </a:r>
          </a:p>
        </p:txBody>
      </p:sp>
      <p:sp>
        <p:nvSpPr>
          <p:cNvPr id="21" name="Text Placeholder 5"/>
          <p:cNvSpPr txBox="1">
            <a:spLocks/>
          </p:cNvSpPr>
          <p:nvPr/>
        </p:nvSpPr>
        <p:spPr>
          <a:xfrm>
            <a:off x="914399" y="2438400"/>
            <a:ext cx="4297362" cy="7921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568325" indent="-568325">
              <a:buFont typeface="Arial"/>
              <a:buNone/>
            </a:pPr>
            <a:r>
              <a:rPr lang="en-US" sz="1600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Linking People Everywhere </a:t>
            </a:r>
            <a:br>
              <a:rPr lang="en-US" sz="1600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with Water Data, Maps and Models</a:t>
            </a:r>
            <a:endParaRPr lang="en-US" sz="1600" i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Text Placeholder 5"/>
          <p:cNvSpPr txBox="1">
            <a:spLocks/>
          </p:cNvSpPr>
          <p:nvPr/>
        </p:nvSpPr>
        <p:spPr>
          <a:xfrm>
            <a:off x="914399" y="1893888"/>
            <a:ext cx="4297363" cy="515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568325" indent="-568325">
              <a:buFont typeface="Arial"/>
              <a:buNone/>
            </a:pPr>
            <a:r>
              <a:rPr lang="en-US" sz="1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World Water Online</a:t>
            </a:r>
            <a:endParaRPr lang="en-US" sz="18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8709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4680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" name="Picture 8" descr="Fotolia_2246375_dolphin-div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5086" r="12450" b="7364"/>
          <a:stretch/>
        </p:blipFill>
        <p:spPr>
          <a:xfrm>
            <a:off x="3064507" y="1468011"/>
            <a:ext cx="3048000" cy="2664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2" r="17122"/>
          <a:stretch/>
        </p:blipFill>
        <p:spPr>
          <a:xfrm>
            <a:off x="3064506" y="4169899"/>
            <a:ext cx="3011779" cy="2688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0"/>
          <a:stretch/>
        </p:blipFill>
        <p:spPr>
          <a:xfrm>
            <a:off x="6101188" y="2695553"/>
            <a:ext cx="3042811" cy="41624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508" y="0"/>
            <a:ext cx="3031492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" r="7351"/>
          <a:stretch/>
        </p:blipFill>
        <p:spPr>
          <a:xfrm>
            <a:off x="36713" y="1478465"/>
            <a:ext cx="3011287" cy="5379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96BC9"/>
                </a:solidFill>
              </a:rPr>
              <a:t>Water is Vital</a:t>
            </a:r>
            <a:endParaRPr lang="en-US" dirty="0">
              <a:solidFill>
                <a:srgbClr val="096BC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" y="1459140"/>
            <a:ext cx="6100724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064507" y="4161928"/>
            <a:ext cx="3011778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088737" y="2695553"/>
            <a:ext cx="3055263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048000" y="1462889"/>
            <a:ext cx="0" cy="5395111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1855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1515026"/>
            <a:ext cx="9144000" cy="54585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26262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2" name="Picture 11" descr="Fotolia_27342521_150dpi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1" r="49696"/>
          <a:stretch/>
        </p:blipFill>
        <p:spPr>
          <a:xfrm>
            <a:off x="4572000" y="2057400"/>
            <a:ext cx="2283911" cy="4800600"/>
          </a:xfrm>
          <a:prstGeom prst="rect">
            <a:avLst/>
          </a:prstGeom>
          <a:ln w="38100" cmpd="sng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0" name="Picture 9" descr="Fotolia_15049970_150dpi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2" t="27381" r="6300" b="8883"/>
          <a:stretch/>
        </p:blipFill>
        <p:spPr>
          <a:xfrm>
            <a:off x="0" y="2060880"/>
            <a:ext cx="2283911" cy="4797119"/>
          </a:xfrm>
          <a:prstGeom prst="rect">
            <a:avLst/>
          </a:prstGeom>
          <a:ln w="38100" cmpd="sng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2051" name="Picture 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6" t="12111" r="41300" b="3220"/>
          <a:stretch/>
        </p:blipFill>
        <p:spPr bwMode="auto">
          <a:xfrm>
            <a:off x="2286000" y="2060881"/>
            <a:ext cx="2283912" cy="4797119"/>
          </a:xfrm>
          <a:prstGeom prst="rect">
            <a:avLst/>
          </a:prstGeom>
          <a:noFill/>
          <a:ln w="38100" cmpd="sng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-1" y="1634305"/>
            <a:ext cx="2278953" cy="38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chemeClr val="bg1">
                    <a:lumMod val="85000"/>
                  </a:schemeClr>
                </a:solidFill>
                <a:latin typeface="+mn-lt"/>
              </a:rPr>
              <a:t>Too much water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Four water problems to be solved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2286000" y="1634305"/>
            <a:ext cx="2278953" cy="38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chemeClr val="bg1">
                    <a:lumMod val="85000"/>
                  </a:schemeClr>
                </a:solidFill>
                <a:latin typeface="+mn-lt"/>
              </a:rPr>
              <a:t>Not enough water</a:t>
            </a: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4572000" y="1634305"/>
            <a:ext cx="2278953" cy="38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chemeClr val="bg1">
                    <a:lumMod val="85000"/>
                  </a:schemeClr>
                </a:solidFill>
                <a:latin typeface="+mn-lt"/>
              </a:rPr>
              <a:t>Dirty water</a:t>
            </a: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6858000" y="1634305"/>
            <a:ext cx="2278953" cy="38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Environmental </a:t>
            </a:r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Issues</a:t>
            </a:r>
          </a:p>
        </p:txBody>
      </p:sp>
      <p:pic>
        <p:nvPicPr>
          <p:cNvPr id="11" name="Picture 10" descr="Fotolia_4489357_150dpi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4" t="16027" r="43719"/>
          <a:stretch/>
        </p:blipFill>
        <p:spPr>
          <a:xfrm>
            <a:off x="6862874" y="2060881"/>
            <a:ext cx="2281126" cy="4797118"/>
          </a:xfrm>
          <a:prstGeom prst="rect">
            <a:avLst/>
          </a:prstGeom>
          <a:ln w="38100" cmpd="sng"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83674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2" name="Picture 4" descr="File:Water cycle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" y="298126"/>
            <a:ext cx="9141240" cy="626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8589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Collecting Water Data Locally</a:t>
            </a:r>
            <a:endParaRPr lang="en-US" dirty="0"/>
          </a:p>
        </p:txBody>
      </p:sp>
      <p:pic>
        <p:nvPicPr>
          <p:cNvPr id="5" name="Picture 4" descr="rain-gauge-platform-4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5234" y="1738280"/>
            <a:ext cx="2936023" cy="1956816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pic>
        <p:nvPicPr>
          <p:cNvPr id="8" name="Picture 7" descr="stream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986" y="1738280"/>
            <a:ext cx="1600200" cy="1955800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pic>
        <p:nvPicPr>
          <p:cNvPr id="11" name="Picture 15" descr="VAIRA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6178" y="4222672"/>
            <a:ext cx="2869039" cy="1956816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pic>
        <p:nvPicPr>
          <p:cNvPr id="14" name="Picture 6" descr="td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6786" y="1738280"/>
            <a:ext cx="1612814" cy="1956816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0256" y="4227576"/>
            <a:ext cx="1609344" cy="1944624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pic>
        <p:nvPicPr>
          <p:cNvPr id="20" name="Picture 5" descr="Contaminants biologists monitoring water qualit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210"/>
          <a:stretch>
            <a:fillRect/>
          </a:stretch>
        </p:blipFill>
        <p:spPr bwMode="auto">
          <a:xfrm>
            <a:off x="977986" y="4214813"/>
            <a:ext cx="1600200" cy="1957387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18037" y="1357280"/>
            <a:ext cx="2320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Water Quantity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76481" y="1357280"/>
            <a:ext cx="164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Rainfall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600712" y="1357280"/>
            <a:ext cx="164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Soil Water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2587" y="3828956"/>
            <a:ext cx="18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Water Quality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69029" y="3828956"/>
            <a:ext cx="164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Meteorology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10948" y="3828956"/>
            <a:ext cx="164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Groundwater</a:t>
            </a:r>
          </a:p>
        </p:txBody>
      </p:sp>
    </p:spTree>
    <p:extLst>
      <p:ext uri="{BB962C8B-B14F-4D97-AF65-F5344CB8AC3E}">
        <p14:creationId xmlns:p14="http://schemas.microsoft.com/office/powerpoint/2010/main" val="33235227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40000"/>
                </a:schemeClr>
              </a:gs>
              <a:gs pos="52000">
                <a:schemeClr val="accent4">
                  <a:lumMod val="20000"/>
                  <a:lumOff val="80000"/>
                </a:scheme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4" name="Picture 3" descr="12198867_Globe-glow_v1_ai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4" t="2824" r="1811" b="36721"/>
          <a:stretch/>
        </p:blipFill>
        <p:spPr>
          <a:xfrm>
            <a:off x="-1" y="2711991"/>
            <a:ext cx="3741616" cy="4146009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603716" y="1866709"/>
            <a:ext cx="3918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60425" indent="-860425"/>
            <a:r>
              <a:rPr lang="en-US" sz="2200" b="1" dirty="0">
                <a:solidFill>
                  <a:schemeClr val="accent4">
                    <a:lumMod val="75000"/>
                  </a:schemeClr>
                </a:solidFill>
              </a:rPr>
              <a:t>We </a:t>
            </a:r>
            <a:r>
              <a:rPr lang="en-US" sz="2200" b="1" dirty="0"/>
              <a:t>Lack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</a:rPr>
              <a:t> a Global Water Information System!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Country Collects These Data</a:t>
            </a:r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657060" y="1269899"/>
            <a:ext cx="2892309" cy="2668944"/>
            <a:chOff x="657060" y="1269899"/>
            <a:chExt cx="2892309" cy="2668944"/>
          </a:xfrm>
        </p:grpSpPr>
        <p:grpSp>
          <p:nvGrpSpPr>
            <p:cNvPr id="23" name="Group 22"/>
            <p:cNvGrpSpPr/>
            <p:nvPr/>
          </p:nvGrpSpPr>
          <p:grpSpPr>
            <a:xfrm>
              <a:off x="657060" y="1269899"/>
              <a:ext cx="2892309" cy="1635805"/>
              <a:chOff x="657060" y="1269899"/>
              <a:chExt cx="2892309" cy="1635805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4" cstate="screen">
                <a:clrChange>
                  <a:clrFrom>
                    <a:srgbClr val="FEFFFF"/>
                  </a:clrFrom>
                  <a:clrTo>
                    <a:srgbClr val="FE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060" y="1269899"/>
                <a:ext cx="2892309" cy="163580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2463536" y="1517423"/>
                <a:ext cx="1062888" cy="796377"/>
                <a:chOff x="3335289" y="1926374"/>
                <a:chExt cx="1120344" cy="839426"/>
              </a:xfrm>
            </p:grpSpPr>
            <p:sp>
              <p:nvSpPr>
                <p:cNvPr id="5" name="Can 4"/>
                <p:cNvSpPr/>
                <p:nvPr/>
              </p:nvSpPr>
              <p:spPr>
                <a:xfrm>
                  <a:off x="3335289" y="1926374"/>
                  <a:ext cx="1120344" cy="839426"/>
                </a:xfrm>
                <a:prstGeom prst="can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3347105" y="2114351"/>
                  <a:ext cx="1096710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prstClr val="black"/>
                      </a:solidFill>
                    </a:rPr>
                    <a:t>United</a:t>
                  </a:r>
                  <a:br>
                    <a:rPr lang="en-US" sz="1600" dirty="0">
                      <a:solidFill>
                        <a:prstClr val="black"/>
                      </a:solidFill>
                    </a:rPr>
                  </a:br>
                  <a:r>
                    <a:rPr lang="en-US" sz="1600" dirty="0">
                      <a:solidFill>
                        <a:prstClr val="black"/>
                      </a:solidFill>
                    </a:rPr>
                    <a:t>States</a:t>
                  </a:r>
                </a:p>
              </p:txBody>
            </p:sp>
          </p:grpSp>
        </p:grpSp>
        <p:cxnSp>
          <p:nvCxnSpPr>
            <p:cNvPr id="3" name="Straight Arrow Connector 2"/>
            <p:cNvCxnSpPr/>
            <p:nvPr/>
          </p:nvCxnSpPr>
          <p:spPr>
            <a:xfrm flipV="1">
              <a:off x="1011665" y="2658181"/>
              <a:ext cx="753368" cy="1280662"/>
            </a:xfrm>
            <a:prstGeom prst="straightConnector1">
              <a:avLst/>
            </a:prstGeom>
            <a:ln w="57150" cmpd="sng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365518" y="2832356"/>
            <a:ext cx="4830478" cy="2733265"/>
            <a:chOff x="365518" y="2832356"/>
            <a:chExt cx="4830478" cy="273326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40159" y="2832356"/>
              <a:ext cx="2603399" cy="158861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9" name="Group 28"/>
            <p:cNvGrpSpPr/>
            <p:nvPr/>
          </p:nvGrpSpPr>
          <p:grpSpPr>
            <a:xfrm>
              <a:off x="4133108" y="3019026"/>
              <a:ext cx="1062888" cy="796377"/>
              <a:chOff x="3335289" y="1926374"/>
              <a:chExt cx="1120344" cy="839426"/>
            </a:xfrm>
          </p:grpSpPr>
          <p:sp>
            <p:nvSpPr>
              <p:cNvPr id="30" name="Can 29"/>
              <p:cNvSpPr/>
              <p:nvPr/>
            </p:nvSpPr>
            <p:spPr>
              <a:xfrm>
                <a:off x="3335289" y="1926374"/>
                <a:ext cx="1120344" cy="839426"/>
              </a:xfrm>
              <a:prstGeom prst="can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347105" y="2214118"/>
                <a:ext cx="109671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prstClr val="black"/>
                    </a:solidFill>
                  </a:rPr>
                  <a:t>Mexico</a:t>
                </a:r>
              </a:p>
            </p:txBody>
          </p:sp>
        </p:grpSp>
        <p:cxnSp>
          <p:nvCxnSpPr>
            <p:cNvPr id="32" name="Straight Arrow Connector 31"/>
            <p:cNvCxnSpPr/>
            <p:nvPr/>
          </p:nvCxnSpPr>
          <p:spPr>
            <a:xfrm flipV="1">
              <a:off x="365518" y="3862627"/>
              <a:ext cx="2992967" cy="1702994"/>
            </a:xfrm>
            <a:prstGeom prst="straightConnector1">
              <a:avLst/>
            </a:prstGeom>
            <a:ln w="57150" cmpd="sng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3106615" y="3745129"/>
            <a:ext cx="4698607" cy="2116409"/>
            <a:chOff x="3106615" y="3745129"/>
            <a:chExt cx="4698607" cy="2116409"/>
          </a:xfrm>
        </p:grpSpPr>
        <p:grpSp>
          <p:nvGrpSpPr>
            <p:cNvPr id="21" name="Group 20"/>
            <p:cNvGrpSpPr/>
            <p:nvPr/>
          </p:nvGrpSpPr>
          <p:grpSpPr>
            <a:xfrm>
              <a:off x="4799405" y="3745129"/>
              <a:ext cx="2270452" cy="1876840"/>
              <a:chOff x="4799405" y="3745129"/>
              <a:chExt cx="2270452" cy="187684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799405" y="3745129"/>
                <a:ext cx="2270452" cy="1876840"/>
                <a:chOff x="6661296" y="3116039"/>
                <a:chExt cx="2120157" cy="1752600"/>
              </a:xfrm>
            </p:grpSpPr>
            <p:pic>
              <p:nvPicPr>
                <p:cNvPr id="7173" name="Picture 5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  <p:pic>
              <p:nvPicPr>
                <p:cNvPr id="42" name="Picture 5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</p:grpSp>
          <p:grpSp>
            <p:nvGrpSpPr>
              <p:cNvPr id="46" name="Group 45"/>
              <p:cNvGrpSpPr/>
              <p:nvPr/>
            </p:nvGrpSpPr>
            <p:grpSpPr>
              <a:xfrm>
                <a:off x="4799405" y="3745129"/>
                <a:ext cx="2270452" cy="1876840"/>
                <a:chOff x="6661296" y="3116039"/>
                <a:chExt cx="2120157" cy="1752600"/>
              </a:xfrm>
            </p:grpSpPr>
            <p:pic>
              <p:nvPicPr>
                <p:cNvPr id="47" name="Picture 5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  <p:pic>
              <p:nvPicPr>
                <p:cNvPr id="50" name="Picture 5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</p:grpSp>
        </p:grpSp>
        <p:cxnSp>
          <p:nvCxnSpPr>
            <p:cNvPr id="36" name="Straight Arrow Connector 35"/>
            <p:cNvCxnSpPr/>
            <p:nvPr/>
          </p:nvCxnSpPr>
          <p:spPr>
            <a:xfrm flipV="1">
              <a:off x="3106615" y="4765306"/>
              <a:ext cx="2392904" cy="1096232"/>
            </a:xfrm>
            <a:prstGeom prst="straightConnector1">
              <a:avLst/>
            </a:prstGeom>
            <a:ln w="57150" cmpd="sng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/>
            <p:cNvGrpSpPr/>
            <p:nvPr/>
          </p:nvGrpSpPr>
          <p:grpSpPr>
            <a:xfrm>
              <a:off x="6742334" y="4453174"/>
              <a:ext cx="1062888" cy="796377"/>
              <a:chOff x="3335289" y="1926374"/>
              <a:chExt cx="1120344" cy="839426"/>
            </a:xfrm>
          </p:grpSpPr>
          <p:sp>
            <p:nvSpPr>
              <p:cNvPr id="44" name="Can 43"/>
              <p:cNvSpPr/>
              <p:nvPr/>
            </p:nvSpPr>
            <p:spPr>
              <a:xfrm>
                <a:off x="3335289" y="1926374"/>
                <a:ext cx="1120344" cy="839426"/>
              </a:xfrm>
              <a:prstGeom prst="can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347105" y="2214118"/>
                <a:ext cx="1096710" cy="356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prstClr val="black"/>
                    </a:solidFill>
                  </a:rPr>
                  <a:t>Australia</a:t>
                </a:r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8819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sr300lnd_RL04_500x260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90" y="1382948"/>
            <a:ext cx="4541508" cy="227075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Collecting Water Data Globally (GRACE</a:t>
            </a:r>
            <a:r>
              <a:rPr lang="en-US" sz="2800" dirty="0" smtClean="0"/>
              <a:t>)</a:t>
            </a:r>
            <a:br>
              <a:rPr lang="en-US" sz="2800" dirty="0" smtClean="0"/>
            </a:br>
            <a:r>
              <a:rPr lang="en-US" sz="1800" dirty="0" smtClean="0"/>
              <a:t>Measuring the gravity anomaly from space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4623546" y="6005219"/>
            <a:ext cx="3211478" cy="62253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742950" indent="-742950" eaLnBrk="0" hangingPunct="0"/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Global processes . . .</a:t>
            </a:r>
            <a:b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 . . Local consequences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822118" y="3937390"/>
            <a:ext cx="5884074" cy="1909402"/>
            <a:chOff x="873003" y="3993244"/>
            <a:chExt cx="7191375" cy="2333625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003" y="3993244"/>
              <a:ext cx="7191375" cy="2333625"/>
            </a:xfrm>
            <a:prstGeom prst="rect">
              <a:avLst/>
            </a:prstGeom>
            <a:noFill/>
            <a:ln w="3810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541417" y="4071962"/>
              <a:ext cx="2962191" cy="328818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b">
              <a:noAutofit/>
            </a:bodyPr>
            <a:lstStyle/>
            <a:p>
              <a:pPr algn="l" eaLnBrk="0" hangingPunct="0">
                <a:lnSpc>
                  <a:spcPts val="1800"/>
                </a:lnSpc>
              </a:pPr>
              <a:r>
                <a:rPr lang="en-US" sz="1200" b="1" dirty="0" smtClean="0">
                  <a:ea typeface="+mn-ea"/>
                  <a:cs typeface="+mn-cs"/>
                </a:rPr>
                <a:t>Water Volume in Texas, 2002 – 2011</a:t>
              </a: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1283918" y="5039396"/>
              <a:ext cx="6589059" cy="0"/>
            </a:xfrm>
            <a:prstGeom prst="line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3627017" y="4733817"/>
              <a:ext cx="914400" cy="480908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 smtClean="0">
                  <a:ea typeface="+mn-ea"/>
                  <a:cs typeface="+mn-cs"/>
                </a:rPr>
                <a:t>Normal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05039" y="5440952"/>
              <a:ext cx="914400" cy="51659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l" eaLnBrk="0" hangingPunct="0">
                <a:lnSpc>
                  <a:spcPts val="1800"/>
                </a:lnSpc>
              </a:pPr>
              <a:r>
                <a:rPr lang="en-US" sz="1200" b="1" dirty="0" smtClean="0">
                  <a:ea typeface="+mn-ea"/>
                  <a:cs typeface="+mn-cs"/>
                </a:rPr>
                <a:t>2011 Drought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7040872" y="5602829"/>
              <a:ext cx="591670" cy="111203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1343082" y="4204134"/>
              <a:ext cx="1332653" cy="19664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b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 smtClean="0">
                  <a:ea typeface="+mn-ea"/>
                  <a:cs typeface="+mn-cs"/>
                </a:rPr>
                <a:t>Km</a:t>
              </a:r>
              <a:r>
                <a:rPr lang="en-US" sz="1200" b="1" baseline="30000" dirty="0" smtClean="0">
                  <a:ea typeface="+mn-ea"/>
                  <a:cs typeface="+mn-cs"/>
                </a:rPr>
                <a:t>3</a:t>
              </a:r>
              <a:r>
                <a:rPr lang="en-US" sz="1200" b="1" dirty="0" smtClean="0">
                  <a:ea typeface="+mn-ea"/>
                  <a:cs typeface="+mn-cs"/>
                </a:rPr>
                <a:t> of Water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91861" y="5346765"/>
              <a:ext cx="2151530" cy="355921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b">
              <a:noAutofit/>
            </a:bodyPr>
            <a:lstStyle/>
            <a:p>
              <a:pPr algn="l" eaLnBrk="0" hangingPunct="0">
                <a:lnSpc>
                  <a:spcPts val="1800"/>
                </a:lnSpc>
              </a:pPr>
              <a:r>
                <a:rPr lang="en-US" sz="1200" b="1" dirty="0" smtClean="0">
                  <a:ea typeface="+mn-ea"/>
                  <a:cs typeface="+mn-cs"/>
                </a:rPr>
                <a:t>(Lake Geneva = 89 Km</a:t>
              </a:r>
              <a:r>
                <a:rPr lang="en-US" sz="1200" b="1" baseline="30000" dirty="0" smtClean="0">
                  <a:ea typeface="+mn-ea"/>
                  <a:cs typeface="+mn-cs"/>
                </a:rPr>
                <a:t>3</a:t>
              </a:r>
              <a:r>
                <a:rPr lang="en-US" sz="1200" b="1" dirty="0" smtClean="0">
                  <a:ea typeface="+mn-ea"/>
                  <a:cs typeface="+mn-cs"/>
                </a:rPr>
                <a:t>)</a:t>
              </a:r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81" y="1706651"/>
            <a:ext cx="2083451" cy="1836727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 algn="ctr" rotWithShape="0">
              <a:schemeClr val="accent4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37" y="3937390"/>
            <a:ext cx="2097652" cy="1909402"/>
          </a:xfrm>
          <a:prstGeom prst="rect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63500" dir="2700000" algn="ctr" rotWithShape="0">
              <a:schemeClr val="accent4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6518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Optional_Corporate_PPT_Template-Arial.potx</Template>
  <TotalTime>1113</TotalTime>
  <Words>515</Words>
  <Application>Microsoft Office PowerPoint</Application>
  <PresentationFormat>On-screen Show (4:3)</PresentationFormat>
  <Paragraphs>143</Paragraphs>
  <Slides>22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Optional_Corporate_PPT_Template-Arial</vt:lpstr>
      <vt:lpstr>PowerPoint Presentation</vt:lpstr>
      <vt:lpstr>Is Global Geospatial  Consciousness Possible?</vt:lpstr>
      <vt:lpstr>Is Global Hydrologic  Consciousness Possible?</vt:lpstr>
      <vt:lpstr>Water is Vital</vt:lpstr>
      <vt:lpstr>Four water problems to be solved</vt:lpstr>
      <vt:lpstr>PowerPoint Presentation</vt:lpstr>
      <vt:lpstr>Collecting Water Data Locally</vt:lpstr>
      <vt:lpstr>Every Country Collects These Data</vt:lpstr>
      <vt:lpstr>Collecting Water Data Globally (GRACE) Measuring the gravity anomaly from space</vt:lpstr>
      <vt:lpstr>WaterML</vt:lpstr>
      <vt:lpstr>Geospatial Technology Is  Improving Our World</vt:lpstr>
      <vt:lpstr>World Water Online</vt:lpstr>
      <vt:lpstr>Scales of Application</vt:lpstr>
      <vt:lpstr>World Hydro Overlay Map</vt:lpstr>
      <vt:lpstr>Watershed of My Stream ESRI Base Map and Delineation Services</vt:lpstr>
      <vt:lpstr>Central Texas “Hub” Synthesis of Water Observations Networks into Thematic Maps</vt:lpstr>
      <vt:lpstr>Flow Maps and Charts in the Hub Colorado River at Austin, Texas</vt:lpstr>
      <vt:lpstr>Congo River Basin Global river mapping and watershed delineation</vt:lpstr>
      <vt:lpstr>World Watershed Explorer – Congo Basin</vt:lpstr>
      <vt:lpstr>Flow in the Mississippi River Basin March to May 2008</vt:lpstr>
      <vt:lpstr>World Water Online Hydrology on the web</vt:lpstr>
      <vt:lpstr>World Water Online Linking people everywhere with water data, maps and models</vt:lpstr>
    </vt:vector>
  </TitlesOfParts>
  <Company>ESRI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 Area — Please Read</dc:title>
  <dc:creator>ESRI Employee</dc:creator>
  <cp:lastModifiedBy>Maidment</cp:lastModifiedBy>
  <cp:revision>118</cp:revision>
  <cp:lastPrinted>2011-02-10T16:43:45Z</cp:lastPrinted>
  <dcterms:created xsi:type="dcterms:W3CDTF">2011-05-18T16:04:06Z</dcterms:created>
  <dcterms:modified xsi:type="dcterms:W3CDTF">2012-04-07T12:34:36Z</dcterms:modified>
</cp:coreProperties>
</file>