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2" r:id="rId4"/>
    <p:sldId id="258" r:id="rId5"/>
    <p:sldId id="259" r:id="rId6"/>
    <p:sldId id="269" r:id="rId7"/>
    <p:sldId id="260" r:id="rId8"/>
    <p:sldId id="261" r:id="rId9"/>
    <p:sldId id="268" r:id="rId10"/>
    <p:sldId id="264" r:id="rId11"/>
    <p:sldId id="265" r:id="rId12"/>
    <p:sldId id="263" r:id="rId13"/>
    <p:sldId id="266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54B367-BBDB-4D52-9698-99993EC02B0C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A3A69-DA52-474F-9ACC-3D357CAF5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odplai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443"/>
            <a:ext cx="9144000" cy="7211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"/>
            <a:ext cx="8305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Impacts of Flooding in the Johnson Creek </a:t>
            </a:r>
            <a:r>
              <a:rPr smtClean="0">
                <a:solidFill>
                  <a:srgbClr val="002060"/>
                </a:solidFill>
              </a:rPr>
              <a:t>W</a:t>
            </a:r>
            <a:r>
              <a:rPr lang="en-US" dirty="0" err="1" smtClean="0">
                <a:solidFill>
                  <a:srgbClr val="002060"/>
                </a:solidFill>
              </a:rPr>
              <a:t>atershed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Laura Read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December 4,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9848"/>
          </a:xfrm>
        </p:spPr>
        <p:txBody>
          <a:bodyPr/>
          <a:lstStyle/>
          <a:p>
            <a:r>
              <a:rPr lang="en-US" dirty="0" smtClean="0"/>
              <a:t>Property Values </a:t>
            </a:r>
            <a:endParaRPr lang="en-US" dirty="0"/>
          </a:p>
        </p:txBody>
      </p:sp>
      <p:pic>
        <p:nvPicPr>
          <p:cNvPr id="7" name="Content Placeholder 6" descr="2005_2006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616527"/>
            <a:ext cx="8077200" cy="6241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06_2007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675409"/>
            <a:ext cx="8001000" cy="6182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nsus_tract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992748" cy="271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69848"/>
          </a:xfrm>
        </p:spPr>
        <p:txBody>
          <a:bodyPr/>
          <a:lstStyle/>
          <a:p>
            <a:r>
              <a:rPr lang="en-US" dirty="0" smtClean="0"/>
              <a:t>Census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4041648" cy="457200"/>
          </a:xfrm>
        </p:spPr>
        <p:txBody>
          <a:bodyPr/>
          <a:lstStyle/>
          <a:p>
            <a:r>
              <a:rPr lang="en-US" dirty="0" smtClean="0"/>
              <a:t>Census data for each tract</a:t>
            </a:r>
            <a:endParaRPr lang="en-US" dirty="0"/>
          </a:p>
        </p:txBody>
      </p:sp>
      <p:pic>
        <p:nvPicPr>
          <p:cNvPr id="8" name="Content Placeholder 7" descr="neighbor_avgvalue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95800" y="762000"/>
            <a:ext cx="4495800" cy="5818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Land Cover in 1992, Multnomah Co.</a:t>
            </a:r>
            <a:endParaRPr lang="en-US" dirty="0"/>
          </a:p>
        </p:txBody>
      </p:sp>
      <p:pic>
        <p:nvPicPr>
          <p:cNvPr id="12" name="Content Placeholder 11" descr="landuse_199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828800"/>
            <a:ext cx="6415361" cy="3916393"/>
          </a:xfrm>
        </p:spPr>
      </p:pic>
      <p:pic>
        <p:nvPicPr>
          <p:cNvPr id="13" name="Content Placeholder 12" descr="NLCD92_Colour_Classification_k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90893" y="1646238"/>
            <a:ext cx="255310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Land Cover in 2001, Multnomah Co.</a:t>
            </a:r>
            <a:endParaRPr lang="en-US" dirty="0"/>
          </a:p>
        </p:txBody>
      </p:sp>
      <p:pic>
        <p:nvPicPr>
          <p:cNvPr id="5" name="Content Placeholder 4" descr="landuse_2001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399" y="1905000"/>
            <a:ext cx="5779729" cy="3794222"/>
          </a:xfrm>
        </p:spPr>
      </p:pic>
      <p:pic>
        <p:nvPicPr>
          <p:cNvPr id="6" name="Content Placeholder 12" descr="NLCD92_Colour_Classification_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828800"/>
            <a:ext cx="2553107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x_bckgrn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6012"/>
            <a:ext cx="8458200" cy="61876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Finishing Touches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maps of demographic distributions: population, average house value, age, poverty, unemployment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Analyzed Land Cover and Usage for percentages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need to compare Multnomah Co. data to Johnson Creek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x_bckgrn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7501"/>
            <a:ext cx="8305800" cy="60761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of Portland: </a:t>
            </a:r>
            <a:r>
              <a:rPr lang="en-US" dirty="0" err="1" smtClean="0"/>
              <a:t>taxlots</a:t>
            </a:r>
            <a:r>
              <a:rPr lang="en-US" dirty="0" smtClean="0"/>
              <a:t>, streets, streams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U.S. Census Bureau </a:t>
            </a:r>
            <a:r>
              <a:rPr lang="en-US" dirty="0" err="1" smtClean="0"/>
              <a:t>TigerLine</a:t>
            </a:r>
            <a:r>
              <a:rPr lang="en-US" dirty="0" smtClean="0"/>
              <a:t> and PUMA files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USGS Seamless for 1 arc second DEM and Land Cover Data (NLCD)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Google Earth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4572000" cy="1143000"/>
          </a:xfrm>
        </p:spPr>
        <p:txBody>
          <a:bodyPr/>
          <a:lstStyle/>
          <a:p>
            <a:r>
              <a:rPr lang="en-US" dirty="0" smtClean="0"/>
              <a:t>Study Region</a:t>
            </a:r>
            <a:endParaRPr lang="en-US" dirty="0"/>
          </a:p>
        </p:txBody>
      </p:sp>
      <p:pic>
        <p:nvPicPr>
          <p:cNvPr id="5" name="Content Placeholder 6" descr="counti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5943600" cy="3204251"/>
          </a:xfrm>
          <a:prstGeom prst="rect">
            <a:avLst/>
          </a:prstGeom>
        </p:spPr>
      </p:pic>
      <p:pic>
        <p:nvPicPr>
          <p:cNvPr id="7" name="Picture 6" descr="oregon.bmp"/>
          <p:cNvPicPr>
            <a:picLocks noChangeAspect="1"/>
          </p:cNvPicPr>
          <p:nvPr/>
        </p:nvPicPr>
        <p:blipFill>
          <a:blip r:embed="rId3" cstate="print">
            <a:lum bright="-7000" contrast="31000"/>
          </a:blip>
          <a:stretch>
            <a:fillRect/>
          </a:stretch>
        </p:blipFill>
        <p:spPr>
          <a:xfrm>
            <a:off x="6400800" y="381000"/>
            <a:ext cx="2286000" cy="1790433"/>
          </a:xfrm>
          <a:prstGeom prst="rect">
            <a:avLst/>
          </a:prstGeom>
        </p:spPr>
      </p:pic>
      <p:pic>
        <p:nvPicPr>
          <p:cNvPr id="4" name="Content Placeholder 3" descr="portland_googleearth.bmp"/>
          <p:cNvPicPr>
            <a:picLocks noGrp="1" noChangeAspect="1"/>
          </p:cNvPicPr>
          <p:nvPr>
            <p:ph idx="1"/>
          </p:nvPr>
        </p:nvPicPr>
        <p:blipFill>
          <a:blip r:embed="rId4">
            <a:lum contrast="14000"/>
          </a:blip>
          <a:stretch>
            <a:fillRect/>
          </a:stretch>
        </p:blipFill>
        <p:spPr>
          <a:xfrm>
            <a:off x="1922017" y="2249488"/>
            <a:ext cx="5299965" cy="43243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Project Questions and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89376"/>
          </a:xfrm>
        </p:spPr>
        <p:txBody>
          <a:bodyPr/>
          <a:lstStyle/>
          <a:p>
            <a:r>
              <a:rPr lang="en-US" dirty="0" smtClean="0"/>
              <a:t>Demographic description of Johnson Creek’s residents and land value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Land use and changes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flooding may play a role in shaping the land usage in Johnson Creek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Multnomah County, Johnson </a:t>
            </a:r>
            <a:br>
              <a:rPr lang="en-US" dirty="0" smtClean="0"/>
            </a:br>
            <a:r>
              <a:rPr lang="en-US" dirty="0" smtClean="0"/>
              <a:t>Creek Watershed</a:t>
            </a:r>
            <a:endParaRPr lang="en-US" dirty="0"/>
          </a:p>
        </p:txBody>
      </p:sp>
      <p:pic>
        <p:nvPicPr>
          <p:cNvPr id="11" name="Content Placeholder 10" descr="mult_c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6000"/>
            <a:ext cx="8260076" cy="2946877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5334001"/>
            <a:ext cx="8534400" cy="1295400"/>
          </a:xfrm>
        </p:spPr>
        <p:txBody>
          <a:bodyPr/>
          <a:lstStyle/>
          <a:p>
            <a:r>
              <a:rPr lang="en-US" dirty="0" smtClean="0"/>
              <a:t>170,000 residents on 52 mi</a:t>
            </a:r>
            <a:r>
              <a:rPr lang="en-US" baseline="30000" dirty="0" smtClean="0"/>
              <a:t>2 </a:t>
            </a:r>
            <a:r>
              <a:rPr lang="en-US" dirty="0" smtClean="0"/>
              <a:t>of land</a:t>
            </a:r>
          </a:p>
          <a:p>
            <a:r>
              <a:rPr lang="en-US" dirty="0" smtClean="0"/>
              <a:t>WPA’s renovations altered stream without improving flood conditions</a:t>
            </a:r>
          </a:p>
          <a:p>
            <a:r>
              <a:rPr lang="en-US" dirty="0" smtClean="0"/>
              <a:t>Urbanization increased flood prone area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cbasemap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68506"/>
            <a:ext cx="7751110" cy="59894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066800"/>
          </a:xfrm>
        </p:spPr>
        <p:txBody>
          <a:bodyPr/>
          <a:lstStyle/>
          <a:p>
            <a:r>
              <a:rPr lang="en-US" dirty="0" smtClean="0"/>
              <a:t>Johnson Creek Watershed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e_zoom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799" y="1143000"/>
            <a:ext cx="8711421" cy="523327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830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Portland awarded $2.5 million from FEMA’s Pre-Disaster Mitigation Grant Program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East Lents: Flooded 39 times in the past 60 years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/>
          <a:lstStyle/>
          <a:p>
            <a:r>
              <a:rPr lang="en-US" dirty="0" smtClean="0"/>
              <a:t>Flood Facts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419600" y="3810000"/>
            <a:ext cx="914400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2552700" y="4914900"/>
            <a:ext cx="838200" cy="609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Floodway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810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Floodplain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cbasemap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7848600" cy="4840734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" y="5638800"/>
            <a:ext cx="7467600" cy="1371600"/>
          </a:xfrm>
        </p:spPr>
        <p:txBody>
          <a:bodyPr/>
          <a:lstStyle/>
          <a:p>
            <a:r>
              <a:rPr lang="en-US" dirty="0" smtClean="0"/>
              <a:t>A visual property information database</a:t>
            </a:r>
          </a:p>
          <a:p>
            <a:r>
              <a:rPr lang="en-US" dirty="0" smtClean="0"/>
              <a:t>Collaboration between City Bureaus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9848"/>
          </a:xfrm>
        </p:spPr>
        <p:txBody>
          <a:bodyPr/>
          <a:lstStyle/>
          <a:p>
            <a:r>
              <a:rPr lang="en-US" dirty="0" smtClean="0"/>
              <a:t>Taxlots and Identification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9848"/>
          </a:xfrm>
        </p:spPr>
        <p:txBody>
          <a:bodyPr/>
          <a:lstStyle/>
          <a:p>
            <a:r>
              <a:rPr lang="en-US" dirty="0" smtClean="0"/>
              <a:t>Taxlot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1648" cy="457200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762000"/>
            <a:ext cx="4041775" cy="457200"/>
          </a:xfrm>
        </p:spPr>
        <p:txBody>
          <a:bodyPr/>
          <a:lstStyle/>
          <a:p>
            <a:r>
              <a:rPr lang="en-US" dirty="0" smtClean="0"/>
              <a:t>Sample Attribute Table</a:t>
            </a:r>
            <a:endParaRPr lang="en-US" dirty="0"/>
          </a:p>
        </p:txBody>
      </p:sp>
      <p:pic>
        <p:nvPicPr>
          <p:cNvPr id="7" name="Content Placeholder 6" descr="tax_zoom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884737" cy="3774570"/>
          </a:xfrm>
        </p:spPr>
      </p:pic>
      <p:pic>
        <p:nvPicPr>
          <p:cNvPr id="8" name="Content Placeholder 7" descr="attributetable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264856"/>
            <a:ext cx="3733800" cy="5144693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2895600" y="3581400"/>
            <a:ext cx="2667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xlot_usag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229600" cy="6359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362</TotalTime>
  <Words>217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Impacts of Flooding in the Johnson Creek Watershed</vt:lpstr>
      <vt:lpstr>Study Region</vt:lpstr>
      <vt:lpstr>Project Questions and Goals</vt:lpstr>
      <vt:lpstr>Multnomah County, Johnson  Creek Watershed</vt:lpstr>
      <vt:lpstr>Johnson Creek Watershed</vt:lpstr>
      <vt:lpstr>Flood Facts</vt:lpstr>
      <vt:lpstr>Taxlots and Identification</vt:lpstr>
      <vt:lpstr>Taxlot Attributes</vt:lpstr>
      <vt:lpstr>Slide 9</vt:lpstr>
      <vt:lpstr>Property Values </vt:lpstr>
      <vt:lpstr>Slide 11</vt:lpstr>
      <vt:lpstr>Census Analysis</vt:lpstr>
      <vt:lpstr>Land Cover in 1992, Multnomah Co.</vt:lpstr>
      <vt:lpstr>Land Cover in 2001, Multnomah Co.</vt:lpstr>
      <vt:lpstr>Finishing Touches</vt:lpstr>
      <vt:lpstr>Data 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Flooding in the Johnson Creek Watershed</dc:title>
  <dc:creator>lkr435</dc:creator>
  <cp:lastModifiedBy>lkr435</cp:lastModifiedBy>
  <cp:revision>34</cp:revision>
  <dcterms:created xsi:type="dcterms:W3CDTF">2008-12-03T14:44:17Z</dcterms:created>
  <dcterms:modified xsi:type="dcterms:W3CDTF">2008-12-04T15:05:30Z</dcterms:modified>
</cp:coreProperties>
</file>