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5" r:id="rId8"/>
    <p:sldId id="268" r:id="rId9"/>
    <p:sldId id="269" r:id="rId10"/>
    <p:sldId id="263" r:id="rId11"/>
    <p:sldId id="267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C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m\mph537\GISinWaterResources\Project\Iowa%20City%20Gaug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rm%20Project\Iowa%20City%20Gauge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rm%20Project\Iowa%20City%20Gaug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Water Surface Elevations at Iowa City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2293963254593"/>
          <c:y val="0.14096334691831902"/>
          <c:w val="0.81412401574803206"/>
          <c:h val="0.64637043485142309"/>
        </c:manualLayout>
      </c:layout>
      <c:scatterChart>
        <c:scatterStyle val="lineMarker"/>
        <c:ser>
          <c:idx val="0"/>
          <c:order val="0"/>
          <c:tx>
            <c:v>2008 Elevation</c:v>
          </c:tx>
          <c:spPr>
            <a:ln w="28575">
              <a:noFill/>
            </a:ln>
          </c:spPr>
          <c:xVal>
            <c:numRef>
              <c:f>'2008 IC'!$A$27:$A$240</c:f>
              <c:numCache>
                <c:formatCode>m/d;@</c:formatCode>
                <c:ptCount val="214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</c:numCache>
            </c:numRef>
          </c:xVal>
          <c:yVal>
            <c:numRef>
              <c:f>'2008 IC'!$N$27:$N$240</c:f>
              <c:numCache>
                <c:formatCode>General</c:formatCode>
                <c:ptCount val="214"/>
                <c:pt idx="0">
                  <c:v>628.85999999999956</c:v>
                </c:pt>
                <c:pt idx="1">
                  <c:v>628.66</c:v>
                </c:pt>
                <c:pt idx="2">
                  <c:v>628.35999999999956</c:v>
                </c:pt>
                <c:pt idx="3">
                  <c:v>628.16</c:v>
                </c:pt>
                <c:pt idx="4">
                  <c:v>628.17000000000007</c:v>
                </c:pt>
                <c:pt idx="5">
                  <c:v>628.56999999999948</c:v>
                </c:pt>
                <c:pt idx="6">
                  <c:v>629.82999999999947</c:v>
                </c:pt>
                <c:pt idx="7">
                  <c:v>631.69000000000005</c:v>
                </c:pt>
                <c:pt idx="8">
                  <c:v>632.34999999999957</c:v>
                </c:pt>
                <c:pt idx="9">
                  <c:v>631.73</c:v>
                </c:pt>
                <c:pt idx="10">
                  <c:v>631.33999999999958</c:v>
                </c:pt>
                <c:pt idx="11">
                  <c:v>630.89</c:v>
                </c:pt>
                <c:pt idx="12">
                  <c:v>630.21</c:v>
                </c:pt>
                <c:pt idx="13">
                  <c:v>629.79999999999995</c:v>
                </c:pt>
                <c:pt idx="14">
                  <c:v>629.47</c:v>
                </c:pt>
                <c:pt idx="15">
                  <c:v>629.05999999999949</c:v>
                </c:pt>
                <c:pt idx="16">
                  <c:v>628.76</c:v>
                </c:pt>
                <c:pt idx="17">
                  <c:v>628.63</c:v>
                </c:pt>
                <c:pt idx="18">
                  <c:v>628.39</c:v>
                </c:pt>
                <c:pt idx="19">
                  <c:v>628.22</c:v>
                </c:pt>
                <c:pt idx="20">
                  <c:v>628.22</c:v>
                </c:pt>
                <c:pt idx="21">
                  <c:v>628.33999999999958</c:v>
                </c:pt>
                <c:pt idx="22">
                  <c:v>628.4299999999995</c:v>
                </c:pt>
                <c:pt idx="23">
                  <c:v>628.5</c:v>
                </c:pt>
                <c:pt idx="24">
                  <c:v>628.5499999999995</c:v>
                </c:pt>
                <c:pt idx="25">
                  <c:v>628.5499999999995</c:v>
                </c:pt>
                <c:pt idx="26">
                  <c:v>628.62</c:v>
                </c:pt>
                <c:pt idx="27">
                  <c:v>628.72</c:v>
                </c:pt>
                <c:pt idx="28">
                  <c:v>629.30999999999949</c:v>
                </c:pt>
                <c:pt idx="29">
                  <c:v>629.79000000000042</c:v>
                </c:pt>
                <c:pt idx="30">
                  <c:v>629.9299999999995</c:v>
                </c:pt>
                <c:pt idx="31">
                  <c:v>629.76</c:v>
                </c:pt>
                <c:pt idx="32">
                  <c:v>629.33999999999958</c:v>
                </c:pt>
                <c:pt idx="33">
                  <c:v>629.11</c:v>
                </c:pt>
                <c:pt idx="34">
                  <c:v>628.84999999999957</c:v>
                </c:pt>
                <c:pt idx="35">
                  <c:v>628.99</c:v>
                </c:pt>
                <c:pt idx="36">
                  <c:v>629.64</c:v>
                </c:pt>
                <c:pt idx="37">
                  <c:v>629.67000000000007</c:v>
                </c:pt>
                <c:pt idx="38">
                  <c:v>629.17000000000007</c:v>
                </c:pt>
                <c:pt idx="39">
                  <c:v>628.9299999999995</c:v>
                </c:pt>
                <c:pt idx="40">
                  <c:v>628.72</c:v>
                </c:pt>
                <c:pt idx="41">
                  <c:v>628.58000000000004</c:v>
                </c:pt>
                <c:pt idx="42">
                  <c:v>628.51</c:v>
                </c:pt>
                <c:pt idx="43">
                  <c:v>628.5</c:v>
                </c:pt>
                <c:pt idx="44">
                  <c:v>628.38</c:v>
                </c:pt>
                <c:pt idx="45">
                  <c:v>628.28000000000043</c:v>
                </c:pt>
                <c:pt idx="46">
                  <c:v>628.27000000000044</c:v>
                </c:pt>
                <c:pt idx="47">
                  <c:v>628.37</c:v>
                </c:pt>
                <c:pt idx="48">
                  <c:v>628.5499999999995</c:v>
                </c:pt>
                <c:pt idx="49">
                  <c:v>628.61</c:v>
                </c:pt>
                <c:pt idx="50">
                  <c:v>628.68000000000006</c:v>
                </c:pt>
                <c:pt idx="51">
                  <c:v>628.76</c:v>
                </c:pt>
                <c:pt idx="52">
                  <c:v>628.52</c:v>
                </c:pt>
                <c:pt idx="53">
                  <c:v>628.31999999999948</c:v>
                </c:pt>
                <c:pt idx="54">
                  <c:v>628.30999999999949</c:v>
                </c:pt>
                <c:pt idx="55">
                  <c:v>628.31999999999948</c:v>
                </c:pt>
                <c:pt idx="56">
                  <c:v>628.4</c:v>
                </c:pt>
                <c:pt idx="57">
                  <c:v>628.37</c:v>
                </c:pt>
                <c:pt idx="58">
                  <c:v>628.4</c:v>
                </c:pt>
                <c:pt idx="59">
                  <c:v>628.61</c:v>
                </c:pt>
                <c:pt idx="60">
                  <c:v>628.87</c:v>
                </c:pt>
                <c:pt idx="61">
                  <c:v>629.18000000000006</c:v>
                </c:pt>
                <c:pt idx="62">
                  <c:v>630.84999999999957</c:v>
                </c:pt>
                <c:pt idx="63">
                  <c:v>631.24</c:v>
                </c:pt>
                <c:pt idx="64">
                  <c:v>632.67000000000007</c:v>
                </c:pt>
                <c:pt idx="65">
                  <c:v>633.03</c:v>
                </c:pt>
                <c:pt idx="66">
                  <c:v>632.79000000000042</c:v>
                </c:pt>
                <c:pt idx="67">
                  <c:v>632.54</c:v>
                </c:pt>
                <c:pt idx="68">
                  <c:v>631.95999999999958</c:v>
                </c:pt>
                <c:pt idx="69">
                  <c:v>631.33999999999958</c:v>
                </c:pt>
                <c:pt idx="70">
                  <c:v>630.77000000000044</c:v>
                </c:pt>
                <c:pt idx="71">
                  <c:v>630.94999999999948</c:v>
                </c:pt>
                <c:pt idx="72">
                  <c:v>632.54</c:v>
                </c:pt>
                <c:pt idx="73">
                  <c:v>633.74</c:v>
                </c:pt>
                <c:pt idx="74">
                  <c:v>633.55999999999949</c:v>
                </c:pt>
                <c:pt idx="75">
                  <c:v>633.08000000000004</c:v>
                </c:pt>
                <c:pt idx="76">
                  <c:v>632.94999999999948</c:v>
                </c:pt>
                <c:pt idx="77">
                  <c:v>632.52</c:v>
                </c:pt>
                <c:pt idx="78">
                  <c:v>629.78000000000043</c:v>
                </c:pt>
                <c:pt idx="79">
                  <c:v>629.13</c:v>
                </c:pt>
                <c:pt idx="80">
                  <c:v>629</c:v>
                </c:pt>
                <c:pt idx="81">
                  <c:v>630.94999999999948</c:v>
                </c:pt>
                <c:pt idx="82">
                  <c:v>634.48</c:v>
                </c:pt>
                <c:pt idx="85">
                  <c:v>636.83999999999958</c:v>
                </c:pt>
                <c:pt idx="86">
                  <c:v>636.73</c:v>
                </c:pt>
                <c:pt idx="87">
                  <c:v>636.64</c:v>
                </c:pt>
                <c:pt idx="88">
                  <c:v>636.5499999999995</c:v>
                </c:pt>
                <c:pt idx="89">
                  <c:v>636.48</c:v>
                </c:pt>
                <c:pt idx="90">
                  <c:v>636.62</c:v>
                </c:pt>
                <c:pt idx="91">
                  <c:v>636.6</c:v>
                </c:pt>
                <c:pt idx="92">
                  <c:v>636.58000000000004</c:v>
                </c:pt>
                <c:pt idx="93">
                  <c:v>636.67000000000007</c:v>
                </c:pt>
                <c:pt idx="94">
                  <c:v>636.73</c:v>
                </c:pt>
                <c:pt idx="95">
                  <c:v>636.6</c:v>
                </c:pt>
                <c:pt idx="96">
                  <c:v>636.56999999999948</c:v>
                </c:pt>
                <c:pt idx="97">
                  <c:v>636.6</c:v>
                </c:pt>
                <c:pt idx="98">
                  <c:v>636.74</c:v>
                </c:pt>
                <c:pt idx="99">
                  <c:v>636.93999999999949</c:v>
                </c:pt>
                <c:pt idx="100">
                  <c:v>636.28000000000043</c:v>
                </c:pt>
                <c:pt idx="101">
                  <c:v>634.48</c:v>
                </c:pt>
                <c:pt idx="102">
                  <c:v>634.52</c:v>
                </c:pt>
                <c:pt idx="103">
                  <c:v>636.32999999999947</c:v>
                </c:pt>
                <c:pt idx="104">
                  <c:v>636.62</c:v>
                </c:pt>
                <c:pt idx="105">
                  <c:v>636.61</c:v>
                </c:pt>
                <c:pt idx="106">
                  <c:v>636.58000000000004</c:v>
                </c:pt>
                <c:pt idx="107">
                  <c:v>636.55999999999949</c:v>
                </c:pt>
                <c:pt idx="108">
                  <c:v>635.95999999999958</c:v>
                </c:pt>
                <c:pt idx="109">
                  <c:v>630.62</c:v>
                </c:pt>
                <c:pt idx="110">
                  <c:v>630.65</c:v>
                </c:pt>
                <c:pt idx="111">
                  <c:v>632.95999999999958</c:v>
                </c:pt>
                <c:pt idx="112">
                  <c:v>631.19000000000005</c:v>
                </c:pt>
                <c:pt idx="113">
                  <c:v>629.51</c:v>
                </c:pt>
                <c:pt idx="114">
                  <c:v>629.84999999999957</c:v>
                </c:pt>
                <c:pt idx="115">
                  <c:v>631.81999999999948</c:v>
                </c:pt>
                <c:pt idx="116">
                  <c:v>636.02</c:v>
                </c:pt>
                <c:pt idx="117">
                  <c:v>636.79000000000042</c:v>
                </c:pt>
                <c:pt idx="118">
                  <c:v>636.82999999999947</c:v>
                </c:pt>
                <c:pt idx="119">
                  <c:v>636.77000000000044</c:v>
                </c:pt>
                <c:pt idx="120">
                  <c:v>636.73</c:v>
                </c:pt>
                <c:pt idx="121">
                  <c:v>636.75</c:v>
                </c:pt>
                <c:pt idx="122">
                  <c:v>636.85999999999956</c:v>
                </c:pt>
                <c:pt idx="123">
                  <c:v>636.79000000000042</c:v>
                </c:pt>
                <c:pt idx="124">
                  <c:v>636.69000000000005</c:v>
                </c:pt>
                <c:pt idx="125">
                  <c:v>636.76</c:v>
                </c:pt>
                <c:pt idx="126">
                  <c:v>636.70000000000005</c:v>
                </c:pt>
                <c:pt idx="127">
                  <c:v>636.74</c:v>
                </c:pt>
                <c:pt idx="128">
                  <c:v>636.69000000000005</c:v>
                </c:pt>
                <c:pt idx="129">
                  <c:v>636.66</c:v>
                </c:pt>
                <c:pt idx="130">
                  <c:v>636.64</c:v>
                </c:pt>
                <c:pt idx="131">
                  <c:v>637.47</c:v>
                </c:pt>
                <c:pt idx="132">
                  <c:v>637.27000000000044</c:v>
                </c:pt>
                <c:pt idx="133">
                  <c:v>636.99</c:v>
                </c:pt>
                <c:pt idx="134">
                  <c:v>636.89</c:v>
                </c:pt>
                <c:pt idx="135">
                  <c:v>636.82999999999947</c:v>
                </c:pt>
                <c:pt idx="136">
                  <c:v>636.80999999999949</c:v>
                </c:pt>
                <c:pt idx="137">
                  <c:v>636.78000000000043</c:v>
                </c:pt>
                <c:pt idx="138">
                  <c:v>636.75</c:v>
                </c:pt>
                <c:pt idx="139">
                  <c:v>636.71</c:v>
                </c:pt>
                <c:pt idx="140">
                  <c:v>636.68000000000006</c:v>
                </c:pt>
                <c:pt idx="141">
                  <c:v>636.62</c:v>
                </c:pt>
                <c:pt idx="142">
                  <c:v>636.55999999999949</c:v>
                </c:pt>
                <c:pt idx="143">
                  <c:v>636.39</c:v>
                </c:pt>
                <c:pt idx="144">
                  <c:v>635.68000000000006</c:v>
                </c:pt>
                <c:pt idx="145">
                  <c:v>634.95999999999958</c:v>
                </c:pt>
                <c:pt idx="146">
                  <c:v>634.16</c:v>
                </c:pt>
                <c:pt idx="147">
                  <c:v>633.65</c:v>
                </c:pt>
                <c:pt idx="148">
                  <c:v>633.6</c:v>
                </c:pt>
                <c:pt idx="149">
                  <c:v>633.58000000000004</c:v>
                </c:pt>
                <c:pt idx="150">
                  <c:v>634.4299999999995</c:v>
                </c:pt>
                <c:pt idx="151">
                  <c:v>636.09</c:v>
                </c:pt>
                <c:pt idx="152">
                  <c:v>635.76</c:v>
                </c:pt>
                <c:pt idx="153">
                  <c:v>635.70000000000005</c:v>
                </c:pt>
                <c:pt idx="154">
                  <c:v>637</c:v>
                </c:pt>
                <c:pt idx="155">
                  <c:v>638</c:v>
                </c:pt>
                <c:pt idx="156">
                  <c:v>638.31999999999948</c:v>
                </c:pt>
                <c:pt idx="157">
                  <c:v>639.02</c:v>
                </c:pt>
                <c:pt idx="158">
                  <c:v>639.11</c:v>
                </c:pt>
                <c:pt idx="159">
                  <c:v>640.97</c:v>
                </c:pt>
                <c:pt idx="160">
                  <c:v>642.4299999999995</c:v>
                </c:pt>
                <c:pt idx="161">
                  <c:v>642.9299999999995</c:v>
                </c:pt>
                <c:pt idx="162">
                  <c:v>643.30999999999949</c:v>
                </c:pt>
                <c:pt idx="163">
                  <c:v>644.5499999999995</c:v>
                </c:pt>
                <c:pt idx="164">
                  <c:v>647.14</c:v>
                </c:pt>
                <c:pt idx="165">
                  <c:v>648.29000000000042</c:v>
                </c:pt>
                <c:pt idx="166">
                  <c:v>648.75</c:v>
                </c:pt>
                <c:pt idx="167">
                  <c:v>648.52</c:v>
                </c:pt>
                <c:pt idx="168">
                  <c:v>647.9299999999995</c:v>
                </c:pt>
                <c:pt idx="169">
                  <c:v>647.11</c:v>
                </c:pt>
                <c:pt idx="170">
                  <c:v>646.16</c:v>
                </c:pt>
                <c:pt idx="171">
                  <c:v>645.25</c:v>
                </c:pt>
                <c:pt idx="172">
                  <c:v>644.44999999999948</c:v>
                </c:pt>
                <c:pt idx="173">
                  <c:v>643.73</c:v>
                </c:pt>
                <c:pt idx="174">
                  <c:v>643.17000000000007</c:v>
                </c:pt>
                <c:pt idx="175">
                  <c:v>642.91</c:v>
                </c:pt>
                <c:pt idx="176">
                  <c:v>642.82999999999947</c:v>
                </c:pt>
                <c:pt idx="177">
                  <c:v>642.66</c:v>
                </c:pt>
                <c:pt idx="178">
                  <c:v>642.79000000000042</c:v>
                </c:pt>
                <c:pt idx="179">
                  <c:v>642.66</c:v>
                </c:pt>
                <c:pt idx="180">
                  <c:v>642.5499999999995</c:v>
                </c:pt>
                <c:pt idx="181">
                  <c:v>642.41</c:v>
                </c:pt>
                <c:pt idx="182">
                  <c:v>642.29999999999995</c:v>
                </c:pt>
                <c:pt idx="183">
                  <c:v>642.19000000000005</c:v>
                </c:pt>
                <c:pt idx="184">
                  <c:v>642.08000000000004</c:v>
                </c:pt>
                <c:pt idx="185">
                  <c:v>641.76</c:v>
                </c:pt>
                <c:pt idx="186">
                  <c:v>641.14</c:v>
                </c:pt>
                <c:pt idx="187">
                  <c:v>640.20000000000005</c:v>
                </c:pt>
                <c:pt idx="188">
                  <c:v>638.62</c:v>
                </c:pt>
                <c:pt idx="189">
                  <c:v>638.26</c:v>
                </c:pt>
                <c:pt idx="190">
                  <c:v>637.91999999999996</c:v>
                </c:pt>
                <c:pt idx="191">
                  <c:v>637.73</c:v>
                </c:pt>
                <c:pt idx="192">
                  <c:v>637.65</c:v>
                </c:pt>
                <c:pt idx="193">
                  <c:v>637.98</c:v>
                </c:pt>
                <c:pt idx="194">
                  <c:v>637.73</c:v>
                </c:pt>
                <c:pt idx="195">
                  <c:v>637.5</c:v>
                </c:pt>
                <c:pt idx="196">
                  <c:v>637.0499999999995</c:v>
                </c:pt>
                <c:pt idx="197">
                  <c:v>636.29000000000042</c:v>
                </c:pt>
                <c:pt idx="198">
                  <c:v>635.70000000000005</c:v>
                </c:pt>
                <c:pt idx="199">
                  <c:v>635.95999999999958</c:v>
                </c:pt>
                <c:pt idx="200">
                  <c:v>636.16</c:v>
                </c:pt>
                <c:pt idx="201">
                  <c:v>636.9</c:v>
                </c:pt>
                <c:pt idx="202">
                  <c:v>637.49</c:v>
                </c:pt>
                <c:pt idx="203">
                  <c:v>637.04</c:v>
                </c:pt>
                <c:pt idx="204">
                  <c:v>636.52</c:v>
                </c:pt>
                <c:pt idx="205">
                  <c:v>636.45999999999958</c:v>
                </c:pt>
                <c:pt idx="206">
                  <c:v>636.43999999999949</c:v>
                </c:pt>
                <c:pt idx="207">
                  <c:v>636.43999999999949</c:v>
                </c:pt>
                <c:pt idx="208">
                  <c:v>636.41</c:v>
                </c:pt>
                <c:pt idx="209">
                  <c:v>636.38</c:v>
                </c:pt>
                <c:pt idx="210">
                  <c:v>636.31999999999948</c:v>
                </c:pt>
                <c:pt idx="211">
                  <c:v>636.26</c:v>
                </c:pt>
                <c:pt idx="212">
                  <c:v>636.19000000000005</c:v>
                </c:pt>
                <c:pt idx="213">
                  <c:v>636.11</c:v>
                </c:pt>
              </c:numCache>
            </c:numRef>
          </c:yVal>
        </c:ser>
        <c:ser>
          <c:idx val="1"/>
          <c:order val="1"/>
          <c:tx>
            <c:v>1993 Gauge Height</c:v>
          </c:tx>
          <c:spPr>
            <a:ln w="28575">
              <a:noFill/>
            </a:ln>
          </c:spPr>
          <c:xVal>
            <c:numRef>
              <c:f>'2008 IC'!$A$27:$A$240</c:f>
              <c:numCache>
                <c:formatCode>m/d;@</c:formatCode>
                <c:ptCount val="214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</c:numCache>
            </c:numRef>
          </c:xVal>
          <c:yVal>
            <c:numRef>
              <c:f>'1993IC'!$Y$21:$Y$264</c:f>
            </c:numRef>
          </c:yVal>
        </c:ser>
        <c:ser>
          <c:idx val="2"/>
          <c:order val="2"/>
          <c:tx>
            <c:v>1993 Elevation</c:v>
          </c:tx>
          <c:spPr>
            <a:ln w="28575">
              <a:noFill/>
            </a:ln>
          </c:spPr>
          <c:xVal>
            <c:numRef>
              <c:f>'2008 IC'!$A$27:$A$240</c:f>
              <c:numCache>
                <c:formatCode>m/d;@</c:formatCode>
                <c:ptCount val="214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</c:numCache>
            </c:numRef>
          </c:xVal>
          <c:yVal>
            <c:numRef>
              <c:f>'1993IC'!$Z$21:$Z$233</c:f>
              <c:numCache>
                <c:formatCode>General</c:formatCode>
                <c:ptCount val="213"/>
                <c:pt idx="0">
                  <c:v>630.77000000000044</c:v>
                </c:pt>
                <c:pt idx="1">
                  <c:v>630.74</c:v>
                </c:pt>
                <c:pt idx="2">
                  <c:v>630.05999999999949</c:v>
                </c:pt>
                <c:pt idx="3">
                  <c:v>631.72</c:v>
                </c:pt>
                <c:pt idx="4">
                  <c:v>631.24</c:v>
                </c:pt>
                <c:pt idx="5">
                  <c:v>630.73</c:v>
                </c:pt>
                <c:pt idx="6">
                  <c:v>630.15</c:v>
                </c:pt>
                <c:pt idx="7">
                  <c:v>629.68000000000006</c:v>
                </c:pt>
                <c:pt idx="8">
                  <c:v>629.5499999999995</c:v>
                </c:pt>
                <c:pt idx="9">
                  <c:v>629.44999999999948</c:v>
                </c:pt>
                <c:pt idx="10">
                  <c:v>629.19000000000005</c:v>
                </c:pt>
                <c:pt idx="11">
                  <c:v>629.02</c:v>
                </c:pt>
                <c:pt idx="12">
                  <c:v>629.01</c:v>
                </c:pt>
                <c:pt idx="13">
                  <c:v>628.99</c:v>
                </c:pt>
                <c:pt idx="14">
                  <c:v>629.08000000000004</c:v>
                </c:pt>
                <c:pt idx="15">
                  <c:v>629.17000000000007</c:v>
                </c:pt>
                <c:pt idx="16">
                  <c:v>629.16</c:v>
                </c:pt>
                <c:pt idx="17">
                  <c:v>629.06999999999948</c:v>
                </c:pt>
                <c:pt idx="18">
                  <c:v>628.85999999999956</c:v>
                </c:pt>
                <c:pt idx="19">
                  <c:v>628.87</c:v>
                </c:pt>
                <c:pt idx="20">
                  <c:v>628.85999999999956</c:v>
                </c:pt>
                <c:pt idx="21">
                  <c:v>628.85999999999956</c:v>
                </c:pt>
                <c:pt idx="22">
                  <c:v>628.87</c:v>
                </c:pt>
                <c:pt idx="23">
                  <c:v>628.88</c:v>
                </c:pt>
                <c:pt idx="24">
                  <c:v>628.80999999999949</c:v>
                </c:pt>
                <c:pt idx="25">
                  <c:v>628.84999999999957</c:v>
                </c:pt>
                <c:pt idx="26">
                  <c:v>628.89</c:v>
                </c:pt>
                <c:pt idx="27">
                  <c:v>628.80999999999949</c:v>
                </c:pt>
                <c:pt idx="28">
                  <c:v>628.79999999999995</c:v>
                </c:pt>
                <c:pt idx="29">
                  <c:v>628.82999999999947</c:v>
                </c:pt>
                <c:pt idx="30">
                  <c:v>628.70000000000005</c:v>
                </c:pt>
                <c:pt idx="31">
                  <c:v>628.79000000000042</c:v>
                </c:pt>
                <c:pt idx="32">
                  <c:v>628.94999999999948</c:v>
                </c:pt>
                <c:pt idx="33">
                  <c:v>629.11</c:v>
                </c:pt>
                <c:pt idx="34">
                  <c:v>629.35999999999956</c:v>
                </c:pt>
                <c:pt idx="35">
                  <c:v>629.66</c:v>
                </c:pt>
                <c:pt idx="36">
                  <c:v>629.63</c:v>
                </c:pt>
                <c:pt idx="37">
                  <c:v>629.26</c:v>
                </c:pt>
                <c:pt idx="38">
                  <c:v>628.97</c:v>
                </c:pt>
                <c:pt idx="39">
                  <c:v>628.88</c:v>
                </c:pt>
                <c:pt idx="40">
                  <c:v>629.41999999999996</c:v>
                </c:pt>
                <c:pt idx="41">
                  <c:v>630.4</c:v>
                </c:pt>
                <c:pt idx="42">
                  <c:v>631.35999999999956</c:v>
                </c:pt>
                <c:pt idx="43">
                  <c:v>631.09</c:v>
                </c:pt>
                <c:pt idx="44">
                  <c:v>629.95999999999958</c:v>
                </c:pt>
                <c:pt idx="45">
                  <c:v>629.18000000000006</c:v>
                </c:pt>
                <c:pt idx="46">
                  <c:v>629.16</c:v>
                </c:pt>
                <c:pt idx="47">
                  <c:v>629.44999999999948</c:v>
                </c:pt>
                <c:pt idx="48">
                  <c:v>629.44999999999948</c:v>
                </c:pt>
                <c:pt idx="49">
                  <c:v>629.26</c:v>
                </c:pt>
                <c:pt idx="50">
                  <c:v>629.12</c:v>
                </c:pt>
                <c:pt idx="51">
                  <c:v>629.12</c:v>
                </c:pt>
                <c:pt idx="52">
                  <c:v>629.09</c:v>
                </c:pt>
                <c:pt idx="53">
                  <c:v>629.08000000000004</c:v>
                </c:pt>
                <c:pt idx="54">
                  <c:v>628.80999999999949</c:v>
                </c:pt>
                <c:pt idx="55">
                  <c:v>628.55999999999949</c:v>
                </c:pt>
                <c:pt idx="56">
                  <c:v>628.56999999999948</c:v>
                </c:pt>
                <c:pt idx="57">
                  <c:v>628.5499999999995</c:v>
                </c:pt>
                <c:pt idx="58">
                  <c:v>628.4</c:v>
                </c:pt>
                <c:pt idx="59">
                  <c:v>628.28000000000043</c:v>
                </c:pt>
                <c:pt idx="60">
                  <c:v>629.31999999999948</c:v>
                </c:pt>
                <c:pt idx="61">
                  <c:v>632.5</c:v>
                </c:pt>
                <c:pt idx="62">
                  <c:v>632.61</c:v>
                </c:pt>
                <c:pt idx="63">
                  <c:v>630.35999999999956</c:v>
                </c:pt>
                <c:pt idx="64">
                  <c:v>629.09</c:v>
                </c:pt>
                <c:pt idx="65">
                  <c:v>628.79999999999995</c:v>
                </c:pt>
                <c:pt idx="66">
                  <c:v>630.28000000000043</c:v>
                </c:pt>
                <c:pt idx="67">
                  <c:v>633.91999999999996</c:v>
                </c:pt>
                <c:pt idx="68">
                  <c:v>635.61</c:v>
                </c:pt>
                <c:pt idx="69">
                  <c:v>636.69000000000005</c:v>
                </c:pt>
                <c:pt idx="70">
                  <c:v>636.71</c:v>
                </c:pt>
                <c:pt idx="71">
                  <c:v>636.70000000000005</c:v>
                </c:pt>
                <c:pt idx="72">
                  <c:v>636.67000000000007</c:v>
                </c:pt>
                <c:pt idx="73">
                  <c:v>636.66</c:v>
                </c:pt>
                <c:pt idx="74">
                  <c:v>636.71</c:v>
                </c:pt>
                <c:pt idx="75">
                  <c:v>636.67000000000007</c:v>
                </c:pt>
                <c:pt idx="76">
                  <c:v>636.69000000000005</c:v>
                </c:pt>
                <c:pt idx="77">
                  <c:v>636.69000000000005</c:v>
                </c:pt>
                <c:pt idx="78">
                  <c:v>636.70000000000005</c:v>
                </c:pt>
                <c:pt idx="79">
                  <c:v>636.63</c:v>
                </c:pt>
                <c:pt idx="80">
                  <c:v>637.84999999999957</c:v>
                </c:pt>
                <c:pt idx="81">
                  <c:v>635.63</c:v>
                </c:pt>
                <c:pt idx="82">
                  <c:v>632.17000000000007</c:v>
                </c:pt>
                <c:pt idx="83">
                  <c:v>633.32999999999947</c:v>
                </c:pt>
                <c:pt idx="84">
                  <c:v>635.77000000000044</c:v>
                </c:pt>
                <c:pt idx="85">
                  <c:v>637.09</c:v>
                </c:pt>
                <c:pt idx="86">
                  <c:v>637.35999999999956</c:v>
                </c:pt>
                <c:pt idx="87">
                  <c:v>637.29000000000042</c:v>
                </c:pt>
                <c:pt idx="88">
                  <c:v>637.41999999999996</c:v>
                </c:pt>
                <c:pt idx="89">
                  <c:v>638.0499999999995</c:v>
                </c:pt>
                <c:pt idx="90">
                  <c:v>636.84999999999957</c:v>
                </c:pt>
                <c:pt idx="91">
                  <c:v>634.39</c:v>
                </c:pt>
                <c:pt idx="92">
                  <c:v>631.16</c:v>
                </c:pt>
                <c:pt idx="93">
                  <c:v>628.5499999999995</c:v>
                </c:pt>
                <c:pt idx="94">
                  <c:v>628.54</c:v>
                </c:pt>
                <c:pt idx="95">
                  <c:v>628.63</c:v>
                </c:pt>
                <c:pt idx="96">
                  <c:v>628.66</c:v>
                </c:pt>
                <c:pt idx="97">
                  <c:v>628.79000000000042</c:v>
                </c:pt>
                <c:pt idx="98">
                  <c:v>630.91</c:v>
                </c:pt>
                <c:pt idx="99">
                  <c:v>634.73</c:v>
                </c:pt>
                <c:pt idx="100">
                  <c:v>637.21</c:v>
                </c:pt>
                <c:pt idx="101">
                  <c:v>637.74</c:v>
                </c:pt>
                <c:pt idx="102">
                  <c:v>637.74</c:v>
                </c:pt>
                <c:pt idx="103">
                  <c:v>637.76</c:v>
                </c:pt>
                <c:pt idx="104">
                  <c:v>637.83999999999958</c:v>
                </c:pt>
                <c:pt idx="105">
                  <c:v>638.04</c:v>
                </c:pt>
                <c:pt idx="106">
                  <c:v>638.0499999999995</c:v>
                </c:pt>
                <c:pt idx="107">
                  <c:v>637.91999999999996</c:v>
                </c:pt>
                <c:pt idx="108">
                  <c:v>638.66</c:v>
                </c:pt>
                <c:pt idx="109">
                  <c:v>639.48</c:v>
                </c:pt>
                <c:pt idx="110">
                  <c:v>638.37</c:v>
                </c:pt>
                <c:pt idx="111">
                  <c:v>638.17000000000007</c:v>
                </c:pt>
                <c:pt idx="112">
                  <c:v>638.08000000000004</c:v>
                </c:pt>
                <c:pt idx="113">
                  <c:v>638.03</c:v>
                </c:pt>
                <c:pt idx="114">
                  <c:v>637.97</c:v>
                </c:pt>
                <c:pt idx="115">
                  <c:v>637.9299999999995</c:v>
                </c:pt>
                <c:pt idx="116">
                  <c:v>637.91</c:v>
                </c:pt>
                <c:pt idx="117">
                  <c:v>637.91999999999996</c:v>
                </c:pt>
                <c:pt idx="118">
                  <c:v>638.04</c:v>
                </c:pt>
                <c:pt idx="119">
                  <c:v>637.94999999999948</c:v>
                </c:pt>
                <c:pt idx="120">
                  <c:v>638.19000000000005</c:v>
                </c:pt>
                <c:pt idx="121">
                  <c:v>638.16</c:v>
                </c:pt>
                <c:pt idx="122">
                  <c:v>638.68000000000006</c:v>
                </c:pt>
                <c:pt idx="123">
                  <c:v>639.55999999999949</c:v>
                </c:pt>
                <c:pt idx="124">
                  <c:v>638.75</c:v>
                </c:pt>
                <c:pt idx="125">
                  <c:v>638.39</c:v>
                </c:pt>
                <c:pt idx="126">
                  <c:v>638.59</c:v>
                </c:pt>
                <c:pt idx="127">
                  <c:v>638.48</c:v>
                </c:pt>
                <c:pt idx="128">
                  <c:v>638.12</c:v>
                </c:pt>
                <c:pt idx="129">
                  <c:v>638.03</c:v>
                </c:pt>
                <c:pt idx="130">
                  <c:v>637.99</c:v>
                </c:pt>
                <c:pt idx="131">
                  <c:v>637.98</c:v>
                </c:pt>
                <c:pt idx="132">
                  <c:v>637.91999999999996</c:v>
                </c:pt>
                <c:pt idx="133">
                  <c:v>637.93999999999949</c:v>
                </c:pt>
                <c:pt idx="134">
                  <c:v>637.95999999999958</c:v>
                </c:pt>
                <c:pt idx="135">
                  <c:v>637.93999999999949</c:v>
                </c:pt>
                <c:pt idx="136">
                  <c:v>637.91</c:v>
                </c:pt>
                <c:pt idx="137">
                  <c:v>637.9</c:v>
                </c:pt>
                <c:pt idx="138">
                  <c:v>637.87</c:v>
                </c:pt>
                <c:pt idx="139">
                  <c:v>637.84999999999957</c:v>
                </c:pt>
                <c:pt idx="140">
                  <c:v>637.81999999999948</c:v>
                </c:pt>
                <c:pt idx="141">
                  <c:v>637.68000000000006</c:v>
                </c:pt>
                <c:pt idx="142">
                  <c:v>637.45999999999958</c:v>
                </c:pt>
                <c:pt idx="143">
                  <c:v>637.06999999999948</c:v>
                </c:pt>
                <c:pt idx="144">
                  <c:v>636.53</c:v>
                </c:pt>
                <c:pt idx="145">
                  <c:v>636</c:v>
                </c:pt>
                <c:pt idx="146">
                  <c:v>635.62</c:v>
                </c:pt>
                <c:pt idx="147">
                  <c:v>635.41</c:v>
                </c:pt>
                <c:pt idx="148">
                  <c:v>635.35999999999956</c:v>
                </c:pt>
                <c:pt idx="149">
                  <c:v>635.38</c:v>
                </c:pt>
                <c:pt idx="150">
                  <c:v>635.32999999999947</c:v>
                </c:pt>
                <c:pt idx="151">
                  <c:v>635.27000000000044</c:v>
                </c:pt>
                <c:pt idx="152">
                  <c:v>635.16</c:v>
                </c:pt>
                <c:pt idx="153">
                  <c:v>634.85999999999956</c:v>
                </c:pt>
                <c:pt idx="154">
                  <c:v>634.76</c:v>
                </c:pt>
                <c:pt idx="155">
                  <c:v>634.41999999999996</c:v>
                </c:pt>
                <c:pt idx="156">
                  <c:v>634.34999999999957</c:v>
                </c:pt>
                <c:pt idx="157">
                  <c:v>634.55999999999949</c:v>
                </c:pt>
                <c:pt idx="158">
                  <c:v>635.17000000000007</c:v>
                </c:pt>
                <c:pt idx="159">
                  <c:v>633.9</c:v>
                </c:pt>
                <c:pt idx="160">
                  <c:v>634.28000000000043</c:v>
                </c:pt>
                <c:pt idx="161">
                  <c:v>634.29000000000042</c:v>
                </c:pt>
                <c:pt idx="162">
                  <c:v>634.26</c:v>
                </c:pt>
                <c:pt idx="163">
                  <c:v>634.29999999999995</c:v>
                </c:pt>
                <c:pt idx="164">
                  <c:v>634.44999999999948</c:v>
                </c:pt>
                <c:pt idx="165">
                  <c:v>634.33999999999958</c:v>
                </c:pt>
                <c:pt idx="166">
                  <c:v>634.33999999999958</c:v>
                </c:pt>
                <c:pt idx="167">
                  <c:v>634.34999999999957</c:v>
                </c:pt>
                <c:pt idx="168">
                  <c:v>634.97</c:v>
                </c:pt>
                <c:pt idx="169">
                  <c:v>636.66</c:v>
                </c:pt>
                <c:pt idx="170">
                  <c:v>635.5499999999995</c:v>
                </c:pt>
                <c:pt idx="171">
                  <c:v>635.78000000000043</c:v>
                </c:pt>
                <c:pt idx="172">
                  <c:v>636.4299999999995</c:v>
                </c:pt>
                <c:pt idx="173">
                  <c:v>636.41</c:v>
                </c:pt>
                <c:pt idx="174">
                  <c:v>636.77000000000044</c:v>
                </c:pt>
                <c:pt idx="175">
                  <c:v>637.67000000000007</c:v>
                </c:pt>
                <c:pt idx="176">
                  <c:v>637.37</c:v>
                </c:pt>
                <c:pt idx="177">
                  <c:v>639.27000000000044</c:v>
                </c:pt>
                <c:pt idx="178">
                  <c:v>638.33999999999958</c:v>
                </c:pt>
                <c:pt idx="179">
                  <c:v>638.87</c:v>
                </c:pt>
                <c:pt idx="180">
                  <c:v>640.58000000000004</c:v>
                </c:pt>
                <c:pt idx="181">
                  <c:v>640.01</c:v>
                </c:pt>
                <c:pt idx="182">
                  <c:v>639.74</c:v>
                </c:pt>
                <c:pt idx="183">
                  <c:v>639.67000000000007</c:v>
                </c:pt>
                <c:pt idx="184">
                  <c:v>639.72</c:v>
                </c:pt>
                <c:pt idx="185">
                  <c:v>642.28000000000043</c:v>
                </c:pt>
                <c:pt idx="186">
                  <c:v>644.25</c:v>
                </c:pt>
                <c:pt idx="187">
                  <c:v>642.91999999999996</c:v>
                </c:pt>
                <c:pt idx="188">
                  <c:v>643.13</c:v>
                </c:pt>
                <c:pt idx="189">
                  <c:v>643.26</c:v>
                </c:pt>
                <c:pt idx="190">
                  <c:v>642.9</c:v>
                </c:pt>
                <c:pt idx="191">
                  <c:v>643.71</c:v>
                </c:pt>
                <c:pt idx="192">
                  <c:v>644.11</c:v>
                </c:pt>
                <c:pt idx="193">
                  <c:v>644.25</c:v>
                </c:pt>
                <c:pt idx="194">
                  <c:v>645.08000000000004</c:v>
                </c:pt>
                <c:pt idx="195">
                  <c:v>645.1</c:v>
                </c:pt>
                <c:pt idx="196">
                  <c:v>645.01</c:v>
                </c:pt>
                <c:pt idx="197">
                  <c:v>644.93999999999949</c:v>
                </c:pt>
                <c:pt idx="198">
                  <c:v>644.76</c:v>
                </c:pt>
                <c:pt idx="199">
                  <c:v>645.17000000000007</c:v>
                </c:pt>
                <c:pt idx="200">
                  <c:v>645.29000000000042</c:v>
                </c:pt>
                <c:pt idx="201">
                  <c:v>645.31999999999948</c:v>
                </c:pt>
                <c:pt idx="202">
                  <c:v>645.23</c:v>
                </c:pt>
                <c:pt idx="203">
                  <c:v>645.25</c:v>
                </c:pt>
                <c:pt idx="204">
                  <c:v>644.85999999999956</c:v>
                </c:pt>
                <c:pt idx="205">
                  <c:v>645.21</c:v>
                </c:pt>
                <c:pt idx="206">
                  <c:v>645.16</c:v>
                </c:pt>
                <c:pt idx="207">
                  <c:v>645.29000000000042</c:v>
                </c:pt>
                <c:pt idx="208">
                  <c:v>645.27000000000044</c:v>
                </c:pt>
                <c:pt idx="209">
                  <c:v>645.24</c:v>
                </c:pt>
                <c:pt idx="210">
                  <c:v>644.81999999999948</c:v>
                </c:pt>
                <c:pt idx="211">
                  <c:v>644.63</c:v>
                </c:pt>
                <c:pt idx="212">
                  <c:v>644.4</c:v>
                </c:pt>
              </c:numCache>
            </c:numRef>
          </c:yVal>
        </c:ser>
        <c:axId val="43393024"/>
        <c:axId val="43394560"/>
      </c:scatterChart>
      <c:valAx>
        <c:axId val="43393024"/>
        <c:scaling>
          <c:orientation val="minMax"/>
        </c:scaling>
        <c:axPos val="b"/>
        <c:numFmt formatCode="m/d;@" sourceLinked="1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43394560"/>
        <c:crosses val="autoZero"/>
        <c:crossBetween val="midCat"/>
      </c:valAx>
      <c:valAx>
        <c:axId val="43394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Water Surface Elevation (ft)</a:t>
                </a:r>
              </a:p>
            </c:rich>
          </c:tx>
          <c:layout/>
        </c:title>
        <c:numFmt formatCode="General" sourceLinked="1"/>
        <c:tickLblPos val="nextTo"/>
        <c:crossAx val="43393024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Precipitation</a:t>
            </a:r>
            <a:r>
              <a:rPr lang="en-US" baseline="0"/>
              <a:t> and Pool Elevation in 2008</a:t>
            </a:r>
            <a:endParaRPr lang="en-US"/>
          </a:p>
        </c:rich>
      </c:tx>
      <c:layout>
        <c:manualLayout>
          <c:xMode val="edge"/>
          <c:yMode val="edge"/>
          <c:x val="0.17203469673442603"/>
          <c:y val="8.2644628099173643E-3"/>
        </c:manualLayout>
      </c:layout>
    </c:title>
    <c:plotArea>
      <c:layout>
        <c:manualLayout>
          <c:layoutTarget val="inner"/>
          <c:xMode val="edge"/>
          <c:yMode val="edge"/>
          <c:x val="6.4552420796788301E-2"/>
          <c:y val="7.7132600160517123E-2"/>
          <c:w val="0.86787983122774215"/>
          <c:h val="0.76234940673738116"/>
        </c:manualLayout>
      </c:layout>
      <c:scatterChart>
        <c:scatterStyle val="lineMarker"/>
        <c:ser>
          <c:idx val="0"/>
          <c:order val="0"/>
          <c:tx>
            <c:v>Precipitation</c:v>
          </c:tx>
          <c:spPr>
            <a:ln w="28575">
              <a:noFill/>
            </a:ln>
          </c:spPr>
          <c:xVal>
            <c:numRef>
              <c:f>Precipitation!$A$218:$A$11644</c:f>
              <c:numCache>
                <c:formatCode>m/d/yyyy\ h:mm</c:formatCode>
                <c:ptCount val="11427"/>
                <c:pt idx="0">
                  <c:v>39510.26041666665</c:v>
                </c:pt>
                <c:pt idx="1">
                  <c:v>39510.270833333336</c:v>
                </c:pt>
                <c:pt idx="2">
                  <c:v>39510.28125</c:v>
                </c:pt>
                <c:pt idx="3">
                  <c:v>39510.291666666635</c:v>
                </c:pt>
                <c:pt idx="4">
                  <c:v>39510.302083333336</c:v>
                </c:pt>
                <c:pt idx="5">
                  <c:v>39510.312500000007</c:v>
                </c:pt>
                <c:pt idx="6">
                  <c:v>39510.322916666657</c:v>
                </c:pt>
                <c:pt idx="7">
                  <c:v>39510.333333333336</c:v>
                </c:pt>
                <c:pt idx="8">
                  <c:v>39510.34375</c:v>
                </c:pt>
                <c:pt idx="9">
                  <c:v>39510.354166666657</c:v>
                </c:pt>
                <c:pt idx="10">
                  <c:v>39510.364583333336</c:v>
                </c:pt>
                <c:pt idx="11">
                  <c:v>39510.375</c:v>
                </c:pt>
                <c:pt idx="12">
                  <c:v>39510.385416666657</c:v>
                </c:pt>
                <c:pt idx="13">
                  <c:v>39510.395833333336</c:v>
                </c:pt>
                <c:pt idx="14">
                  <c:v>39510.406250000007</c:v>
                </c:pt>
                <c:pt idx="15">
                  <c:v>39510.416666666657</c:v>
                </c:pt>
                <c:pt idx="16">
                  <c:v>39510.427083333321</c:v>
                </c:pt>
                <c:pt idx="17">
                  <c:v>39510.4375</c:v>
                </c:pt>
                <c:pt idx="18">
                  <c:v>39510.447916666657</c:v>
                </c:pt>
                <c:pt idx="19">
                  <c:v>39510.458333333343</c:v>
                </c:pt>
                <c:pt idx="20">
                  <c:v>39510.46875</c:v>
                </c:pt>
                <c:pt idx="21">
                  <c:v>39510.47916666665</c:v>
                </c:pt>
                <c:pt idx="22">
                  <c:v>39510.489583333336</c:v>
                </c:pt>
                <c:pt idx="23">
                  <c:v>39510.5</c:v>
                </c:pt>
                <c:pt idx="24">
                  <c:v>39510.510416666657</c:v>
                </c:pt>
                <c:pt idx="25">
                  <c:v>39510.520833333336</c:v>
                </c:pt>
                <c:pt idx="26">
                  <c:v>39510.53125</c:v>
                </c:pt>
                <c:pt idx="27">
                  <c:v>39510.54166666665</c:v>
                </c:pt>
                <c:pt idx="28">
                  <c:v>39510.552083333336</c:v>
                </c:pt>
                <c:pt idx="29">
                  <c:v>39510.5625</c:v>
                </c:pt>
                <c:pt idx="30">
                  <c:v>39510.572916666657</c:v>
                </c:pt>
                <c:pt idx="31">
                  <c:v>39510.583333333336</c:v>
                </c:pt>
                <c:pt idx="32">
                  <c:v>39510.593749999985</c:v>
                </c:pt>
                <c:pt idx="33">
                  <c:v>39510.60416666665</c:v>
                </c:pt>
                <c:pt idx="34">
                  <c:v>39510.614583333336</c:v>
                </c:pt>
                <c:pt idx="35">
                  <c:v>39510.624999999993</c:v>
                </c:pt>
                <c:pt idx="36">
                  <c:v>39510.63541666665</c:v>
                </c:pt>
                <c:pt idx="37">
                  <c:v>39510.645833333336</c:v>
                </c:pt>
                <c:pt idx="38">
                  <c:v>39510.656250000007</c:v>
                </c:pt>
                <c:pt idx="39">
                  <c:v>39510.66666666665</c:v>
                </c:pt>
                <c:pt idx="40">
                  <c:v>39510.677083333321</c:v>
                </c:pt>
                <c:pt idx="41">
                  <c:v>39510.6875</c:v>
                </c:pt>
                <c:pt idx="42">
                  <c:v>39510.69791666665</c:v>
                </c:pt>
                <c:pt idx="43">
                  <c:v>39510.708333333336</c:v>
                </c:pt>
                <c:pt idx="44">
                  <c:v>39510.71875</c:v>
                </c:pt>
                <c:pt idx="45">
                  <c:v>39510.729166666635</c:v>
                </c:pt>
                <c:pt idx="46">
                  <c:v>39510.739583333321</c:v>
                </c:pt>
                <c:pt idx="47">
                  <c:v>39510.75</c:v>
                </c:pt>
                <c:pt idx="48">
                  <c:v>39510.76041666665</c:v>
                </c:pt>
                <c:pt idx="49">
                  <c:v>39510.770833333336</c:v>
                </c:pt>
                <c:pt idx="50">
                  <c:v>39510.78125</c:v>
                </c:pt>
                <c:pt idx="51">
                  <c:v>39510.791666666635</c:v>
                </c:pt>
                <c:pt idx="52">
                  <c:v>39510.802083333336</c:v>
                </c:pt>
                <c:pt idx="53">
                  <c:v>39510.812500000007</c:v>
                </c:pt>
                <c:pt idx="54">
                  <c:v>39510.822916666657</c:v>
                </c:pt>
                <c:pt idx="55">
                  <c:v>39510.833333333336</c:v>
                </c:pt>
                <c:pt idx="56">
                  <c:v>39510.84375</c:v>
                </c:pt>
                <c:pt idx="57">
                  <c:v>39510.854166666657</c:v>
                </c:pt>
                <c:pt idx="58">
                  <c:v>39510.864583333336</c:v>
                </c:pt>
                <c:pt idx="59">
                  <c:v>39510.875</c:v>
                </c:pt>
                <c:pt idx="60">
                  <c:v>39510.885416666657</c:v>
                </c:pt>
                <c:pt idx="61">
                  <c:v>39510.895833333336</c:v>
                </c:pt>
                <c:pt idx="62">
                  <c:v>39510.906250000007</c:v>
                </c:pt>
                <c:pt idx="63">
                  <c:v>39510.916666666657</c:v>
                </c:pt>
                <c:pt idx="64">
                  <c:v>39510.927083333321</c:v>
                </c:pt>
                <c:pt idx="65">
                  <c:v>39510.9375</c:v>
                </c:pt>
                <c:pt idx="66">
                  <c:v>39510.947916666657</c:v>
                </c:pt>
                <c:pt idx="67">
                  <c:v>39510.958333333343</c:v>
                </c:pt>
                <c:pt idx="68">
                  <c:v>39510.96875</c:v>
                </c:pt>
                <c:pt idx="69">
                  <c:v>39510.97916666665</c:v>
                </c:pt>
                <c:pt idx="70">
                  <c:v>39510.989583333336</c:v>
                </c:pt>
                <c:pt idx="71">
                  <c:v>39511</c:v>
                </c:pt>
                <c:pt idx="72">
                  <c:v>39511.010416666657</c:v>
                </c:pt>
                <c:pt idx="73">
                  <c:v>39511.020833333336</c:v>
                </c:pt>
                <c:pt idx="74">
                  <c:v>39511.03125</c:v>
                </c:pt>
                <c:pt idx="75">
                  <c:v>39511.04166666665</c:v>
                </c:pt>
                <c:pt idx="76">
                  <c:v>39511.052083333336</c:v>
                </c:pt>
                <c:pt idx="77">
                  <c:v>39511.0625</c:v>
                </c:pt>
                <c:pt idx="78">
                  <c:v>39511.072916666657</c:v>
                </c:pt>
                <c:pt idx="79">
                  <c:v>39511.083333333336</c:v>
                </c:pt>
                <c:pt idx="80">
                  <c:v>39511.093749999985</c:v>
                </c:pt>
                <c:pt idx="81">
                  <c:v>39511.10416666665</c:v>
                </c:pt>
                <c:pt idx="82">
                  <c:v>39511.114583333336</c:v>
                </c:pt>
                <c:pt idx="83">
                  <c:v>39511.124999999993</c:v>
                </c:pt>
                <c:pt idx="84">
                  <c:v>39511.13541666665</c:v>
                </c:pt>
                <c:pt idx="85">
                  <c:v>39511.145833333336</c:v>
                </c:pt>
                <c:pt idx="86">
                  <c:v>39511.156250000007</c:v>
                </c:pt>
                <c:pt idx="87">
                  <c:v>39511.16666666665</c:v>
                </c:pt>
                <c:pt idx="88">
                  <c:v>39511.177083333321</c:v>
                </c:pt>
                <c:pt idx="89">
                  <c:v>39511.1875</c:v>
                </c:pt>
                <c:pt idx="90">
                  <c:v>39511.19791666665</c:v>
                </c:pt>
                <c:pt idx="91">
                  <c:v>39511.208333333336</c:v>
                </c:pt>
                <c:pt idx="92">
                  <c:v>39511.21875</c:v>
                </c:pt>
                <c:pt idx="93">
                  <c:v>39511.229166666635</c:v>
                </c:pt>
                <c:pt idx="94">
                  <c:v>39511.239583333321</c:v>
                </c:pt>
                <c:pt idx="95">
                  <c:v>39511.25</c:v>
                </c:pt>
                <c:pt idx="96">
                  <c:v>39511.26041666665</c:v>
                </c:pt>
                <c:pt idx="97">
                  <c:v>39511.270833333336</c:v>
                </c:pt>
                <c:pt idx="98">
                  <c:v>39511.28125</c:v>
                </c:pt>
                <c:pt idx="99">
                  <c:v>39511.291666666635</c:v>
                </c:pt>
                <c:pt idx="100">
                  <c:v>39511.302083333336</c:v>
                </c:pt>
                <c:pt idx="101">
                  <c:v>39511.312500000007</c:v>
                </c:pt>
                <c:pt idx="102">
                  <c:v>39511.322916666657</c:v>
                </c:pt>
                <c:pt idx="103">
                  <c:v>39511.333333333336</c:v>
                </c:pt>
                <c:pt idx="104">
                  <c:v>39511.34375</c:v>
                </c:pt>
                <c:pt idx="105">
                  <c:v>39511.354166666657</c:v>
                </c:pt>
                <c:pt idx="106">
                  <c:v>39511.364583333336</c:v>
                </c:pt>
                <c:pt idx="107">
                  <c:v>39511.375</c:v>
                </c:pt>
                <c:pt idx="108">
                  <c:v>39511.385416666657</c:v>
                </c:pt>
                <c:pt idx="109">
                  <c:v>39511.395833333336</c:v>
                </c:pt>
                <c:pt idx="110">
                  <c:v>39511.406250000007</c:v>
                </c:pt>
                <c:pt idx="111">
                  <c:v>39511.416666666657</c:v>
                </c:pt>
                <c:pt idx="112">
                  <c:v>39511.427083333321</c:v>
                </c:pt>
                <c:pt idx="113">
                  <c:v>39511.4375</c:v>
                </c:pt>
                <c:pt idx="114">
                  <c:v>39511.447916666657</c:v>
                </c:pt>
                <c:pt idx="115">
                  <c:v>39511.458333333343</c:v>
                </c:pt>
                <c:pt idx="116">
                  <c:v>39511.46875</c:v>
                </c:pt>
                <c:pt idx="117">
                  <c:v>39511.47916666665</c:v>
                </c:pt>
                <c:pt idx="118">
                  <c:v>39511.489583333336</c:v>
                </c:pt>
                <c:pt idx="119">
                  <c:v>39511.5</c:v>
                </c:pt>
                <c:pt idx="120">
                  <c:v>39511.510416666657</c:v>
                </c:pt>
                <c:pt idx="121">
                  <c:v>39511.520833333336</c:v>
                </c:pt>
                <c:pt idx="122">
                  <c:v>39511.53125</c:v>
                </c:pt>
                <c:pt idx="123">
                  <c:v>39511.54166666665</c:v>
                </c:pt>
                <c:pt idx="124">
                  <c:v>39511.552083333336</c:v>
                </c:pt>
                <c:pt idx="125">
                  <c:v>39511.5625</c:v>
                </c:pt>
                <c:pt idx="126">
                  <c:v>39511.572916666657</c:v>
                </c:pt>
                <c:pt idx="127">
                  <c:v>39511.583333333336</c:v>
                </c:pt>
                <c:pt idx="128">
                  <c:v>39511.593749999985</c:v>
                </c:pt>
                <c:pt idx="129">
                  <c:v>39511.60416666665</c:v>
                </c:pt>
                <c:pt idx="130">
                  <c:v>39511.614583333336</c:v>
                </c:pt>
                <c:pt idx="131">
                  <c:v>39511.624999999993</c:v>
                </c:pt>
                <c:pt idx="132">
                  <c:v>39511.63541666665</c:v>
                </c:pt>
                <c:pt idx="133">
                  <c:v>39511.645833333336</c:v>
                </c:pt>
                <c:pt idx="134">
                  <c:v>39511.656250000007</c:v>
                </c:pt>
                <c:pt idx="135">
                  <c:v>39511.66666666665</c:v>
                </c:pt>
                <c:pt idx="136">
                  <c:v>39511.677083333321</c:v>
                </c:pt>
                <c:pt idx="137">
                  <c:v>39511.6875</c:v>
                </c:pt>
                <c:pt idx="138">
                  <c:v>39511.69791666665</c:v>
                </c:pt>
                <c:pt idx="139">
                  <c:v>39511.708333333336</c:v>
                </c:pt>
                <c:pt idx="140">
                  <c:v>39511.71875</c:v>
                </c:pt>
                <c:pt idx="141">
                  <c:v>39511.729166666635</c:v>
                </c:pt>
                <c:pt idx="142">
                  <c:v>39511.739583333321</c:v>
                </c:pt>
                <c:pt idx="143">
                  <c:v>39511.75</c:v>
                </c:pt>
                <c:pt idx="144">
                  <c:v>39511.76041666665</c:v>
                </c:pt>
                <c:pt idx="145">
                  <c:v>39511.770833333336</c:v>
                </c:pt>
                <c:pt idx="146">
                  <c:v>39511.78125</c:v>
                </c:pt>
                <c:pt idx="147">
                  <c:v>39511.791666666635</c:v>
                </c:pt>
                <c:pt idx="148">
                  <c:v>39511.802083333336</c:v>
                </c:pt>
                <c:pt idx="149">
                  <c:v>39511.812500000007</c:v>
                </c:pt>
                <c:pt idx="150">
                  <c:v>39511.822916666657</c:v>
                </c:pt>
                <c:pt idx="151">
                  <c:v>39511.833333333336</c:v>
                </c:pt>
                <c:pt idx="152">
                  <c:v>39511.84375</c:v>
                </c:pt>
                <c:pt idx="153">
                  <c:v>39511.854166666657</c:v>
                </c:pt>
                <c:pt idx="154">
                  <c:v>39511.864583333336</c:v>
                </c:pt>
                <c:pt idx="155">
                  <c:v>39511.875</c:v>
                </c:pt>
                <c:pt idx="156">
                  <c:v>39511.885416666657</c:v>
                </c:pt>
                <c:pt idx="157">
                  <c:v>39511.895833333336</c:v>
                </c:pt>
                <c:pt idx="158">
                  <c:v>39511.906250000007</c:v>
                </c:pt>
                <c:pt idx="159">
                  <c:v>39511.916666666657</c:v>
                </c:pt>
                <c:pt idx="160">
                  <c:v>39511.927083333321</c:v>
                </c:pt>
                <c:pt idx="161">
                  <c:v>39511.9375</c:v>
                </c:pt>
                <c:pt idx="162">
                  <c:v>39511.947916666657</c:v>
                </c:pt>
                <c:pt idx="163">
                  <c:v>39511.958333333343</c:v>
                </c:pt>
                <c:pt idx="164">
                  <c:v>39511.96875</c:v>
                </c:pt>
                <c:pt idx="165">
                  <c:v>39511.97916666665</c:v>
                </c:pt>
                <c:pt idx="166">
                  <c:v>39511.989583333336</c:v>
                </c:pt>
                <c:pt idx="167">
                  <c:v>39512</c:v>
                </c:pt>
                <c:pt idx="168">
                  <c:v>39512.010416666657</c:v>
                </c:pt>
                <c:pt idx="169">
                  <c:v>39512.020833333336</c:v>
                </c:pt>
                <c:pt idx="170">
                  <c:v>39512.03125</c:v>
                </c:pt>
                <c:pt idx="171">
                  <c:v>39512.04166666665</c:v>
                </c:pt>
                <c:pt idx="172">
                  <c:v>39512.052083333336</c:v>
                </c:pt>
                <c:pt idx="173">
                  <c:v>39512.0625</c:v>
                </c:pt>
                <c:pt idx="174">
                  <c:v>39512.072916666657</c:v>
                </c:pt>
                <c:pt idx="175">
                  <c:v>39512.083333333336</c:v>
                </c:pt>
                <c:pt idx="176">
                  <c:v>39512.093749999985</c:v>
                </c:pt>
                <c:pt idx="177">
                  <c:v>39512.10416666665</c:v>
                </c:pt>
                <c:pt idx="178">
                  <c:v>39512.114583333336</c:v>
                </c:pt>
                <c:pt idx="179">
                  <c:v>39512.124999999993</c:v>
                </c:pt>
                <c:pt idx="180">
                  <c:v>39512.13541666665</c:v>
                </c:pt>
                <c:pt idx="181">
                  <c:v>39512.145833333336</c:v>
                </c:pt>
                <c:pt idx="182">
                  <c:v>39512.156250000007</c:v>
                </c:pt>
                <c:pt idx="183">
                  <c:v>39512.16666666665</c:v>
                </c:pt>
                <c:pt idx="184">
                  <c:v>39512.177083333321</c:v>
                </c:pt>
                <c:pt idx="185">
                  <c:v>39512.1875</c:v>
                </c:pt>
                <c:pt idx="186">
                  <c:v>39512.19791666665</c:v>
                </c:pt>
                <c:pt idx="187">
                  <c:v>39512.208333333336</c:v>
                </c:pt>
                <c:pt idx="188">
                  <c:v>39512.21875</c:v>
                </c:pt>
                <c:pt idx="189">
                  <c:v>39512.229166666635</c:v>
                </c:pt>
                <c:pt idx="190">
                  <c:v>39512.239583333321</c:v>
                </c:pt>
                <c:pt idx="191">
                  <c:v>39512.25</c:v>
                </c:pt>
                <c:pt idx="192">
                  <c:v>39512.26041666665</c:v>
                </c:pt>
                <c:pt idx="193">
                  <c:v>39512.270833333336</c:v>
                </c:pt>
                <c:pt idx="194">
                  <c:v>39512.28125</c:v>
                </c:pt>
                <c:pt idx="195">
                  <c:v>39512.291666666635</c:v>
                </c:pt>
                <c:pt idx="196">
                  <c:v>39512.302083333336</c:v>
                </c:pt>
                <c:pt idx="197">
                  <c:v>39512.312500000007</c:v>
                </c:pt>
                <c:pt idx="198">
                  <c:v>39512.322916666657</c:v>
                </c:pt>
                <c:pt idx="199">
                  <c:v>39512.333333333336</c:v>
                </c:pt>
                <c:pt idx="200">
                  <c:v>39512.34375</c:v>
                </c:pt>
                <c:pt idx="201">
                  <c:v>39512.354166666657</c:v>
                </c:pt>
                <c:pt idx="202">
                  <c:v>39512.364583333336</c:v>
                </c:pt>
                <c:pt idx="203">
                  <c:v>39512.375</c:v>
                </c:pt>
                <c:pt idx="204">
                  <c:v>39512.385416666657</c:v>
                </c:pt>
                <c:pt idx="205">
                  <c:v>39512.395833333336</c:v>
                </c:pt>
                <c:pt idx="206">
                  <c:v>39512.406250000007</c:v>
                </c:pt>
                <c:pt idx="207">
                  <c:v>39512.416666666657</c:v>
                </c:pt>
                <c:pt idx="208">
                  <c:v>39512.427083333321</c:v>
                </c:pt>
                <c:pt idx="209">
                  <c:v>39512.4375</c:v>
                </c:pt>
                <c:pt idx="210">
                  <c:v>39512.447916666657</c:v>
                </c:pt>
                <c:pt idx="211">
                  <c:v>39512.458333333343</c:v>
                </c:pt>
                <c:pt idx="212">
                  <c:v>39512.46875</c:v>
                </c:pt>
                <c:pt idx="213">
                  <c:v>39512.47916666665</c:v>
                </c:pt>
                <c:pt idx="214">
                  <c:v>39512.489583333336</c:v>
                </c:pt>
                <c:pt idx="215">
                  <c:v>39512.5</c:v>
                </c:pt>
                <c:pt idx="216">
                  <c:v>39512.510416666657</c:v>
                </c:pt>
                <c:pt idx="217">
                  <c:v>39512.520833333336</c:v>
                </c:pt>
                <c:pt idx="218">
                  <c:v>39512.53125</c:v>
                </c:pt>
                <c:pt idx="219">
                  <c:v>39512.54166666665</c:v>
                </c:pt>
                <c:pt idx="220">
                  <c:v>39512.552083333336</c:v>
                </c:pt>
                <c:pt idx="221">
                  <c:v>39512.5625</c:v>
                </c:pt>
                <c:pt idx="222">
                  <c:v>39512.572916666657</c:v>
                </c:pt>
                <c:pt idx="223">
                  <c:v>39512.583333333336</c:v>
                </c:pt>
                <c:pt idx="224">
                  <c:v>39512.593749999985</c:v>
                </c:pt>
                <c:pt idx="225">
                  <c:v>39512.60416666665</c:v>
                </c:pt>
                <c:pt idx="226">
                  <c:v>39512.614583333336</c:v>
                </c:pt>
                <c:pt idx="227">
                  <c:v>39512.624999999993</c:v>
                </c:pt>
                <c:pt idx="228">
                  <c:v>39512.63541666665</c:v>
                </c:pt>
                <c:pt idx="229">
                  <c:v>39512.645833333336</c:v>
                </c:pt>
                <c:pt idx="230">
                  <c:v>39512.656250000007</c:v>
                </c:pt>
                <c:pt idx="231">
                  <c:v>39512.66666666665</c:v>
                </c:pt>
                <c:pt idx="232">
                  <c:v>39512.677083333321</c:v>
                </c:pt>
                <c:pt idx="233">
                  <c:v>39512.6875</c:v>
                </c:pt>
                <c:pt idx="234">
                  <c:v>39512.69791666665</c:v>
                </c:pt>
                <c:pt idx="235">
                  <c:v>39512.708333333336</c:v>
                </c:pt>
                <c:pt idx="236">
                  <c:v>39512.71875</c:v>
                </c:pt>
                <c:pt idx="237">
                  <c:v>39512.729166666635</c:v>
                </c:pt>
                <c:pt idx="238">
                  <c:v>39512.739583333321</c:v>
                </c:pt>
                <c:pt idx="239">
                  <c:v>39512.75</c:v>
                </c:pt>
                <c:pt idx="240">
                  <c:v>39512.76041666665</c:v>
                </c:pt>
                <c:pt idx="241">
                  <c:v>39512.770833333336</c:v>
                </c:pt>
                <c:pt idx="242">
                  <c:v>39512.78125</c:v>
                </c:pt>
                <c:pt idx="243">
                  <c:v>39512.791666666635</c:v>
                </c:pt>
                <c:pt idx="244">
                  <c:v>39512.802083333336</c:v>
                </c:pt>
                <c:pt idx="245">
                  <c:v>39512.812500000007</c:v>
                </c:pt>
                <c:pt idx="246">
                  <c:v>39512.822916666657</c:v>
                </c:pt>
                <c:pt idx="247">
                  <c:v>39512.833333333336</c:v>
                </c:pt>
                <c:pt idx="248">
                  <c:v>39512.84375</c:v>
                </c:pt>
                <c:pt idx="249">
                  <c:v>39512.854166666657</c:v>
                </c:pt>
                <c:pt idx="250">
                  <c:v>39512.864583333336</c:v>
                </c:pt>
                <c:pt idx="251">
                  <c:v>39512.875</c:v>
                </c:pt>
                <c:pt idx="252">
                  <c:v>39512.885416666657</c:v>
                </c:pt>
                <c:pt idx="253">
                  <c:v>39512.895833333336</c:v>
                </c:pt>
                <c:pt idx="254">
                  <c:v>39512.906250000007</c:v>
                </c:pt>
                <c:pt idx="255">
                  <c:v>39512.916666666657</c:v>
                </c:pt>
                <c:pt idx="256">
                  <c:v>39512.927083333321</c:v>
                </c:pt>
                <c:pt idx="257">
                  <c:v>39512.9375</c:v>
                </c:pt>
                <c:pt idx="258">
                  <c:v>39512.947916666657</c:v>
                </c:pt>
                <c:pt idx="259">
                  <c:v>39512.958333333343</c:v>
                </c:pt>
                <c:pt idx="260">
                  <c:v>39512.96875</c:v>
                </c:pt>
                <c:pt idx="261">
                  <c:v>39512.97916666665</c:v>
                </c:pt>
                <c:pt idx="262">
                  <c:v>39512.989583333336</c:v>
                </c:pt>
                <c:pt idx="263">
                  <c:v>39513</c:v>
                </c:pt>
                <c:pt idx="264">
                  <c:v>39513.010416666657</c:v>
                </c:pt>
                <c:pt idx="265">
                  <c:v>39513.010416666657</c:v>
                </c:pt>
                <c:pt idx="266">
                  <c:v>39513.020833333336</c:v>
                </c:pt>
                <c:pt idx="267">
                  <c:v>39513.020833333336</c:v>
                </c:pt>
                <c:pt idx="268">
                  <c:v>39513.03125</c:v>
                </c:pt>
                <c:pt idx="269">
                  <c:v>39513.03125</c:v>
                </c:pt>
                <c:pt idx="270">
                  <c:v>39513.04166666665</c:v>
                </c:pt>
                <c:pt idx="271">
                  <c:v>39513.04166666665</c:v>
                </c:pt>
                <c:pt idx="272">
                  <c:v>39513.052083333336</c:v>
                </c:pt>
                <c:pt idx="273">
                  <c:v>39513.052083333336</c:v>
                </c:pt>
                <c:pt idx="274">
                  <c:v>39513.0625</c:v>
                </c:pt>
                <c:pt idx="275">
                  <c:v>39513.0625</c:v>
                </c:pt>
                <c:pt idx="276">
                  <c:v>39513.072916666657</c:v>
                </c:pt>
                <c:pt idx="277">
                  <c:v>39513.072916666657</c:v>
                </c:pt>
                <c:pt idx="278">
                  <c:v>39513.083333333336</c:v>
                </c:pt>
                <c:pt idx="279">
                  <c:v>39513.083333333336</c:v>
                </c:pt>
                <c:pt idx="280">
                  <c:v>39513.093749999985</c:v>
                </c:pt>
                <c:pt idx="281">
                  <c:v>39513.093749999985</c:v>
                </c:pt>
                <c:pt idx="282">
                  <c:v>39513.10416666665</c:v>
                </c:pt>
                <c:pt idx="283">
                  <c:v>39513.114583333336</c:v>
                </c:pt>
                <c:pt idx="284">
                  <c:v>39513.124999999993</c:v>
                </c:pt>
                <c:pt idx="285">
                  <c:v>39513.13541666665</c:v>
                </c:pt>
                <c:pt idx="286">
                  <c:v>39513.145833333336</c:v>
                </c:pt>
                <c:pt idx="287">
                  <c:v>39513.156250000007</c:v>
                </c:pt>
                <c:pt idx="288">
                  <c:v>39513.16666666665</c:v>
                </c:pt>
                <c:pt idx="289">
                  <c:v>39513.177083333321</c:v>
                </c:pt>
                <c:pt idx="290">
                  <c:v>39513.1875</c:v>
                </c:pt>
                <c:pt idx="291">
                  <c:v>39513.19791666665</c:v>
                </c:pt>
                <c:pt idx="292">
                  <c:v>39513.208333333336</c:v>
                </c:pt>
                <c:pt idx="293">
                  <c:v>39513.21875</c:v>
                </c:pt>
                <c:pt idx="294">
                  <c:v>39513.229166666635</c:v>
                </c:pt>
                <c:pt idx="295">
                  <c:v>39513.239583333321</c:v>
                </c:pt>
                <c:pt idx="296">
                  <c:v>39513.25</c:v>
                </c:pt>
                <c:pt idx="297">
                  <c:v>39513.26041666665</c:v>
                </c:pt>
                <c:pt idx="298">
                  <c:v>39513.270833333336</c:v>
                </c:pt>
                <c:pt idx="299">
                  <c:v>39513.28125</c:v>
                </c:pt>
                <c:pt idx="300">
                  <c:v>39513.291666666635</c:v>
                </c:pt>
                <c:pt idx="301">
                  <c:v>39513.302083333336</c:v>
                </c:pt>
                <c:pt idx="302">
                  <c:v>39513.312500000007</c:v>
                </c:pt>
                <c:pt idx="303">
                  <c:v>39513.322916666657</c:v>
                </c:pt>
                <c:pt idx="304">
                  <c:v>39513.333333333336</c:v>
                </c:pt>
                <c:pt idx="305">
                  <c:v>39513.34375</c:v>
                </c:pt>
                <c:pt idx="306">
                  <c:v>39513.354166666657</c:v>
                </c:pt>
                <c:pt idx="307">
                  <c:v>39513.364583333336</c:v>
                </c:pt>
                <c:pt idx="308">
                  <c:v>39513.375</c:v>
                </c:pt>
                <c:pt idx="309">
                  <c:v>39513.385416666657</c:v>
                </c:pt>
                <c:pt idx="310">
                  <c:v>39513.395833333336</c:v>
                </c:pt>
                <c:pt idx="311">
                  <c:v>39513.406250000007</c:v>
                </c:pt>
                <c:pt idx="312">
                  <c:v>39513.416666666657</c:v>
                </c:pt>
                <c:pt idx="313">
                  <c:v>39513.427083333321</c:v>
                </c:pt>
                <c:pt idx="314">
                  <c:v>39513.4375</c:v>
                </c:pt>
                <c:pt idx="315">
                  <c:v>39513.447916666657</c:v>
                </c:pt>
                <c:pt idx="316">
                  <c:v>39513.458333333343</c:v>
                </c:pt>
                <c:pt idx="317">
                  <c:v>39513.46875</c:v>
                </c:pt>
                <c:pt idx="318">
                  <c:v>39513.47916666665</c:v>
                </c:pt>
                <c:pt idx="319">
                  <c:v>39513.489583333336</c:v>
                </c:pt>
                <c:pt idx="320">
                  <c:v>39513.5</c:v>
                </c:pt>
                <c:pt idx="321">
                  <c:v>39513.510416666657</c:v>
                </c:pt>
                <c:pt idx="322">
                  <c:v>39513.520833333336</c:v>
                </c:pt>
                <c:pt idx="323">
                  <c:v>39513.53125</c:v>
                </c:pt>
                <c:pt idx="324">
                  <c:v>39513.54166666665</c:v>
                </c:pt>
                <c:pt idx="325">
                  <c:v>39513.552083333336</c:v>
                </c:pt>
                <c:pt idx="326">
                  <c:v>39513.5625</c:v>
                </c:pt>
                <c:pt idx="327">
                  <c:v>39513.572916666657</c:v>
                </c:pt>
                <c:pt idx="328">
                  <c:v>39513.583333333336</c:v>
                </c:pt>
                <c:pt idx="329">
                  <c:v>39513.593749999985</c:v>
                </c:pt>
                <c:pt idx="330">
                  <c:v>39513.60416666665</c:v>
                </c:pt>
                <c:pt idx="331">
                  <c:v>39513.614583333336</c:v>
                </c:pt>
                <c:pt idx="332">
                  <c:v>39513.624999999993</c:v>
                </c:pt>
                <c:pt idx="333">
                  <c:v>39513.63541666665</c:v>
                </c:pt>
                <c:pt idx="334">
                  <c:v>39513.645833333336</c:v>
                </c:pt>
                <c:pt idx="335">
                  <c:v>39513.656250000007</c:v>
                </c:pt>
                <c:pt idx="336">
                  <c:v>39513.66666666665</c:v>
                </c:pt>
                <c:pt idx="337">
                  <c:v>39513.677083333321</c:v>
                </c:pt>
                <c:pt idx="338">
                  <c:v>39513.6875</c:v>
                </c:pt>
                <c:pt idx="339">
                  <c:v>39513.69791666665</c:v>
                </c:pt>
                <c:pt idx="340">
                  <c:v>39513.708333333336</c:v>
                </c:pt>
                <c:pt idx="341">
                  <c:v>39513.71875</c:v>
                </c:pt>
                <c:pt idx="342">
                  <c:v>39513.729166666635</c:v>
                </c:pt>
                <c:pt idx="343">
                  <c:v>39513.739583333321</c:v>
                </c:pt>
                <c:pt idx="344">
                  <c:v>39513.75</c:v>
                </c:pt>
                <c:pt idx="345">
                  <c:v>39513.76041666665</c:v>
                </c:pt>
                <c:pt idx="346">
                  <c:v>39513.770833333336</c:v>
                </c:pt>
                <c:pt idx="347">
                  <c:v>39513.78125</c:v>
                </c:pt>
                <c:pt idx="348">
                  <c:v>39513.791666666635</c:v>
                </c:pt>
                <c:pt idx="349">
                  <c:v>39513.802083333336</c:v>
                </c:pt>
                <c:pt idx="350">
                  <c:v>39513.812500000007</c:v>
                </c:pt>
                <c:pt idx="351">
                  <c:v>39513.822916666657</c:v>
                </c:pt>
                <c:pt idx="352">
                  <c:v>39513.833333333336</c:v>
                </c:pt>
                <c:pt idx="353">
                  <c:v>39513.84375</c:v>
                </c:pt>
                <c:pt idx="354">
                  <c:v>39513.854166666657</c:v>
                </c:pt>
                <c:pt idx="355">
                  <c:v>39513.864583333336</c:v>
                </c:pt>
                <c:pt idx="356">
                  <c:v>39513.875</c:v>
                </c:pt>
                <c:pt idx="357">
                  <c:v>39513.885416666657</c:v>
                </c:pt>
                <c:pt idx="358">
                  <c:v>39513.895833333336</c:v>
                </c:pt>
                <c:pt idx="359">
                  <c:v>39513.906250000007</c:v>
                </c:pt>
                <c:pt idx="360">
                  <c:v>39513.916666666657</c:v>
                </c:pt>
                <c:pt idx="361">
                  <c:v>39513.927083333321</c:v>
                </c:pt>
                <c:pt idx="362">
                  <c:v>39513.9375</c:v>
                </c:pt>
                <c:pt idx="363">
                  <c:v>39513.947916666657</c:v>
                </c:pt>
                <c:pt idx="364">
                  <c:v>39513.958333333343</c:v>
                </c:pt>
                <c:pt idx="365">
                  <c:v>39513.96875</c:v>
                </c:pt>
                <c:pt idx="366">
                  <c:v>39513.97916666665</c:v>
                </c:pt>
                <c:pt idx="367">
                  <c:v>39513.989583333336</c:v>
                </c:pt>
                <c:pt idx="368">
                  <c:v>39514</c:v>
                </c:pt>
                <c:pt idx="369">
                  <c:v>39514.010416666657</c:v>
                </c:pt>
                <c:pt idx="370">
                  <c:v>39514.020833333336</c:v>
                </c:pt>
                <c:pt idx="371">
                  <c:v>39514.03125</c:v>
                </c:pt>
                <c:pt idx="372">
                  <c:v>39514.04166666665</c:v>
                </c:pt>
                <c:pt idx="373">
                  <c:v>39514.052083333336</c:v>
                </c:pt>
                <c:pt idx="374">
                  <c:v>39514.0625</c:v>
                </c:pt>
                <c:pt idx="375">
                  <c:v>39514.072916666657</c:v>
                </c:pt>
                <c:pt idx="376">
                  <c:v>39514.083333333336</c:v>
                </c:pt>
                <c:pt idx="377">
                  <c:v>39514.093749999985</c:v>
                </c:pt>
                <c:pt idx="378">
                  <c:v>39514.10416666665</c:v>
                </c:pt>
                <c:pt idx="379">
                  <c:v>39514.114583333336</c:v>
                </c:pt>
                <c:pt idx="380">
                  <c:v>39514.124999999993</c:v>
                </c:pt>
                <c:pt idx="381">
                  <c:v>39514.13541666665</c:v>
                </c:pt>
                <c:pt idx="382">
                  <c:v>39514.145833333336</c:v>
                </c:pt>
                <c:pt idx="383">
                  <c:v>39514.156250000007</c:v>
                </c:pt>
                <c:pt idx="384">
                  <c:v>39514.16666666665</c:v>
                </c:pt>
                <c:pt idx="385">
                  <c:v>39514.177083333321</c:v>
                </c:pt>
                <c:pt idx="386">
                  <c:v>39514.1875</c:v>
                </c:pt>
                <c:pt idx="387">
                  <c:v>39514.19791666665</c:v>
                </c:pt>
                <c:pt idx="388">
                  <c:v>39514.208333333336</c:v>
                </c:pt>
                <c:pt idx="389">
                  <c:v>39514.21875</c:v>
                </c:pt>
                <c:pt idx="390">
                  <c:v>39514.229166666635</c:v>
                </c:pt>
                <c:pt idx="391">
                  <c:v>39514.239583333321</c:v>
                </c:pt>
                <c:pt idx="392">
                  <c:v>39514.25</c:v>
                </c:pt>
                <c:pt idx="393">
                  <c:v>39514.26041666665</c:v>
                </c:pt>
                <c:pt idx="394">
                  <c:v>39514.270833333336</c:v>
                </c:pt>
                <c:pt idx="395">
                  <c:v>39514.28125</c:v>
                </c:pt>
                <c:pt idx="396">
                  <c:v>39514.291666666635</c:v>
                </c:pt>
                <c:pt idx="397">
                  <c:v>39514.302083333336</c:v>
                </c:pt>
                <c:pt idx="398">
                  <c:v>39514.312500000007</c:v>
                </c:pt>
                <c:pt idx="399">
                  <c:v>39514.322916666657</c:v>
                </c:pt>
                <c:pt idx="400">
                  <c:v>39514.333333333336</c:v>
                </c:pt>
                <c:pt idx="401">
                  <c:v>39514.34375</c:v>
                </c:pt>
                <c:pt idx="402">
                  <c:v>39514.354166666657</c:v>
                </c:pt>
                <c:pt idx="403">
                  <c:v>39514.364583333336</c:v>
                </c:pt>
                <c:pt idx="404">
                  <c:v>39514.375</c:v>
                </c:pt>
                <c:pt idx="405">
                  <c:v>39514.385416666657</c:v>
                </c:pt>
                <c:pt idx="406">
                  <c:v>39514.395833333336</c:v>
                </c:pt>
                <c:pt idx="407">
                  <c:v>39514.406250000007</c:v>
                </c:pt>
                <c:pt idx="408">
                  <c:v>39514.416666666657</c:v>
                </c:pt>
                <c:pt idx="409">
                  <c:v>39514.427083333321</c:v>
                </c:pt>
                <c:pt idx="410">
                  <c:v>39514.4375</c:v>
                </c:pt>
                <c:pt idx="411">
                  <c:v>39514.447916666657</c:v>
                </c:pt>
                <c:pt idx="412">
                  <c:v>39514.458333333343</c:v>
                </c:pt>
                <c:pt idx="413">
                  <c:v>39514.46875</c:v>
                </c:pt>
                <c:pt idx="414">
                  <c:v>39514.47916666665</c:v>
                </c:pt>
                <c:pt idx="415">
                  <c:v>39514.489583333336</c:v>
                </c:pt>
                <c:pt idx="416">
                  <c:v>39514.5</c:v>
                </c:pt>
                <c:pt idx="417">
                  <c:v>39514.510416666657</c:v>
                </c:pt>
                <c:pt idx="418">
                  <c:v>39514.520833333336</c:v>
                </c:pt>
                <c:pt idx="419">
                  <c:v>39514.53125</c:v>
                </c:pt>
                <c:pt idx="420">
                  <c:v>39514.54166666665</c:v>
                </c:pt>
                <c:pt idx="421">
                  <c:v>39514.552083333336</c:v>
                </c:pt>
                <c:pt idx="422">
                  <c:v>39514.5625</c:v>
                </c:pt>
                <c:pt idx="423">
                  <c:v>39514.572916666657</c:v>
                </c:pt>
                <c:pt idx="424">
                  <c:v>39514.583333333336</c:v>
                </c:pt>
                <c:pt idx="425">
                  <c:v>39514.593749999985</c:v>
                </c:pt>
                <c:pt idx="426">
                  <c:v>39514.60416666665</c:v>
                </c:pt>
                <c:pt idx="427">
                  <c:v>39514.614583333336</c:v>
                </c:pt>
                <c:pt idx="428">
                  <c:v>39514.624999999993</c:v>
                </c:pt>
                <c:pt idx="429">
                  <c:v>39514.63541666665</c:v>
                </c:pt>
                <c:pt idx="430">
                  <c:v>39514.645833333336</c:v>
                </c:pt>
                <c:pt idx="431">
                  <c:v>39514.656250000007</c:v>
                </c:pt>
                <c:pt idx="432">
                  <c:v>39514.66666666665</c:v>
                </c:pt>
                <c:pt idx="433">
                  <c:v>39514.677083333321</c:v>
                </c:pt>
                <c:pt idx="434">
                  <c:v>39514.6875</c:v>
                </c:pt>
                <c:pt idx="435">
                  <c:v>39514.69791666665</c:v>
                </c:pt>
                <c:pt idx="436">
                  <c:v>39514.708333333336</c:v>
                </c:pt>
                <c:pt idx="437">
                  <c:v>39514.71875</c:v>
                </c:pt>
                <c:pt idx="438">
                  <c:v>39514.729166666635</c:v>
                </c:pt>
                <c:pt idx="439">
                  <c:v>39514.739583333321</c:v>
                </c:pt>
                <c:pt idx="440">
                  <c:v>39514.75</c:v>
                </c:pt>
                <c:pt idx="441">
                  <c:v>39514.76041666665</c:v>
                </c:pt>
                <c:pt idx="442">
                  <c:v>39514.770833333336</c:v>
                </c:pt>
                <c:pt idx="443">
                  <c:v>39514.78125</c:v>
                </c:pt>
                <c:pt idx="444">
                  <c:v>39514.791666666635</c:v>
                </c:pt>
                <c:pt idx="445">
                  <c:v>39514.802083333336</c:v>
                </c:pt>
                <c:pt idx="446">
                  <c:v>39514.812500000007</c:v>
                </c:pt>
                <c:pt idx="447">
                  <c:v>39514.822916666657</c:v>
                </c:pt>
                <c:pt idx="448">
                  <c:v>39514.833333333336</c:v>
                </c:pt>
                <c:pt idx="449">
                  <c:v>39514.84375</c:v>
                </c:pt>
                <c:pt idx="450">
                  <c:v>39514.854166666657</c:v>
                </c:pt>
                <c:pt idx="451">
                  <c:v>39514.864583333336</c:v>
                </c:pt>
                <c:pt idx="452">
                  <c:v>39514.875</c:v>
                </c:pt>
                <c:pt idx="453">
                  <c:v>39514.885416666657</c:v>
                </c:pt>
                <c:pt idx="454">
                  <c:v>39514.895833333336</c:v>
                </c:pt>
                <c:pt idx="455">
                  <c:v>39514.906250000007</c:v>
                </c:pt>
                <c:pt idx="456">
                  <c:v>39514.916666666657</c:v>
                </c:pt>
                <c:pt idx="457">
                  <c:v>39514.927083333321</c:v>
                </c:pt>
                <c:pt idx="458">
                  <c:v>39514.9375</c:v>
                </c:pt>
                <c:pt idx="459">
                  <c:v>39514.947916666657</c:v>
                </c:pt>
                <c:pt idx="460">
                  <c:v>39514.958333333343</c:v>
                </c:pt>
                <c:pt idx="461">
                  <c:v>39514.96875</c:v>
                </c:pt>
                <c:pt idx="462">
                  <c:v>39514.97916666665</c:v>
                </c:pt>
                <c:pt idx="463">
                  <c:v>39514.989583333336</c:v>
                </c:pt>
                <c:pt idx="464">
                  <c:v>39515</c:v>
                </c:pt>
                <c:pt idx="465">
                  <c:v>39515.010416666657</c:v>
                </c:pt>
                <c:pt idx="466">
                  <c:v>39515.020833333336</c:v>
                </c:pt>
                <c:pt idx="467">
                  <c:v>39515.03125</c:v>
                </c:pt>
                <c:pt idx="468">
                  <c:v>39515.04166666665</c:v>
                </c:pt>
                <c:pt idx="469">
                  <c:v>39515.052083333336</c:v>
                </c:pt>
                <c:pt idx="470">
                  <c:v>39515.0625</c:v>
                </c:pt>
                <c:pt idx="471">
                  <c:v>39515.072916666657</c:v>
                </c:pt>
                <c:pt idx="472">
                  <c:v>39515.083333333336</c:v>
                </c:pt>
                <c:pt idx="473">
                  <c:v>39515.093749999985</c:v>
                </c:pt>
                <c:pt idx="474">
                  <c:v>39515.10416666665</c:v>
                </c:pt>
                <c:pt idx="475">
                  <c:v>39515.114583333336</c:v>
                </c:pt>
                <c:pt idx="476">
                  <c:v>39515.124999999993</c:v>
                </c:pt>
                <c:pt idx="477">
                  <c:v>39515.13541666665</c:v>
                </c:pt>
                <c:pt idx="478">
                  <c:v>39515.145833333336</c:v>
                </c:pt>
                <c:pt idx="479">
                  <c:v>39515.156250000007</c:v>
                </c:pt>
                <c:pt idx="480">
                  <c:v>39515.16666666665</c:v>
                </c:pt>
                <c:pt idx="481">
                  <c:v>39515.177083333321</c:v>
                </c:pt>
                <c:pt idx="482">
                  <c:v>39515.1875</c:v>
                </c:pt>
                <c:pt idx="483">
                  <c:v>39515.19791666665</c:v>
                </c:pt>
                <c:pt idx="484">
                  <c:v>39515.208333333336</c:v>
                </c:pt>
                <c:pt idx="485">
                  <c:v>39515.21875</c:v>
                </c:pt>
                <c:pt idx="486">
                  <c:v>39515.229166666635</c:v>
                </c:pt>
                <c:pt idx="487">
                  <c:v>39515.239583333321</c:v>
                </c:pt>
                <c:pt idx="488">
                  <c:v>39515.25</c:v>
                </c:pt>
                <c:pt idx="489">
                  <c:v>39515.26041666665</c:v>
                </c:pt>
                <c:pt idx="490">
                  <c:v>39515.270833333336</c:v>
                </c:pt>
                <c:pt idx="491">
                  <c:v>39515.28125</c:v>
                </c:pt>
                <c:pt idx="492">
                  <c:v>39515.291666666635</c:v>
                </c:pt>
                <c:pt idx="493">
                  <c:v>39515.302083333336</c:v>
                </c:pt>
                <c:pt idx="494">
                  <c:v>39515.312500000007</c:v>
                </c:pt>
                <c:pt idx="495">
                  <c:v>39515.322916666657</c:v>
                </c:pt>
                <c:pt idx="496">
                  <c:v>39515.333333333336</c:v>
                </c:pt>
                <c:pt idx="497">
                  <c:v>39515.34375</c:v>
                </c:pt>
                <c:pt idx="498">
                  <c:v>39515.354166666657</c:v>
                </c:pt>
                <c:pt idx="499">
                  <c:v>39515.364583333336</c:v>
                </c:pt>
                <c:pt idx="500">
                  <c:v>39515.375</c:v>
                </c:pt>
                <c:pt idx="501">
                  <c:v>39515.385416666657</c:v>
                </c:pt>
                <c:pt idx="502">
                  <c:v>39515.395833333336</c:v>
                </c:pt>
                <c:pt idx="503">
                  <c:v>39515.406250000007</c:v>
                </c:pt>
                <c:pt idx="504">
                  <c:v>39515.416666666657</c:v>
                </c:pt>
                <c:pt idx="505">
                  <c:v>39515.427083333321</c:v>
                </c:pt>
                <c:pt idx="506">
                  <c:v>39515.4375</c:v>
                </c:pt>
                <c:pt idx="507">
                  <c:v>39515.447916666657</c:v>
                </c:pt>
                <c:pt idx="508">
                  <c:v>39515.458333333343</c:v>
                </c:pt>
                <c:pt idx="509">
                  <c:v>39515.46875</c:v>
                </c:pt>
                <c:pt idx="510">
                  <c:v>39515.47916666665</c:v>
                </c:pt>
                <c:pt idx="511">
                  <c:v>39515.489583333336</c:v>
                </c:pt>
                <c:pt idx="512">
                  <c:v>39515.5</c:v>
                </c:pt>
                <c:pt idx="513">
                  <c:v>39515.510416666657</c:v>
                </c:pt>
                <c:pt idx="514">
                  <c:v>39515.520833333336</c:v>
                </c:pt>
                <c:pt idx="515">
                  <c:v>39515.53125</c:v>
                </c:pt>
                <c:pt idx="516">
                  <c:v>39515.54166666665</c:v>
                </c:pt>
                <c:pt idx="517">
                  <c:v>39515.552083333336</c:v>
                </c:pt>
                <c:pt idx="518">
                  <c:v>39515.5625</c:v>
                </c:pt>
                <c:pt idx="519">
                  <c:v>39515.572916666657</c:v>
                </c:pt>
                <c:pt idx="520">
                  <c:v>39515.583333333336</c:v>
                </c:pt>
                <c:pt idx="521">
                  <c:v>39515.593749999985</c:v>
                </c:pt>
                <c:pt idx="522">
                  <c:v>39515.60416666665</c:v>
                </c:pt>
                <c:pt idx="523">
                  <c:v>39515.614583333336</c:v>
                </c:pt>
                <c:pt idx="524">
                  <c:v>39515.624999999993</c:v>
                </c:pt>
                <c:pt idx="525">
                  <c:v>39515.63541666665</c:v>
                </c:pt>
                <c:pt idx="526">
                  <c:v>39515.645833333336</c:v>
                </c:pt>
                <c:pt idx="527">
                  <c:v>39515.656250000007</c:v>
                </c:pt>
                <c:pt idx="528">
                  <c:v>39515.66666666665</c:v>
                </c:pt>
                <c:pt idx="529">
                  <c:v>39515.677083333321</c:v>
                </c:pt>
                <c:pt idx="530">
                  <c:v>39515.6875</c:v>
                </c:pt>
                <c:pt idx="531">
                  <c:v>39515.69791666665</c:v>
                </c:pt>
                <c:pt idx="532">
                  <c:v>39515.708333333336</c:v>
                </c:pt>
                <c:pt idx="533">
                  <c:v>39515.71875</c:v>
                </c:pt>
                <c:pt idx="534">
                  <c:v>39515.729166666635</c:v>
                </c:pt>
                <c:pt idx="535">
                  <c:v>39515.739583333321</c:v>
                </c:pt>
                <c:pt idx="536">
                  <c:v>39515.75</c:v>
                </c:pt>
                <c:pt idx="537">
                  <c:v>39515.76041666665</c:v>
                </c:pt>
                <c:pt idx="538">
                  <c:v>39515.770833333336</c:v>
                </c:pt>
                <c:pt idx="539">
                  <c:v>39515.78125</c:v>
                </c:pt>
                <c:pt idx="540">
                  <c:v>39515.791666666635</c:v>
                </c:pt>
                <c:pt idx="541">
                  <c:v>39515.802083333336</c:v>
                </c:pt>
                <c:pt idx="542">
                  <c:v>39515.812500000007</c:v>
                </c:pt>
                <c:pt idx="543">
                  <c:v>39515.822916666657</c:v>
                </c:pt>
                <c:pt idx="544">
                  <c:v>39515.833333333336</c:v>
                </c:pt>
                <c:pt idx="545">
                  <c:v>39515.84375</c:v>
                </c:pt>
                <c:pt idx="546">
                  <c:v>39515.854166666657</c:v>
                </c:pt>
                <c:pt idx="547">
                  <c:v>39515.864583333336</c:v>
                </c:pt>
                <c:pt idx="548">
                  <c:v>39515.875</c:v>
                </c:pt>
                <c:pt idx="549">
                  <c:v>39515.885416666657</c:v>
                </c:pt>
                <c:pt idx="550">
                  <c:v>39515.895833333336</c:v>
                </c:pt>
                <c:pt idx="551">
                  <c:v>39515.906250000007</c:v>
                </c:pt>
                <c:pt idx="552">
                  <c:v>39515.916666666657</c:v>
                </c:pt>
                <c:pt idx="553">
                  <c:v>39515.927083333321</c:v>
                </c:pt>
                <c:pt idx="554">
                  <c:v>39515.9375</c:v>
                </c:pt>
                <c:pt idx="555">
                  <c:v>39515.947916666657</c:v>
                </c:pt>
                <c:pt idx="556">
                  <c:v>39515.958333333343</c:v>
                </c:pt>
                <c:pt idx="557">
                  <c:v>39515.96875</c:v>
                </c:pt>
                <c:pt idx="558">
                  <c:v>39515.97916666665</c:v>
                </c:pt>
                <c:pt idx="559">
                  <c:v>39515.989583333336</c:v>
                </c:pt>
                <c:pt idx="560">
                  <c:v>39516</c:v>
                </c:pt>
                <c:pt idx="561">
                  <c:v>39516.010416666657</c:v>
                </c:pt>
                <c:pt idx="562">
                  <c:v>39516.020833333336</c:v>
                </c:pt>
                <c:pt idx="563">
                  <c:v>39516.03125</c:v>
                </c:pt>
                <c:pt idx="564">
                  <c:v>39516.04166666665</c:v>
                </c:pt>
                <c:pt idx="565">
                  <c:v>39516.052083333336</c:v>
                </c:pt>
                <c:pt idx="566">
                  <c:v>39516.0625</c:v>
                </c:pt>
                <c:pt idx="567">
                  <c:v>39516.072916666657</c:v>
                </c:pt>
                <c:pt idx="568">
                  <c:v>39516.124999999993</c:v>
                </c:pt>
                <c:pt idx="569">
                  <c:v>39516.124999999993</c:v>
                </c:pt>
                <c:pt idx="570">
                  <c:v>39516.13541666665</c:v>
                </c:pt>
                <c:pt idx="571">
                  <c:v>39516.13541666665</c:v>
                </c:pt>
                <c:pt idx="572">
                  <c:v>39516.145833333336</c:v>
                </c:pt>
                <c:pt idx="573">
                  <c:v>39516.145833333336</c:v>
                </c:pt>
                <c:pt idx="574">
                  <c:v>39516.156250000007</c:v>
                </c:pt>
                <c:pt idx="575">
                  <c:v>39516.156250000007</c:v>
                </c:pt>
                <c:pt idx="576">
                  <c:v>39516.16666666665</c:v>
                </c:pt>
                <c:pt idx="577">
                  <c:v>39516.177083333321</c:v>
                </c:pt>
                <c:pt idx="578">
                  <c:v>39516.1875</c:v>
                </c:pt>
                <c:pt idx="579">
                  <c:v>39516.19791666665</c:v>
                </c:pt>
                <c:pt idx="580">
                  <c:v>39516.208333333336</c:v>
                </c:pt>
                <c:pt idx="581">
                  <c:v>39516.21875</c:v>
                </c:pt>
                <c:pt idx="582">
                  <c:v>39516.229166666635</c:v>
                </c:pt>
                <c:pt idx="583">
                  <c:v>39516.239583333321</c:v>
                </c:pt>
                <c:pt idx="584">
                  <c:v>39516.25</c:v>
                </c:pt>
                <c:pt idx="585">
                  <c:v>39516.26041666665</c:v>
                </c:pt>
                <c:pt idx="586">
                  <c:v>39516.270833333336</c:v>
                </c:pt>
                <c:pt idx="587">
                  <c:v>39516.28125</c:v>
                </c:pt>
                <c:pt idx="588">
                  <c:v>39516.291666666635</c:v>
                </c:pt>
                <c:pt idx="589">
                  <c:v>39516.302083333336</c:v>
                </c:pt>
                <c:pt idx="590">
                  <c:v>39516.312500000007</c:v>
                </c:pt>
                <c:pt idx="591">
                  <c:v>39516.322916666657</c:v>
                </c:pt>
                <c:pt idx="592">
                  <c:v>39516.333333333336</c:v>
                </c:pt>
                <c:pt idx="593">
                  <c:v>39516.34375</c:v>
                </c:pt>
                <c:pt idx="594">
                  <c:v>39516.354166666657</c:v>
                </c:pt>
                <c:pt idx="595">
                  <c:v>39516.364583333336</c:v>
                </c:pt>
                <c:pt idx="596">
                  <c:v>39516.375</c:v>
                </c:pt>
                <c:pt idx="597">
                  <c:v>39516.385416666657</c:v>
                </c:pt>
                <c:pt idx="598">
                  <c:v>39516.395833333336</c:v>
                </c:pt>
                <c:pt idx="599">
                  <c:v>39516.406250000007</c:v>
                </c:pt>
                <c:pt idx="600">
                  <c:v>39516.416666666657</c:v>
                </c:pt>
                <c:pt idx="601">
                  <c:v>39516.427083333321</c:v>
                </c:pt>
                <c:pt idx="602">
                  <c:v>39516.4375</c:v>
                </c:pt>
                <c:pt idx="603">
                  <c:v>39516.447916666657</c:v>
                </c:pt>
                <c:pt idx="604">
                  <c:v>39516.458333333343</c:v>
                </c:pt>
                <c:pt idx="605">
                  <c:v>39516.46875</c:v>
                </c:pt>
                <c:pt idx="606">
                  <c:v>39516.47916666665</c:v>
                </c:pt>
                <c:pt idx="607">
                  <c:v>39516.489583333336</c:v>
                </c:pt>
                <c:pt idx="608">
                  <c:v>39516.5</c:v>
                </c:pt>
                <c:pt idx="609">
                  <c:v>39516.510416666657</c:v>
                </c:pt>
                <c:pt idx="610">
                  <c:v>39516.520833333336</c:v>
                </c:pt>
                <c:pt idx="611">
                  <c:v>39516.53125</c:v>
                </c:pt>
                <c:pt idx="612">
                  <c:v>39516.54166666665</c:v>
                </c:pt>
                <c:pt idx="613">
                  <c:v>39516.552083333336</c:v>
                </c:pt>
                <c:pt idx="614">
                  <c:v>39516.5625</c:v>
                </c:pt>
                <c:pt idx="615">
                  <c:v>39516.572916666657</c:v>
                </c:pt>
                <c:pt idx="616">
                  <c:v>39516.583333333336</c:v>
                </c:pt>
                <c:pt idx="617">
                  <c:v>39516.593749999985</c:v>
                </c:pt>
                <c:pt idx="618">
                  <c:v>39516.60416666665</c:v>
                </c:pt>
                <c:pt idx="619">
                  <c:v>39516.614583333336</c:v>
                </c:pt>
                <c:pt idx="620">
                  <c:v>39516.624999999993</c:v>
                </c:pt>
                <c:pt idx="621">
                  <c:v>39516.63541666665</c:v>
                </c:pt>
                <c:pt idx="622">
                  <c:v>39516.645833333336</c:v>
                </c:pt>
                <c:pt idx="623">
                  <c:v>39516.656250000007</c:v>
                </c:pt>
                <c:pt idx="624">
                  <c:v>39516.66666666665</c:v>
                </c:pt>
                <c:pt idx="625">
                  <c:v>39516.677083333321</c:v>
                </c:pt>
                <c:pt idx="626">
                  <c:v>39516.6875</c:v>
                </c:pt>
                <c:pt idx="627">
                  <c:v>39516.69791666665</c:v>
                </c:pt>
                <c:pt idx="628">
                  <c:v>39516.708333333336</c:v>
                </c:pt>
                <c:pt idx="629">
                  <c:v>39516.71875</c:v>
                </c:pt>
                <c:pt idx="630">
                  <c:v>39516.729166666635</c:v>
                </c:pt>
                <c:pt idx="631">
                  <c:v>39516.739583333321</c:v>
                </c:pt>
                <c:pt idx="632">
                  <c:v>39516.75</c:v>
                </c:pt>
                <c:pt idx="633">
                  <c:v>39516.76041666665</c:v>
                </c:pt>
                <c:pt idx="634">
                  <c:v>39516.770833333336</c:v>
                </c:pt>
                <c:pt idx="635">
                  <c:v>39516.78125</c:v>
                </c:pt>
                <c:pt idx="636">
                  <c:v>39516.791666666635</c:v>
                </c:pt>
                <c:pt idx="637">
                  <c:v>39516.802083333336</c:v>
                </c:pt>
                <c:pt idx="638">
                  <c:v>39516.812500000007</c:v>
                </c:pt>
                <c:pt idx="639">
                  <c:v>39516.822916666657</c:v>
                </c:pt>
                <c:pt idx="640">
                  <c:v>39516.833333333336</c:v>
                </c:pt>
                <c:pt idx="641">
                  <c:v>39516.84375</c:v>
                </c:pt>
                <c:pt idx="642">
                  <c:v>39516.854166666657</c:v>
                </c:pt>
                <c:pt idx="643">
                  <c:v>39516.864583333336</c:v>
                </c:pt>
                <c:pt idx="644">
                  <c:v>39516.875</c:v>
                </c:pt>
                <c:pt idx="645">
                  <c:v>39516.885416666657</c:v>
                </c:pt>
                <c:pt idx="646">
                  <c:v>39516.895833333336</c:v>
                </c:pt>
                <c:pt idx="647">
                  <c:v>39516.906250000007</c:v>
                </c:pt>
                <c:pt idx="648">
                  <c:v>39516.916666666657</c:v>
                </c:pt>
                <c:pt idx="649">
                  <c:v>39516.927083333321</c:v>
                </c:pt>
                <c:pt idx="650">
                  <c:v>39516.9375</c:v>
                </c:pt>
                <c:pt idx="651">
                  <c:v>39516.947916666657</c:v>
                </c:pt>
                <c:pt idx="652">
                  <c:v>39516.958333333343</c:v>
                </c:pt>
                <c:pt idx="653">
                  <c:v>39516.96875</c:v>
                </c:pt>
                <c:pt idx="654">
                  <c:v>39516.97916666665</c:v>
                </c:pt>
                <c:pt idx="655">
                  <c:v>39516.989583333336</c:v>
                </c:pt>
                <c:pt idx="656">
                  <c:v>39517</c:v>
                </c:pt>
                <c:pt idx="657">
                  <c:v>39517.010416666657</c:v>
                </c:pt>
                <c:pt idx="658">
                  <c:v>39517.020833333336</c:v>
                </c:pt>
                <c:pt idx="659">
                  <c:v>39517.03125</c:v>
                </c:pt>
                <c:pt idx="660">
                  <c:v>39517.04166666665</c:v>
                </c:pt>
                <c:pt idx="661">
                  <c:v>39517.052083333336</c:v>
                </c:pt>
                <c:pt idx="662">
                  <c:v>39517.0625</c:v>
                </c:pt>
                <c:pt idx="663">
                  <c:v>39517.072916666657</c:v>
                </c:pt>
                <c:pt idx="664">
                  <c:v>39517.083333333336</c:v>
                </c:pt>
                <c:pt idx="665">
                  <c:v>39517.093749999985</c:v>
                </c:pt>
                <c:pt idx="666">
                  <c:v>39517.10416666665</c:v>
                </c:pt>
                <c:pt idx="667">
                  <c:v>39517.114583333336</c:v>
                </c:pt>
                <c:pt idx="668">
                  <c:v>39517.124999999993</c:v>
                </c:pt>
                <c:pt idx="669">
                  <c:v>39517.13541666665</c:v>
                </c:pt>
                <c:pt idx="670">
                  <c:v>39517.145833333336</c:v>
                </c:pt>
                <c:pt idx="671">
                  <c:v>39517.156250000007</c:v>
                </c:pt>
                <c:pt idx="672">
                  <c:v>39517.16666666665</c:v>
                </c:pt>
                <c:pt idx="673">
                  <c:v>39517.177083333321</c:v>
                </c:pt>
                <c:pt idx="674">
                  <c:v>39517.1875</c:v>
                </c:pt>
                <c:pt idx="675">
                  <c:v>39517.19791666665</c:v>
                </c:pt>
                <c:pt idx="676">
                  <c:v>39517.208333333336</c:v>
                </c:pt>
                <c:pt idx="677">
                  <c:v>39517.21875</c:v>
                </c:pt>
                <c:pt idx="678">
                  <c:v>39517.229166666635</c:v>
                </c:pt>
                <c:pt idx="679">
                  <c:v>39517.239583333321</c:v>
                </c:pt>
                <c:pt idx="680">
                  <c:v>39517.25</c:v>
                </c:pt>
                <c:pt idx="681">
                  <c:v>39517.26041666665</c:v>
                </c:pt>
                <c:pt idx="682">
                  <c:v>39517.270833333336</c:v>
                </c:pt>
                <c:pt idx="683">
                  <c:v>39517.28125</c:v>
                </c:pt>
                <c:pt idx="684">
                  <c:v>39517.291666666635</c:v>
                </c:pt>
                <c:pt idx="685">
                  <c:v>39517.302083333336</c:v>
                </c:pt>
                <c:pt idx="686">
                  <c:v>39517.312500000007</c:v>
                </c:pt>
                <c:pt idx="687">
                  <c:v>39517.322916666657</c:v>
                </c:pt>
                <c:pt idx="688">
                  <c:v>39517.333333333336</c:v>
                </c:pt>
                <c:pt idx="689">
                  <c:v>39517.34375</c:v>
                </c:pt>
                <c:pt idx="690">
                  <c:v>39517.354166666657</c:v>
                </c:pt>
                <c:pt idx="691">
                  <c:v>39517.364583333336</c:v>
                </c:pt>
                <c:pt idx="692">
                  <c:v>39517.375</c:v>
                </c:pt>
                <c:pt idx="693">
                  <c:v>39517.385416666657</c:v>
                </c:pt>
                <c:pt idx="694">
                  <c:v>39517.395833333336</c:v>
                </c:pt>
                <c:pt idx="695">
                  <c:v>39517.406250000007</c:v>
                </c:pt>
                <c:pt idx="696">
                  <c:v>39517.416666666657</c:v>
                </c:pt>
                <c:pt idx="697">
                  <c:v>39517.427083333321</c:v>
                </c:pt>
                <c:pt idx="698">
                  <c:v>39517.4375</c:v>
                </c:pt>
                <c:pt idx="699">
                  <c:v>39517.447916666657</c:v>
                </c:pt>
                <c:pt idx="700">
                  <c:v>39517.458333333343</c:v>
                </c:pt>
                <c:pt idx="701">
                  <c:v>39517.46875</c:v>
                </c:pt>
                <c:pt idx="702">
                  <c:v>39517.47916666665</c:v>
                </c:pt>
                <c:pt idx="703">
                  <c:v>39517.489583333336</c:v>
                </c:pt>
                <c:pt idx="704">
                  <c:v>39517.5</c:v>
                </c:pt>
                <c:pt idx="705">
                  <c:v>39517.510416666657</c:v>
                </c:pt>
                <c:pt idx="706">
                  <c:v>39517.520833333336</c:v>
                </c:pt>
                <c:pt idx="707">
                  <c:v>39517.53125</c:v>
                </c:pt>
                <c:pt idx="708">
                  <c:v>39517.54166666665</c:v>
                </c:pt>
                <c:pt idx="709">
                  <c:v>39517.552083333336</c:v>
                </c:pt>
                <c:pt idx="710">
                  <c:v>39517.5625</c:v>
                </c:pt>
                <c:pt idx="711">
                  <c:v>39517.572916666657</c:v>
                </c:pt>
                <c:pt idx="712">
                  <c:v>39517.583333333336</c:v>
                </c:pt>
                <c:pt idx="713">
                  <c:v>39517.593749999985</c:v>
                </c:pt>
                <c:pt idx="714">
                  <c:v>39517.60416666665</c:v>
                </c:pt>
                <c:pt idx="715">
                  <c:v>39517.614583333336</c:v>
                </c:pt>
                <c:pt idx="716">
                  <c:v>39517.624999999993</c:v>
                </c:pt>
                <c:pt idx="717">
                  <c:v>39517.63541666665</c:v>
                </c:pt>
                <c:pt idx="718">
                  <c:v>39517.645833333336</c:v>
                </c:pt>
                <c:pt idx="719">
                  <c:v>39517.656250000007</c:v>
                </c:pt>
                <c:pt idx="720">
                  <c:v>39517.66666666665</c:v>
                </c:pt>
                <c:pt idx="721">
                  <c:v>39517.677083333321</c:v>
                </c:pt>
                <c:pt idx="722">
                  <c:v>39517.6875</c:v>
                </c:pt>
                <c:pt idx="723">
                  <c:v>39517.69791666665</c:v>
                </c:pt>
                <c:pt idx="724">
                  <c:v>39517.708333333336</c:v>
                </c:pt>
                <c:pt idx="725">
                  <c:v>39517.71875</c:v>
                </c:pt>
                <c:pt idx="726">
                  <c:v>39517.729166666635</c:v>
                </c:pt>
                <c:pt idx="727">
                  <c:v>39517.739583333321</c:v>
                </c:pt>
                <c:pt idx="728">
                  <c:v>39517.75</c:v>
                </c:pt>
                <c:pt idx="729">
                  <c:v>39517.76041666665</c:v>
                </c:pt>
                <c:pt idx="730">
                  <c:v>39517.770833333336</c:v>
                </c:pt>
                <c:pt idx="731">
                  <c:v>39517.78125</c:v>
                </c:pt>
                <c:pt idx="732">
                  <c:v>39517.791666666635</c:v>
                </c:pt>
                <c:pt idx="733">
                  <c:v>39517.802083333336</c:v>
                </c:pt>
                <c:pt idx="734">
                  <c:v>39517.812500000007</c:v>
                </c:pt>
                <c:pt idx="735">
                  <c:v>39517.822916666657</c:v>
                </c:pt>
                <c:pt idx="736">
                  <c:v>39517.833333333336</c:v>
                </c:pt>
                <c:pt idx="737">
                  <c:v>39517.84375</c:v>
                </c:pt>
                <c:pt idx="738">
                  <c:v>39517.854166666657</c:v>
                </c:pt>
                <c:pt idx="739">
                  <c:v>39517.864583333336</c:v>
                </c:pt>
                <c:pt idx="740">
                  <c:v>39517.875</c:v>
                </c:pt>
                <c:pt idx="741">
                  <c:v>39517.885416666657</c:v>
                </c:pt>
                <c:pt idx="742">
                  <c:v>39517.895833333336</c:v>
                </c:pt>
                <c:pt idx="743">
                  <c:v>39517.906250000007</c:v>
                </c:pt>
                <c:pt idx="744">
                  <c:v>39517.916666666657</c:v>
                </c:pt>
                <c:pt idx="745">
                  <c:v>39517.927083333321</c:v>
                </c:pt>
                <c:pt idx="746">
                  <c:v>39517.9375</c:v>
                </c:pt>
                <c:pt idx="747">
                  <c:v>39517.947916666657</c:v>
                </c:pt>
                <c:pt idx="748">
                  <c:v>39517.958333333343</c:v>
                </c:pt>
                <c:pt idx="749">
                  <c:v>39517.96875</c:v>
                </c:pt>
                <c:pt idx="750">
                  <c:v>39517.97916666665</c:v>
                </c:pt>
                <c:pt idx="751">
                  <c:v>39517.989583333336</c:v>
                </c:pt>
                <c:pt idx="752">
                  <c:v>39518</c:v>
                </c:pt>
                <c:pt idx="753">
                  <c:v>39518.010416666657</c:v>
                </c:pt>
                <c:pt idx="754">
                  <c:v>39518.020833333336</c:v>
                </c:pt>
                <c:pt idx="755">
                  <c:v>39518.03125</c:v>
                </c:pt>
                <c:pt idx="756">
                  <c:v>39518.04166666665</c:v>
                </c:pt>
                <c:pt idx="757">
                  <c:v>39518.052083333336</c:v>
                </c:pt>
                <c:pt idx="758">
                  <c:v>39518.0625</c:v>
                </c:pt>
                <c:pt idx="759">
                  <c:v>39518.072916666657</c:v>
                </c:pt>
                <c:pt idx="760">
                  <c:v>39518.083333333336</c:v>
                </c:pt>
                <c:pt idx="761">
                  <c:v>39518.093749999985</c:v>
                </c:pt>
                <c:pt idx="762">
                  <c:v>39518.10416666665</c:v>
                </c:pt>
                <c:pt idx="763">
                  <c:v>39518.114583333336</c:v>
                </c:pt>
                <c:pt idx="764">
                  <c:v>39518.124999999993</c:v>
                </c:pt>
                <c:pt idx="765">
                  <c:v>39518.13541666665</c:v>
                </c:pt>
                <c:pt idx="766">
                  <c:v>39518.145833333336</c:v>
                </c:pt>
                <c:pt idx="767">
                  <c:v>39518.156250000007</c:v>
                </c:pt>
                <c:pt idx="768">
                  <c:v>39518.16666666665</c:v>
                </c:pt>
                <c:pt idx="769">
                  <c:v>39518.177083333321</c:v>
                </c:pt>
                <c:pt idx="770">
                  <c:v>39518.1875</c:v>
                </c:pt>
                <c:pt idx="771">
                  <c:v>39518.19791666665</c:v>
                </c:pt>
                <c:pt idx="772">
                  <c:v>39518.208333333336</c:v>
                </c:pt>
                <c:pt idx="773">
                  <c:v>39518.21875</c:v>
                </c:pt>
                <c:pt idx="774">
                  <c:v>39518.229166666635</c:v>
                </c:pt>
                <c:pt idx="775">
                  <c:v>39518.239583333321</c:v>
                </c:pt>
                <c:pt idx="776">
                  <c:v>39518.25</c:v>
                </c:pt>
                <c:pt idx="777">
                  <c:v>39518.26041666665</c:v>
                </c:pt>
                <c:pt idx="778">
                  <c:v>39518.270833333336</c:v>
                </c:pt>
                <c:pt idx="779">
                  <c:v>39518.28125</c:v>
                </c:pt>
                <c:pt idx="780">
                  <c:v>39518.291666666635</c:v>
                </c:pt>
                <c:pt idx="781">
                  <c:v>39518.302083333336</c:v>
                </c:pt>
                <c:pt idx="782">
                  <c:v>39518.312500000007</c:v>
                </c:pt>
                <c:pt idx="783">
                  <c:v>39518.322916666657</c:v>
                </c:pt>
                <c:pt idx="784">
                  <c:v>39518.333333333336</c:v>
                </c:pt>
                <c:pt idx="785">
                  <c:v>39518.34375</c:v>
                </c:pt>
                <c:pt idx="786">
                  <c:v>39518.354166666657</c:v>
                </c:pt>
                <c:pt idx="787">
                  <c:v>39518.364583333336</c:v>
                </c:pt>
                <c:pt idx="788">
                  <c:v>39518.375</c:v>
                </c:pt>
                <c:pt idx="789">
                  <c:v>39518.385416666657</c:v>
                </c:pt>
                <c:pt idx="790">
                  <c:v>39518.395833333336</c:v>
                </c:pt>
                <c:pt idx="791">
                  <c:v>39518.406250000007</c:v>
                </c:pt>
                <c:pt idx="792">
                  <c:v>39518.416666666657</c:v>
                </c:pt>
                <c:pt idx="793">
                  <c:v>39518.427083333321</c:v>
                </c:pt>
                <c:pt idx="794">
                  <c:v>39518.4375</c:v>
                </c:pt>
                <c:pt idx="795">
                  <c:v>39518.447916666657</c:v>
                </c:pt>
                <c:pt idx="796">
                  <c:v>39518.458333333343</c:v>
                </c:pt>
                <c:pt idx="797">
                  <c:v>39518.46875</c:v>
                </c:pt>
                <c:pt idx="798">
                  <c:v>39518.47916666665</c:v>
                </c:pt>
                <c:pt idx="799">
                  <c:v>39518.489583333336</c:v>
                </c:pt>
                <c:pt idx="800">
                  <c:v>39518.5</c:v>
                </c:pt>
                <c:pt idx="801">
                  <c:v>39518.510416666657</c:v>
                </c:pt>
                <c:pt idx="802">
                  <c:v>39518.520833333336</c:v>
                </c:pt>
                <c:pt idx="803">
                  <c:v>39518.53125</c:v>
                </c:pt>
                <c:pt idx="804">
                  <c:v>39518.54166666665</c:v>
                </c:pt>
                <c:pt idx="805">
                  <c:v>39518.552083333336</c:v>
                </c:pt>
                <c:pt idx="806">
                  <c:v>39518.5625</c:v>
                </c:pt>
                <c:pt idx="807">
                  <c:v>39518.572916666657</c:v>
                </c:pt>
                <c:pt idx="808">
                  <c:v>39518.583333333336</c:v>
                </c:pt>
                <c:pt idx="809">
                  <c:v>39518.593749999985</c:v>
                </c:pt>
                <c:pt idx="810">
                  <c:v>39518.60416666665</c:v>
                </c:pt>
                <c:pt idx="811">
                  <c:v>39518.614583333336</c:v>
                </c:pt>
                <c:pt idx="812">
                  <c:v>39518.624999999993</c:v>
                </c:pt>
                <c:pt idx="813">
                  <c:v>39518.63541666665</c:v>
                </c:pt>
                <c:pt idx="814">
                  <c:v>39518.645833333336</c:v>
                </c:pt>
                <c:pt idx="815">
                  <c:v>39518.656250000007</c:v>
                </c:pt>
                <c:pt idx="816">
                  <c:v>39518.66666666665</c:v>
                </c:pt>
                <c:pt idx="817">
                  <c:v>39518.677083333321</c:v>
                </c:pt>
                <c:pt idx="818">
                  <c:v>39518.6875</c:v>
                </c:pt>
                <c:pt idx="819">
                  <c:v>39518.69791666665</c:v>
                </c:pt>
                <c:pt idx="820">
                  <c:v>39518.708333333336</c:v>
                </c:pt>
                <c:pt idx="821">
                  <c:v>39518.71875</c:v>
                </c:pt>
                <c:pt idx="822">
                  <c:v>39518.729166666635</c:v>
                </c:pt>
                <c:pt idx="823">
                  <c:v>39518.739583333321</c:v>
                </c:pt>
                <c:pt idx="824">
                  <c:v>39518.75</c:v>
                </c:pt>
                <c:pt idx="825">
                  <c:v>39518.76041666665</c:v>
                </c:pt>
                <c:pt idx="826">
                  <c:v>39518.770833333336</c:v>
                </c:pt>
                <c:pt idx="827">
                  <c:v>39518.78125</c:v>
                </c:pt>
                <c:pt idx="828">
                  <c:v>39518.791666666635</c:v>
                </c:pt>
                <c:pt idx="829">
                  <c:v>39518.802083333336</c:v>
                </c:pt>
                <c:pt idx="830">
                  <c:v>39518.812500000007</c:v>
                </c:pt>
                <c:pt idx="831">
                  <c:v>39518.822916666657</c:v>
                </c:pt>
                <c:pt idx="832">
                  <c:v>39518.833333333336</c:v>
                </c:pt>
                <c:pt idx="833">
                  <c:v>39518.84375</c:v>
                </c:pt>
                <c:pt idx="834">
                  <c:v>39518.854166666657</c:v>
                </c:pt>
                <c:pt idx="835">
                  <c:v>39518.864583333336</c:v>
                </c:pt>
                <c:pt idx="836">
                  <c:v>39518.875</c:v>
                </c:pt>
                <c:pt idx="837">
                  <c:v>39518.885416666657</c:v>
                </c:pt>
                <c:pt idx="838">
                  <c:v>39518.895833333336</c:v>
                </c:pt>
                <c:pt idx="839">
                  <c:v>39518.906250000007</c:v>
                </c:pt>
                <c:pt idx="840">
                  <c:v>39518.916666666657</c:v>
                </c:pt>
                <c:pt idx="841">
                  <c:v>39518.927083333321</c:v>
                </c:pt>
                <c:pt idx="842">
                  <c:v>39518.9375</c:v>
                </c:pt>
                <c:pt idx="843">
                  <c:v>39518.947916666657</c:v>
                </c:pt>
                <c:pt idx="844">
                  <c:v>39518.958333333343</c:v>
                </c:pt>
                <c:pt idx="845">
                  <c:v>39518.96875</c:v>
                </c:pt>
                <c:pt idx="846">
                  <c:v>39518.97916666665</c:v>
                </c:pt>
                <c:pt idx="847">
                  <c:v>39518.989583333336</c:v>
                </c:pt>
                <c:pt idx="848">
                  <c:v>39519</c:v>
                </c:pt>
                <c:pt idx="849">
                  <c:v>39519.010416666657</c:v>
                </c:pt>
                <c:pt idx="850">
                  <c:v>39519.020833333336</c:v>
                </c:pt>
                <c:pt idx="851">
                  <c:v>39519.03125</c:v>
                </c:pt>
                <c:pt idx="852">
                  <c:v>39519.04166666665</c:v>
                </c:pt>
                <c:pt idx="853">
                  <c:v>39519.052083333336</c:v>
                </c:pt>
                <c:pt idx="854">
                  <c:v>39519.0625</c:v>
                </c:pt>
                <c:pt idx="855">
                  <c:v>39519.072916666657</c:v>
                </c:pt>
                <c:pt idx="856">
                  <c:v>39519.083333333336</c:v>
                </c:pt>
                <c:pt idx="857">
                  <c:v>39519.093749999985</c:v>
                </c:pt>
                <c:pt idx="858">
                  <c:v>39519.10416666665</c:v>
                </c:pt>
                <c:pt idx="859">
                  <c:v>39519.114583333336</c:v>
                </c:pt>
                <c:pt idx="860">
                  <c:v>39519.124999999993</c:v>
                </c:pt>
                <c:pt idx="861">
                  <c:v>39519.13541666665</c:v>
                </c:pt>
                <c:pt idx="862">
                  <c:v>39519.145833333336</c:v>
                </c:pt>
                <c:pt idx="863">
                  <c:v>39519.156250000007</c:v>
                </c:pt>
                <c:pt idx="864">
                  <c:v>39519.16666666665</c:v>
                </c:pt>
                <c:pt idx="865">
                  <c:v>39519.177083333321</c:v>
                </c:pt>
                <c:pt idx="866">
                  <c:v>39519.1875</c:v>
                </c:pt>
                <c:pt idx="867">
                  <c:v>39519.19791666665</c:v>
                </c:pt>
                <c:pt idx="868">
                  <c:v>39519.208333333336</c:v>
                </c:pt>
                <c:pt idx="869">
                  <c:v>39519.21875</c:v>
                </c:pt>
                <c:pt idx="870">
                  <c:v>39519.229166666635</c:v>
                </c:pt>
                <c:pt idx="871">
                  <c:v>39519.239583333321</c:v>
                </c:pt>
                <c:pt idx="872">
                  <c:v>39519.25</c:v>
                </c:pt>
                <c:pt idx="873">
                  <c:v>39519.26041666665</c:v>
                </c:pt>
                <c:pt idx="874">
                  <c:v>39519.270833333336</c:v>
                </c:pt>
                <c:pt idx="875">
                  <c:v>39519.28125</c:v>
                </c:pt>
                <c:pt idx="876">
                  <c:v>39519.291666666635</c:v>
                </c:pt>
                <c:pt idx="877">
                  <c:v>39519.302083333336</c:v>
                </c:pt>
                <c:pt idx="878">
                  <c:v>39519.312500000007</c:v>
                </c:pt>
                <c:pt idx="879">
                  <c:v>39519.322916666657</c:v>
                </c:pt>
                <c:pt idx="880">
                  <c:v>39519.333333333336</c:v>
                </c:pt>
                <c:pt idx="881">
                  <c:v>39519.34375</c:v>
                </c:pt>
                <c:pt idx="882">
                  <c:v>39519.354166666657</c:v>
                </c:pt>
                <c:pt idx="883">
                  <c:v>39519.364583333336</c:v>
                </c:pt>
                <c:pt idx="884">
                  <c:v>39519.375</c:v>
                </c:pt>
                <c:pt idx="885">
                  <c:v>39519.385416666657</c:v>
                </c:pt>
                <c:pt idx="886">
                  <c:v>39519.395833333336</c:v>
                </c:pt>
                <c:pt idx="887">
                  <c:v>39519.406250000007</c:v>
                </c:pt>
                <c:pt idx="888">
                  <c:v>39519.416666666657</c:v>
                </c:pt>
                <c:pt idx="889">
                  <c:v>39519.427083333321</c:v>
                </c:pt>
                <c:pt idx="890">
                  <c:v>39519.4375</c:v>
                </c:pt>
                <c:pt idx="891">
                  <c:v>39519.447916666657</c:v>
                </c:pt>
                <c:pt idx="892">
                  <c:v>39519.458333333343</c:v>
                </c:pt>
                <c:pt idx="893">
                  <c:v>39519.46875</c:v>
                </c:pt>
                <c:pt idx="894">
                  <c:v>39519.47916666665</c:v>
                </c:pt>
                <c:pt idx="895">
                  <c:v>39519.489583333336</c:v>
                </c:pt>
                <c:pt idx="896">
                  <c:v>39519.5</c:v>
                </c:pt>
                <c:pt idx="897">
                  <c:v>39519.510416666657</c:v>
                </c:pt>
                <c:pt idx="898">
                  <c:v>39519.520833333336</c:v>
                </c:pt>
                <c:pt idx="899">
                  <c:v>39519.53125</c:v>
                </c:pt>
                <c:pt idx="900">
                  <c:v>39519.54166666665</c:v>
                </c:pt>
                <c:pt idx="901">
                  <c:v>39519.552083333336</c:v>
                </c:pt>
                <c:pt idx="902">
                  <c:v>39519.5625</c:v>
                </c:pt>
                <c:pt idx="903">
                  <c:v>39519.572916666657</c:v>
                </c:pt>
                <c:pt idx="904">
                  <c:v>39519.583333333336</c:v>
                </c:pt>
                <c:pt idx="905">
                  <c:v>39519.593749999985</c:v>
                </c:pt>
                <c:pt idx="906">
                  <c:v>39519.60416666665</c:v>
                </c:pt>
                <c:pt idx="907">
                  <c:v>39519.614583333336</c:v>
                </c:pt>
                <c:pt idx="908">
                  <c:v>39519.624999999993</c:v>
                </c:pt>
                <c:pt idx="909">
                  <c:v>39519.63541666665</c:v>
                </c:pt>
                <c:pt idx="910">
                  <c:v>39519.645833333336</c:v>
                </c:pt>
                <c:pt idx="911">
                  <c:v>39519.656250000007</c:v>
                </c:pt>
                <c:pt idx="912">
                  <c:v>39519.66666666665</c:v>
                </c:pt>
                <c:pt idx="913">
                  <c:v>39519.677083333321</c:v>
                </c:pt>
                <c:pt idx="914">
                  <c:v>39519.6875</c:v>
                </c:pt>
                <c:pt idx="915">
                  <c:v>39519.69791666665</c:v>
                </c:pt>
                <c:pt idx="916">
                  <c:v>39519.708333333336</c:v>
                </c:pt>
                <c:pt idx="917">
                  <c:v>39519.71875</c:v>
                </c:pt>
                <c:pt idx="918">
                  <c:v>39519.729166666635</c:v>
                </c:pt>
                <c:pt idx="919">
                  <c:v>39519.739583333321</c:v>
                </c:pt>
                <c:pt idx="920">
                  <c:v>39519.75</c:v>
                </c:pt>
                <c:pt idx="921">
                  <c:v>39519.76041666665</c:v>
                </c:pt>
                <c:pt idx="922">
                  <c:v>39519.770833333336</c:v>
                </c:pt>
                <c:pt idx="923">
                  <c:v>39519.78125</c:v>
                </c:pt>
                <c:pt idx="924">
                  <c:v>39519.791666666635</c:v>
                </c:pt>
                <c:pt idx="925">
                  <c:v>39519.802083333336</c:v>
                </c:pt>
                <c:pt idx="926">
                  <c:v>39519.812500000007</c:v>
                </c:pt>
                <c:pt idx="927">
                  <c:v>39519.822916666657</c:v>
                </c:pt>
                <c:pt idx="928">
                  <c:v>39519.833333333336</c:v>
                </c:pt>
                <c:pt idx="929">
                  <c:v>39519.84375</c:v>
                </c:pt>
                <c:pt idx="930">
                  <c:v>39519.854166666657</c:v>
                </c:pt>
                <c:pt idx="931">
                  <c:v>39519.864583333336</c:v>
                </c:pt>
                <c:pt idx="932">
                  <c:v>39519.875</c:v>
                </c:pt>
                <c:pt idx="933">
                  <c:v>39519.885416666657</c:v>
                </c:pt>
                <c:pt idx="934">
                  <c:v>39519.895833333336</c:v>
                </c:pt>
                <c:pt idx="935">
                  <c:v>39519.906250000007</c:v>
                </c:pt>
                <c:pt idx="936">
                  <c:v>39519.916666666657</c:v>
                </c:pt>
                <c:pt idx="937">
                  <c:v>39519.927083333321</c:v>
                </c:pt>
                <c:pt idx="938">
                  <c:v>39519.9375</c:v>
                </c:pt>
                <c:pt idx="939">
                  <c:v>39519.947916666657</c:v>
                </c:pt>
                <c:pt idx="940">
                  <c:v>39519.958333333343</c:v>
                </c:pt>
                <c:pt idx="941">
                  <c:v>39519.96875</c:v>
                </c:pt>
                <c:pt idx="942">
                  <c:v>39519.97916666665</c:v>
                </c:pt>
                <c:pt idx="943">
                  <c:v>39519.989583333336</c:v>
                </c:pt>
                <c:pt idx="944">
                  <c:v>39520</c:v>
                </c:pt>
                <c:pt idx="945">
                  <c:v>39520.010416666657</c:v>
                </c:pt>
                <c:pt idx="946">
                  <c:v>39520.020833333336</c:v>
                </c:pt>
                <c:pt idx="947">
                  <c:v>39520.03125</c:v>
                </c:pt>
                <c:pt idx="948">
                  <c:v>39520.04166666665</c:v>
                </c:pt>
                <c:pt idx="949">
                  <c:v>39520.052083333336</c:v>
                </c:pt>
                <c:pt idx="950">
                  <c:v>39520.0625</c:v>
                </c:pt>
                <c:pt idx="951">
                  <c:v>39520.072916666657</c:v>
                </c:pt>
                <c:pt idx="952">
                  <c:v>39520.083333333336</c:v>
                </c:pt>
                <c:pt idx="953">
                  <c:v>39520.093749999985</c:v>
                </c:pt>
                <c:pt idx="954">
                  <c:v>39520.10416666665</c:v>
                </c:pt>
                <c:pt idx="955">
                  <c:v>39520.114583333336</c:v>
                </c:pt>
                <c:pt idx="956">
                  <c:v>39520.124999999993</c:v>
                </c:pt>
                <c:pt idx="957">
                  <c:v>39520.13541666665</c:v>
                </c:pt>
                <c:pt idx="958">
                  <c:v>39520.145833333336</c:v>
                </c:pt>
                <c:pt idx="959">
                  <c:v>39520.156250000007</c:v>
                </c:pt>
                <c:pt idx="960">
                  <c:v>39520.16666666665</c:v>
                </c:pt>
                <c:pt idx="961">
                  <c:v>39520.177083333321</c:v>
                </c:pt>
                <c:pt idx="962">
                  <c:v>39520.1875</c:v>
                </c:pt>
                <c:pt idx="963">
                  <c:v>39520.19791666665</c:v>
                </c:pt>
                <c:pt idx="964">
                  <c:v>39520.208333333336</c:v>
                </c:pt>
                <c:pt idx="965">
                  <c:v>39520.21875</c:v>
                </c:pt>
                <c:pt idx="966">
                  <c:v>39520.229166666635</c:v>
                </c:pt>
                <c:pt idx="967">
                  <c:v>39520.239583333321</c:v>
                </c:pt>
                <c:pt idx="968">
                  <c:v>39520.25</c:v>
                </c:pt>
                <c:pt idx="969">
                  <c:v>39520.26041666665</c:v>
                </c:pt>
                <c:pt idx="970">
                  <c:v>39520.270833333336</c:v>
                </c:pt>
                <c:pt idx="971">
                  <c:v>39520.28125</c:v>
                </c:pt>
                <c:pt idx="972">
                  <c:v>39520.291666666635</c:v>
                </c:pt>
                <c:pt idx="973">
                  <c:v>39520.302083333336</c:v>
                </c:pt>
                <c:pt idx="974">
                  <c:v>39520.312500000007</c:v>
                </c:pt>
                <c:pt idx="975">
                  <c:v>39520.322916666657</c:v>
                </c:pt>
                <c:pt idx="976">
                  <c:v>39520.333333333336</c:v>
                </c:pt>
                <c:pt idx="977">
                  <c:v>39520.34375</c:v>
                </c:pt>
                <c:pt idx="978">
                  <c:v>39520.354166666657</c:v>
                </c:pt>
                <c:pt idx="979">
                  <c:v>39520.364583333336</c:v>
                </c:pt>
                <c:pt idx="980">
                  <c:v>39520.375</c:v>
                </c:pt>
                <c:pt idx="981">
                  <c:v>39520.385416666657</c:v>
                </c:pt>
                <c:pt idx="982">
                  <c:v>39520.395833333336</c:v>
                </c:pt>
                <c:pt idx="983">
                  <c:v>39520.406250000007</c:v>
                </c:pt>
                <c:pt idx="984">
                  <c:v>39520.416666666657</c:v>
                </c:pt>
                <c:pt idx="985">
                  <c:v>39520.427083333321</c:v>
                </c:pt>
                <c:pt idx="986">
                  <c:v>39520.4375</c:v>
                </c:pt>
                <c:pt idx="987">
                  <c:v>39520.447916666657</c:v>
                </c:pt>
                <c:pt idx="988">
                  <c:v>39520.458333333343</c:v>
                </c:pt>
                <c:pt idx="989">
                  <c:v>39520.46875</c:v>
                </c:pt>
                <c:pt idx="990">
                  <c:v>39520.47916666665</c:v>
                </c:pt>
                <c:pt idx="991">
                  <c:v>39520.489583333336</c:v>
                </c:pt>
                <c:pt idx="992">
                  <c:v>39520.5</c:v>
                </c:pt>
                <c:pt idx="993">
                  <c:v>39520.510416666657</c:v>
                </c:pt>
                <c:pt idx="994">
                  <c:v>39520.520833333336</c:v>
                </c:pt>
                <c:pt idx="995">
                  <c:v>39520.53125</c:v>
                </c:pt>
                <c:pt idx="996">
                  <c:v>39520.54166666665</c:v>
                </c:pt>
                <c:pt idx="997">
                  <c:v>39520.552083333336</c:v>
                </c:pt>
                <c:pt idx="998">
                  <c:v>39520.5625</c:v>
                </c:pt>
                <c:pt idx="999">
                  <c:v>39520.572916666657</c:v>
                </c:pt>
                <c:pt idx="1000">
                  <c:v>39520.583333333336</c:v>
                </c:pt>
                <c:pt idx="1001">
                  <c:v>39520.593749999985</c:v>
                </c:pt>
                <c:pt idx="1002">
                  <c:v>39520.60416666665</c:v>
                </c:pt>
                <c:pt idx="1003">
                  <c:v>39520.614583333336</c:v>
                </c:pt>
                <c:pt idx="1004">
                  <c:v>39520.624999999993</c:v>
                </c:pt>
                <c:pt idx="1005">
                  <c:v>39520.63541666665</c:v>
                </c:pt>
                <c:pt idx="1006">
                  <c:v>39520.645833333336</c:v>
                </c:pt>
                <c:pt idx="1007">
                  <c:v>39520.656250000007</c:v>
                </c:pt>
                <c:pt idx="1008">
                  <c:v>39520.66666666665</c:v>
                </c:pt>
                <c:pt idx="1009">
                  <c:v>39520.677083333321</c:v>
                </c:pt>
                <c:pt idx="1010">
                  <c:v>39520.6875</c:v>
                </c:pt>
                <c:pt idx="1011">
                  <c:v>39520.69791666665</c:v>
                </c:pt>
                <c:pt idx="1012">
                  <c:v>39520.708333333336</c:v>
                </c:pt>
                <c:pt idx="1013">
                  <c:v>39520.71875</c:v>
                </c:pt>
                <c:pt idx="1014">
                  <c:v>39520.729166666635</c:v>
                </c:pt>
                <c:pt idx="1015">
                  <c:v>39520.739583333321</c:v>
                </c:pt>
                <c:pt idx="1016">
                  <c:v>39520.75</c:v>
                </c:pt>
                <c:pt idx="1017">
                  <c:v>39520.76041666665</c:v>
                </c:pt>
                <c:pt idx="1018">
                  <c:v>39520.770833333336</c:v>
                </c:pt>
                <c:pt idx="1019">
                  <c:v>39520.78125</c:v>
                </c:pt>
                <c:pt idx="1020">
                  <c:v>39520.791666666635</c:v>
                </c:pt>
                <c:pt idx="1021">
                  <c:v>39520.802083333336</c:v>
                </c:pt>
                <c:pt idx="1022">
                  <c:v>39520.812500000007</c:v>
                </c:pt>
                <c:pt idx="1023">
                  <c:v>39520.822916666657</c:v>
                </c:pt>
                <c:pt idx="1024">
                  <c:v>39520.833333333336</c:v>
                </c:pt>
                <c:pt idx="1025">
                  <c:v>39520.84375</c:v>
                </c:pt>
                <c:pt idx="1026">
                  <c:v>39520.854166666657</c:v>
                </c:pt>
                <c:pt idx="1027">
                  <c:v>39520.864583333336</c:v>
                </c:pt>
                <c:pt idx="1028">
                  <c:v>39520.875</c:v>
                </c:pt>
                <c:pt idx="1029">
                  <c:v>39520.885416666657</c:v>
                </c:pt>
                <c:pt idx="1030">
                  <c:v>39520.895833333336</c:v>
                </c:pt>
                <c:pt idx="1031">
                  <c:v>39520.906250000007</c:v>
                </c:pt>
                <c:pt idx="1032">
                  <c:v>39520.916666666657</c:v>
                </c:pt>
                <c:pt idx="1033">
                  <c:v>39520.927083333321</c:v>
                </c:pt>
                <c:pt idx="1034">
                  <c:v>39520.9375</c:v>
                </c:pt>
                <c:pt idx="1035">
                  <c:v>39520.947916666657</c:v>
                </c:pt>
                <c:pt idx="1036">
                  <c:v>39520.958333333343</c:v>
                </c:pt>
                <c:pt idx="1037">
                  <c:v>39520.96875</c:v>
                </c:pt>
                <c:pt idx="1038">
                  <c:v>39520.97916666665</c:v>
                </c:pt>
                <c:pt idx="1039">
                  <c:v>39520.989583333336</c:v>
                </c:pt>
                <c:pt idx="1040">
                  <c:v>39521</c:v>
                </c:pt>
                <c:pt idx="1041">
                  <c:v>39521.010416666657</c:v>
                </c:pt>
                <c:pt idx="1042">
                  <c:v>39521.020833333336</c:v>
                </c:pt>
                <c:pt idx="1043">
                  <c:v>39521.03125</c:v>
                </c:pt>
                <c:pt idx="1044">
                  <c:v>39521.04166666665</c:v>
                </c:pt>
                <c:pt idx="1045">
                  <c:v>39521.052083333336</c:v>
                </c:pt>
                <c:pt idx="1046">
                  <c:v>39521.0625</c:v>
                </c:pt>
                <c:pt idx="1047">
                  <c:v>39521.072916666657</c:v>
                </c:pt>
                <c:pt idx="1048">
                  <c:v>39521.083333333336</c:v>
                </c:pt>
                <c:pt idx="1049">
                  <c:v>39521.093749999985</c:v>
                </c:pt>
                <c:pt idx="1050">
                  <c:v>39521.10416666665</c:v>
                </c:pt>
                <c:pt idx="1051">
                  <c:v>39521.114583333336</c:v>
                </c:pt>
                <c:pt idx="1052">
                  <c:v>39521.124999999993</c:v>
                </c:pt>
                <c:pt idx="1053">
                  <c:v>39521.13541666665</c:v>
                </c:pt>
                <c:pt idx="1054">
                  <c:v>39521.145833333336</c:v>
                </c:pt>
                <c:pt idx="1055">
                  <c:v>39521.156250000007</c:v>
                </c:pt>
                <c:pt idx="1056">
                  <c:v>39521.16666666665</c:v>
                </c:pt>
                <c:pt idx="1057">
                  <c:v>39521.177083333321</c:v>
                </c:pt>
                <c:pt idx="1058">
                  <c:v>39521.1875</c:v>
                </c:pt>
                <c:pt idx="1059">
                  <c:v>39521.19791666665</c:v>
                </c:pt>
                <c:pt idx="1060">
                  <c:v>39521.208333333336</c:v>
                </c:pt>
                <c:pt idx="1061">
                  <c:v>39521.21875</c:v>
                </c:pt>
                <c:pt idx="1062">
                  <c:v>39521.229166666635</c:v>
                </c:pt>
                <c:pt idx="1063">
                  <c:v>39521.239583333321</c:v>
                </c:pt>
                <c:pt idx="1064">
                  <c:v>39521.25</c:v>
                </c:pt>
                <c:pt idx="1065">
                  <c:v>39521.26041666665</c:v>
                </c:pt>
                <c:pt idx="1066">
                  <c:v>39521.270833333336</c:v>
                </c:pt>
                <c:pt idx="1067">
                  <c:v>39521.28125</c:v>
                </c:pt>
                <c:pt idx="1068">
                  <c:v>39521.291666666635</c:v>
                </c:pt>
                <c:pt idx="1069">
                  <c:v>39521.302083333336</c:v>
                </c:pt>
                <c:pt idx="1070">
                  <c:v>39521.312500000007</c:v>
                </c:pt>
                <c:pt idx="1071">
                  <c:v>39521.322916666657</c:v>
                </c:pt>
                <c:pt idx="1072">
                  <c:v>39521.333333333336</c:v>
                </c:pt>
                <c:pt idx="1073">
                  <c:v>39521.34375</c:v>
                </c:pt>
                <c:pt idx="1074">
                  <c:v>39521.354166666657</c:v>
                </c:pt>
                <c:pt idx="1075">
                  <c:v>39521.364583333336</c:v>
                </c:pt>
                <c:pt idx="1076">
                  <c:v>39521.375</c:v>
                </c:pt>
                <c:pt idx="1077">
                  <c:v>39521.385416666657</c:v>
                </c:pt>
                <c:pt idx="1078">
                  <c:v>39521.395833333336</c:v>
                </c:pt>
                <c:pt idx="1079">
                  <c:v>39521.406250000007</c:v>
                </c:pt>
                <c:pt idx="1080">
                  <c:v>39521.416666666657</c:v>
                </c:pt>
                <c:pt idx="1081">
                  <c:v>39521.427083333321</c:v>
                </c:pt>
                <c:pt idx="1082">
                  <c:v>39521.4375</c:v>
                </c:pt>
                <c:pt idx="1083">
                  <c:v>39521.447916666657</c:v>
                </c:pt>
                <c:pt idx="1084">
                  <c:v>39521.458333333343</c:v>
                </c:pt>
                <c:pt idx="1085">
                  <c:v>39521.46875</c:v>
                </c:pt>
                <c:pt idx="1086">
                  <c:v>39521.47916666665</c:v>
                </c:pt>
                <c:pt idx="1087">
                  <c:v>39521.489583333336</c:v>
                </c:pt>
                <c:pt idx="1088">
                  <c:v>39521.5</c:v>
                </c:pt>
                <c:pt idx="1089">
                  <c:v>39521.510416666657</c:v>
                </c:pt>
                <c:pt idx="1090">
                  <c:v>39521.520833333336</c:v>
                </c:pt>
                <c:pt idx="1091">
                  <c:v>39521.53125</c:v>
                </c:pt>
                <c:pt idx="1092">
                  <c:v>39521.54166666665</c:v>
                </c:pt>
                <c:pt idx="1093">
                  <c:v>39521.552083333336</c:v>
                </c:pt>
                <c:pt idx="1094">
                  <c:v>39521.5625</c:v>
                </c:pt>
                <c:pt idx="1095">
                  <c:v>39521.572916666657</c:v>
                </c:pt>
                <c:pt idx="1096">
                  <c:v>39521.583333333336</c:v>
                </c:pt>
                <c:pt idx="1097">
                  <c:v>39521.593749999985</c:v>
                </c:pt>
                <c:pt idx="1098">
                  <c:v>39521.60416666665</c:v>
                </c:pt>
                <c:pt idx="1099">
                  <c:v>39521.614583333336</c:v>
                </c:pt>
                <c:pt idx="1100">
                  <c:v>39521.624999999993</c:v>
                </c:pt>
                <c:pt idx="1101">
                  <c:v>39521.63541666665</c:v>
                </c:pt>
                <c:pt idx="1102">
                  <c:v>39521.645833333336</c:v>
                </c:pt>
                <c:pt idx="1103">
                  <c:v>39521.656250000007</c:v>
                </c:pt>
                <c:pt idx="1104">
                  <c:v>39521.66666666665</c:v>
                </c:pt>
                <c:pt idx="1105">
                  <c:v>39521.677083333321</c:v>
                </c:pt>
                <c:pt idx="1106">
                  <c:v>39521.6875</c:v>
                </c:pt>
                <c:pt idx="1107">
                  <c:v>39521.69791666665</c:v>
                </c:pt>
                <c:pt idx="1108">
                  <c:v>39521.708333333336</c:v>
                </c:pt>
                <c:pt idx="1109">
                  <c:v>39521.71875</c:v>
                </c:pt>
                <c:pt idx="1110">
                  <c:v>39521.729166666635</c:v>
                </c:pt>
                <c:pt idx="1111">
                  <c:v>39521.739583333321</c:v>
                </c:pt>
                <c:pt idx="1112">
                  <c:v>39521.75</c:v>
                </c:pt>
                <c:pt idx="1113">
                  <c:v>39521.76041666665</c:v>
                </c:pt>
                <c:pt idx="1114">
                  <c:v>39521.770833333336</c:v>
                </c:pt>
                <c:pt idx="1115">
                  <c:v>39521.78125</c:v>
                </c:pt>
                <c:pt idx="1116">
                  <c:v>39521.791666666635</c:v>
                </c:pt>
                <c:pt idx="1117">
                  <c:v>39521.802083333336</c:v>
                </c:pt>
                <c:pt idx="1118">
                  <c:v>39521.812500000007</c:v>
                </c:pt>
                <c:pt idx="1119">
                  <c:v>39521.822916666657</c:v>
                </c:pt>
                <c:pt idx="1120">
                  <c:v>39521.833333333336</c:v>
                </c:pt>
                <c:pt idx="1121">
                  <c:v>39521.84375</c:v>
                </c:pt>
                <c:pt idx="1122">
                  <c:v>39521.854166666657</c:v>
                </c:pt>
                <c:pt idx="1123">
                  <c:v>39521.864583333336</c:v>
                </c:pt>
                <c:pt idx="1124">
                  <c:v>39521.875</c:v>
                </c:pt>
                <c:pt idx="1125">
                  <c:v>39521.885416666657</c:v>
                </c:pt>
                <c:pt idx="1126">
                  <c:v>39521.895833333336</c:v>
                </c:pt>
                <c:pt idx="1127">
                  <c:v>39521.906250000007</c:v>
                </c:pt>
                <c:pt idx="1128">
                  <c:v>39521.916666666657</c:v>
                </c:pt>
                <c:pt idx="1129">
                  <c:v>39521.927083333321</c:v>
                </c:pt>
                <c:pt idx="1130">
                  <c:v>39521.9375</c:v>
                </c:pt>
                <c:pt idx="1131">
                  <c:v>39521.947916666657</c:v>
                </c:pt>
                <c:pt idx="1132">
                  <c:v>39521.958333333343</c:v>
                </c:pt>
                <c:pt idx="1133">
                  <c:v>39521.96875</c:v>
                </c:pt>
                <c:pt idx="1134">
                  <c:v>39521.97916666665</c:v>
                </c:pt>
                <c:pt idx="1135">
                  <c:v>39521.989583333336</c:v>
                </c:pt>
                <c:pt idx="1136">
                  <c:v>39522</c:v>
                </c:pt>
                <c:pt idx="1137">
                  <c:v>39522.010416666657</c:v>
                </c:pt>
                <c:pt idx="1138">
                  <c:v>39522.020833333336</c:v>
                </c:pt>
                <c:pt idx="1139">
                  <c:v>39522.03125</c:v>
                </c:pt>
                <c:pt idx="1140">
                  <c:v>39522.04166666665</c:v>
                </c:pt>
                <c:pt idx="1141">
                  <c:v>39522.052083333336</c:v>
                </c:pt>
                <c:pt idx="1142">
                  <c:v>39522.0625</c:v>
                </c:pt>
                <c:pt idx="1143">
                  <c:v>39522.072916666657</c:v>
                </c:pt>
                <c:pt idx="1144">
                  <c:v>39522.083333333336</c:v>
                </c:pt>
                <c:pt idx="1145">
                  <c:v>39522.093749999985</c:v>
                </c:pt>
                <c:pt idx="1146">
                  <c:v>39522.10416666665</c:v>
                </c:pt>
                <c:pt idx="1147">
                  <c:v>39522.114583333336</c:v>
                </c:pt>
                <c:pt idx="1148">
                  <c:v>39522.124999999993</c:v>
                </c:pt>
                <c:pt idx="1149">
                  <c:v>39522.13541666665</c:v>
                </c:pt>
                <c:pt idx="1150">
                  <c:v>39522.145833333336</c:v>
                </c:pt>
                <c:pt idx="1151">
                  <c:v>39522.156250000007</c:v>
                </c:pt>
                <c:pt idx="1152">
                  <c:v>39522.16666666665</c:v>
                </c:pt>
                <c:pt idx="1153">
                  <c:v>39522.177083333321</c:v>
                </c:pt>
                <c:pt idx="1154">
                  <c:v>39522.1875</c:v>
                </c:pt>
                <c:pt idx="1155">
                  <c:v>39522.19791666665</c:v>
                </c:pt>
                <c:pt idx="1156">
                  <c:v>39522.208333333336</c:v>
                </c:pt>
                <c:pt idx="1157">
                  <c:v>39522.21875</c:v>
                </c:pt>
                <c:pt idx="1158">
                  <c:v>39522.229166666635</c:v>
                </c:pt>
                <c:pt idx="1159">
                  <c:v>39522.239583333321</c:v>
                </c:pt>
                <c:pt idx="1160">
                  <c:v>39522.25</c:v>
                </c:pt>
                <c:pt idx="1161">
                  <c:v>39522.26041666665</c:v>
                </c:pt>
                <c:pt idx="1162">
                  <c:v>39522.270833333336</c:v>
                </c:pt>
                <c:pt idx="1163">
                  <c:v>39522.28125</c:v>
                </c:pt>
                <c:pt idx="1164">
                  <c:v>39522.291666666635</c:v>
                </c:pt>
                <c:pt idx="1165">
                  <c:v>39522.302083333336</c:v>
                </c:pt>
                <c:pt idx="1166">
                  <c:v>39522.312500000007</c:v>
                </c:pt>
                <c:pt idx="1167">
                  <c:v>39522.322916666657</c:v>
                </c:pt>
                <c:pt idx="1168">
                  <c:v>39522.333333333336</c:v>
                </c:pt>
                <c:pt idx="1169">
                  <c:v>39522.34375</c:v>
                </c:pt>
                <c:pt idx="1170">
                  <c:v>39522.354166666657</c:v>
                </c:pt>
                <c:pt idx="1171">
                  <c:v>39522.364583333336</c:v>
                </c:pt>
                <c:pt idx="1172">
                  <c:v>39522.375</c:v>
                </c:pt>
                <c:pt idx="1173">
                  <c:v>39522.385416666657</c:v>
                </c:pt>
                <c:pt idx="1174">
                  <c:v>39522.395833333336</c:v>
                </c:pt>
                <c:pt idx="1175">
                  <c:v>39522.406250000007</c:v>
                </c:pt>
                <c:pt idx="1176">
                  <c:v>39522.416666666657</c:v>
                </c:pt>
                <c:pt idx="1177">
                  <c:v>39522.427083333321</c:v>
                </c:pt>
                <c:pt idx="1178">
                  <c:v>39522.4375</c:v>
                </c:pt>
                <c:pt idx="1179">
                  <c:v>39522.447916666657</c:v>
                </c:pt>
                <c:pt idx="1180">
                  <c:v>39522.458333333343</c:v>
                </c:pt>
                <c:pt idx="1181">
                  <c:v>39522.46875</c:v>
                </c:pt>
                <c:pt idx="1182">
                  <c:v>39522.47916666665</c:v>
                </c:pt>
                <c:pt idx="1183">
                  <c:v>39522.489583333336</c:v>
                </c:pt>
                <c:pt idx="1184">
                  <c:v>39522.5</c:v>
                </c:pt>
                <c:pt idx="1185">
                  <c:v>39522.510416666657</c:v>
                </c:pt>
                <c:pt idx="1186">
                  <c:v>39522.520833333336</c:v>
                </c:pt>
                <c:pt idx="1187">
                  <c:v>39522.53125</c:v>
                </c:pt>
                <c:pt idx="1188">
                  <c:v>39522.54166666665</c:v>
                </c:pt>
                <c:pt idx="1189">
                  <c:v>39522.552083333336</c:v>
                </c:pt>
                <c:pt idx="1190">
                  <c:v>39522.5625</c:v>
                </c:pt>
                <c:pt idx="1191">
                  <c:v>39522.572916666657</c:v>
                </c:pt>
                <c:pt idx="1192">
                  <c:v>39522.583333333336</c:v>
                </c:pt>
                <c:pt idx="1193">
                  <c:v>39522.593749999985</c:v>
                </c:pt>
                <c:pt idx="1194">
                  <c:v>39522.60416666665</c:v>
                </c:pt>
                <c:pt idx="1195">
                  <c:v>39522.614583333336</c:v>
                </c:pt>
                <c:pt idx="1196">
                  <c:v>39522.624999999993</c:v>
                </c:pt>
                <c:pt idx="1197">
                  <c:v>39522.63541666665</c:v>
                </c:pt>
                <c:pt idx="1198">
                  <c:v>39522.645833333336</c:v>
                </c:pt>
                <c:pt idx="1199">
                  <c:v>39522.656250000007</c:v>
                </c:pt>
                <c:pt idx="1200">
                  <c:v>39522.66666666665</c:v>
                </c:pt>
                <c:pt idx="1201">
                  <c:v>39522.677083333321</c:v>
                </c:pt>
                <c:pt idx="1202">
                  <c:v>39522.6875</c:v>
                </c:pt>
                <c:pt idx="1203">
                  <c:v>39522.69791666665</c:v>
                </c:pt>
                <c:pt idx="1204">
                  <c:v>39522.708333333336</c:v>
                </c:pt>
                <c:pt idx="1205">
                  <c:v>39522.71875</c:v>
                </c:pt>
                <c:pt idx="1206">
                  <c:v>39522.729166666635</c:v>
                </c:pt>
                <c:pt idx="1207">
                  <c:v>39522.739583333321</c:v>
                </c:pt>
                <c:pt idx="1208">
                  <c:v>39522.75</c:v>
                </c:pt>
                <c:pt idx="1209">
                  <c:v>39522.76041666665</c:v>
                </c:pt>
                <c:pt idx="1210">
                  <c:v>39522.770833333336</c:v>
                </c:pt>
                <c:pt idx="1211">
                  <c:v>39522.78125</c:v>
                </c:pt>
                <c:pt idx="1212">
                  <c:v>39522.791666666635</c:v>
                </c:pt>
                <c:pt idx="1213">
                  <c:v>39522.802083333336</c:v>
                </c:pt>
                <c:pt idx="1214">
                  <c:v>39522.812500000007</c:v>
                </c:pt>
                <c:pt idx="1215">
                  <c:v>39522.822916666657</c:v>
                </c:pt>
                <c:pt idx="1216">
                  <c:v>39522.833333333336</c:v>
                </c:pt>
                <c:pt idx="1217">
                  <c:v>39522.84375</c:v>
                </c:pt>
                <c:pt idx="1218">
                  <c:v>39522.854166666657</c:v>
                </c:pt>
                <c:pt idx="1219">
                  <c:v>39522.864583333336</c:v>
                </c:pt>
                <c:pt idx="1220">
                  <c:v>39522.875</c:v>
                </c:pt>
                <c:pt idx="1221">
                  <c:v>39522.885416666657</c:v>
                </c:pt>
                <c:pt idx="1222">
                  <c:v>39522.895833333336</c:v>
                </c:pt>
                <c:pt idx="1223">
                  <c:v>39522.906250000007</c:v>
                </c:pt>
                <c:pt idx="1224">
                  <c:v>39522.916666666657</c:v>
                </c:pt>
                <c:pt idx="1225">
                  <c:v>39522.927083333321</c:v>
                </c:pt>
                <c:pt idx="1226">
                  <c:v>39522.9375</c:v>
                </c:pt>
                <c:pt idx="1227">
                  <c:v>39522.947916666657</c:v>
                </c:pt>
                <c:pt idx="1228">
                  <c:v>39522.958333333343</c:v>
                </c:pt>
                <c:pt idx="1229">
                  <c:v>39522.96875</c:v>
                </c:pt>
                <c:pt idx="1230">
                  <c:v>39522.97916666665</c:v>
                </c:pt>
                <c:pt idx="1231">
                  <c:v>39522.989583333336</c:v>
                </c:pt>
                <c:pt idx="1232">
                  <c:v>39523</c:v>
                </c:pt>
                <c:pt idx="1233">
                  <c:v>39523.010416666657</c:v>
                </c:pt>
                <c:pt idx="1234">
                  <c:v>39523.020833333336</c:v>
                </c:pt>
                <c:pt idx="1235">
                  <c:v>39523.03125</c:v>
                </c:pt>
                <c:pt idx="1236">
                  <c:v>39523.04166666665</c:v>
                </c:pt>
                <c:pt idx="1237">
                  <c:v>39523.052083333336</c:v>
                </c:pt>
                <c:pt idx="1238">
                  <c:v>39523.0625</c:v>
                </c:pt>
                <c:pt idx="1239">
                  <c:v>39523.072916666657</c:v>
                </c:pt>
                <c:pt idx="1240">
                  <c:v>39523.083333333336</c:v>
                </c:pt>
                <c:pt idx="1241">
                  <c:v>39523.093749999985</c:v>
                </c:pt>
                <c:pt idx="1242">
                  <c:v>39523.10416666665</c:v>
                </c:pt>
                <c:pt idx="1243">
                  <c:v>39523.114583333336</c:v>
                </c:pt>
                <c:pt idx="1244">
                  <c:v>39523.124999999993</c:v>
                </c:pt>
                <c:pt idx="1245">
                  <c:v>39523.13541666665</c:v>
                </c:pt>
                <c:pt idx="1246">
                  <c:v>39523.145833333336</c:v>
                </c:pt>
                <c:pt idx="1247">
                  <c:v>39523.156250000007</c:v>
                </c:pt>
                <c:pt idx="1248">
                  <c:v>39523.16666666665</c:v>
                </c:pt>
                <c:pt idx="1249">
                  <c:v>39523.177083333321</c:v>
                </c:pt>
                <c:pt idx="1250">
                  <c:v>39523.1875</c:v>
                </c:pt>
                <c:pt idx="1251">
                  <c:v>39523.19791666665</c:v>
                </c:pt>
                <c:pt idx="1252">
                  <c:v>39523.208333333336</c:v>
                </c:pt>
                <c:pt idx="1253">
                  <c:v>39523.21875</c:v>
                </c:pt>
                <c:pt idx="1254">
                  <c:v>39523.229166666635</c:v>
                </c:pt>
                <c:pt idx="1255">
                  <c:v>39523.239583333321</c:v>
                </c:pt>
                <c:pt idx="1256">
                  <c:v>39523.25</c:v>
                </c:pt>
                <c:pt idx="1257">
                  <c:v>39523.26041666665</c:v>
                </c:pt>
                <c:pt idx="1258">
                  <c:v>39523.270833333336</c:v>
                </c:pt>
                <c:pt idx="1259">
                  <c:v>39523.28125</c:v>
                </c:pt>
                <c:pt idx="1260">
                  <c:v>39523.291666666635</c:v>
                </c:pt>
                <c:pt idx="1261">
                  <c:v>39523.302083333336</c:v>
                </c:pt>
                <c:pt idx="1262">
                  <c:v>39523.312500000007</c:v>
                </c:pt>
                <c:pt idx="1263">
                  <c:v>39523.322916666657</c:v>
                </c:pt>
                <c:pt idx="1264">
                  <c:v>39523.333333333336</c:v>
                </c:pt>
                <c:pt idx="1265">
                  <c:v>39523.34375</c:v>
                </c:pt>
                <c:pt idx="1266">
                  <c:v>39523.354166666657</c:v>
                </c:pt>
                <c:pt idx="1267">
                  <c:v>39523.364583333336</c:v>
                </c:pt>
                <c:pt idx="1268">
                  <c:v>39523.375</c:v>
                </c:pt>
                <c:pt idx="1269">
                  <c:v>39523.385416666657</c:v>
                </c:pt>
                <c:pt idx="1270">
                  <c:v>39523.395833333336</c:v>
                </c:pt>
                <c:pt idx="1271">
                  <c:v>39523.406250000007</c:v>
                </c:pt>
                <c:pt idx="1272">
                  <c:v>39523.416666666657</c:v>
                </c:pt>
                <c:pt idx="1273">
                  <c:v>39523.427083333321</c:v>
                </c:pt>
                <c:pt idx="1274">
                  <c:v>39523.4375</c:v>
                </c:pt>
                <c:pt idx="1275">
                  <c:v>39523.447916666657</c:v>
                </c:pt>
                <c:pt idx="1276">
                  <c:v>39523.458333333343</c:v>
                </c:pt>
                <c:pt idx="1277">
                  <c:v>39523.46875</c:v>
                </c:pt>
                <c:pt idx="1278">
                  <c:v>39523.47916666665</c:v>
                </c:pt>
                <c:pt idx="1279">
                  <c:v>39523.489583333336</c:v>
                </c:pt>
                <c:pt idx="1280">
                  <c:v>39523.5</c:v>
                </c:pt>
                <c:pt idx="1281">
                  <c:v>39523.510416666657</c:v>
                </c:pt>
                <c:pt idx="1282">
                  <c:v>39523.520833333336</c:v>
                </c:pt>
                <c:pt idx="1283">
                  <c:v>39523.53125</c:v>
                </c:pt>
                <c:pt idx="1284">
                  <c:v>39523.54166666665</c:v>
                </c:pt>
                <c:pt idx="1285">
                  <c:v>39523.552083333336</c:v>
                </c:pt>
                <c:pt idx="1286">
                  <c:v>39523.5625</c:v>
                </c:pt>
                <c:pt idx="1287">
                  <c:v>39523.572916666657</c:v>
                </c:pt>
                <c:pt idx="1288">
                  <c:v>39523.583333333336</c:v>
                </c:pt>
                <c:pt idx="1289">
                  <c:v>39523.593749999985</c:v>
                </c:pt>
                <c:pt idx="1290">
                  <c:v>39523.60416666665</c:v>
                </c:pt>
                <c:pt idx="1291">
                  <c:v>39523.614583333336</c:v>
                </c:pt>
                <c:pt idx="1292">
                  <c:v>39523.624999999993</c:v>
                </c:pt>
                <c:pt idx="1293">
                  <c:v>39523.63541666665</c:v>
                </c:pt>
                <c:pt idx="1294">
                  <c:v>39523.645833333336</c:v>
                </c:pt>
                <c:pt idx="1295">
                  <c:v>39523.656250000007</c:v>
                </c:pt>
                <c:pt idx="1296">
                  <c:v>39523.66666666665</c:v>
                </c:pt>
                <c:pt idx="1297">
                  <c:v>39523.677083333321</c:v>
                </c:pt>
                <c:pt idx="1298">
                  <c:v>39523.6875</c:v>
                </c:pt>
                <c:pt idx="1299">
                  <c:v>39523.69791666665</c:v>
                </c:pt>
                <c:pt idx="1300">
                  <c:v>39523.708333333336</c:v>
                </c:pt>
                <c:pt idx="1301">
                  <c:v>39523.71875</c:v>
                </c:pt>
                <c:pt idx="1302">
                  <c:v>39523.729166666635</c:v>
                </c:pt>
                <c:pt idx="1303">
                  <c:v>39523.739583333321</c:v>
                </c:pt>
                <c:pt idx="1304">
                  <c:v>39523.75</c:v>
                </c:pt>
                <c:pt idx="1305">
                  <c:v>39523.76041666665</c:v>
                </c:pt>
                <c:pt idx="1306">
                  <c:v>39523.770833333336</c:v>
                </c:pt>
                <c:pt idx="1307">
                  <c:v>39523.78125</c:v>
                </c:pt>
                <c:pt idx="1308">
                  <c:v>39523.791666666635</c:v>
                </c:pt>
                <c:pt idx="1309">
                  <c:v>39523.802083333336</c:v>
                </c:pt>
                <c:pt idx="1310">
                  <c:v>39523.812500000007</c:v>
                </c:pt>
                <c:pt idx="1311">
                  <c:v>39523.822916666657</c:v>
                </c:pt>
                <c:pt idx="1312">
                  <c:v>39523.833333333336</c:v>
                </c:pt>
                <c:pt idx="1313">
                  <c:v>39523.84375</c:v>
                </c:pt>
                <c:pt idx="1314">
                  <c:v>39523.854166666657</c:v>
                </c:pt>
                <c:pt idx="1315">
                  <c:v>39523.864583333336</c:v>
                </c:pt>
                <c:pt idx="1316">
                  <c:v>39523.875</c:v>
                </c:pt>
                <c:pt idx="1317">
                  <c:v>39523.885416666657</c:v>
                </c:pt>
                <c:pt idx="1318">
                  <c:v>39523.895833333336</c:v>
                </c:pt>
                <c:pt idx="1319">
                  <c:v>39523.906250000007</c:v>
                </c:pt>
                <c:pt idx="1320">
                  <c:v>39523.916666666657</c:v>
                </c:pt>
                <c:pt idx="1321">
                  <c:v>39523.927083333321</c:v>
                </c:pt>
                <c:pt idx="1322">
                  <c:v>39523.9375</c:v>
                </c:pt>
                <c:pt idx="1323">
                  <c:v>39523.947916666657</c:v>
                </c:pt>
                <c:pt idx="1324">
                  <c:v>39523.958333333343</c:v>
                </c:pt>
                <c:pt idx="1325">
                  <c:v>39523.96875</c:v>
                </c:pt>
                <c:pt idx="1326">
                  <c:v>39523.97916666665</c:v>
                </c:pt>
                <c:pt idx="1327">
                  <c:v>39523.989583333336</c:v>
                </c:pt>
                <c:pt idx="1328">
                  <c:v>39524</c:v>
                </c:pt>
                <c:pt idx="1329">
                  <c:v>39524.010416666657</c:v>
                </c:pt>
                <c:pt idx="1330">
                  <c:v>39524.020833333336</c:v>
                </c:pt>
                <c:pt idx="1331">
                  <c:v>39524.03125</c:v>
                </c:pt>
                <c:pt idx="1332">
                  <c:v>39524.04166666665</c:v>
                </c:pt>
                <c:pt idx="1333">
                  <c:v>39524.052083333336</c:v>
                </c:pt>
                <c:pt idx="1334">
                  <c:v>39524.0625</c:v>
                </c:pt>
                <c:pt idx="1335">
                  <c:v>39524.072916666657</c:v>
                </c:pt>
                <c:pt idx="1336">
                  <c:v>39524.083333333336</c:v>
                </c:pt>
                <c:pt idx="1337">
                  <c:v>39524.093749999985</c:v>
                </c:pt>
                <c:pt idx="1338">
                  <c:v>39524.10416666665</c:v>
                </c:pt>
                <c:pt idx="1339">
                  <c:v>39524.114583333336</c:v>
                </c:pt>
                <c:pt idx="1340">
                  <c:v>39524.124999999993</c:v>
                </c:pt>
                <c:pt idx="1341">
                  <c:v>39524.13541666665</c:v>
                </c:pt>
                <c:pt idx="1342">
                  <c:v>39524.145833333336</c:v>
                </c:pt>
                <c:pt idx="1343">
                  <c:v>39524.156250000007</c:v>
                </c:pt>
                <c:pt idx="1344">
                  <c:v>39524.16666666665</c:v>
                </c:pt>
                <c:pt idx="1345">
                  <c:v>39524.177083333321</c:v>
                </c:pt>
                <c:pt idx="1346">
                  <c:v>39524.1875</c:v>
                </c:pt>
                <c:pt idx="1347">
                  <c:v>39524.19791666665</c:v>
                </c:pt>
                <c:pt idx="1348">
                  <c:v>39524.208333333336</c:v>
                </c:pt>
                <c:pt idx="1349">
                  <c:v>39524.21875</c:v>
                </c:pt>
                <c:pt idx="1350">
                  <c:v>39524.229166666635</c:v>
                </c:pt>
                <c:pt idx="1351">
                  <c:v>39524.239583333321</c:v>
                </c:pt>
                <c:pt idx="1352">
                  <c:v>39524.25</c:v>
                </c:pt>
                <c:pt idx="1353">
                  <c:v>39524.26041666665</c:v>
                </c:pt>
                <c:pt idx="1354">
                  <c:v>39524.270833333336</c:v>
                </c:pt>
                <c:pt idx="1355">
                  <c:v>39524.28125</c:v>
                </c:pt>
                <c:pt idx="1356">
                  <c:v>39524.291666666635</c:v>
                </c:pt>
                <c:pt idx="1357">
                  <c:v>39524.302083333336</c:v>
                </c:pt>
                <c:pt idx="1358">
                  <c:v>39524.312500000007</c:v>
                </c:pt>
                <c:pt idx="1359">
                  <c:v>39524.322916666657</c:v>
                </c:pt>
                <c:pt idx="1360">
                  <c:v>39524.333333333336</c:v>
                </c:pt>
                <c:pt idx="1361">
                  <c:v>39524.34375</c:v>
                </c:pt>
                <c:pt idx="1362">
                  <c:v>39524.354166666657</c:v>
                </c:pt>
                <c:pt idx="1363">
                  <c:v>39524.364583333336</c:v>
                </c:pt>
                <c:pt idx="1364">
                  <c:v>39524.375</c:v>
                </c:pt>
                <c:pt idx="1365">
                  <c:v>39524.385416666657</c:v>
                </c:pt>
                <c:pt idx="1366">
                  <c:v>39524.395833333336</c:v>
                </c:pt>
                <c:pt idx="1367">
                  <c:v>39524.406250000007</c:v>
                </c:pt>
                <c:pt idx="1368">
                  <c:v>39524.416666666657</c:v>
                </c:pt>
                <c:pt idx="1369">
                  <c:v>39524.427083333321</c:v>
                </c:pt>
                <c:pt idx="1370">
                  <c:v>39524.4375</c:v>
                </c:pt>
                <c:pt idx="1371">
                  <c:v>39524.447916666657</c:v>
                </c:pt>
                <c:pt idx="1372">
                  <c:v>39524.458333333343</c:v>
                </c:pt>
                <c:pt idx="1373">
                  <c:v>39524.46875</c:v>
                </c:pt>
                <c:pt idx="1374">
                  <c:v>39524.47916666665</c:v>
                </c:pt>
                <c:pt idx="1375">
                  <c:v>39524.489583333336</c:v>
                </c:pt>
                <c:pt idx="1376">
                  <c:v>39524.5</c:v>
                </c:pt>
                <c:pt idx="1377">
                  <c:v>39524.510416666657</c:v>
                </c:pt>
                <c:pt idx="1378">
                  <c:v>39524.520833333336</c:v>
                </c:pt>
                <c:pt idx="1379">
                  <c:v>39524.53125</c:v>
                </c:pt>
                <c:pt idx="1380">
                  <c:v>39524.54166666665</c:v>
                </c:pt>
                <c:pt idx="1381">
                  <c:v>39524.552083333336</c:v>
                </c:pt>
                <c:pt idx="1382">
                  <c:v>39524.5625</c:v>
                </c:pt>
                <c:pt idx="1383">
                  <c:v>39524.572916666657</c:v>
                </c:pt>
                <c:pt idx="1384">
                  <c:v>39524.583333333336</c:v>
                </c:pt>
                <c:pt idx="1385">
                  <c:v>39524.593749999985</c:v>
                </c:pt>
                <c:pt idx="1386">
                  <c:v>39524.60416666665</c:v>
                </c:pt>
                <c:pt idx="1387">
                  <c:v>39524.614583333336</c:v>
                </c:pt>
                <c:pt idx="1388">
                  <c:v>39524.624999999993</c:v>
                </c:pt>
                <c:pt idx="1389">
                  <c:v>39524.63541666665</c:v>
                </c:pt>
                <c:pt idx="1390">
                  <c:v>39524.645833333336</c:v>
                </c:pt>
                <c:pt idx="1391">
                  <c:v>39524.656250000007</c:v>
                </c:pt>
                <c:pt idx="1392">
                  <c:v>39524.66666666665</c:v>
                </c:pt>
                <c:pt idx="1393">
                  <c:v>39524.677083333321</c:v>
                </c:pt>
                <c:pt idx="1394">
                  <c:v>39524.6875</c:v>
                </c:pt>
                <c:pt idx="1395">
                  <c:v>39524.69791666665</c:v>
                </c:pt>
                <c:pt idx="1396">
                  <c:v>39524.708333333336</c:v>
                </c:pt>
                <c:pt idx="1397">
                  <c:v>39524.71875</c:v>
                </c:pt>
                <c:pt idx="1398">
                  <c:v>39524.729166666635</c:v>
                </c:pt>
                <c:pt idx="1399">
                  <c:v>39524.739583333321</c:v>
                </c:pt>
                <c:pt idx="1400">
                  <c:v>39524.75</c:v>
                </c:pt>
                <c:pt idx="1401">
                  <c:v>39524.76041666665</c:v>
                </c:pt>
                <c:pt idx="1402">
                  <c:v>39524.770833333336</c:v>
                </c:pt>
                <c:pt idx="1403">
                  <c:v>39524.78125</c:v>
                </c:pt>
                <c:pt idx="1404">
                  <c:v>39524.791666666635</c:v>
                </c:pt>
                <c:pt idx="1405">
                  <c:v>39524.802083333336</c:v>
                </c:pt>
                <c:pt idx="1406">
                  <c:v>39524.812500000007</c:v>
                </c:pt>
                <c:pt idx="1407">
                  <c:v>39524.822916666657</c:v>
                </c:pt>
                <c:pt idx="1408">
                  <c:v>39524.833333333336</c:v>
                </c:pt>
                <c:pt idx="1409">
                  <c:v>39524.84375</c:v>
                </c:pt>
                <c:pt idx="1410">
                  <c:v>39524.854166666657</c:v>
                </c:pt>
                <c:pt idx="1411">
                  <c:v>39524.864583333336</c:v>
                </c:pt>
                <c:pt idx="1412">
                  <c:v>39524.875</c:v>
                </c:pt>
                <c:pt idx="1413">
                  <c:v>39524.885416666657</c:v>
                </c:pt>
                <c:pt idx="1414">
                  <c:v>39524.895833333336</c:v>
                </c:pt>
                <c:pt idx="1415">
                  <c:v>39524.906250000007</c:v>
                </c:pt>
                <c:pt idx="1416">
                  <c:v>39524.916666666657</c:v>
                </c:pt>
                <c:pt idx="1417">
                  <c:v>39524.927083333321</c:v>
                </c:pt>
                <c:pt idx="1418">
                  <c:v>39524.9375</c:v>
                </c:pt>
                <c:pt idx="1419">
                  <c:v>39524.947916666657</c:v>
                </c:pt>
                <c:pt idx="1420">
                  <c:v>39524.958333333343</c:v>
                </c:pt>
                <c:pt idx="1421">
                  <c:v>39524.96875</c:v>
                </c:pt>
                <c:pt idx="1422">
                  <c:v>39524.97916666665</c:v>
                </c:pt>
                <c:pt idx="1423">
                  <c:v>39524.989583333336</c:v>
                </c:pt>
                <c:pt idx="1424">
                  <c:v>39525</c:v>
                </c:pt>
                <c:pt idx="1425">
                  <c:v>39525.010416666657</c:v>
                </c:pt>
                <c:pt idx="1426">
                  <c:v>39525.020833333336</c:v>
                </c:pt>
                <c:pt idx="1427">
                  <c:v>39525.03125</c:v>
                </c:pt>
                <c:pt idx="1428">
                  <c:v>39525.04166666665</c:v>
                </c:pt>
                <c:pt idx="1429">
                  <c:v>39525.052083333336</c:v>
                </c:pt>
                <c:pt idx="1430">
                  <c:v>39525.0625</c:v>
                </c:pt>
                <c:pt idx="1431">
                  <c:v>39525.072916666657</c:v>
                </c:pt>
                <c:pt idx="1432">
                  <c:v>39525.083333333336</c:v>
                </c:pt>
                <c:pt idx="1433">
                  <c:v>39525.093749999985</c:v>
                </c:pt>
                <c:pt idx="1434">
                  <c:v>39525.10416666665</c:v>
                </c:pt>
                <c:pt idx="1435">
                  <c:v>39525.114583333336</c:v>
                </c:pt>
                <c:pt idx="1436">
                  <c:v>39525.124999999993</c:v>
                </c:pt>
                <c:pt idx="1437">
                  <c:v>39525.13541666665</c:v>
                </c:pt>
                <c:pt idx="1438">
                  <c:v>39525.145833333336</c:v>
                </c:pt>
                <c:pt idx="1439">
                  <c:v>39525.156250000007</c:v>
                </c:pt>
                <c:pt idx="1440">
                  <c:v>39525.16666666665</c:v>
                </c:pt>
                <c:pt idx="1441">
                  <c:v>39525.177083333321</c:v>
                </c:pt>
                <c:pt idx="1442">
                  <c:v>39525.1875</c:v>
                </c:pt>
                <c:pt idx="1443">
                  <c:v>39525.19791666665</c:v>
                </c:pt>
                <c:pt idx="1444">
                  <c:v>39525.208333333336</c:v>
                </c:pt>
                <c:pt idx="1445">
                  <c:v>39525.21875</c:v>
                </c:pt>
                <c:pt idx="1446">
                  <c:v>39525.229166666635</c:v>
                </c:pt>
                <c:pt idx="1447">
                  <c:v>39525.239583333321</c:v>
                </c:pt>
                <c:pt idx="1448">
                  <c:v>39525.25</c:v>
                </c:pt>
                <c:pt idx="1449">
                  <c:v>39525.26041666665</c:v>
                </c:pt>
                <c:pt idx="1450">
                  <c:v>39525.270833333336</c:v>
                </c:pt>
                <c:pt idx="1451">
                  <c:v>39525.28125</c:v>
                </c:pt>
                <c:pt idx="1452">
                  <c:v>39525.291666666635</c:v>
                </c:pt>
                <c:pt idx="1453">
                  <c:v>39525.302083333336</c:v>
                </c:pt>
                <c:pt idx="1454">
                  <c:v>39525.312500000007</c:v>
                </c:pt>
                <c:pt idx="1455">
                  <c:v>39525.322916666657</c:v>
                </c:pt>
                <c:pt idx="1456">
                  <c:v>39525.333333333336</c:v>
                </c:pt>
                <c:pt idx="1457">
                  <c:v>39525.34375</c:v>
                </c:pt>
                <c:pt idx="1458">
                  <c:v>39525.354166666657</c:v>
                </c:pt>
                <c:pt idx="1459">
                  <c:v>39525.364583333336</c:v>
                </c:pt>
                <c:pt idx="1460">
                  <c:v>39525.375</c:v>
                </c:pt>
                <c:pt idx="1461">
                  <c:v>39525.385416666657</c:v>
                </c:pt>
                <c:pt idx="1462">
                  <c:v>39525.395833333336</c:v>
                </c:pt>
                <c:pt idx="1463">
                  <c:v>39525.406250000007</c:v>
                </c:pt>
                <c:pt idx="1464">
                  <c:v>39525.416666666657</c:v>
                </c:pt>
                <c:pt idx="1465">
                  <c:v>39525.427083333321</c:v>
                </c:pt>
                <c:pt idx="1466">
                  <c:v>39525.4375</c:v>
                </c:pt>
                <c:pt idx="1467">
                  <c:v>39525.447916666657</c:v>
                </c:pt>
                <c:pt idx="1468">
                  <c:v>39525.458333333343</c:v>
                </c:pt>
                <c:pt idx="1469">
                  <c:v>39525.46875</c:v>
                </c:pt>
                <c:pt idx="1470">
                  <c:v>39525.47916666665</c:v>
                </c:pt>
                <c:pt idx="1471">
                  <c:v>39525.489583333336</c:v>
                </c:pt>
                <c:pt idx="1472">
                  <c:v>39525.5</c:v>
                </c:pt>
                <c:pt idx="1473">
                  <c:v>39525.510416666657</c:v>
                </c:pt>
                <c:pt idx="1474">
                  <c:v>39525.520833333336</c:v>
                </c:pt>
                <c:pt idx="1475">
                  <c:v>39525.53125</c:v>
                </c:pt>
                <c:pt idx="1476">
                  <c:v>39525.54166666665</c:v>
                </c:pt>
                <c:pt idx="1477">
                  <c:v>39525.552083333336</c:v>
                </c:pt>
                <c:pt idx="1478">
                  <c:v>39525.5625</c:v>
                </c:pt>
                <c:pt idx="1479">
                  <c:v>39525.572916666657</c:v>
                </c:pt>
                <c:pt idx="1480">
                  <c:v>39525.583333333336</c:v>
                </c:pt>
                <c:pt idx="1481">
                  <c:v>39525.593749999985</c:v>
                </c:pt>
                <c:pt idx="1482">
                  <c:v>39525.60416666665</c:v>
                </c:pt>
                <c:pt idx="1483">
                  <c:v>39525.614583333336</c:v>
                </c:pt>
                <c:pt idx="1484">
                  <c:v>39525.624999999993</c:v>
                </c:pt>
                <c:pt idx="1485">
                  <c:v>39525.63541666665</c:v>
                </c:pt>
                <c:pt idx="1486">
                  <c:v>39525.645833333336</c:v>
                </c:pt>
                <c:pt idx="1487">
                  <c:v>39525.656250000007</c:v>
                </c:pt>
                <c:pt idx="1488">
                  <c:v>39525.66666666665</c:v>
                </c:pt>
                <c:pt idx="1489">
                  <c:v>39525.677083333321</c:v>
                </c:pt>
                <c:pt idx="1490">
                  <c:v>39525.6875</c:v>
                </c:pt>
                <c:pt idx="1491">
                  <c:v>39525.69791666665</c:v>
                </c:pt>
                <c:pt idx="1492">
                  <c:v>39525.708333333336</c:v>
                </c:pt>
                <c:pt idx="1493">
                  <c:v>39525.71875</c:v>
                </c:pt>
                <c:pt idx="1494">
                  <c:v>39525.729166666635</c:v>
                </c:pt>
                <c:pt idx="1495">
                  <c:v>39525.739583333321</c:v>
                </c:pt>
                <c:pt idx="1496">
                  <c:v>39525.75</c:v>
                </c:pt>
                <c:pt idx="1497">
                  <c:v>39525.76041666665</c:v>
                </c:pt>
                <c:pt idx="1498">
                  <c:v>39525.770833333336</c:v>
                </c:pt>
                <c:pt idx="1499">
                  <c:v>39525.78125</c:v>
                </c:pt>
                <c:pt idx="1500">
                  <c:v>39525.791666666635</c:v>
                </c:pt>
                <c:pt idx="1501">
                  <c:v>39525.802083333336</c:v>
                </c:pt>
                <c:pt idx="1502">
                  <c:v>39525.812500000007</c:v>
                </c:pt>
                <c:pt idx="1503">
                  <c:v>39525.822916666657</c:v>
                </c:pt>
                <c:pt idx="1504">
                  <c:v>39525.833333333336</c:v>
                </c:pt>
                <c:pt idx="1505">
                  <c:v>39525.84375</c:v>
                </c:pt>
                <c:pt idx="1506">
                  <c:v>39525.854166666657</c:v>
                </c:pt>
                <c:pt idx="1507">
                  <c:v>39525.864583333336</c:v>
                </c:pt>
                <c:pt idx="1508">
                  <c:v>39525.875</c:v>
                </c:pt>
                <c:pt idx="1509">
                  <c:v>39525.885416666657</c:v>
                </c:pt>
                <c:pt idx="1510">
                  <c:v>39525.895833333336</c:v>
                </c:pt>
                <c:pt idx="1511">
                  <c:v>39525.906250000007</c:v>
                </c:pt>
                <c:pt idx="1512">
                  <c:v>39525.916666666657</c:v>
                </c:pt>
                <c:pt idx="1513">
                  <c:v>39525.927083333321</c:v>
                </c:pt>
                <c:pt idx="1514">
                  <c:v>39525.9375</c:v>
                </c:pt>
                <c:pt idx="1515">
                  <c:v>39525.947916666657</c:v>
                </c:pt>
                <c:pt idx="1516">
                  <c:v>39525.958333333343</c:v>
                </c:pt>
                <c:pt idx="1517">
                  <c:v>39525.96875</c:v>
                </c:pt>
                <c:pt idx="1518">
                  <c:v>39525.97916666665</c:v>
                </c:pt>
                <c:pt idx="1519">
                  <c:v>39525.989583333336</c:v>
                </c:pt>
                <c:pt idx="1520">
                  <c:v>39526</c:v>
                </c:pt>
                <c:pt idx="1521">
                  <c:v>39526.010416666657</c:v>
                </c:pt>
                <c:pt idx="1522">
                  <c:v>39526.020833333336</c:v>
                </c:pt>
                <c:pt idx="1523">
                  <c:v>39526.03125</c:v>
                </c:pt>
                <c:pt idx="1524">
                  <c:v>39526.04166666665</c:v>
                </c:pt>
                <c:pt idx="1525">
                  <c:v>39526.052083333336</c:v>
                </c:pt>
                <c:pt idx="1526">
                  <c:v>39526.0625</c:v>
                </c:pt>
                <c:pt idx="1527">
                  <c:v>39526.072916666657</c:v>
                </c:pt>
                <c:pt idx="1528">
                  <c:v>39526.083333333336</c:v>
                </c:pt>
                <c:pt idx="1529">
                  <c:v>39526.093749999985</c:v>
                </c:pt>
                <c:pt idx="1530">
                  <c:v>39526.10416666665</c:v>
                </c:pt>
                <c:pt idx="1531">
                  <c:v>39526.114583333336</c:v>
                </c:pt>
                <c:pt idx="1532">
                  <c:v>39526.124999999993</c:v>
                </c:pt>
                <c:pt idx="1533">
                  <c:v>39526.13541666665</c:v>
                </c:pt>
                <c:pt idx="1534">
                  <c:v>39526.145833333336</c:v>
                </c:pt>
                <c:pt idx="1535">
                  <c:v>39526.156250000007</c:v>
                </c:pt>
                <c:pt idx="1536">
                  <c:v>39526.16666666665</c:v>
                </c:pt>
                <c:pt idx="1537">
                  <c:v>39526.177083333321</c:v>
                </c:pt>
                <c:pt idx="1538">
                  <c:v>39526.1875</c:v>
                </c:pt>
                <c:pt idx="1539">
                  <c:v>39526.19791666665</c:v>
                </c:pt>
                <c:pt idx="1540">
                  <c:v>39526.208333333336</c:v>
                </c:pt>
                <c:pt idx="1541">
                  <c:v>39526.21875</c:v>
                </c:pt>
                <c:pt idx="1542">
                  <c:v>39526.229166666635</c:v>
                </c:pt>
                <c:pt idx="1543">
                  <c:v>39526.239583333321</c:v>
                </c:pt>
                <c:pt idx="1544">
                  <c:v>39526.25</c:v>
                </c:pt>
                <c:pt idx="1545">
                  <c:v>39526.26041666665</c:v>
                </c:pt>
                <c:pt idx="1546">
                  <c:v>39526.270833333336</c:v>
                </c:pt>
                <c:pt idx="1547">
                  <c:v>39526.28125</c:v>
                </c:pt>
                <c:pt idx="1548">
                  <c:v>39526.291666666635</c:v>
                </c:pt>
                <c:pt idx="1549">
                  <c:v>39526.302083333336</c:v>
                </c:pt>
                <c:pt idx="1550">
                  <c:v>39526.312500000007</c:v>
                </c:pt>
                <c:pt idx="1551">
                  <c:v>39526.322916666657</c:v>
                </c:pt>
                <c:pt idx="1552">
                  <c:v>39526.333333333336</c:v>
                </c:pt>
                <c:pt idx="1553">
                  <c:v>39526.34375</c:v>
                </c:pt>
                <c:pt idx="1554">
                  <c:v>39526.354166666657</c:v>
                </c:pt>
                <c:pt idx="1555">
                  <c:v>39526.364583333336</c:v>
                </c:pt>
                <c:pt idx="1556">
                  <c:v>39526.375</c:v>
                </c:pt>
                <c:pt idx="1557">
                  <c:v>39526.385416666657</c:v>
                </c:pt>
                <c:pt idx="1558">
                  <c:v>39526.395833333336</c:v>
                </c:pt>
                <c:pt idx="1559">
                  <c:v>39526.406250000007</c:v>
                </c:pt>
                <c:pt idx="1560">
                  <c:v>39526.416666666657</c:v>
                </c:pt>
                <c:pt idx="1561">
                  <c:v>39526.427083333321</c:v>
                </c:pt>
                <c:pt idx="1562">
                  <c:v>39526.4375</c:v>
                </c:pt>
                <c:pt idx="1563">
                  <c:v>39526.447916666657</c:v>
                </c:pt>
                <c:pt idx="1564">
                  <c:v>39526.458333333343</c:v>
                </c:pt>
                <c:pt idx="1565">
                  <c:v>39526.46875</c:v>
                </c:pt>
                <c:pt idx="1566">
                  <c:v>39526.47916666665</c:v>
                </c:pt>
                <c:pt idx="1567">
                  <c:v>39526.489583333336</c:v>
                </c:pt>
                <c:pt idx="1568">
                  <c:v>39526.5</c:v>
                </c:pt>
                <c:pt idx="1569">
                  <c:v>39526.510416666657</c:v>
                </c:pt>
                <c:pt idx="1570">
                  <c:v>39526.520833333336</c:v>
                </c:pt>
                <c:pt idx="1571">
                  <c:v>39526.53125</c:v>
                </c:pt>
                <c:pt idx="1572">
                  <c:v>39526.54166666665</c:v>
                </c:pt>
                <c:pt idx="1573">
                  <c:v>39526.552083333336</c:v>
                </c:pt>
                <c:pt idx="1574">
                  <c:v>39526.5625</c:v>
                </c:pt>
                <c:pt idx="1575">
                  <c:v>39526.572916666657</c:v>
                </c:pt>
                <c:pt idx="1576">
                  <c:v>39526.583333333336</c:v>
                </c:pt>
                <c:pt idx="1577">
                  <c:v>39526.593749999985</c:v>
                </c:pt>
                <c:pt idx="1578">
                  <c:v>39526.60416666665</c:v>
                </c:pt>
                <c:pt idx="1579">
                  <c:v>39526.614583333336</c:v>
                </c:pt>
                <c:pt idx="1580">
                  <c:v>39526.624999999993</c:v>
                </c:pt>
                <c:pt idx="1581">
                  <c:v>39526.63541666665</c:v>
                </c:pt>
                <c:pt idx="1582">
                  <c:v>39526.645833333336</c:v>
                </c:pt>
                <c:pt idx="1583">
                  <c:v>39526.656250000007</c:v>
                </c:pt>
                <c:pt idx="1584">
                  <c:v>39526.66666666665</c:v>
                </c:pt>
                <c:pt idx="1585">
                  <c:v>39526.677083333321</c:v>
                </c:pt>
                <c:pt idx="1586">
                  <c:v>39526.6875</c:v>
                </c:pt>
                <c:pt idx="1587">
                  <c:v>39526.69791666665</c:v>
                </c:pt>
                <c:pt idx="1588">
                  <c:v>39526.708333333336</c:v>
                </c:pt>
                <c:pt idx="1589">
                  <c:v>39526.71875</c:v>
                </c:pt>
                <c:pt idx="1590">
                  <c:v>39526.729166666635</c:v>
                </c:pt>
                <c:pt idx="1591">
                  <c:v>39526.739583333321</c:v>
                </c:pt>
                <c:pt idx="1592">
                  <c:v>39526.75</c:v>
                </c:pt>
                <c:pt idx="1593">
                  <c:v>39526.76041666665</c:v>
                </c:pt>
                <c:pt idx="1594">
                  <c:v>39526.770833333336</c:v>
                </c:pt>
                <c:pt idx="1595">
                  <c:v>39526.78125</c:v>
                </c:pt>
                <c:pt idx="1596">
                  <c:v>39526.791666666635</c:v>
                </c:pt>
                <c:pt idx="1597">
                  <c:v>39526.802083333336</c:v>
                </c:pt>
                <c:pt idx="1598">
                  <c:v>39526.812500000007</c:v>
                </c:pt>
                <c:pt idx="1599">
                  <c:v>39526.822916666657</c:v>
                </c:pt>
                <c:pt idx="1600">
                  <c:v>39526.833333333336</c:v>
                </c:pt>
                <c:pt idx="1601">
                  <c:v>39526.84375</c:v>
                </c:pt>
                <c:pt idx="1602">
                  <c:v>39526.854166666657</c:v>
                </c:pt>
                <c:pt idx="1603">
                  <c:v>39526.864583333336</c:v>
                </c:pt>
                <c:pt idx="1604">
                  <c:v>39526.875</c:v>
                </c:pt>
                <c:pt idx="1605">
                  <c:v>39526.885416666657</c:v>
                </c:pt>
                <c:pt idx="1606">
                  <c:v>39526.895833333336</c:v>
                </c:pt>
                <c:pt idx="1607">
                  <c:v>39526.906250000007</c:v>
                </c:pt>
                <c:pt idx="1608">
                  <c:v>39526.916666666657</c:v>
                </c:pt>
                <c:pt idx="1609">
                  <c:v>39526.927083333321</c:v>
                </c:pt>
                <c:pt idx="1610">
                  <c:v>39526.9375</c:v>
                </c:pt>
                <c:pt idx="1611">
                  <c:v>39526.947916666657</c:v>
                </c:pt>
                <c:pt idx="1612">
                  <c:v>39526.958333333343</c:v>
                </c:pt>
                <c:pt idx="1613">
                  <c:v>39526.96875</c:v>
                </c:pt>
                <c:pt idx="1614">
                  <c:v>39526.97916666665</c:v>
                </c:pt>
                <c:pt idx="1615">
                  <c:v>39526.989583333336</c:v>
                </c:pt>
                <c:pt idx="1616">
                  <c:v>39527</c:v>
                </c:pt>
                <c:pt idx="1617">
                  <c:v>39527.010416666657</c:v>
                </c:pt>
                <c:pt idx="1618">
                  <c:v>39527.020833333336</c:v>
                </c:pt>
                <c:pt idx="1619">
                  <c:v>39527.03125</c:v>
                </c:pt>
                <c:pt idx="1620">
                  <c:v>39527.04166666665</c:v>
                </c:pt>
                <c:pt idx="1621">
                  <c:v>39527.052083333336</c:v>
                </c:pt>
                <c:pt idx="1622">
                  <c:v>39527.0625</c:v>
                </c:pt>
                <c:pt idx="1623">
                  <c:v>39527.072916666657</c:v>
                </c:pt>
                <c:pt idx="1624">
                  <c:v>39527.083333333336</c:v>
                </c:pt>
                <c:pt idx="1625">
                  <c:v>39527.093749999985</c:v>
                </c:pt>
                <c:pt idx="1626">
                  <c:v>39527.10416666665</c:v>
                </c:pt>
                <c:pt idx="1627">
                  <c:v>39527.114583333336</c:v>
                </c:pt>
                <c:pt idx="1628">
                  <c:v>39527.124999999993</c:v>
                </c:pt>
                <c:pt idx="1629">
                  <c:v>39527.13541666665</c:v>
                </c:pt>
                <c:pt idx="1630">
                  <c:v>39527.145833333336</c:v>
                </c:pt>
                <c:pt idx="1631">
                  <c:v>39527.156250000007</c:v>
                </c:pt>
                <c:pt idx="1632">
                  <c:v>39527.16666666665</c:v>
                </c:pt>
                <c:pt idx="1633">
                  <c:v>39527.177083333321</c:v>
                </c:pt>
                <c:pt idx="1634">
                  <c:v>39527.1875</c:v>
                </c:pt>
                <c:pt idx="1635">
                  <c:v>39527.19791666665</c:v>
                </c:pt>
                <c:pt idx="1636">
                  <c:v>39527.208333333336</c:v>
                </c:pt>
                <c:pt idx="1637">
                  <c:v>39527.21875</c:v>
                </c:pt>
                <c:pt idx="1638">
                  <c:v>39527.229166666635</c:v>
                </c:pt>
                <c:pt idx="1639">
                  <c:v>39527.239583333321</c:v>
                </c:pt>
                <c:pt idx="1640">
                  <c:v>39527.25</c:v>
                </c:pt>
                <c:pt idx="1641">
                  <c:v>39527.26041666665</c:v>
                </c:pt>
                <c:pt idx="1642">
                  <c:v>39527.270833333336</c:v>
                </c:pt>
                <c:pt idx="1643">
                  <c:v>39527.28125</c:v>
                </c:pt>
                <c:pt idx="1644">
                  <c:v>39527.291666666635</c:v>
                </c:pt>
                <c:pt idx="1645">
                  <c:v>39527.302083333336</c:v>
                </c:pt>
                <c:pt idx="1646">
                  <c:v>39527.312500000007</c:v>
                </c:pt>
                <c:pt idx="1647">
                  <c:v>39527.322916666657</c:v>
                </c:pt>
                <c:pt idx="1648">
                  <c:v>39527.333333333336</c:v>
                </c:pt>
                <c:pt idx="1649">
                  <c:v>39527.34375</c:v>
                </c:pt>
                <c:pt idx="1650">
                  <c:v>39527.354166666657</c:v>
                </c:pt>
                <c:pt idx="1651">
                  <c:v>39527.364583333336</c:v>
                </c:pt>
                <c:pt idx="1652">
                  <c:v>39527.375</c:v>
                </c:pt>
                <c:pt idx="1653">
                  <c:v>39527.385416666657</c:v>
                </c:pt>
                <c:pt idx="1654">
                  <c:v>39527.395833333336</c:v>
                </c:pt>
                <c:pt idx="1655">
                  <c:v>39527.406250000007</c:v>
                </c:pt>
                <c:pt idx="1656">
                  <c:v>39527.416666666657</c:v>
                </c:pt>
                <c:pt idx="1657">
                  <c:v>39527.427083333321</c:v>
                </c:pt>
                <c:pt idx="1658">
                  <c:v>39527.4375</c:v>
                </c:pt>
                <c:pt idx="1659">
                  <c:v>39527.447916666657</c:v>
                </c:pt>
                <c:pt idx="1660">
                  <c:v>39527.458333333343</c:v>
                </c:pt>
                <c:pt idx="1661">
                  <c:v>39527.46875</c:v>
                </c:pt>
                <c:pt idx="1662">
                  <c:v>39527.47916666665</c:v>
                </c:pt>
                <c:pt idx="1663">
                  <c:v>39527.489583333336</c:v>
                </c:pt>
                <c:pt idx="1664">
                  <c:v>39527.5</c:v>
                </c:pt>
                <c:pt idx="1665">
                  <c:v>39527.510416666657</c:v>
                </c:pt>
                <c:pt idx="1666">
                  <c:v>39527.520833333336</c:v>
                </c:pt>
                <c:pt idx="1667">
                  <c:v>39527.53125</c:v>
                </c:pt>
                <c:pt idx="1668">
                  <c:v>39527.54166666665</c:v>
                </c:pt>
                <c:pt idx="1669">
                  <c:v>39527.552083333336</c:v>
                </c:pt>
                <c:pt idx="1670">
                  <c:v>39527.5625</c:v>
                </c:pt>
                <c:pt idx="1671">
                  <c:v>39527.572916666657</c:v>
                </c:pt>
                <c:pt idx="1672">
                  <c:v>39527.583333333336</c:v>
                </c:pt>
                <c:pt idx="1673">
                  <c:v>39527.593749999985</c:v>
                </c:pt>
                <c:pt idx="1674">
                  <c:v>39527.60416666665</c:v>
                </c:pt>
                <c:pt idx="1675">
                  <c:v>39527.614583333336</c:v>
                </c:pt>
                <c:pt idx="1676">
                  <c:v>39527.624999999993</c:v>
                </c:pt>
                <c:pt idx="1677">
                  <c:v>39527.63541666665</c:v>
                </c:pt>
                <c:pt idx="1678">
                  <c:v>39527.645833333336</c:v>
                </c:pt>
                <c:pt idx="1679">
                  <c:v>39527.656250000007</c:v>
                </c:pt>
                <c:pt idx="1680">
                  <c:v>39527.66666666665</c:v>
                </c:pt>
                <c:pt idx="1681">
                  <c:v>39527.677083333321</c:v>
                </c:pt>
                <c:pt idx="1682">
                  <c:v>39527.6875</c:v>
                </c:pt>
                <c:pt idx="1683">
                  <c:v>39527.69791666665</c:v>
                </c:pt>
                <c:pt idx="1684">
                  <c:v>39527.708333333336</c:v>
                </c:pt>
                <c:pt idx="1685">
                  <c:v>39527.71875</c:v>
                </c:pt>
                <c:pt idx="1686">
                  <c:v>39527.729166666635</c:v>
                </c:pt>
                <c:pt idx="1687">
                  <c:v>39527.739583333321</c:v>
                </c:pt>
                <c:pt idx="1688">
                  <c:v>39527.75</c:v>
                </c:pt>
                <c:pt idx="1689">
                  <c:v>39527.76041666665</c:v>
                </c:pt>
                <c:pt idx="1690">
                  <c:v>39527.770833333336</c:v>
                </c:pt>
                <c:pt idx="1691">
                  <c:v>39527.78125</c:v>
                </c:pt>
                <c:pt idx="1692">
                  <c:v>39527.791666666635</c:v>
                </c:pt>
                <c:pt idx="1693">
                  <c:v>39527.802083333336</c:v>
                </c:pt>
                <c:pt idx="1694">
                  <c:v>39527.812500000007</c:v>
                </c:pt>
                <c:pt idx="1695">
                  <c:v>39527.822916666657</c:v>
                </c:pt>
                <c:pt idx="1696">
                  <c:v>39527.833333333336</c:v>
                </c:pt>
                <c:pt idx="1697">
                  <c:v>39527.84375</c:v>
                </c:pt>
                <c:pt idx="1698">
                  <c:v>39527.854166666657</c:v>
                </c:pt>
                <c:pt idx="1699">
                  <c:v>39527.864583333336</c:v>
                </c:pt>
                <c:pt idx="1700">
                  <c:v>39527.875</c:v>
                </c:pt>
                <c:pt idx="1701">
                  <c:v>39527.885416666657</c:v>
                </c:pt>
                <c:pt idx="1702">
                  <c:v>39527.895833333336</c:v>
                </c:pt>
                <c:pt idx="1703">
                  <c:v>39527.906250000007</c:v>
                </c:pt>
                <c:pt idx="1704">
                  <c:v>39527.916666666657</c:v>
                </c:pt>
                <c:pt idx="1705">
                  <c:v>39527.927083333321</c:v>
                </c:pt>
                <c:pt idx="1706">
                  <c:v>39527.9375</c:v>
                </c:pt>
                <c:pt idx="1707">
                  <c:v>39527.947916666657</c:v>
                </c:pt>
                <c:pt idx="1708">
                  <c:v>39527.958333333343</c:v>
                </c:pt>
                <c:pt idx="1709">
                  <c:v>39527.96875</c:v>
                </c:pt>
                <c:pt idx="1710">
                  <c:v>39527.97916666665</c:v>
                </c:pt>
                <c:pt idx="1711">
                  <c:v>39527.989583333336</c:v>
                </c:pt>
                <c:pt idx="1712">
                  <c:v>39528</c:v>
                </c:pt>
                <c:pt idx="1713">
                  <c:v>39528.010416666657</c:v>
                </c:pt>
                <c:pt idx="1714">
                  <c:v>39528.020833333336</c:v>
                </c:pt>
                <c:pt idx="1715">
                  <c:v>39528.03125</c:v>
                </c:pt>
                <c:pt idx="1716">
                  <c:v>39528.04166666665</c:v>
                </c:pt>
                <c:pt idx="1717">
                  <c:v>39528.052083333336</c:v>
                </c:pt>
                <c:pt idx="1718">
                  <c:v>39528.0625</c:v>
                </c:pt>
                <c:pt idx="1719">
                  <c:v>39528.072916666657</c:v>
                </c:pt>
                <c:pt idx="1720">
                  <c:v>39528.083333333336</c:v>
                </c:pt>
                <c:pt idx="1721">
                  <c:v>39528.093749999985</c:v>
                </c:pt>
                <c:pt idx="1722">
                  <c:v>39528.10416666665</c:v>
                </c:pt>
                <c:pt idx="1723">
                  <c:v>39528.114583333336</c:v>
                </c:pt>
                <c:pt idx="1724">
                  <c:v>39528.124999999993</c:v>
                </c:pt>
                <c:pt idx="1725">
                  <c:v>39528.13541666665</c:v>
                </c:pt>
                <c:pt idx="1726">
                  <c:v>39528.145833333336</c:v>
                </c:pt>
                <c:pt idx="1727">
                  <c:v>39528.156250000007</c:v>
                </c:pt>
                <c:pt idx="1728">
                  <c:v>39528.16666666665</c:v>
                </c:pt>
                <c:pt idx="1729">
                  <c:v>39528.177083333321</c:v>
                </c:pt>
                <c:pt idx="1730">
                  <c:v>39528.1875</c:v>
                </c:pt>
                <c:pt idx="1731">
                  <c:v>39528.19791666665</c:v>
                </c:pt>
                <c:pt idx="1732">
                  <c:v>39528.208333333336</c:v>
                </c:pt>
                <c:pt idx="1733">
                  <c:v>39528.21875</c:v>
                </c:pt>
                <c:pt idx="1734">
                  <c:v>39528.229166666635</c:v>
                </c:pt>
                <c:pt idx="1735">
                  <c:v>39528.239583333321</c:v>
                </c:pt>
                <c:pt idx="1736">
                  <c:v>39528.25</c:v>
                </c:pt>
                <c:pt idx="1737">
                  <c:v>39528.26041666665</c:v>
                </c:pt>
                <c:pt idx="1738">
                  <c:v>39528.270833333336</c:v>
                </c:pt>
                <c:pt idx="1739">
                  <c:v>39528.28125</c:v>
                </c:pt>
                <c:pt idx="1740">
                  <c:v>39528.291666666635</c:v>
                </c:pt>
                <c:pt idx="1741">
                  <c:v>39528.302083333336</c:v>
                </c:pt>
                <c:pt idx="1742">
                  <c:v>39528.312500000007</c:v>
                </c:pt>
                <c:pt idx="1743">
                  <c:v>39528.322916666657</c:v>
                </c:pt>
                <c:pt idx="1744">
                  <c:v>39528.333333333336</c:v>
                </c:pt>
                <c:pt idx="1745">
                  <c:v>39528.34375</c:v>
                </c:pt>
                <c:pt idx="1746">
                  <c:v>39528.354166666657</c:v>
                </c:pt>
                <c:pt idx="1747">
                  <c:v>39528.364583333336</c:v>
                </c:pt>
                <c:pt idx="1748">
                  <c:v>39528.375</c:v>
                </c:pt>
                <c:pt idx="1749">
                  <c:v>39528.385416666657</c:v>
                </c:pt>
                <c:pt idx="1750">
                  <c:v>39528.395833333336</c:v>
                </c:pt>
                <c:pt idx="1751">
                  <c:v>39528.406250000007</c:v>
                </c:pt>
                <c:pt idx="1752">
                  <c:v>39528.416666666657</c:v>
                </c:pt>
                <c:pt idx="1753">
                  <c:v>39528.427083333321</c:v>
                </c:pt>
                <c:pt idx="1754">
                  <c:v>39528.4375</c:v>
                </c:pt>
                <c:pt idx="1755">
                  <c:v>39528.447916666657</c:v>
                </c:pt>
                <c:pt idx="1756">
                  <c:v>39528.458333333343</c:v>
                </c:pt>
                <c:pt idx="1757">
                  <c:v>39528.46875</c:v>
                </c:pt>
                <c:pt idx="1758">
                  <c:v>39528.47916666665</c:v>
                </c:pt>
                <c:pt idx="1759">
                  <c:v>39528.489583333336</c:v>
                </c:pt>
                <c:pt idx="1760">
                  <c:v>39528.5</c:v>
                </c:pt>
                <c:pt idx="1761">
                  <c:v>39528.510416666657</c:v>
                </c:pt>
                <c:pt idx="1762">
                  <c:v>39528.520833333336</c:v>
                </c:pt>
                <c:pt idx="1763">
                  <c:v>39528.53125</c:v>
                </c:pt>
                <c:pt idx="1764">
                  <c:v>39528.54166666665</c:v>
                </c:pt>
                <c:pt idx="1765">
                  <c:v>39528.552083333336</c:v>
                </c:pt>
                <c:pt idx="1766">
                  <c:v>39528.5625</c:v>
                </c:pt>
                <c:pt idx="1767">
                  <c:v>39528.572916666657</c:v>
                </c:pt>
                <c:pt idx="1768">
                  <c:v>39528.583333333336</c:v>
                </c:pt>
                <c:pt idx="1769">
                  <c:v>39528.593749999985</c:v>
                </c:pt>
                <c:pt idx="1770">
                  <c:v>39528.60416666665</c:v>
                </c:pt>
                <c:pt idx="1771">
                  <c:v>39528.614583333336</c:v>
                </c:pt>
                <c:pt idx="1772">
                  <c:v>39528.624999999993</c:v>
                </c:pt>
                <c:pt idx="1773">
                  <c:v>39528.63541666665</c:v>
                </c:pt>
                <c:pt idx="1774">
                  <c:v>39528.645833333336</c:v>
                </c:pt>
                <c:pt idx="1775">
                  <c:v>39528.656250000007</c:v>
                </c:pt>
                <c:pt idx="1776">
                  <c:v>39528.66666666665</c:v>
                </c:pt>
                <c:pt idx="1777">
                  <c:v>39528.677083333321</c:v>
                </c:pt>
                <c:pt idx="1778">
                  <c:v>39528.6875</c:v>
                </c:pt>
                <c:pt idx="1779">
                  <c:v>39528.69791666665</c:v>
                </c:pt>
                <c:pt idx="1780">
                  <c:v>39528.708333333336</c:v>
                </c:pt>
                <c:pt idx="1781">
                  <c:v>39528.71875</c:v>
                </c:pt>
                <c:pt idx="1782">
                  <c:v>39528.729166666635</c:v>
                </c:pt>
                <c:pt idx="1783">
                  <c:v>39528.739583333321</c:v>
                </c:pt>
                <c:pt idx="1784">
                  <c:v>39528.75</c:v>
                </c:pt>
                <c:pt idx="1785">
                  <c:v>39528.76041666665</c:v>
                </c:pt>
                <c:pt idx="1786">
                  <c:v>39528.770833333336</c:v>
                </c:pt>
                <c:pt idx="1787">
                  <c:v>39528.78125</c:v>
                </c:pt>
                <c:pt idx="1788">
                  <c:v>39528.791666666635</c:v>
                </c:pt>
                <c:pt idx="1789">
                  <c:v>39528.802083333336</c:v>
                </c:pt>
                <c:pt idx="1790">
                  <c:v>39528.812500000007</c:v>
                </c:pt>
                <c:pt idx="1791">
                  <c:v>39528.822916666657</c:v>
                </c:pt>
                <c:pt idx="1792">
                  <c:v>39528.833333333336</c:v>
                </c:pt>
                <c:pt idx="1793">
                  <c:v>39528.84375</c:v>
                </c:pt>
                <c:pt idx="1794">
                  <c:v>39528.854166666657</c:v>
                </c:pt>
                <c:pt idx="1795">
                  <c:v>39528.864583333336</c:v>
                </c:pt>
                <c:pt idx="1796">
                  <c:v>39528.875</c:v>
                </c:pt>
                <c:pt idx="1797">
                  <c:v>39528.885416666657</c:v>
                </c:pt>
                <c:pt idx="1798">
                  <c:v>39528.895833333336</c:v>
                </c:pt>
                <c:pt idx="1799">
                  <c:v>39528.906250000007</c:v>
                </c:pt>
                <c:pt idx="1800">
                  <c:v>39528.916666666657</c:v>
                </c:pt>
                <c:pt idx="1801">
                  <c:v>39528.927083333321</c:v>
                </c:pt>
                <c:pt idx="1802">
                  <c:v>39528.9375</c:v>
                </c:pt>
                <c:pt idx="1803">
                  <c:v>39528.947916666657</c:v>
                </c:pt>
                <c:pt idx="1804">
                  <c:v>39528.958333333343</c:v>
                </c:pt>
                <c:pt idx="1805">
                  <c:v>39528.96875</c:v>
                </c:pt>
                <c:pt idx="1806">
                  <c:v>39528.97916666665</c:v>
                </c:pt>
                <c:pt idx="1807">
                  <c:v>39528.989583333336</c:v>
                </c:pt>
                <c:pt idx="1808">
                  <c:v>39529</c:v>
                </c:pt>
                <c:pt idx="1809">
                  <c:v>39529.010416666657</c:v>
                </c:pt>
                <c:pt idx="1810">
                  <c:v>39529.020833333336</c:v>
                </c:pt>
                <c:pt idx="1811">
                  <c:v>39529.03125</c:v>
                </c:pt>
                <c:pt idx="1812">
                  <c:v>39529.04166666665</c:v>
                </c:pt>
                <c:pt idx="1813">
                  <c:v>39529.052083333336</c:v>
                </c:pt>
                <c:pt idx="1814">
                  <c:v>39529.0625</c:v>
                </c:pt>
                <c:pt idx="1815">
                  <c:v>39529.072916666657</c:v>
                </c:pt>
                <c:pt idx="1816">
                  <c:v>39529.083333333336</c:v>
                </c:pt>
                <c:pt idx="1817">
                  <c:v>39529.093749999985</c:v>
                </c:pt>
                <c:pt idx="1818">
                  <c:v>39529.10416666665</c:v>
                </c:pt>
                <c:pt idx="1819">
                  <c:v>39529.114583333336</c:v>
                </c:pt>
                <c:pt idx="1820">
                  <c:v>39529.124999999993</c:v>
                </c:pt>
                <c:pt idx="1821">
                  <c:v>39529.13541666665</c:v>
                </c:pt>
                <c:pt idx="1822">
                  <c:v>39529.145833333336</c:v>
                </c:pt>
                <c:pt idx="1823">
                  <c:v>39529.156250000007</c:v>
                </c:pt>
                <c:pt idx="1824">
                  <c:v>39529.16666666665</c:v>
                </c:pt>
                <c:pt idx="1825">
                  <c:v>39529.177083333321</c:v>
                </c:pt>
                <c:pt idx="1826">
                  <c:v>39529.1875</c:v>
                </c:pt>
                <c:pt idx="1827">
                  <c:v>39529.19791666665</c:v>
                </c:pt>
                <c:pt idx="1828">
                  <c:v>39529.208333333336</c:v>
                </c:pt>
                <c:pt idx="1829">
                  <c:v>39529.21875</c:v>
                </c:pt>
                <c:pt idx="1830">
                  <c:v>39529.229166666635</c:v>
                </c:pt>
                <c:pt idx="1831">
                  <c:v>39529.239583333321</c:v>
                </c:pt>
                <c:pt idx="1832">
                  <c:v>39529.25</c:v>
                </c:pt>
                <c:pt idx="1833">
                  <c:v>39529.26041666665</c:v>
                </c:pt>
                <c:pt idx="1834">
                  <c:v>39529.270833333336</c:v>
                </c:pt>
                <c:pt idx="1835">
                  <c:v>39529.28125</c:v>
                </c:pt>
                <c:pt idx="1836">
                  <c:v>39529.291666666635</c:v>
                </c:pt>
                <c:pt idx="1837">
                  <c:v>39529.302083333336</c:v>
                </c:pt>
                <c:pt idx="1838">
                  <c:v>39529.312500000007</c:v>
                </c:pt>
                <c:pt idx="1839">
                  <c:v>39529.322916666657</c:v>
                </c:pt>
                <c:pt idx="1840">
                  <c:v>39529.333333333336</c:v>
                </c:pt>
                <c:pt idx="1841">
                  <c:v>39529.34375</c:v>
                </c:pt>
                <c:pt idx="1842">
                  <c:v>39529.354166666657</c:v>
                </c:pt>
                <c:pt idx="1843">
                  <c:v>39529.364583333336</c:v>
                </c:pt>
                <c:pt idx="1844">
                  <c:v>39529.375</c:v>
                </c:pt>
                <c:pt idx="1845">
                  <c:v>39529.385416666657</c:v>
                </c:pt>
                <c:pt idx="1846">
                  <c:v>39529.395833333336</c:v>
                </c:pt>
                <c:pt idx="1847">
                  <c:v>39529.406250000007</c:v>
                </c:pt>
                <c:pt idx="1848">
                  <c:v>39529.416666666657</c:v>
                </c:pt>
                <c:pt idx="1849">
                  <c:v>39529.427083333321</c:v>
                </c:pt>
                <c:pt idx="1850">
                  <c:v>39529.4375</c:v>
                </c:pt>
                <c:pt idx="1851">
                  <c:v>39529.447916666657</c:v>
                </c:pt>
                <c:pt idx="1852">
                  <c:v>39529.458333333343</c:v>
                </c:pt>
                <c:pt idx="1853">
                  <c:v>39529.46875</c:v>
                </c:pt>
                <c:pt idx="1854">
                  <c:v>39529.47916666665</c:v>
                </c:pt>
                <c:pt idx="1855">
                  <c:v>39529.489583333336</c:v>
                </c:pt>
                <c:pt idx="1856">
                  <c:v>39529.5</c:v>
                </c:pt>
                <c:pt idx="1857">
                  <c:v>39529.510416666657</c:v>
                </c:pt>
                <c:pt idx="1858">
                  <c:v>39529.520833333336</c:v>
                </c:pt>
                <c:pt idx="1859">
                  <c:v>39529.53125</c:v>
                </c:pt>
                <c:pt idx="1860">
                  <c:v>39529.54166666665</c:v>
                </c:pt>
                <c:pt idx="1861">
                  <c:v>39529.552083333336</c:v>
                </c:pt>
                <c:pt idx="1862">
                  <c:v>39529.5625</c:v>
                </c:pt>
                <c:pt idx="1863">
                  <c:v>39529.572916666657</c:v>
                </c:pt>
                <c:pt idx="1864">
                  <c:v>39529.583333333336</c:v>
                </c:pt>
                <c:pt idx="1865">
                  <c:v>39529.593749999985</c:v>
                </c:pt>
                <c:pt idx="1866">
                  <c:v>39529.60416666665</c:v>
                </c:pt>
                <c:pt idx="1867">
                  <c:v>39529.614583333336</c:v>
                </c:pt>
                <c:pt idx="1868">
                  <c:v>39529.624999999993</c:v>
                </c:pt>
                <c:pt idx="1869">
                  <c:v>39529.63541666665</c:v>
                </c:pt>
                <c:pt idx="1870">
                  <c:v>39529.645833333336</c:v>
                </c:pt>
                <c:pt idx="1871">
                  <c:v>39529.656250000007</c:v>
                </c:pt>
                <c:pt idx="1872">
                  <c:v>39529.66666666665</c:v>
                </c:pt>
                <c:pt idx="1873">
                  <c:v>39529.677083333321</c:v>
                </c:pt>
                <c:pt idx="1874">
                  <c:v>39529.6875</c:v>
                </c:pt>
                <c:pt idx="1875">
                  <c:v>39529.69791666665</c:v>
                </c:pt>
                <c:pt idx="1876">
                  <c:v>39529.708333333336</c:v>
                </c:pt>
                <c:pt idx="1877">
                  <c:v>39529.71875</c:v>
                </c:pt>
                <c:pt idx="1878">
                  <c:v>39529.729166666635</c:v>
                </c:pt>
                <c:pt idx="1879">
                  <c:v>39529.739583333321</c:v>
                </c:pt>
                <c:pt idx="1880">
                  <c:v>39529.75</c:v>
                </c:pt>
                <c:pt idx="1881">
                  <c:v>39529.76041666665</c:v>
                </c:pt>
                <c:pt idx="1882">
                  <c:v>39529.770833333336</c:v>
                </c:pt>
                <c:pt idx="1883">
                  <c:v>39529.78125</c:v>
                </c:pt>
                <c:pt idx="1884">
                  <c:v>39529.791666666635</c:v>
                </c:pt>
                <c:pt idx="1885">
                  <c:v>39529.802083333336</c:v>
                </c:pt>
                <c:pt idx="1886">
                  <c:v>39529.812500000007</c:v>
                </c:pt>
                <c:pt idx="1887">
                  <c:v>39529.822916666657</c:v>
                </c:pt>
                <c:pt idx="1888">
                  <c:v>39529.833333333336</c:v>
                </c:pt>
                <c:pt idx="1889">
                  <c:v>39529.84375</c:v>
                </c:pt>
                <c:pt idx="1890">
                  <c:v>39529.854166666657</c:v>
                </c:pt>
                <c:pt idx="1891">
                  <c:v>39529.864583333336</c:v>
                </c:pt>
                <c:pt idx="1892">
                  <c:v>39529.875</c:v>
                </c:pt>
                <c:pt idx="1893">
                  <c:v>39529.885416666657</c:v>
                </c:pt>
                <c:pt idx="1894">
                  <c:v>39529.895833333336</c:v>
                </c:pt>
                <c:pt idx="1895">
                  <c:v>39529.906250000007</c:v>
                </c:pt>
                <c:pt idx="1896">
                  <c:v>39529.916666666657</c:v>
                </c:pt>
                <c:pt idx="1897">
                  <c:v>39529.927083333321</c:v>
                </c:pt>
                <c:pt idx="1898">
                  <c:v>39529.9375</c:v>
                </c:pt>
                <c:pt idx="1899">
                  <c:v>39529.947916666657</c:v>
                </c:pt>
                <c:pt idx="1900">
                  <c:v>39529.958333333343</c:v>
                </c:pt>
                <c:pt idx="1901">
                  <c:v>39529.96875</c:v>
                </c:pt>
                <c:pt idx="1902">
                  <c:v>39529.97916666665</c:v>
                </c:pt>
                <c:pt idx="1903">
                  <c:v>39529.989583333336</c:v>
                </c:pt>
                <c:pt idx="1904">
                  <c:v>39530</c:v>
                </c:pt>
                <c:pt idx="1905">
                  <c:v>39530.010416666657</c:v>
                </c:pt>
                <c:pt idx="1906">
                  <c:v>39530.020833333336</c:v>
                </c:pt>
                <c:pt idx="1907">
                  <c:v>39530.03125</c:v>
                </c:pt>
                <c:pt idx="1908">
                  <c:v>39530.04166666665</c:v>
                </c:pt>
                <c:pt idx="1909">
                  <c:v>39530.052083333336</c:v>
                </c:pt>
                <c:pt idx="1910">
                  <c:v>39530.0625</c:v>
                </c:pt>
                <c:pt idx="1911">
                  <c:v>39530.072916666657</c:v>
                </c:pt>
                <c:pt idx="1912">
                  <c:v>39530.083333333336</c:v>
                </c:pt>
                <c:pt idx="1913">
                  <c:v>39530.093749999985</c:v>
                </c:pt>
                <c:pt idx="1914">
                  <c:v>39530.10416666665</c:v>
                </c:pt>
                <c:pt idx="1915">
                  <c:v>39530.114583333336</c:v>
                </c:pt>
                <c:pt idx="1916">
                  <c:v>39530.124999999993</c:v>
                </c:pt>
                <c:pt idx="1917">
                  <c:v>39530.13541666665</c:v>
                </c:pt>
                <c:pt idx="1918">
                  <c:v>39530.145833333336</c:v>
                </c:pt>
                <c:pt idx="1919">
                  <c:v>39530.156250000007</c:v>
                </c:pt>
                <c:pt idx="1920">
                  <c:v>39530.16666666665</c:v>
                </c:pt>
                <c:pt idx="1921">
                  <c:v>39530.177083333321</c:v>
                </c:pt>
                <c:pt idx="1922">
                  <c:v>39530.1875</c:v>
                </c:pt>
                <c:pt idx="1923">
                  <c:v>39530.19791666665</c:v>
                </c:pt>
                <c:pt idx="1924">
                  <c:v>39530.208333333336</c:v>
                </c:pt>
                <c:pt idx="1925">
                  <c:v>39530.21875</c:v>
                </c:pt>
                <c:pt idx="1926">
                  <c:v>39530.229166666635</c:v>
                </c:pt>
                <c:pt idx="1927">
                  <c:v>39530.239583333321</c:v>
                </c:pt>
                <c:pt idx="1928">
                  <c:v>39530.25</c:v>
                </c:pt>
                <c:pt idx="1929">
                  <c:v>39530.26041666665</c:v>
                </c:pt>
                <c:pt idx="1930">
                  <c:v>39530.270833333336</c:v>
                </c:pt>
                <c:pt idx="1931">
                  <c:v>39530.28125</c:v>
                </c:pt>
                <c:pt idx="1932">
                  <c:v>39530.291666666635</c:v>
                </c:pt>
                <c:pt idx="1933">
                  <c:v>39530.302083333336</c:v>
                </c:pt>
                <c:pt idx="1934">
                  <c:v>39530.312500000007</c:v>
                </c:pt>
                <c:pt idx="1935">
                  <c:v>39530.322916666657</c:v>
                </c:pt>
                <c:pt idx="1936">
                  <c:v>39530.333333333336</c:v>
                </c:pt>
                <c:pt idx="1937">
                  <c:v>39530.34375</c:v>
                </c:pt>
                <c:pt idx="1938">
                  <c:v>39530.354166666657</c:v>
                </c:pt>
                <c:pt idx="1939">
                  <c:v>39530.364583333336</c:v>
                </c:pt>
                <c:pt idx="1940">
                  <c:v>39530.375</c:v>
                </c:pt>
                <c:pt idx="1941">
                  <c:v>39530.385416666657</c:v>
                </c:pt>
                <c:pt idx="1942">
                  <c:v>39530.395833333336</c:v>
                </c:pt>
                <c:pt idx="1943">
                  <c:v>39530.406250000007</c:v>
                </c:pt>
                <c:pt idx="1944">
                  <c:v>39530.416666666657</c:v>
                </c:pt>
                <c:pt idx="1945">
                  <c:v>39530.427083333321</c:v>
                </c:pt>
                <c:pt idx="1946">
                  <c:v>39530.4375</c:v>
                </c:pt>
                <c:pt idx="1947">
                  <c:v>39530.447916666657</c:v>
                </c:pt>
                <c:pt idx="1948">
                  <c:v>39530.458333333343</c:v>
                </c:pt>
                <c:pt idx="1949">
                  <c:v>39530.46875</c:v>
                </c:pt>
                <c:pt idx="1950">
                  <c:v>39530.47916666665</c:v>
                </c:pt>
                <c:pt idx="1951">
                  <c:v>39530.489583333336</c:v>
                </c:pt>
                <c:pt idx="1952">
                  <c:v>39530.5</c:v>
                </c:pt>
                <c:pt idx="1953">
                  <c:v>39530.510416666657</c:v>
                </c:pt>
                <c:pt idx="1954">
                  <c:v>39530.520833333336</c:v>
                </c:pt>
                <c:pt idx="1955">
                  <c:v>39530.53125</c:v>
                </c:pt>
                <c:pt idx="1956">
                  <c:v>39530.54166666665</c:v>
                </c:pt>
                <c:pt idx="1957">
                  <c:v>39530.552083333336</c:v>
                </c:pt>
                <c:pt idx="1958">
                  <c:v>39530.5625</c:v>
                </c:pt>
                <c:pt idx="1959">
                  <c:v>39530.572916666657</c:v>
                </c:pt>
                <c:pt idx="1960">
                  <c:v>39530.583333333336</c:v>
                </c:pt>
                <c:pt idx="1961">
                  <c:v>39530.593749999985</c:v>
                </c:pt>
                <c:pt idx="1962">
                  <c:v>39530.60416666665</c:v>
                </c:pt>
                <c:pt idx="1963">
                  <c:v>39530.614583333336</c:v>
                </c:pt>
                <c:pt idx="1964">
                  <c:v>39530.624999999993</c:v>
                </c:pt>
                <c:pt idx="1965">
                  <c:v>39530.63541666665</c:v>
                </c:pt>
                <c:pt idx="1966">
                  <c:v>39530.645833333336</c:v>
                </c:pt>
                <c:pt idx="1967">
                  <c:v>39530.656250000007</c:v>
                </c:pt>
                <c:pt idx="1968">
                  <c:v>39530.66666666665</c:v>
                </c:pt>
                <c:pt idx="1969">
                  <c:v>39530.677083333321</c:v>
                </c:pt>
                <c:pt idx="1970">
                  <c:v>39530.6875</c:v>
                </c:pt>
                <c:pt idx="1971">
                  <c:v>39530.69791666665</c:v>
                </c:pt>
                <c:pt idx="1972">
                  <c:v>39530.708333333336</c:v>
                </c:pt>
                <c:pt idx="1973">
                  <c:v>39530.71875</c:v>
                </c:pt>
                <c:pt idx="1974">
                  <c:v>39530.729166666635</c:v>
                </c:pt>
                <c:pt idx="1975">
                  <c:v>39530.739583333321</c:v>
                </c:pt>
                <c:pt idx="1976">
                  <c:v>39530.75</c:v>
                </c:pt>
                <c:pt idx="1977">
                  <c:v>39530.76041666665</c:v>
                </c:pt>
                <c:pt idx="1978">
                  <c:v>39530.770833333336</c:v>
                </c:pt>
                <c:pt idx="1979">
                  <c:v>39530.78125</c:v>
                </c:pt>
                <c:pt idx="1980">
                  <c:v>39530.791666666635</c:v>
                </c:pt>
                <c:pt idx="1981">
                  <c:v>39530.802083333336</c:v>
                </c:pt>
                <c:pt idx="1982">
                  <c:v>39530.812500000007</c:v>
                </c:pt>
                <c:pt idx="1983">
                  <c:v>39530.822916666657</c:v>
                </c:pt>
                <c:pt idx="1984">
                  <c:v>39530.833333333336</c:v>
                </c:pt>
                <c:pt idx="1985">
                  <c:v>39530.84375</c:v>
                </c:pt>
                <c:pt idx="1986">
                  <c:v>39530.854166666657</c:v>
                </c:pt>
                <c:pt idx="1987">
                  <c:v>39530.864583333336</c:v>
                </c:pt>
                <c:pt idx="1988">
                  <c:v>39530.875</c:v>
                </c:pt>
                <c:pt idx="1989">
                  <c:v>39530.885416666657</c:v>
                </c:pt>
                <c:pt idx="1990">
                  <c:v>39530.895833333336</c:v>
                </c:pt>
                <c:pt idx="1991">
                  <c:v>39530.906250000007</c:v>
                </c:pt>
                <c:pt idx="1992">
                  <c:v>39530.916666666657</c:v>
                </c:pt>
                <c:pt idx="1993">
                  <c:v>39530.927083333321</c:v>
                </c:pt>
                <c:pt idx="1994">
                  <c:v>39530.9375</c:v>
                </c:pt>
                <c:pt idx="1995">
                  <c:v>39530.947916666657</c:v>
                </c:pt>
                <c:pt idx="1996">
                  <c:v>39530.958333333343</c:v>
                </c:pt>
                <c:pt idx="1997">
                  <c:v>39530.96875</c:v>
                </c:pt>
                <c:pt idx="1998">
                  <c:v>39530.97916666665</c:v>
                </c:pt>
                <c:pt idx="1999">
                  <c:v>39530.989583333336</c:v>
                </c:pt>
                <c:pt idx="2000">
                  <c:v>39531</c:v>
                </c:pt>
                <c:pt idx="2001">
                  <c:v>39531.010416666657</c:v>
                </c:pt>
                <c:pt idx="2002">
                  <c:v>39531.020833333336</c:v>
                </c:pt>
                <c:pt idx="2003">
                  <c:v>39531.03125</c:v>
                </c:pt>
                <c:pt idx="2004">
                  <c:v>39531.04166666665</c:v>
                </c:pt>
                <c:pt idx="2005">
                  <c:v>39531.052083333336</c:v>
                </c:pt>
                <c:pt idx="2006">
                  <c:v>39531.0625</c:v>
                </c:pt>
                <c:pt idx="2007">
                  <c:v>39531.072916666657</c:v>
                </c:pt>
                <c:pt idx="2008">
                  <c:v>39531.083333333336</c:v>
                </c:pt>
                <c:pt idx="2009">
                  <c:v>39531.093749999985</c:v>
                </c:pt>
                <c:pt idx="2010">
                  <c:v>39531.10416666665</c:v>
                </c:pt>
                <c:pt idx="2011">
                  <c:v>39531.114583333336</c:v>
                </c:pt>
                <c:pt idx="2012">
                  <c:v>39531.124999999993</c:v>
                </c:pt>
                <c:pt idx="2013">
                  <c:v>39531.13541666665</c:v>
                </c:pt>
                <c:pt idx="2014">
                  <c:v>39531.145833333336</c:v>
                </c:pt>
                <c:pt idx="2015">
                  <c:v>39531.156250000007</c:v>
                </c:pt>
                <c:pt idx="2016">
                  <c:v>39531.16666666665</c:v>
                </c:pt>
                <c:pt idx="2017">
                  <c:v>39531.177083333321</c:v>
                </c:pt>
                <c:pt idx="2018">
                  <c:v>39531.1875</c:v>
                </c:pt>
                <c:pt idx="2019">
                  <c:v>39531.19791666665</c:v>
                </c:pt>
                <c:pt idx="2020">
                  <c:v>39531.208333333336</c:v>
                </c:pt>
                <c:pt idx="2021">
                  <c:v>39531.21875</c:v>
                </c:pt>
                <c:pt idx="2022">
                  <c:v>39531.229166666635</c:v>
                </c:pt>
                <c:pt idx="2023">
                  <c:v>39531.239583333321</c:v>
                </c:pt>
                <c:pt idx="2024">
                  <c:v>39531.25</c:v>
                </c:pt>
                <c:pt idx="2025">
                  <c:v>39531.26041666665</c:v>
                </c:pt>
                <c:pt idx="2026">
                  <c:v>39531.270833333336</c:v>
                </c:pt>
                <c:pt idx="2027">
                  <c:v>39531.28125</c:v>
                </c:pt>
                <c:pt idx="2028">
                  <c:v>39531.291666666635</c:v>
                </c:pt>
                <c:pt idx="2029">
                  <c:v>39531.302083333336</c:v>
                </c:pt>
                <c:pt idx="2030">
                  <c:v>39531.312500000007</c:v>
                </c:pt>
                <c:pt idx="2031">
                  <c:v>39531.322916666657</c:v>
                </c:pt>
                <c:pt idx="2032">
                  <c:v>39531.333333333336</c:v>
                </c:pt>
                <c:pt idx="2033">
                  <c:v>39531.34375</c:v>
                </c:pt>
                <c:pt idx="2034">
                  <c:v>39531.354166666657</c:v>
                </c:pt>
                <c:pt idx="2035">
                  <c:v>39531.364583333336</c:v>
                </c:pt>
                <c:pt idx="2036">
                  <c:v>39531.375</c:v>
                </c:pt>
                <c:pt idx="2037">
                  <c:v>39531.385416666657</c:v>
                </c:pt>
                <c:pt idx="2038">
                  <c:v>39531.395833333336</c:v>
                </c:pt>
                <c:pt idx="2039">
                  <c:v>39531.406250000007</c:v>
                </c:pt>
                <c:pt idx="2040">
                  <c:v>39531.416666666657</c:v>
                </c:pt>
                <c:pt idx="2041">
                  <c:v>39531.427083333321</c:v>
                </c:pt>
                <c:pt idx="2042">
                  <c:v>39531.4375</c:v>
                </c:pt>
                <c:pt idx="2043">
                  <c:v>39531.447916666657</c:v>
                </c:pt>
                <c:pt idx="2044">
                  <c:v>39531.458333333343</c:v>
                </c:pt>
                <c:pt idx="2045">
                  <c:v>39531.46875</c:v>
                </c:pt>
                <c:pt idx="2046">
                  <c:v>39531.47916666665</c:v>
                </c:pt>
                <c:pt idx="2047">
                  <c:v>39531.489583333336</c:v>
                </c:pt>
                <c:pt idx="2048">
                  <c:v>39531.5</c:v>
                </c:pt>
                <c:pt idx="2049">
                  <c:v>39531.510416666657</c:v>
                </c:pt>
                <c:pt idx="2050">
                  <c:v>39531.520833333336</c:v>
                </c:pt>
                <c:pt idx="2051">
                  <c:v>39531.53125</c:v>
                </c:pt>
                <c:pt idx="2052">
                  <c:v>39531.54166666665</c:v>
                </c:pt>
                <c:pt idx="2053">
                  <c:v>39531.552083333336</c:v>
                </c:pt>
                <c:pt idx="2054">
                  <c:v>39531.5625</c:v>
                </c:pt>
                <c:pt idx="2055">
                  <c:v>39531.572916666657</c:v>
                </c:pt>
                <c:pt idx="2056">
                  <c:v>39531.583333333336</c:v>
                </c:pt>
                <c:pt idx="2057">
                  <c:v>39531.593749999985</c:v>
                </c:pt>
                <c:pt idx="2058">
                  <c:v>39531.60416666665</c:v>
                </c:pt>
                <c:pt idx="2059">
                  <c:v>39531.614583333336</c:v>
                </c:pt>
                <c:pt idx="2060">
                  <c:v>39531.624999999993</c:v>
                </c:pt>
                <c:pt idx="2061">
                  <c:v>39531.63541666665</c:v>
                </c:pt>
                <c:pt idx="2062">
                  <c:v>39531.645833333336</c:v>
                </c:pt>
                <c:pt idx="2063">
                  <c:v>39531.656250000007</c:v>
                </c:pt>
                <c:pt idx="2064">
                  <c:v>39531.66666666665</c:v>
                </c:pt>
                <c:pt idx="2065">
                  <c:v>39531.677083333321</c:v>
                </c:pt>
                <c:pt idx="2066">
                  <c:v>39531.6875</c:v>
                </c:pt>
                <c:pt idx="2067">
                  <c:v>39531.69791666665</c:v>
                </c:pt>
                <c:pt idx="2068">
                  <c:v>39531.708333333336</c:v>
                </c:pt>
                <c:pt idx="2069">
                  <c:v>39531.71875</c:v>
                </c:pt>
                <c:pt idx="2070">
                  <c:v>39531.729166666635</c:v>
                </c:pt>
                <c:pt idx="2071">
                  <c:v>39531.739583333321</c:v>
                </c:pt>
                <c:pt idx="2072">
                  <c:v>39531.75</c:v>
                </c:pt>
                <c:pt idx="2073">
                  <c:v>39531.76041666665</c:v>
                </c:pt>
                <c:pt idx="2074">
                  <c:v>39531.770833333336</c:v>
                </c:pt>
                <c:pt idx="2075">
                  <c:v>39531.78125</c:v>
                </c:pt>
                <c:pt idx="2076">
                  <c:v>39531.791666666635</c:v>
                </c:pt>
                <c:pt idx="2077">
                  <c:v>39531.802083333336</c:v>
                </c:pt>
                <c:pt idx="2078">
                  <c:v>39531.812500000007</c:v>
                </c:pt>
                <c:pt idx="2079">
                  <c:v>39531.822916666657</c:v>
                </c:pt>
                <c:pt idx="2080">
                  <c:v>39531.833333333336</c:v>
                </c:pt>
                <c:pt idx="2081">
                  <c:v>39531.84375</c:v>
                </c:pt>
                <c:pt idx="2082">
                  <c:v>39531.854166666657</c:v>
                </c:pt>
                <c:pt idx="2083">
                  <c:v>39531.864583333336</c:v>
                </c:pt>
                <c:pt idx="2084">
                  <c:v>39531.875</c:v>
                </c:pt>
                <c:pt idx="2085">
                  <c:v>39531.885416666657</c:v>
                </c:pt>
                <c:pt idx="2086">
                  <c:v>39531.895833333336</c:v>
                </c:pt>
                <c:pt idx="2087">
                  <c:v>39531.906250000007</c:v>
                </c:pt>
                <c:pt idx="2088">
                  <c:v>39531.916666666657</c:v>
                </c:pt>
                <c:pt idx="2089">
                  <c:v>39531.927083333321</c:v>
                </c:pt>
                <c:pt idx="2090">
                  <c:v>39531.9375</c:v>
                </c:pt>
                <c:pt idx="2091">
                  <c:v>39531.947916666657</c:v>
                </c:pt>
                <c:pt idx="2092">
                  <c:v>39531.958333333343</c:v>
                </c:pt>
                <c:pt idx="2093">
                  <c:v>39531.96875</c:v>
                </c:pt>
                <c:pt idx="2094">
                  <c:v>39531.97916666665</c:v>
                </c:pt>
                <c:pt idx="2095">
                  <c:v>39531.989583333336</c:v>
                </c:pt>
                <c:pt idx="2096">
                  <c:v>39532</c:v>
                </c:pt>
                <c:pt idx="2097">
                  <c:v>39532.010416666657</c:v>
                </c:pt>
                <c:pt idx="2098">
                  <c:v>39532.020833333336</c:v>
                </c:pt>
                <c:pt idx="2099">
                  <c:v>39532.03125</c:v>
                </c:pt>
                <c:pt idx="2100">
                  <c:v>39532.04166666665</c:v>
                </c:pt>
                <c:pt idx="2101">
                  <c:v>39532.052083333336</c:v>
                </c:pt>
                <c:pt idx="2102">
                  <c:v>39532.0625</c:v>
                </c:pt>
                <c:pt idx="2103">
                  <c:v>39532.072916666657</c:v>
                </c:pt>
                <c:pt idx="2104">
                  <c:v>39532.083333333336</c:v>
                </c:pt>
                <c:pt idx="2105">
                  <c:v>39532.093749999985</c:v>
                </c:pt>
                <c:pt idx="2106">
                  <c:v>39532.10416666665</c:v>
                </c:pt>
                <c:pt idx="2107">
                  <c:v>39532.114583333336</c:v>
                </c:pt>
                <c:pt idx="2108">
                  <c:v>39532.124999999993</c:v>
                </c:pt>
                <c:pt idx="2109">
                  <c:v>39532.13541666665</c:v>
                </c:pt>
                <c:pt idx="2110">
                  <c:v>39532.145833333336</c:v>
                </c:pt>
                <c:pt idx="2111">
                  <c:v>39532.156250000007</c:v>
                </c:pt>
                <c:pt idx="2112">
                  <c:v>39532.16666666665</c:v>
                </c:pt>
                <c:pt idx="2113">
                  <c:v>39532.177083333321</c:v>
                </c:pt>
                <c:pt idx="2114">
                  <c:v>39532.1875</c:v>
                </c:pt>
                <c:pt idx="2115">
                  <c:v>39532.19791666665</c:v>
                </c:pt>
                <c:pt idx="2116">
                  <c:v>39532.208333333336</c:v>
                </c:pt>
                <c:pt idx="2117">
                  <c:v>39532.21875</c:v>
                </c:pt>
                <c:pt idx="2118">
                  <c:v>39532.229166666635</c:v>
                </c:pt>
                <c:pt idx="2119">
                  <c:v>39532.239583333321</c:v>
                </c:pt>
                <c:pt idx="2120">
                  <c:v>39532.25</c:v>
                </c:pt>
                <c:pt idx="2121">
                  <c:v>39532.26041666665</c:v>
                </c:pt>
                <c:pt idx="2122">
                  <c:v>39532.270833333336</c:v>
                </c:pt>
                <c:pt idx="2123">
                  <c:v>39532.28125</c:v>
                </c:pt>
                <c:pt idx="2124">
                  <c:v>39532.291666666635</c:v>
                </c:pt>
                <c:pt idx="2125">
                  <c:v>39532.302083333336</c:v>
                </c:pt>
                <c:pt idx="2126">
                  <c:v>39532.312500000007</c:v>
                </c:pt>
                <c:pt idx="2127">
                  <c:v>39532.322916666657</c:v>
                </c:pt>
                <c:pt idx="2128">
                  <c:v>39532.333333333336</c:v>
                </c:pt>
                <c:pt idx="2129">
                  <c:v>39532.34375</c:v>
                </c:pt>
                <c:pt idx="2130">
                  <c:v>39532.354166666657</c:v>
                </c:pt>
                <c:pt idx="2131">
                  <c:v>39532.364583333336</c:v>
                </c:pt>
                <c:pt idx="2132">
                  <c:v>39532.375</c:v>
                </c:pt>
                <c:pt idx="2133">
                  <c:v>39532.385416666657</c:v>
                </c:pt>
                <c:pt idx="2134">
                  <c:v>39532.395833333336</c:v>
                </c:pt>
                <c:pt idx="2135">
                  <c:v>39532.406250000007</c:v>
                </c:pt>
                <c:pt idx="2136">
                  <c:v>39532.416666666657</c:v>
                </c:pt>
                <c:pt idx="2137">
                  <c:v>39532.427083333321</c:v>
                </c:pt>
                <c:pt idx="2138">
                  <c:v>39532.4375</c:v>
                </c:pt>
                <c:pt idx="2139">
                  <c:v>39532.447916666657</c:v>
                </c:pt>
                <c:pt idx="2140">
                  <c:v>39532.458333333343</c:v>
                </c:pt>
                <c:pt idx="2141">
                  <c:v>39532.46875</c:v>
                </c:pt>
                <c:pt idx="2142">
                  <c:v>39532.47916666665</c:v>
                </c:pt>
                <c:pt idx="2143">
                  <c:v>39532.489583333336</c:v>
                </c:pt>
                <c:pt idx="2144">
                  <c:v>39532.5</c:v>
                </c:pt>
                <c:pt idx="2145">
                  <c:v>39532.510416666657</c:v>
                </c:pt>
                <c:pt idx="2146">
                  <c:v>39532.520833333336</c:v>
                </c:pt>
                <c:pt idx="2147">
                  <c:v>39532.53125</c:v>
                </c:pt>
                <c:pt idx="2148">
                  <c:v>39532.54166666665</c:v>
                </c:pt>
                <c:pt idx="2149">
                  <c:v>39532.552083333336</c:v>
                </c:pt>
                <c:pt idx="2150">
                  <c:v>39532.5625</c:v>
                </c:pt>
                <c:pt idx="2151">
                  <c:v>39532.572916666657</c:v>
                </c:pt>
                <c:pt idx="2152">
                  <c:v>39532.583333333336</c:v>
                </c:pt>
                <c:pt idx="2153">
                  <c:v>39532.593749999985</c:v>
                </c:pt>
                <c:pt idx="2154">
                  <c:v>39532.60416666665</c:v>
                </c:pt>
                <c:pt idx="2155">
                  <c:v>39532.614583333336</c:v>
                </c:pt>
                <c:pt idx="2156">
                  <c:v>39532.624999999993</c:v>
                </c:pt>
                <c:pt idx="2157">
                  <c:v>39532.63541666665</c:v>
                </c:pt>
                <c:pt idx="2158">
                  <c:v>39532.645833333336</c:v>
                </c:pt>
                <c:pt idx="2159">
                  <c:v>39532.656250000007</c:v>
                </c:pt>
                <c:pt idx="2160">
                  <c:v>39532.66666666665</c:v>
                </c:pt>
                <c:pt idx="2161">
                  <c:v>39532.677083333321</c:v>
                </c:pt>
                <c:pt idx="2162">
                  <c:v>39532.6875</c:v>
                </c:pt>
                <c:pt idx="2163">
                  <c:v>39532.69791666665</c:v>
                </c:pt>
                <c:pt idx="2164">
                  <c:v>39532.708333333336</c:v>
                </c:pt>
                <c:pt idx="2165">
                  <c:v>39532.71875</c:v>
                </c:pt>
                <c:pt idx="2166">
                  <c:v>39532.729166666635</c:v>
                </c:pt>
                <c:pt idx="2167">
                  <c:v>39532.739583333321</c:v>
                </c:pt>
                <c:pt idx="2168">
                  <c:v>39532.75</c:v>
                </c:pt>
                <c:pt idx="2169">
                  <c:v>39532.76041666665</c:v>
                </c:pt>
                <c:pt idx="2170">
                  <c:v>39532.770833333336</c:v>
                </c:pt>
                <c:pt idx="2171">
                  <c:v>39532.78125</c:v>
                </c:pt>
                <c:pt idx="2172">
                  <c:v>39532.791666666635</c:v>
                </c:pt>
                <c:pt idx="2173">
                  <c:v>39532.802083333336</c:v>
                </c:pt>
                <c:pt idx="2174">
                  <c:v>39532.812500000007</c:v>
                </c:pt>
                <c:pt idx="2175">
                  <c:v>39532.822916666657</c:v>
                </c:pt>
                <c:pt idx="2176">
                  <c:v>39532.833333333336</c:v>
                </c:pt>
                <c:pt idx="2177">
                  <c:v>39532.84375</c:v>
                </c:pt>
                <c:pt idx="2178">
                  <c:v>39532.854166666657</c:v>
                </c:pt>
                <c:pt idx="2179">
                  <c:v>39532.864583333336</c:v>
                </c:pt>
                <c:pt idx="2180">
                  <c:v>39532.875</c:v>
                </c:pt>
                <c:pt idx="2181">
                  <c:v>39532.885416666657</c:v>
                </c:pt>
                <c:pt idx="2182">
                  <c:v>39532.895833333336</c:v>
                </c:pt>
                <c:pt idx="2183">
                  <c:v>39532.906250000007</c:v>
                </c:pt>
                <c:pt idx="2184">
                  <c:v>39532.916666666657</c:v>
                </c:pt>
                <c:pt idx="2185">
                  <c:v>39532.927083333321</c:v>
                </c:pt>
                <c:pt idx="2186">
                  <c:v>39532.9375</c:v>
                </c:pt>
                <c:pt idx="2187">
                  <c:v>39532.947916666657</c:v>
                </c:pt>
                <c:pt idx="2188">
                  <c:v>39532.958333333343</c:v>
                </c:pt>
                <c:pt idx="2189">
                  <c:v>39532.96875</c:v>
                </c:pt>
                <c:pt idx="2190">
                  <c:v>39532.97916666665</c:v>
                </c:pt>
                <c:pt idx="2191">
                  <c:v>39532.989583333336</c:v>
                </c:pt>
                <c:pt idx="2192">
                  <c:v>39533</c:v>
                </c:pt>
                <c:pt idx="2193">
                  <c:v>39533.010416666657</c:v>
                </c:pt>
                <c:pt idx="2194">
                  <c:v>39533.020833333336</c:v>
                </c:pt>
                <c:pt idx="2195">
                  <c:v>39533.03125</c:v>
                </c:pt>
                <c:pt idx="2196">
                  <c:v>39533.04166666665</c:v>
                </c:pt>
                <c:pt idx="2197">
                  <c:v>39533.052083333336</c:v>
                </c:pt>
                <c:pt idx="2198">
                  <c:v>39533.0625</c:v>
                </c:pt>
                <c:pt idx="2199">
                  <c:v>39533.072916666657</c:v>
                </c:pt>
                <c:pt idx="2200">
                  <c:v>39533.083333333336</c:v>
                </c:pt>
                <c:pt idx="2201">
                  <c:v>39533.093749999985</c:v>
                </c:pt>
                <c:pt idx="2202">
                  <c:v>39533.10416666665</c:v>
                </c:pt>
                <c:pt idx="2203">
                  <c:v>39533.114583333336</c:v>
                </c:pt>
                <c:pt idx="2204">
                  <c:v>39533.124999999993</c:v>
                </c:pt>
                <c:pt idx="2205">
                  <c:v>39533.13541666665</c:v>
                </c:pt>
                <c:pt idx="2206">
                  <c:v>39533.145833333336</c:v>
                </c:pt>
                <c:pt idx="2207">
                  <c:v>39533.156250000007</c:v>
                </c:pt>
                <c:pt idx="2208">
                  <c:v>39533.16666666665</c:v>
                </c:pt>
                <c:pt idx="2209">
                  <c:v>39533.177083333321</c:v>
                </c:pt>
                <c:pt idx="2210">
                  <c:v>39533.1875</c:v>
                </c:pt>
                <c:pt idx="2211">
                  <c:v>39533.19791666665</c:v>
                </c:pt>
                <c:pt idx="2212">
                  <c:v>39533.208333333336</c:v>
                </c:pt>
                <c:pt idx="2213">
                  <c:v>39533.21875</c:v>
                </c:pt>
                <c:pt idx="2214">
                  <c:v>39533.229166666635</c:v>
                </c:pt>
                <c:pt idx="2215">
                  <c:v>39533.239583333321</c:v>
                </c:pt>
                <c:pt idx="2216">
                  <c:v>39533.25</c:v>
                </c:pt>
                <c:pt idx="2217">
                  <c:v>39533.26041666665</c:v>
                </c:pt>
                <c:pt idx="2218">
                  <c:v>39533.270833333336</c:v>
                </c:pt>
                <c:pt idx="2219">
                  <c:v>39533.28125</c:v>
                </c:pt>
                <c:pt idx="2220">
                  <c:v>39533.291666666635</c:v>
                </c:pt>
                <c:pt idx="2221">
                  <c:v>39533.302083333336</c:v>
                </c:pt>
                <c:pt idx="2222">
                  <c:v>39533.312500000007</c:v>
                </c:pt>
                <c:pt idx="2223">
                  <c:v>39533.322916666657</c:v>
                </c:pt>
                <c:pt idx="2224">
                  <c:v>39533.333333333336</c:v>
                </c:pt>
                <c:pt idx="2225">
                  <c:v>39533.34375</c:v>
                </c:pt>
                <c:pt idx="2226">
                  <c:v>39533.354166666657</c:v>
                </c:pt>
                <c:pt idx="2227">
                  <c:v>39533.364583333336</c:v>
                </c:pt>
                <c:pt idx="2228">
                  <c:v>39533.375</c:v>
                </c:pt>
                <c:pt idx="2229">
                  <c:v>39533.385416666657</c:v>
                </c:pt>
                <c:pt idx="2230">
                  <c:v>39533.395833333336</c:v>
                </c:pt>
                <c:pt idx="2231">
                  <c:v>39533.406250000007</c:v>
                </c:pt>
                <c:pt idx="2232">
                  <c:v>39533.416666666657</c:v>
                </c:pt>
                <c:pt idx="2233">
                  <c:v>39533.427083333321</c:v>
                </c:pt>
                <c:pt idx="2234">
                  <c:v>39533.4375</c:v>
                </c:pt>
                <c:pt idx="2235">
                  <c:v>39533.447916666657</c:v>
                </c:pt>
                <c:pt idx="2236">
                  <c:v>39533.458333333343</c:v>
                </c:pt>
                <c:pt idx="2237">
                  <c:v>39533.46875</c:v>
                </c:pt>
                <c:pt idx="2238">
                  <c:v>39533.47916666665</c:v>
                </c:pt>
                <c:pt idx="2239">
                  <c:v>39533.489583333336</c:v>
                </c:pt>
                <c:pt idx="2240">
                  <c:v>39533.5</c:v>
                </c:pt>
                <c:pt idx="2241">
                  <c:v>39533.510416666657</c:v>
                </c:pt>
                <c:pt idx="2242">
                  <c:v>39533.520833333336</c:v>
                </c:pt>
                <c:pt idx="2243">
                  <c:v>39533.53125</c:v>
                </c:pt>
                <c:pt idx="2244">
                  <c:v>39533.54166666665</c:v>
                </c:pt>
                <c:pt idx="2245">
                  <c:v>39533.552083333336</c:v>
                </c:pt>
                <c:pt idx="2246">
                  <c:v>39533.5625</c:v>
                </c:pt>
                <c:pt idx="2247">
                  <c:v>39533.572916666657</c:v>
                </c:pt>
                <c:pt idx="2248">
                  <c:v>39533.583333333336</c:v>
                </c:pt>
                <c:pt idx="2249">
                  <c:v>39533.593749999985</c:v>
                </c:pt>
                <c:pt idx="2250">
                  <c:v>39533.60416666665</c:v>
                </c:pt>
                <c:pt idx="2251">
                  <c:v>39533.614583333336</c:v>
                </c:pt>
                <c:pt idx="2252">
                  <c:v>39533.624999999993</c:v>
                </c:pt>
                <c:pt idx="2253">
                  <c:v>39533.63541666665</c:v>
                </c:pt>
                <c:pt idx="2254">
                  <c:v>39533.645833333336</c:v>
                </c:pt>
                <c:pt idx="2255">
                  <c:v>39533.656250000007</c:v>
                </c:pt>
                <c:pt idx="2256">
                  <c:v>39533.66666666665</c:v>
                </c:pt>
                <c:pt idx="2257">
                  <c:v>39533.677083333321</c:v>
                </c:pt>
                <c:pt idx="2258">
                  <c:v>39533.6875</c:v>
                </c:pt>
                <c:pt idx="2259">
                  <c:v>39533.69791666665</c:v>
                </c:pt>
                <c:pt idx="2260">
                  <c:v>39533.708333333336</c:v>
                </c:pt>
                <c:pt idx="2261">
                  <c:v>39533.71875</c:v>
                </c:pt>
                <c:pt idx="2262">
                  <c:v>39533.729166666635</c:v>
                </c:pt>
                <c:pt idx="2263">
                  <c:v>39533.739583333321</c:v>
                </c:pt>
                <c:pt idx="2264">
                  <c:v>39533.75</c:v>
                </c:pt>
                <c:pt idx="2265">
                  <c:v>39533.76041666665</c:v>
                </c:pt>
                <c:pt idx="2266">
                  <c:v>39533.770833333336</c:v>
                </c:pt>
                <c:pt idx="2267">
                  <c:v>39533.78125</c:v>
                </c:pt>
                <c:pt idx="2268">
                  <c:v>39533.791666666635</c:v>
                </c:pt>
                <c:pt idx="2269">
                  <c:v>39533.802083333336</c:v>
                </c:pt>
                <c:pt idx="2270">
                  <c:v>39533.812500000007</c:v>
                </c:pt>
                <c:pt idx="2271">
                  <c:v>39533.822916666657</c:v>
                </c:pt>
                <c:pt idx="2272">
                  <c:v>39533.833333333336</c:v>
                </c:pt>
                <c:pt idx="2273">
                  <c:v>39533.84375</c:v>
                </c:pt>
                <c:pt idx="2274">
                  <c:v>39533.854166666657</c:v>
                </c:pt>
                <c:pt idx="2275">
                  <c:v>39533.864583333336</c:v>
                </c:pt>
                <c:pt idx="2276">
                  <c:v>39533.875</c:v>
                </c:pt>
                <c:pt idx="2277">
                  <c:v>39533.885416666657</c:v>
                </c:pt>
                <c:pt idx="2278">
                  <c:v>39533.895833333336</c:v>
                </c:pt>
                <c:pt idx="2279">
                  <c:v>39533.906250000007</c:v>
                </c:pt>
                <c:pt idx="2280">
                  <c:v>39533.916666666657</c:v>
                </c:pt>
                <c:pt idx="2281">
                  <c:v>39533.927083333321</c:v>
                </c:pt>
                <c:pt idx="2282">
                  <c:v>39533.9375</c:v>
                </c:pt>
                <c:pt idx="2283">
                  <c:v>39533.947916666657</c:v>
                </c:pt>
                <c:pt idx="2284">
                  <c:v>39533.958333333343</c:v>
                </c:pt>
                <c:pt idx="2285">
                  <c:v>39533.96875</c:v>
                </c:pt>
                <c:pt idx="2286">
                  <c:v>39533.97916666665</c:v>
                </c:pt>
                <c:pt idx="2287">
                  <c:v>39533.989583333336</c:v>
                </c:pt>
                <c:pt idx="2288">
                  <c:v>39534</c:v>
                </c:pt>
                <c:pt idx="2289">
                  <c:v>39534.010416666657</c:v>
                </c:pt>
                <c:pt idx="2290">
                  <c:v>39534.020833333336</c:v>
                </c:pt>
                <c:pt idx="2291">
                  <c:v>39534.03125</c:v>
                </c:pt>
                <c:pt idx="2292">
                  <c:v>39534.04166666665</c:v>
                </c:pt>
                <c:pt idx="2293">
                  <c:v>39534.052083333336</c:v>
                </c:pt>
                <c:pt idx="2294">
                  <c:v>39534.0625</c:v>
                </c:pt>
                <c:pt idx="2295">
                  <c:v>39534.072916666657</c:v>
                </c:pt>
                <c:pt idx="2296">
                  <c:v>39534.083333333336</c:v>
                </c:pt>
                <c:pt idx="2297">
                  <c:v>39534.093749999985</c:v>
                </c:pt>
                <c:pt idx="2298">
                  <c:v>39534.10416666665</c:v>
                </c:pt>
                <c:pt idx="2299">
                  <c:v>39534.114583333336</c:v>
                </c:pt>
                <c:pt idx="2300">
                  <c:v>39534.124999999993</c:v>
                </c:pt>
                <c:pt idx="2301">
                  <c:v>39534.13541666665</c:v>
                </c:pt>
                <c:pt idx="2302">
                  <c:v>39534.145833333336</c:v>
                </c:pt>
                <c:pt idx="2303">
                  <c:v>39534.156250000007</c:v>
                </c:pt>
                <c:pt idx="2304">
                  <c:v>39534.16666666665</c:v>
                </c:pt>
                <c:pt idx="2305">
                  <c:v>39534.177083333321</c:v>
                </c:pt>
                <c:pt idx="2306">
                  <c:v>39534.1875</c:v>
                </c:pt>
                <c:pt idx="2307">
                  <c:v>39534.19791666665</c:v>
                </c:pt>
                <c:pt idx="2308">
                  <c:v>39534.208333333336</c:v>
                </c:pt>
                <c:pt idx="2309">
                  <c:v>39534.21875</c:v>
                </c:pt>
                <c:pt idx="2310">
                  <c:v>39534.229166666635</c:v>
                </c:pt>
                <c:pt idx="2311">
                  <c:v>39534.239583333321</c:v>
                </c:pt>
                <c:pt idx="2312">
                  <c:v>39534.25</c:v>
                </c:pt>
                <c:pt idx="2313">
                  <c:v>39534.26041666665</c:v>
                </c:pt>
                <c:pt idx="2314">
                  <c:v>39534.270833333336</c:v>
                </c:pt>
                <c:pt idx="2315">
                  <c:v>39534.28125</c:v>
                </c:pt>
                <c:pt idx="2316">
                  <c:v>39534.291666666635</c:v>
                </c:pt>
                <c:pt idx="2317">
                  <c:v>39534.302083333336</c:v>
                </c:pt>
                <c:pt idx="2318">
                  <c:v>39534.312500000007</c:v>
                </c:pt>
                <c:pt idx="2319">
                  <c:v>39534.322916666657</c:v>
                </c:pt>
                <c:pt idx="2320">
                  <c:v>39534.333333333336</c:v>
                </c:pt>
                <c:pt idx="2321">
                  <c:v>39534.34375</c:v>
                </c:pt>
                <c:pt idx="2322">
                  <c:v>39534.354166666657</c:v>
                </c:pt>
                <c:pt idx="2323">
                  <c:v>39534.364583333336</c:v>
                </c:pt>
                <c:pt idx="2324">
                  <c:v>39534.375</c:v>
                </c:pt>
                <c:pt idx="2325">
                  <c:v>39534.385416666657</c:v>
                </c:pt>
                <c:pt idx="2326">
                  <c:v>39534.395833333336</c:v>
                </c:pt>
                <c:pt idx="2327">
                  <c:v>39534.406250000007</c:v>
                </c:pt>
                <c:pt idx="2328">
                  <c:v>39534.416666666657</c:v>
                </c:pt>
                <c:pt idx="2329">
                  <c:v>39534.427083333321</c:v>
                </c:pt>
                <c:pt idx="2330">
                  <c:v>39534.4375</c:v>
                </c:pt>
                <c:pt idx="2331">
                  <c:v>39534.447916666657</c:v>
                </c:pt>
                <c:pt idx="2332">
                  <c:v>39534.458333333343</c:v>
                </c:pt>
                <c:pt idx="2333">
                  <c:v>39534.46875</c:v>
                </c:pt>
                <c:pt idx="2334">
                  <c:v>39534.47916666665</c:v>
                </c:pt>
                <c:pt idx="2335">
                  <c:v>39534.489583333336</c:v>
                </c:pt>
                <c:pt idx="2336">
                  <c:v>39534.5</c:v>
                </c:pt>
                <c:pt idx="2337">
                  <c:v>39534.510416666657</c:v>
                </c:pt>
                <c:pt idx="2338">
                  <c:v>39534.520833333336</c:v>
                </c:pt>
                <c:pt idx="2339">
                  <c:v>39534.53125</c:v>
                </c:pt>
                <c:pt idx="2340">
                  <c:v>39534.54166666665</c:v>
                </c:pt>
                <c:pt idx="2341">
                  <c:v>39534.552083333336</c:v>
                </c:pt>
                <c:pt idx="2342">
                  <c:v>39534.5625</c:v>
                </c:pt>
                <c:pt idx="2343">
                  <c:v>39534.572916666657</c:v>
                </c:pt>
                <c:pt idx="2344">
                  <c:v>39534.583333333336</c:v>
                </c:pt>
                <c:pt idx="2345">
                  <c:v>39534.593749999985</c:v>
                </c:pt>
                <c:pt idx="2346">
                  <c:v>39534.60416666665</c:v>
                </c:pt>
                <c:pt idx="2347">
                  <c:v>39534.614583333336</c:v>
                </c:pt>
                <c:pt idx="2348">
                  <c:v>39534.624999999993</c:v>
                </c:pt>
                <c:pt idx="2349">
                  <c:v>39534.63541666665</c:v>
                </c:pt>
                <c:pt idx="2350">
                  <c:v>39534.645833333336</c:v>
                </c:pt>
                <c:pt idx="2351">
                  <c:v>39534.656250000007</c:v>
                </c:pt>
                <c:pt idx="2352">
                  <c:v>39534.66666666665</c:v>
                </c:pt>
                <c:pt idx="2353">
                  <c:v>39534.677083333321</c:v>
                </c:pt>
                <c:pt idx="2354">
                  <c:v>39534.6875</c:v>
                </c:pt>
                <c:pt idx="2355">
                  <c:v>39534.69791666665</c:v>
                </c:pt>
                <c:pt idx="2356">
                  <c:v>39534.708333333336</c:v>
                </c:pt>
                <c:pt idx="2357">
                  <c:v>39534.71875</c:v>
                </c:pt>
                <c:pt idx="2358">
                  <c:v>39534.729166666635</c:v>
                </c:pt>
                <c:pt idx="2359">
                  <c:v>39534.739583333321</c:v>
                </c:pt>
                <c:pt idx="2360">
                  <c:v>39534.75</c:v>
                </c:pt>
                <c:pt idx="2361">
                  <c:v>39534.76041666665</c:v>
                </c:pt>
                <c:pt idx="2362">
                  <c:v>39534.770833333336</c:v>
                </c:pt>
                <c:pt idx="2363">
                  <c:v>39534.78125</c:v>
                </c:pt>
                <c:pt idx="2364">
                  <c:v>39534.791666666635</c:v>
                </c:pt>
                <c:pt idx="2365">
                  <c:v>39534.802083333336</c:v>
                </c:pt>
                <c:pt idx="2366">
                  <c:v>39534.812500000007</c:v>
                </c:pt>
                <c:pt idx="2367">
                  <c:v>39534.822916666657</c:v>
                </c:pt>
                <c:pt idx="2368">
                  <c:v>39534.833333333336</c:v>
                </c:pt>
                <c:pt idx="2369">
                  <c:v>39534.84375</c:v>
                </c:pt>
                <c:pt idx="2370">
                  <c:v>39534.854166666657</c:v>
                </c:pt>
                <c:pt idx="2371">
                  <c:v>39534.864583333336</c:v>
                </c:pt>
                <c:pt idx="2372">
                  <c:v>39534.875</c:v>
                </c:pt>
                <c:pt idx="2373">
                  <c:v>39534.885416666657</c:v>
                </c:pt>
                <c:pt idx="2374">
                  <c:v>39534.895833333336</c:v>
                </c:pt>
                <c:pt idx="2375">
                  <c:v>39534.906250000007</c:v>
                </c:pt>
                <c:pt idx="2376">
                  <c:v>39534.916666666657</c:v>
                </c:pt>
                <c:pt idx="2377">
                  <c:v>39534.927083333321</c:v>
                </c:pt>
                <c:pt idx="2378">
                  <c:v>39534.9375</c:v>
                </c:pt>
                <c:pt idx="2379">
                  <c:v>39534.947916666657</c:v>
                </c:pt>
                <c:pt idx="2380">
                  <c:v>39534.958333333343</c:v>
                </c:pt>
                <c:pt idx="2381">
                  <c:v>39534.96875</c:v>
                </c:pt>
                <c:pt idx="2382">
                  <c:v>39534.97916666665</c:v>
                </c:pt>
                <c:pt idx="2383">
                  <c:v>39534.989583333336</c:v>
                </c:pt>
                <c:pt idx="2384">
                  <c:v>39535</c:v>
                </c:pt>
                <c:pt idx="2385">
                  <c:v>39535.010416666657</c:v>
                </c:pt>
                <c:pt idx="2386">
                  <c:v>39535.020833333336</c:v>
                </c:pt>
                <c:pt idx="2387">
                  <c:v>39535.03125</c:v>
                </c:pt>
                <c:pt idx="2388">
                  <c:v>39535.04166666665</c:v>
                </c:pt>
                <c:pt idx="2389">
                  <c:v>39535.052083333336</c:v>
                </c:pt>
                <c:pt idx="2390">
                  <c:v>39535.0625</c:v>
                </c:pt>
                <c:pt idx="2391">
                  <c:v>39535.072916666657</c:v>
                </c:pt>
                <c:pt idx="2392">
                  <c:v>39535.083333333336</c:v>
                </c:pt>
                <c:pt idx="2393">
                  <c:v>39535.093749999985</c:v>
                </c:pt>
                <c:pt idx="2394">
                  <c:v>39535.10416666665</c:v>
                </c:pt>
                <c:pt idx="2395">
                  <c:v>39535.114583333336</c:v>
                </c:pt>
                <c:pt idx="2396">
                  <c:v>39535.124999999993</c:v>
                </c:pt>
                <c:pt idx="2397">
                  <c:v>39535.13541666665</c:v>
                </c:pt>
                <c:pt idx="2398">
                  <c:v>39535.145833333336</c:v>
                </c:pt>
                <c:pt idx="2399">
                  <c:v>39535.156250000007</c:v>
                </c:pt>
                <c:pt idx="2400">
                  <c:v>39535.16666666665</c:v>
                </c:pt>
                <c:pt idx="2401">
                  <c:v>39535.177083333321</c:v>
                </c:pt>
                <c:pt idx="2402">
                  <c:v>39535.1875</c:v>
                </c:pt>
                <c:pt idx="2403">
                  <c:v>39535.19791666665</c:v>
                </c:pt>
                <c:pt idx="2404">
                  <c:v>39535.208333333336</c:v>
                </c:pt>
                <c:pt idx="2405">
                  <c:v>39535.21875</c:v>
                </c:pt>
                <c:pt idx="2406">
                  <c:v>39535.229166666635</c:v>
                </c:pt>
                <c:pt idx="2407">
                  <c:v>39535.239583333321</c:v>
                </c:pt>
                <c:pt idx="2408">
                  <c:v>39535.25</c:v>
                </c:pt>
                <c:pt idx="2409">
                  <c:v>39535.26041666665</c:v>
                </c:pt>
                <c:pt idx="2410">
                  <c:v>39535.270833333336</c:v>
                </c:pt>
                <c:pt idx="2411">
                  <c:v>39535.28125</c:v>
                </c:pt>
                <c:pt idx="2412">
                  <c:v>39535.291666666635</c:v>
                </c:pt>
                <c:pt idx="2413">
                  <c:v>39535.302083333336</c:v>
                </c:pt>
                <c:pt idx="2414">
                  <c:v>39535.312500000007</c:v>
                </c:pt>
                <c:pt idx="2415">
                  <c:v>39535.322916666657</c:v>
                </c:pt>
                <c:pt idx="2416">
                  <c:v>39535.333333333336</c:v>
                </c:pt>
                <c:pt idx="2417">
                  <c:v>39535.34375</c:v>
                </c:pt>
                <c:pt idx="2418">
                  <c:v>39535.354166666657</c:v>
                </c:pt>
                <c:pt idx="2419">
                  <c:v>39535.364583333336</c:v>
                </c:pt>
                <c:pt idx="2420">
                  <c:v>39535.375</c:v>
                </c:pt>
                <c:pt idx="2421">
                  <c:v>39535.385416666657</c:v>
                </c:pt>
                <c:pt idx="2422">
                  <c:v>39535.395833333336</c:v>
                </c:pt>
                <c:pt idx="2423">
                  <c:v>39535.406250000007</c:v>
                </c:pt>
                <c:pt idx="2424">
                  <c:v>39535.416666666657</c:v>
                </c:pt>
                <c:pt idx="2425">
                  <c:v>39535.427083333321</c:v>
                </c:pt>
                <c:pt idx="2426">
                  <c:v>39535.4375</c:v>
                </c:pt>
                <c:pt idx="2427">
                  <c:v>39535.447916666657</c:v>
                </c:pt>
                <c:pt idx="2428">
                  <c:v>39535.458333333343</c:v>
                </c:pt>
                <c:pt idx="2429">
                  <c:v>39535.46875</c:v>
                </c:pt>
                <c:pt idx="2430">
                  <c:v>39535.47916666665</c:v>
                </c:pt>
                <c:pt idx="2431">
                  <c:v>39535.489583333336</c:v>
                </c:pt>
                <c:pt idx="2432">
                  <c:v>39535.5</c:v>
                </c:pt>
                <c:pt idx="2433">
                  <c:v>39535.510416666657</c:v>
                </c:pt>
                <c:pt idx="2434">
                  <c:v>39535.520833333336</c:v>
                </c:pt>
                <c:pt idx="2435">
                  <c:v>39535.53125</c:v>
                </c:pt>
                <c:pt idx="2436">
                  <c:v>39535.54166666665</c:v>
                </c:pt>
                <c:pt idx="2437">
                  <c:v>39535.552083333336</c:v>
                </c:pt>
                <c:pt idx="2438">
                  <c:v>39535.5625</c:v>
                </c:pt>
                <c:pt idx="2439">
                  <c:v>39535.572916666657</c:v>
                </c:pt>
                <c:pt idx="2440">
                  <c:v>39535.583333333336</c:v>
                </c:pt>
                <c:pt idx="2441">
                  <c:v>39535.593749999985</c:v>
                </c:pt>
                <c:pt idx="2442">
                  <c:v>39535.60416666665</c:v>
                </c:pt>
                <c:pt idx="2443">
                  <c:v>39535.614583333336</c:v>
                </c:pt>
                <c:pt idx="2444">
                  <c:v>39535.624999999993</c:v>
                </c:pt>
                <c:pt idx="2445">
                  <c:v>39535.63541666665</c:v>
                </c:pt>
                <c:pt idx="2446">
                  <c:v>39535.645833333336</c:v>
                </c:pt>
                <c:pt idx="2447">
                  <c:v>39535.656250000007</c:v>
                </c:pt>
                <c:pt idx="2448">
                  <c:v>39535.66666666665</c:v>
                </c:pt>
                <c:pt idx="2449">
                  <c:v>39535.677083333321</c:v>
                </c:pt>
                <c:pt idx="2450">
                  <c:v>39535.6875</c:v>
                </c:pt>
                <c:pt idx="2451">
                  <c:v>39535.69791666665</c:v>
                </c:pt>
                <c:pt idx="2452">
                  <c:v>39535.708333333336</c:v>
                </c:pt>
                <c:pt idx="2453">
                  <c:v>39535.71875</c:v>
                </c:pt>
                <c:pt idx="2454">
                  <c:v>39535.729166666635</c:v>
                </c:pt>
                <c:pt idx="2455">
                  <c:v>39535.739583333321</c:v>
                </c:pt>
                <c:pt idx="2456">
                  <c:v>39535.75</c:v>
                </c:pt>
                <c:pt idx="2457">
                  <c:v>39535.76041666665</c:v>
                </c:pt>
                <c:pt idx="2458">
                  <c:v>39535.770833333336</c:v>
                </c:pt>
                <c:pt idx="2459">
                  <c:v>39535.78125</c:v>
                </c:pt>
                <c:pt idx="2460">
                  <c:v>39535.791666666635</c:v>
                </c:pt>
                <c:pt idx="2461">
                  <c:v>39535.802083333336</c:v>
                </c:pt>
                <c:pt idx="2462">
                  <c:v>39535.812500000007</c:v>
                </c:pt>
                <c:pt idx="2463">
                  <c:v>39535.822916666657</c:v>
                </c:pt>
                <c:pt idx="2464">
                  <c:v>39535.833333333336</c:v>
                </c:pt>
                <c:pt idx="2465">
                  <c:v>39535.84375</c:v>
                </c:pt>
                <c:pt idx="2466">
                  <c:v>39535.854166666657</c:v>
                </c:pt>
                <c:pt idx="2467">
                  <c:v>39535.864583333336</c:v>
                </c:pt>
                <c:pt idx="2468">
                  <c:v>39535.875</c:v>
                </c:pt>
                <c:pt idx="2469">
                  <c:v>39535.885416666657</c:v>
                </c:pt>
                <c:pt idx="2470">
                  <c:v>39535.895833333336</c:v>
                </c:pt>
                <c:pt idx="2471">
                  <c:v>39535.906250000007</c:v>
                </c:pt>
                <c:pt idx="2472">
                  <c:v>39535.916666666657</c:v>
                </c:pt>
                <c:pt idx="2473">
                  <c:v>39535.927083333321</c:v>
                </c:pt>
                <c:pt idx="2474">
                  <c:v>39535.9375</c:v>
                </c:pt>
                <c:pt idx="2475">
                  <c:v>39535.947916666657</c:v>
                </c:pt>
                <c:pt idx="2476">
                  <c:v>39535.958333333343</c:v>
                </c:pt>
                <c:pt idx="2477">
                  <c:v>39535.96875</c:v>
                </c:pt>
                <c:pt idx="2478">
                  <c:v>39535.97916666665</c:v>
                </c:pt>
                <c:pt idx="2479">
                  <c:v>39535.989583333336</c:v>
                </c:pt>
                <c:pt idx="2480">
                  <c:v>39536</c:v>
                </c:pt>
                <c:pt idx="2481">
                  <c:v>39536.010416666657</c:v>
                </c:pt>
                <c:pt idx="2482">
                  <c:v>39536.020833333336</c:v>
                </c:pt>
                <c:pt idx="2483">
                  <c:v>39536.03125</c:v>
                </c:pt>
                <c:pt idx="2484">
                  <c:v>39536.04166666665</c:v>
                </c:pt>
                <c:pt idx="2485">
                  <c:v>39536.052083333336</c:v>
                </c:pt>
                <c:pt idx="2486">
                  <c:v>39536.0625</c:v>
                </c:pt>
                <c:pt idx="2487">
                  <c:v>39536.072916666657</c:v>
                </c:pt>
                <c:pt idx="2488">
                  <c:v>39536.083333333336</c:v>
                </c:pt>
                <c:pt idx="2489">
                  <c:v>39536.093749999985</c:v>
                </c:pt>
                <c:pt idx="2490">
                  <c:v>39536.10416666665</c:v>
                </c:pt>
                <c:pt idx="2491">
                  <c:v>39536.114583333336</c:v>
                </c:pt>
                <c:pt idx="2492">
                  <c:v>39536.124999999993</c:v>
                </c:pt>
                <c:pt idx="2493">
                  <c:v>39536.13541666665</c:v>
                </c:pt>
                <c:pt idx="2494">
                  <c:v>39536.145833333336</c:v>
                </c:pt>
                <c:pt idx="2495">
                  <c:v>39536.156250000007</c:v>
                </c:pt>
                <c:pt idx="2496">
                  <c:v>39536.16666666665</c:v>
                </c:pt>
                <c:pt idx="2497">
                  <c:v>39536.177083333321</c:v>
                </c:pt>
                <c:pt idx="2498">
                  <c:v>39536.1875</c:v>
                </c:pt>
                <c:pt idx="2499">
                  <c:v>39536.19791666665</c:v>
                </c:pt>
                <c:pt idx="2500">
                  <c:v>39536.208333333336</c:v>
                </c:pt>
                <c:pt idx="2501">
                  <c:v>39536.21875</c:v>
                </c:pt>
                <c:pt idx="2502">
                  <c:v>39536.229166666635</c:v>
                </c:pt>
                <c:pt idx="2503">
                  <c:v>39536.239583333321</c:v>
                </c:pt>
                <c:pt idx="2504">
                  <c:v>39536.25</c:v>
                </c:pt>
                <c:pt idx="2505">
                  <c:v>39536.26041666665</c:v>
                </c:pt>
                <c:pt idx="2506">
                  <c:v>39536.270833333336</c:v>
                </c:pt>
                <c:pt idx="2507">
                  <c:v>39536.28125</c:v>
                </c:pt>
                <c:pt idx="2508">
                  <c:v>39536.291666666635</c:v>
                </c:pt>
                <c:pt idx="2509">
                  <c:v>39536.302083333336</c:v>
                </c:pt>
                <c:pt idx="2510">
                  <c:v>39536.312500000007</c:v>
                </c:pt>
                <c:pt idx="2511">
                  <c:v>39536.322916666657</c:v>
                </c:pt>
                <c:pt idx="2512">
                  <c:v>39536.333333333336</c:v>
                </c:pt>
                <c:pt idx="2513">
                  <c:v>39536.34375</c:v>
                </c:pt>
                <c:pt idx="2514">
                  <c:v>39536.354166666657</c:v>
                </c:pt>
                <c:pt idx="2515">
                  <c:v>39536.364583333336</c:v>
                </c:pt>
                <c:pt idx="2516">
                  <c:v>39536.375</c:v>
                </c:pt>
                <c:pt idx="2517">
                  <c:v>39536.385416666657</c:v>
                </c:pt>
                <c:pt idx="2518">
                  <c:v>39536.395833333336</c:v>
                </c:pt>
                <c:pt idx="2519">
                  <c:v>39536.406250000007</c:v>
                </c:pt>
                <c:pt idx="2520">
                  <c:v>39536.416666666657</c:v>
                </c:pt>
                <c:pt idx="2521">
                  <c:v>39536.427083333321</c:v>
                </c:pt>
                <c:pt idx="2522">
                  <c:v>39536.4375</c:v>
                </c:pt>
                <c:pt idx="2523">
                  <c:v>39536.447916666657</c:v>
                </c:pt>
                <c:pt idx="2524">
                  <c:v>39536.458333333343</c:v>
                </c:pt>
                <c:pt idx="2525">
                  <c:v>39536.46875</c:v>
                </c:pt>
                <c:pt idx="2526">
                  <c:v>39536.47916666665</c:v>
                </c:pt>
                <c:pt idx="2527">
                  <c:v>39536.489583333336</c:v>
                </c:pt>
                <c:pt idx="2528">
                  <c:v>39536.5</c:v>
                </c:pt>
                <c:pt idx="2529">
                  <c:v>39536.510416666657</c:v>
                </c:pt>
                <c:pt idx="2530">
                  <c:v>39536.520833333336</c:v>
                </c:pt>
                <c:pt idx="2531">
                  <c:v>39536.53125</c:v>
                </c:pt>
                <c:pt idx="2532">
                  <c:v>39536.54166666665</c:v>
                </c:pt>
                <c:pt idx="2533">
                  <c:v>39536.552083333336</c:v>
                </c:pt>
                <c:pt idx="2534">
                  <c:v>39536.5625</c:v>
                </c:pt>
                <c:pt idx="2535">
                  <c:v>39536.572916666657</c:v>
                </c:pt>
                <c:pt idx="2536">
                  <c:v>39536.583333333336</c:v>
                </c:pt>
                <c:pt idx="2537">
                  <c:v>39536.593749999985</c:v>
                </c:pt>
                <c:pt idx="2538">
                  <c:v>39536.60416666665</c:v>
                </c:pt>
                <c:pt idx="2539">
                  <c:v>39536.614583333336</c:v>
                </c:pt>
                <c:pt idx="2540">
                  <c:v>39536.624999999993</c:v>
                </c:pt>
                <c:pt idx="2541">
                  <c:v>39536.63541666665</c:v>
                </c:pt>
                <c:pt idx="2542">
                  <c:v>39536.645833333336</c:v>
                </c:pt>
                <c:pt idx="2543">
                  <c:v>39536.656250000007</c:v>
                </c:pt>
                <c:pt idx="2544">
                  <c:v>39536.66666666665</c:v>
                </c:pt>
                <c:pt idx="2545">
                  <c:v>39536.677083333321</c:v>
                </c:pt>
                <c:pt idx="2546">
                  <c:v>39536.6875</c:v>
                </c:pt>
                <c:pt idx="2547">
                  <c:v>39536.69791666665</c:v>
                </c:pt>
                <c:pt idx="2548">
                  <c:v>39536.708333333336</c:v>
                </c:pt>
                <c:pt idx="2549">
                  <c:v>39536.71875</c:v>
                </c:pt>
                <c:pt idx="2550">
                  <c:v>39536.729166666635</c:v>
                </c:pt>
                <c:pt idx="2551">
                  <c:v>39536.739583333321</c:v>
                </c:pt>
                <c:pt idx="2552">
                  <c:v>39536.75</c:v>
                </c:pt>
                <c:pt idx="2553">
                  <c:v>39536.76041666665</c:v>
                </c:pt>
                <c:pt idx="2554">
                  <c:v>39536.770833333336</c:v>
                </c:pt>
                <c:pt idx="2555">
                  <c:v>39536.78125</c:v>
                </c:pt>
                <c:pt idx="2556">
                  <c:v>39536.791666666635</c:v>
                </c:pt>
                <c:pt idx="2557">
                  <c:v>39536.802083333336</c:v>
                </c:pt>
                <c:pt idx="2558">
                  <c:v>39536.812500000007</c:v>
                </c:pt>
                <c:pt idx="2559">
                  <c:v>39536.822916666657</c:v>
                </c:pt>
                <c:pt idx="2560">
                  <c:v>39536.833333333336</c:v>
                </c:pt>
                <c:pt idx="2561">
                  <c:v>39536.84375</c:v>
                </c:pt>
                <c:pt idx="2562">
                  <c:v>39536.854166666657</c:v>
                </c:pt>
                <c:pt idx="2563">
                  <c:v>39536.864583333336</c:v>
                </c:pt>
                <c:pt idx="2564">
                  <c:v>39536.875</c:v>
                </c:pt>
                <c:pt idx="2565">
                  <c:v>39536.885416666657</c:v>
                </c:pt>
                <c:pt idx="2566">
                  <c:v>39536.895833333336</c:v>
                </c:pt>
                <c:pt idx="2567">
                  <c:v>39536.906250000007</c:v>
                </c:pt>
                <c:pt idx="2568">
                  <c:v>39536.916666666657</c:v>
                </c:pt>
                <c:pt idx="2569">
                  <c:v>39536.927083333321</c:v>
                </c:pt>
                <c:pt idx="2570">
                  <c:v>39536.9375</c:v>
                </c:pt>
                <c:pt idx="2571">
                  <c:v>39536.947916666657</c:v>
                </c:pt>
                <c:pt idx="2572">
                  <c:v>39536.958333333343</c:v>
                </c:pt>
                <c:pt idx="2573">
                  <c:v>39536.96875</c:v>
                </c:pt>
                <c:pt idx="2574">
                  <c:v>39536.97916666665</c:v>
                </c:pt>
                <c:pt idx="2575">
                  <c:v>39536.989583333336</c:v>
                </c:pt>
                <c:pt idx="2576">
                  <c:v>39537</c:v>
                </c:pt>
                <c:pt idx="2577">
                  <c:v>39537.010416666657</c:v>
                </c:pt>
                <c:pt idx="2578">
                  <c:v>39537.020833333336</c:v>
                </c:pt>
                <c:pt idx="2579">
                  <c:v>39537.03125</c:v>
                </c:pt>
                <c:pt idx="2580">
                  <c:v>39537.04166666665</c:v>
                </c:pt>
                <c:pt idx="2581">
                  <c:v>39537.052083333336</c:v>
                </c:pt>
                <c:pt idx="2582">
                  <c:v>39537.0625</c:v>
                </c:pt>
                <c:pt idx="2583">
                  <c:v>39537.072916666657</c:v>
                </c:pt>
                <c:pt idx="2584">
                  <c:v>39537.083333333336</c:v>
                </c:pt>
                <c:pt idx="2585">
                  <c:v>39537.093749999985</c:v>
                </c:pt>
                <c:pt idx="2586">
                  <c:v>39537.10416666665</c:v>
                </c:pt>
                <c:pt idx="2587">
                  <c:v>39537.114583333336</c:v>
                </c:pt>
                <c:pt idx="2588">
                  <c:v>39537.124999999993</c:v>
                </c:pt>
                <c:pt idx="2589">
                  <c:v>39537.13541666665</c:v>
                </c:pt>
                <c:pt idx="2590">
                  <c:v>39537.145833333336</c:v>
                </c:pt>
                <c:pt idx="2591">
                  <c:v>39537.156250000007</c:v>
                </c:pt>
                <c:pt idx="2592">
                  <c:v>39537.16666666665</c:v>
                </c:pt>
                <c:pt idx="2593">
                  <c:v>39537.177083333321</c:v>
                </c:pt>
                <c:pt idx="2594">
                  <c:v>39537.1875</c:v>
                </c:pt>
                <c:pt idx="2595">
                  <c:v>39537.19791666665</c:v>
                </c:pt>
                <c:pt idx="2596">
                  <c:v>39537.208333333336</c:v>
                </c:pt>
                <c:pt idx="2597">
                  <c:v>39537.21875</c:v>
                </c:pt>
                <c:pt idx="2598">
                  <c:v>39537.229166666635</c:v>
                </c:pt>
                <c:pt idx="2599">
                  <c:v>39537.239583333321</c:v>
                </c:pt>
                <c:pt idx="2600">
                  <c:v>39537.25</c:v>
                </c:pt>
                <c:pt idx="2601">
                  <c:v>39537.26041666665</c:v>
                </c:pt>
                <c:pt idx="2602">
                  <c:v>39537.270833333336</c:v>
                </c:pt>
                <c:pt idx="2603">
                  <c:v>39537.28125</c:v>
                </c:pt>
                <c:pt idx="2604">
                  <c:v>39537.291666666635</c:v>
                </c:pt>
                <c:pt idx="2605">
                  <c:v>39537.302083333336</c:v>
                </c:pt>
                <c:pt idx="2606">
                  <c:v>39537.312500000007</c:v>
                </c:pt>
                <c:pt idx="2607">
                  <c:v>39537.322916666657</c:v>
                </c:pt>
                <c:pt idx="2608">
                  <c:v>39537.333333333336</c:v>
                </c:pt>
                <c:pt idx="2609">
                  <c:v>39537.34375</c:v>
                </c:pt>
                <c:pt idx="2610">
                  <c:v>39537.354166666657</c:v>
                </c:pt>
                <c:pt idx="2611">
                  <c:v>39537.364583333336</c:v>
                </c:pt>
                <c:pt idx="2612">
                  <c:v>39537.375</c:v>
                </c:pt>
                <c:pt idx="2613">
                  <c:v>39537.385416666657</c:v>
                </c:pt>
                <c:pt idx="2614">
                  <c:v>39537.395833333336</c:v>
                </c:pt>
                <c:pt idx="2615">
                  <c:v>39537.406250000007</c:v>
                </c:pt>
                <c:pt idx="2616">
                  <c:v>39537.416666666657</c:v>
                </c:pt>
                <c:pt idx="2617">
                  <c:v>39537.427083333321</c:v>
                </c:pt>
                <c:pt idx="2618">
                  <c:v>39537.4375</c:v>
                </c:pt>
                <c:pt idx="2619">
                  <c:v>39537.447916666657</c:v>
                </c:pt>
                <c:pt idx="2620">
                  <c:v>39537.458333333343</c:v>
                </c:pt>
                <c:pt idx="2621">
                  <c:v>39537.46875</c:v>
                </c:pt>
                <c:pt idx="2622">
                  <c:v>39537.47916666665</c:v>
                </c:pt>
                <c:pt idx="2623">
                  <c:v>39537.489583333336</c:v>
                </c:pt>
                <c:pt idx="2624">
                  <c:v>39537.5</c:v>
                </c:pt>
                <c:pt idx="2625">
                  <c:v>39537.510416666657</c:v>
                </c:pt>
                <c:pt idx="2626">
                  <c:v>39537.520833333336</c:v>
                </c:pt>
                <c:pt idx="2627">
                  <c:v>39537.53125</c:v>
                </c:pt>
                <c:pt idx="2628">
                  <c:v>39537.54166666665</c:v>
                </c:pt>
                <c:pt idx="2629">
                  <c:v>39537.552083333336</c:v>
                </c:pt>
                <c:pt idx="2630">
                  <c:v>39537.5625</c:v>
                </c:pt>
                <c:pt idx="2631">
                  <c:v>39537.572916666657</c:v>
                </c:pt>
                <c:pt idx="2632">
                  <c:v>39537.583333333336</c:v>
                </c:pt>
                <c:pt idx="2633">
                  <c:v>39537.593749999985</c:v>
                </c:pt>
                <c:pt idx="2634">
                  <c:v>39537.60416666665</c:v>
                </c:pt>
                <c:pt idx="2635">
                  <c:v>39537.614583333336</c:v>
                </c:pt>
                <c:pt idx="2636">
                  <c:v>39537.624999999993</c:v>
                </c:pt>
                <c:pt idx="2637">
                  <c:v>39537.63541666665</c:v>
                </c:pt>
                <c:pt idx="2638">
                  <c:v>39537.645833333336</c:v>
                </c:pt>
                <c:pt idx="2639">
                  <c:v>39537.656250000007</c:v>
                </c:pt>
                <c:pt idx="2640">
                  <c:v>39537.66666666665</c:v>
                </c:pt>
                <c:pt idx="2641">
                  <c:v>39537.677083333321</c:v>
                </c:pt>
                <c:pt idx="2642">
                  <c:v>39537.6875</c:v>
                </c:pt>
                <c:pt idx="2643">
                  <c:v>39537.69791666665</c:v>
                </c:pt>
                <c:pt idx="2644">
                  <c:v>39537.708333333336</c:v>
                </c:pt>
                <c:pt idx="2645">
                  <c:v>39537.71875</c:v>
                </c:pt>
                <c:pt idx="2646">
                  <c:v>39537.729166666635</c:v>
                </c:pt>
                <c:pt idx="2647">
                  <c:v>39537.739583333321</c:v>
                </c:pt>
                <c:pt idx="2648">
                  <c:v>39537.75</c:v>
                </c:pt>
                <c:pt idx="2649">
                  <c:v>39537.76041666665</c:v>
                </c:pt>
                <c:pt idx="2650">
                  <c:v>39537.770833333336</c:v>
                </c:pt>
                <c:pt idx="2651">
                  <c:v>39537.78125</c:v>
                </c:pt>
                <c:pt idx="2652">
                  <c:v>39537.791666666635</c:v>
                </c:pt>
                <c:pt idx="2653">
                  <c:v>39537.802083333336</c:v>
                </c:pt>
                <c:pt idx="2654">
                  <c:v>39537.812500000007</c:v>
                </c:pt>
                <c:pt idx="2655">
                  <c:v>39537.822916666657</c:v>
                </c:pt>
                <c:pt idx="2656">
                  <c:v>39537.833333333336</c:v>
                </c:pt>
                <c:pt idx="2657">
                  <c:v>39537.84375</c:v>
                </c:pt>
                <c:pt idx="2658">
                  <c:v>39537.854166666657</c:v>
                </c:pt>
                <c:pt idx="2659">
                  <c:v>39537.864583333336</c:v>
                </c:pt>
                <c:pt idx="2660">
                  <c:v>39537.875</c:v>
                </c:pt>
                <c:pt idx="2661">
                  <c:v>39537.885416666657</c:v>
                </c:pt>
                <c:pt idx="2662">
                  <c:v>39537.895833333336</c:v>
                </c:pt>
                <c:pt idx="2663">
                  <c:v>39537.906250000007</c:v>
                </c:pt>
                <c:pt idx="2664">
                  <c:v>39537.916666666657</c:v>
                </c:pt>
                <c:pt idx="2665">
                  <c:v>39537.927083333321</c:v>
                </c:pt>
                <c:pt idx="2666">
                  <c:v>39537.9375</c:v>
                </c:pt>
                <c:pt idx="2667">
                  <c:v>39537.947916666657</c:v>
                </c:pt>
                <c:pt idx="2668">
                  <c:v>39537.958333333343</c:v>
                </c:pt>
                <c:pt idx="2669">
                  <c:v>39537.96875</c:v>
                </c:pt>
                <c:pt idx="2670">
                  <c:v>39537.97916666665</c:v>
                </c:pt>
                <c:pt idx="2671">
                  <c:v>39537.989583333336</c:v>
                </c:pt>
                <c:pt idx="2672">
                  <c:v>39538</c:v>
                </c:pt>
                <c:pt idx="2673">
                  <c:v>39538.010416666657</c:v>
                </c:pt>
                <c:pt idx="2674">
                  <c:v>39538.020833333336</c:v>
                </c:pt>
                <c:pt idx="2675">
                  <c:v>39538.03125</c:v>
                </c:pt>
                <c:pt idx="2676">
                  <c:v>39538.04166666665</c:v>
                </c:pt>
                <c:pt idx="2677">
                  <c:v>39538.052083333336</c:v>
                </c:pt>
                <c:pt idx="2678">
                  <c:v>39538.0625</c:v>
                </c:pt>
                <c:pt idx="2679">
                  <c:v>39538.072916666657</c:v>
                </c:pt>
                <c:pt idx="2680">
                  <c:v>39538.083333333336</c:v>
                </c:pt>
                <c:pt idx="2681">
                  <c:v>39538.093749999985</c:v>
                </c:pt>
                <c:pt idx="2682">
                  <c:v>39538.10416666665</c:v>
                </c:pt>
                <c:pt idx="2683">
                  <c:v>39538.114583333336</c:v>
                </c:pt>
                <c:pt idx="2684">
                  <c:v>39538.124999999993</c:v>
                </c:pt>
                <c:pt idx="2685">
                  <c:v>39538.13541666665</c:v>
                </c:pt>
                <c:pt idx="2686">
                  <c:v>39538.145833333336</c:v>
                </c:pt>
                <c:pt idx="2687">
                  <c:v>39538.156250000007</c:v>
                </c:pt>
                <c:pt idx="2688">
                  <c:v>39538.60416666665</c:v>
                </c:pt>
                <c:pt idx="2689">
                  <c:v>39538.614583333336</c:v>
                </c:pt>
                <c:pt idx="2690">
                  <c:v>39538.624999999993</c:v>
                </c:pt>
                <c:pt idx="2691">
                  <c:v>39538.63541666665</c:v>
                </c:pt>
                <c:pt idx="2692">
                  <c:v>39538.645833333336</c:v>
                </c:pt>
                <c:pt idx="2693">
                  <c:v>39538.656250000007</c:v>
                </c:pt>
                <c:pt idx="2694">
                  <c:v>39538.66666666665</c:v>
                </c:pt>
                <c:pt idx="2695">
                  <c:v>39538.677083333321</c:v>
                </c:pt>
                <c:pt idx="2696">
                  <c:v>39538.6875</c:v>
                </c:pt>
                <c:pt idx="2697">
                  <c:v>39538.69791666665</c:v>
                </c:pt>
                <c:pt idx="2698">
                  <c:v>39538.708333333336</c:v>
                </c:pt>
                <c:pt idx="2699">
                  <c:v>39538.71875</c:v>
                </c:pt>
                <c:pt idx="2700">
                  <c:v>39538.729166666635</c:v>
                </c:pt>
                <c:pt idx="2701">
                  <c:v>39538.739583333321</c:v>
                </c:pt>
                <c:pt idx="2702">
                  <c:v>39538.75</c:v>
                </c:pt>
                <c:pt idx="2703">
                  <c:v>39538.76041666665</c:v>
                </c:pt>
                <c:pt idx="2704">
                  <c:v>39538.770833333336</c:v>
                </c:pt>
                <c:pt idx="2705">
                  <c:v>39538.78125</c:v>
                </c:pt>
                <c:pt idx="2706">
                  <c:v>39538.791666666635</c:v>
                </c:pt>
                <c:pt idx="2707">
                  <c:v>39538.802083333336</c:v>
                </c:pt>
                <c:pt idx="2708">
                  <c:v>39538.812500000007</c:v>
                </c:pt>
                <c:pt idx="2709">
                  <c:v>39538.822916666657</c:v>
                </c:pt>
                <c:pt idx="2710">
                  <c:v>39538.833333333336</c:v>
                </c:pt>
                <c:pt idx="2711">
                  <c:v>39538.84375</c:v>
                </c:pt>
                <c:pt idx="2712">
                  <c:v>39538.854166666657</c:v>
                </c:pt>
                <c:pt idx="2713">
                  <c:v>39538.864583333336</c:v>
                </c:pt>
                <c:pt idx="2714">
                  <c:v>39538.875</c:v>
                </c:pt>
                <c:pt idx="2715">
                  <c:v>39538.885416666657</c:v>
                </c:pt>
                <c:pt idx="2716">
                  <c:v>39538.895833333336</c:v>
                </c:pt>
                <c:pt idx="2717">
                  <c:v>39538.906250000007</c:v>
                </c:pt>
                <c:pt idx="2718">
                  <c:v>39538.916666666657</c:v>
                </c:pt>
                <c:pt idx="2719">
                  <c:v>39538.927083333321</c:v>
                </c:pt>
                <c:pt idx="2720">
                  <c:v>39538.9375</c:v>
                </c:pt>
                <c:pt idx="2721">
                  <c:v>39538.947916666657</c:v>
                </c:pt>
                <c:pt idx="2722">
                  <c:v>39538.958333333343</c:v>
                </c:pt>
                <c:pt idx="2723">
                  <c:v>39538.96875</c:v>
                </c:pt>
                <c:pt idx="2724">
                  <c:v>39538.97916666665</c:v>
                </c:pt>
                <c:pt idx="2725">
                  <c:v>39538.989583333336</c:v>
                </c:pt>
                <c:pt idx="2726">
                  <c:v>39539</c:v>
                </c:pt>
                <c:pt idx="2727">
                  <c:v>39539.010416666657</c:v>
                </c:pt>
                <c:pt idx="2728">
                  <c:v>39539.020833333336</c:v>
                </c:pt>
                <c:pt idx="2729">
                  <c:v>39539.03125</c:v>
                </c:pt>
                <c:pt idx="2730">
                  <c:v>39539.04166666665</c:v>
                </c:pt>
                <c:pt idx="2731">
                  <c:v>39539.052083333336</c:v>
                </c:pt>
                <c:pt idx="2732">
                  <c:v>39539.0625</c:v>
                </c:pt>
                <c:pt idx="2733">
                  <c:v>39539.072916666657</c:v>
                </c:pt>
                <c:pt idx="2734">
                  <c:v>39539.083333333336</c:v>
                </c:pt>
                <c:pt idx="2735">
                  <c:v>39539.093749999985</c:v>
                </c:pt>
                <c:pt idx="2736">
                  <c:v>39539.10416666665</c:v>
                </c:pt>
                <c:pt idx="2737">
                  <c:v>39539.114583333336</c:v>
                </c:pt>
                <c:pt idx="2738">
                  <c:v>39539.124999999993</c:v>
                </c:pt>
                <c:pt idx="2739">
                  <c:v>39539.13541666665</c:v>
                </c:pt>
                <c:pt idx="2740">
                  <c:v>39539.145833333336</c:v>
                </c:pt>
                <c:pt idx="2741">
                  <c:v>39539.156250000007</c:v>
                </c:pt>
                <c:pt idx="2742">
                  <c:v>39539.16666666665</c:v>
                </c:pt>
                <c:pt idx="2743">
                  <c:v>39539.177083333321</c:v>
                </c:pt>
                <c:pt idx="2744">
                  <c:v>39539.1875</c:v>
                </c:pt>
                <c:pt idx="2745">
                  <c:v>39539.19791666665</c:v>
                </c:pt>
                <c:pt idx="2746">
                  <c:v>39539.208333333336</c:v>
                </c:pt>
                <c:pt idx="2747">
                  <c:v>39539.21875</c:v>
                </c:pt>
                <c:pt idx="2748">
                  <c:v>39539.229166666635</c:v>
                </c:pt>
                <c:pt idx="2749">
                  <c:v>39539.239583333321</c:v>
                </c:pt>
                <c:pt idx="2750">
                  <c:v>39539.25</c:v>
                </c:pt>
                <c:pt idx="2751">
                  <c:v>39539.26041666665</c:v>
                </c:pt>
                <c:pt idx="2752">
                  <c:v>39539.270833333336</c:v>
                </c:pt>
                <c:pt idx="2753">
                  <c:v>39539.28125</c:v>
                </c:pt>
                <c:pt idx="2754">
                  <c:v>39539.291666666635</c:v>
                </c:pt>
                <c:pt idx="2755">
                  <c:v>39539.302083333336</c:v>
                </c:pt>
                <c:pt idx="2756">
                  <c:v>39539.312500000007</c:v>
                </c:pt>
                <c:pt idx="2757">
                  <c:v>39539.322916666657</c:v>
                </c:pt>
                <c:pt idx="2758">
                  <c:v>39539.333333333336</c:v>
                </c:pt>
                <c:pt idx="2759">
                  <c:v>39539.34375</c:v>
                </c:pt>
                <c:pt idx="2760">
                  <c:v>39539.354166666657</c:v>
                </c:pt>
                <c:pt idx="2761">
                  <c:v>39539.364583333336</c:v>
                </c:pt>
                <c:pt idx="2762">
                  <c:v>39539.375</c:v>
                </c:pt>
                <c:pt idx="2763">
                  <c:v>39539.385416666657</c:v>
                </c:pt>
                <c:pt idx="2764">
                  <c:v>39539.395833333336</c:v>
                </c:pt>
                <c:pt idx="2765">
                  <c:v>39539.406250000007</c:v>
                </c:pt>
                <c:pt idx="2766">
                  <c:v>39539.416666666657</c:v>
                </c:pt>
                <c:pt idx="2767">
                  <c:v>39539.427083333321</c:v>
                </c:pt>
                <c:pt idx="2768">
                  <c:v>39539.4375</c:v>
                </c:pt>
                <c:pt idx="2769">
                  <c:v>39539.447916666657</c:v>
                </c:pt>
                <c:pt idx="2770">
                  <c:v>39539.458333333343</c:v>
                </c:pt>
                <c:pt idx="2771">
                  <c:v>39539.46875</c:v>
                </c:pt>
                <c:pt idx="2772">
                  <c:v>39539.47916666665</c:v>
                </c:pt>
                <c:pt idx="2773">
                  <c:v>39539.489583333336</c:v>
                </c:pt>
                <c:pt idx="2774">
                  <c:v>39539.5</c:v>
                </c:pt>
                <c:pt idx="2775">
                  <c:v>39539.510416666657</c:v>
                </c:pt>
                <c:pt idx="2776">
                  <c:v>39539.520833333336</c:v>
                </c:pt>
                <c:pt idx="2777">
                  <c:v>39539.53125</c:v>
                </c:pt>
                <c:pt idx="2778">
                  <c:v>39539.54166666665</c:v>
                </c:pt>
                <c:pt idx="2779">
                  <c:v>39539.552083333336</c:v>
                </c:pt>
                <c:pt idx="2780">
                  <c:v>39539.5625</c:v>
                </c:pt>
                <c:pt idx="2781">
                  <c:v>39539.572916666657</c:v>
                </c:pt>
                <c:pt idx="2782">
                  <c:v>39539.583333333336</c:v>
                </c:pt>
                <c:pt idx="2783">
                  <c:v>39539.593749999985</c:v>
                </c:pt>
                <c:pt idx="2784">
                  <c:v>39539.60416666665</c:v>
                </c:pt>
                <c:pt idx="2785">
                  <c:v>39539.614583333336</c:v>
                </c:pt>
                <c:pt idx="2786">
                  <c:v>39539.624999999993</c:v>
                </c:pt>
                <c:pt idx="2787">
                  <c:v>39539.63541666665</c:v>
                </c:pt>
                <c:pt idx="2788">
                  <c:v>39539.645833333336</c:v>
                </c:pt>
                <c:pt idx="2789">
                  <c:v>39539.656250000007</c:v>
                </c:pt>
                <c:pt idx="2790">
                  <c:v>39539.66666666665</c:v>
                </c:pt>
                <c:pt idx="2791">
                  <c:v>39539.677083333321</c:v>
                </c:pt>
                <c:pt idx="2792">
                  <c:v>39539.6875</c:v>
                </c:pt>
                <c:pt idx="2793">
                  <c:v>39539.69791666665</c:v>
                </c:pt>
                <c:pt idx="2794">
                  <c:v>39539.708333333336</c:v>
                </c:pt>
                <c:pt idx="2795">
                  <c:v>39539.71875</c:v>
                </c:pt>
                <c:pt idx="2796">
                  <c:v>39539.729166666635</c:v>
                </c:pt>
                <c:pt idx="2797">
                  <c:v>39539.739583333321</c:v>
                </c:pt>
                <c:pt idx="2798">
                  <c:v>39539.75</c:v>
                </c:pt>
                <c:pt idx="2799">
                  <c:v>39539.76041666665</c:v>
                </c:pt>
                <c:pt idx="2800">
                  <c:v>39539.770833333336</c:v>
                </c:pt>
                <c:pt idx="2801">
                  <c:v>39539.78125</c:v>
                </c:pt>
                <c:pt idx="2802">
                  <c:v>39539.791666666635</c:v>
                </c:pt>
                <c:pt idx="2803">
                  <c:v>39539.802083333336</c:v>
                </c:pt>
                <c:pt idx="2804">
                  <c:v>39539.812500000007</c:v>
                </c:pt>
                <c:pt idx="2805">
                  <c:v>39539.822916666657</c:v>
                </c:pt>
                <c:pt idx="2806">
                  <c:v>39539.833333333336</c:v>
                </c:pt>
                <c:pt idx="2807">
                  <c:v>39539.84375</c:v>
                </c:pt>
                <c:pt idx="2808">
                  <c:v>39539.854166666657</c:v>
                </c:pt>
                <c:pt idx="2809">
                  <c:v>39539.864583333336</c:v>
                </c:pt>
                <c:pt idx="2810">
                  <c:v>39539.875</c:v>
                </c:pt>
                <c:pt idx="2811">
                  <c:v>39539.885416666657</c:v>
                </c:pt>
                <c:pt idx="2812">
                  <c:v>39539.895833333336</c:v>
                </c:pt>
                <c:pt idx="2813">
                  <c:v>39539.906250000007</c:v>
                </c:pt>
                <c:pt idx="2814">
                  <c:v>39539.916666666657</c:v>
                </c:pt>
                <c:pt idx="2815">
                  <c:v>39539.927083333321</c:v>
                </c:pt>
                <c:pt idx="2816">
                  <c:v>39539.9375</c:v>
                </c:pt>
                <c:pt idx="2817">
                  <c:v>39539.947916666657</c:v>
                </c:pt>
                <c:pt idx="2818">
                  <c:v>39539.958333333343</c:v>
                </c:pt>
                <c:pt idx="2819">
                  <c:v>39539.96875</c:v>
                </c:pt>
                <c:pt idx="2820">
                  <c:v>39539.97916666665</c:v>
                </c:pt>
                <c:pt idx="2821">
                  <c:v>39539.989583333336</c:v>
                </c:pt>
                <c:pt idx="2822">
                  <c:v>39540</c:v>
                </c:pt>
                <c:pt idx="2823">
                  <c:v>39540.010416666657</c:v>
                </c:pt>
                <c:pt idx="2824">
                  <c:v>39540.020833333336</c:v>
                </c:pt>
                <c:pt idx="2825">
                  <c:v>39540.03125</c:v>
                </c:pt>
                <c:pt idx="2826">
                  <c:v>39540.04166666665</c:v>
                </c:pt>
                <c:pt idx="2827">
                  <c:v>39540.052083333336</c:v>
                </c:pt>
                <c:pt idx="2828">
                  <c:v>39540.0625</c:v>
                </c:pt>
                <c:pt idx="2829">
                  <c:v>39540.072916666657</c:v>
                </c:pt>
                <c:pt idx="2830">
                  <c:v>39540.083333333336</c:v>
                </c:pt>
                <c:pt idx="2831">
                  <c:v>39540.093749999985</c:v>
                </c:pt>
                <c:pt idx="2832">
                  <c:v>39540.10416666665</c:v>
                </c:pt>
                <c:pt idx="2833">
                  <c:v>39540.114583333336</c:v>
                </c:pt>
                <c:pt idx="2834">
                  <c:v>39540.124999999993</c:v>
                </c:pt>
                <c:pt idx="2835">
                  <c:v>39540.13541666665</c:v>
                </c:pt>
                <c:pt idx="2836">
                  <c:v>39540.145833333336</c:v>
                </c:pt>
                <c:pt idx="2837">
                  <c:v>39540.156250000007</c:v>
                </c:pt>
                <c:pt idx="2838">
                  <c:v>39540.16666666665</c:v>
                </c:pt>
                <c:pt idx="2839">
                  <c:v>39540.177083333321</c:v>
                </c:pt>
                <c:pt idx="2840">
                  <c:v>39540.1875</c:v>
                </c:pt>
                <c:pt idx="2841">
                  <c:v>39540.19791666665</c:v>
                </c:pt>
                <c:pt idx="2842">
                  <c:v>39540.208333333336</c:v>
                </c:pt>
                <c:pt idx="2843">
                  <c:v>39540.21875</c:v>
                </c:pt>
                <c:pt idx="2844">
                  <c:v>39540.229166666635</c:v>
                </c:pt>
                <c:pt idx="2845">
                  <c:v>39540.239583333321</c:v>
                </c:pt>
                <c:pt idx="2846">
                  <c:v>39540.25</c:v>
                </c:pt>
                <c:pt idx="2847">
                  <c:v>39540.26041666665</c:v>
                </c:pt>
                <c:pt idx="2848">
                  <c:v>39540.270833333336</c:v>
                </c:pt>
                <c:pt idx="2849">
                  <c:v>39540.28125</c:v>
                </c:pt>
                <c:pt idx="2850">
                  <c:v>39540.291666666635</c:v>
                </c:pt>
                <c:pt idx="2851">
                  <c:v>39540.302083333336</c:v>
                </c:pt>
                <c:pt idx="2852">
                  <c:v>39540.312500000007</c:v>
                </c:pt>
                <c:pt idx="2853">
                  <c:v>39540.322916666657</c:v>
                </c:pt>
                <c:pt idx="2854">
                  <c:v>39540.333333333336</c:v>
                </c:pt>
                <c:pt idx="2855">
                  <c:v>39540.34375</c:v>
                </c:pt>
                <c:pt idx="2856">
                  <c:v>39540.354166666657</c:v>
                </c:pt>
                <c:pt idx="2857">
                  <c:v>39540.364583333336</c:v>
                </c:pt>
                <c:pt idx="2858">
                  <c:v>39540.375</c:v>
                </c:pt>
                <c:pt idx="2859">
                  <c:v>39540.385416666657</c:v>
                </c:pt>
                <c:pt idx="2860">
                  <c:v>39540.395833333336</c:v>
                </c:pt>
                <c:pt idx="2861">
                  <c:v>39540.406250000007</c:v>
                </c:pt>
                <c:pt idx="2862">
                  <c:v>39540.416666666657</c:v>
                </c:pt>
                <c:pt idx="2863">
                  <c:v>39540.427083333321</c:v>
                </c:pt>
                <c:pt idx="2864">
                  <c:v>39540.4375</c:v>
                </c:pt>
                <c:pt idx="2865">
                  <c:v>39540.447916666657</c:v>
                </c:pt>
                <c:pt idx="2866">
                  <c:v>39540.458333333343</c:v>
                </c:pt>
                <c:pt idx="2867">
                  <c:v>39540.46875</c:v>
                </c:pt>
                <c:pt idx="2868">
                  <c:v>39540.47916666665</c:v>
                </c:pt>
                <c:pt idx="2869">
                  <c:v>39540.489583333336</c:v>
                </c:pt>
                <c:pt idx="2870">
                  <c:v>39540.5</c:v>
                </c:pt>
                <c:pt idx="2871">
                  <c:v>39540.510416666657</c:v>
                </c:pt>
                <c:pt idx="2872">
                  <c:v>39540.520833333336</c:v>
                </c:pt>
                <c:pt idx="2873">
                  <c:v>39540.53125</c:v>
                </c:pt>
                <c:pt idx="2874">
                  <c:v>39540.54166666665</c:v>
                </c:pt>
                <c:pt idx="2875">
                  <c:v>39540.552083333336</c:v>
                </c:pt>
                <c:pt idx="2876">
                  <c:v>39540.5625</c:v>
                </c:pt>
                <c:pt idx="2877">
                  <c:v>39540.572916666657</c:v>
                </c:pt>
                <c:pt idx="2878">
                  <c:v>39540.583333333336</c:v>
                </c:pt>
                <c:pt idx="2879">
                  <c:v>39540.593749999985</c:v>
                </c:pt>
                <c:pt idx="2880">
                  <c:v>39540.60416666665</c:v>
                </c:pt>
                <c:pt idx="2881">
                  <c:v>39540.614583333336</c:v>
                </c:pt>
                <c:pt idx="2882">
                  <c:v>39540.624999999993</c:v>
                </c:pt>
                <c:pt idx="2883">
                  <c:v>39540.63541666665</c:v>
                </c:pt>
                <c:pt idx="2884">
                  <c:v>39540.645833333336</c:v>
                </c:pt>
                <c:pt idx="2885">
                  <c:v>39540.656250000007</c:v>
                </c:pt>
                <c:pt idx="2886">
                  <c:v>39540.66666666665</c:v>
                </c:pt>
                <c:pt idx="2887">
                  <c:v>39540.677083333321</c:v>
                </c:pt>
                <c:pt idx="2888">
                  <c:v>39540.6875</c:v>
                </c:pt>
                <c:pt idx="2889">
                  <c:v>39540.69791666665</c:v>
                </c:pt>
                <c:pt idx="2890">
                  <c:v>39540.708333333336</c:v>
                </c:pt>
                <c:pt idx="2891">
                  <c:v>39540.71875</c:v>
                </c:pt>
                <c:pt idx="2892">
                  <c:v>39540.729166666635</c:v>
                </c:pt>
                <c:pt idx="2893">
                  <c:v>39540.739583333321</c:v>
                </c:pt>
                <c:pt idx="2894">
                  <c:v>39540.75</c:v>
                </c:pt>
                <c:pt idx="2895">
                  <c:v>39540.76041666665</c:v>
                </c:pt>
                <c:pt idx="2896">
                  <c:v>39540.770833333336</c:v>
                </c:pt>
                <c:pt idx="2897">
                  <c:v>39540.78125</c:v>
                </c:pt>
                <c:pt idx="2898">
                  <c:v>39540.791666666635</c:v>
                </c:pt>
                <c:pt idx="2899">
                  <c:v>39540.802083333336</c:v>
                </c:pt>
                <c:pt idx="2900">
                  <c:v>39540.812500000007</c:v>
                </c:pt>
                <c:pt idx="2901">
                  <c:v>39540.822916666657</c:v>
                </c:pt>
                <c:pt idx="2902">
                  <c:v>39540.833333333336</c:v>
                </c:pt>
                <c:pt idx="2903">
                  <c:v>39540.84375</c:v>
                </c:pt>
                <c:pt idx="2904">
                  <c:v>39540.854166666657</c:v>
                </c:pt>
                <c:pt idx="2905">
                  <c:v>39540.864583333336</c:v>
                </c:pt>
                <c:pt idx="2906">
                  <c:v>39540.875</c:v>
                </c:pt>
                <c:pt idx="2907">
                  <c:v>39540.885416666657</c:v>
                </c:pt>
                <c:pt idx="2908">
                  <c:v>39540.895833333336</c:v>
                </c:pt>
                <c:pt idx="2909">
                  <c:v>39540.906250000007</c:v>
                </c:pt>
                <c:pt idx="2910">
                  <c:v>39540.916666666657</c:v>
                </c:pt>
                <c:pt idx="2911">
                  <c:v>39540.927083333321</c:v>
                </c:pt>
                <c:pt idx="2912">
                  <c:v>39540.9375</c:v>
                </c:pt>
                <c:pt idx="2913">
                  <c:v>39540.947916666657</c:v>
                </c:pt>
                <c:pt idx="2914">
                  <c:v>39540.958333333343</c:v>
                </c:pt>
                <c:pt idx="2915">
                  <c:v>39540.96875</c:v>
                </c:pt>
                <c:pt idx="2916">
                  <c:v>39540.97916666665</c:v>
                </c:pt>
                <c:pt idx="2917">
                  <c:v>39540.989583333336</c:v>
                </c:pt>
                <c:pt idx="2918">
                  <c:v>39541</c:v>
                </c:pt>
                <c:pt idx="2919">
                  <c:v>39541.010416666657</c:v>
                </c:pt>
                <c:pt idx="2920">
                  <c:v>39541.020833333336</c:v>
                </c:pt>
                <c:pt idx="2921">
                  <c:v>39541.03125</c:v>
                </c:pt>
                <c:pt idx="2922">
                  <c:v>39541.04166666665</c:v>
                </c:pt>
                <c:pt idx="2923">
                  <c:v>39541.052083333336</c:v>
                </c:pt>
                <c:pt idx="2924">
                  <c:v>39541.0625</c:v>
                </c:pt>
                <c:pt idx="2925">
                  <c:v>39541.072916666657</c:v>
                </c:pt>
                <c:pt idx="2926">
                  <c:v>39541.083333333336</c:v>
                </c:pt>
                <c:pt idx="2927">
                  <c:v>39541.093749999985</c:v>
                </c:pt>
                <c:pt idx="2928">
                  <c:v>39541.10416666665</c:v>
                </c:pt>
                <c:pt idx="2929">
                  <c:v>39541.114583333336</c:v>
                </c:pt>
                <c:pt idx="2930">
                  <c:v>39541.124999999993</c:v>
                </c:pt>
                <c:pt idx="2931">
                  <c:v>39541.13541666665</c:v>
                </c:pt>
                <c:pt idx="2932">
                  <c:v>39541.145833333336</c:v>
                </c:pt>
                <c:pt idx="2933">
                  <c:v>39541.156250000007</c:v>
                </c:pt>
                <c:pt idx="2934">
                  <c:v>39541.16666666665</c:v>
                </c:pt>
                <c:pt idx="2935">
                  <c:v>39541.177083333321</c:v>
                </c:pt>
                <c:pt idx="2936">
                  <c:v>39541.1875</c:v>
                </c:pt>
                <c:pt idx="2937">
                  <c:v>39541.19791666665</c:v>
                </c:pt>
                <c:pt idx="2938">
                  <c:v>39541.208333333336</c:v>
                </c:pt>
                <c:pt idx="2939">
                  <c:v>39541.21875</c:v>
                </c:pt>
                <c:pt idx="2940">
                  <c:v>39541.229166666635</c:v>
                </c:pt>
                <c:pt idx="2941">
                  <c:v>39541.239583333321</c:v>
                </c:pt>
                <c:pt idx="2942">
                  <c:v>39541.25</c:v>
                </c:pt>
                <c:pt idx="2943">
                  <c:v>39541.26041666665</c:v>
                </c:pt>
                <c:pt idx="2944">
                  <c:v>39541.270833333336</c:v>
                </c:pt>
                <c:pt idx="2945">
                  <c:v>39541.28125</c:v>
                </c:pt>
                <c:pt idx="2946">
                  <c:v>39541.291666666635</c:v>
                </c:pt>
                <c:pt idx="2947">
                  <c:v>39541.302083333336</c:v>
                </c:pt>
                <c:pt idx="2948">
                  <c:v>39541.312500000007</c:v>
                </c:pt>
                <c:pt idx="2949">
                  <c:v>39541.322916666657</c:v>
                </c:pt>
                <c:pt idx="2950">
                  <c:v>39541.333333333336</c:v>
                </c:pt>
                <c:pt idx="2951">
                  <c:v>39541.34375</c:v>
                </c:pt>
                <c:pt idx="2952">
                  <c:v>39541.354166666657</c:v>
                </c:pt>
                <c:pt idx="2953">
                  <c:v>39541.364583333336</c:v>
                </c:pt>
                <c:pt idx="2954">
                  <c:v>39541.375</c:v>
                </c:pt>
                <c:pt idx="2955">
                  <c:v>39541.385416666657</c:v>
                </c:pt>
                <c:pt idx="2956">
                  <c:v>39541.395833333336</c:v>
                </c:pt>
                <c:pt idx="2957">
                  <c:v>39541.406250000007</c:v>
                </c:pt>
                <c:pt idx="2958">
                  <c:v>39541.416666666657</c:v>
                </c:pt>
                <c:pt idx="2959">
                  <c:v>39541.427083333321</c:v>
                </c:pt>
                <c:pt idx="2960">
                  <c:v>39541.4375</c:v>
                </c:pt>
                <c:pt idx="2961">
                  <c:v>39541.447916666657</c:v>
                </c:pt>
                <c:pt idx="2962">
                  <c:v>39541.458333333343</c:v>
                </c:pt>
                <c:pt idx="2963">
                  <c:v>39541.46875</c:v>
                </c:pt>
                <c:pt idx="2964">
                  <c:v>39541.47916666665</c:v>
                </c:pt>
                <c:pt idx="2965">
                  <c:v>39541.489583333336</c:v>
                </c:pt>
                <c:pt idx="2966">
                  <c:v>39541.5</c:v>
                </c:pt>
                <c:pt idx="2967">
                  <c:v>39541.510416666657</c:v>
                </c:pt>
                <c:pt idx="2968">
                  <c:v>39541.520833333336</c:v>
                </c:pt>
                <c:pt idx="2969">
                  <c:v>39541.53125</c:v>
                </c:pt>
                <c:pt idx="2970">
                  <c:v>39541.54166666665</c:v>
                </c:pt>
                <c:pt idx="2971">
                  <c:v>39541.552083333336</c:v>
                </c:pt>
                <c:pt idx="2972">
                  <c:v>39541.5625</c:v>
                </c:pt>
                <c:pt idx="2973">
                  <c:v>39541.572916666657</c:v>
                </c:pt>
                <c:pt idx="2974">
                  <c:v>39541.583333333336</c:v>
                </c:pt>
                <c:pt idx="2975">
                  <c:v>39541.593749999985</c:v>
                </c:pt>
                <c:pt idx="2976">
                  <c:v>39541.60416666665</c:v>
                </c:pt>
                <c:pt idx="2977">
                  <c:v>39541.614583333336</c:v>
                </c:pt>
                <c:pt idx="2978">
                  <c:v>39541.624999999993</c:v>
                </c:pt>
                <c:pt idx="2979">
                  <c:v>39541.63541666665</c:v>
                </c:pt>
                <c:pt idx="2980">
                  <c:v>39541.645833333336</c:v>
                </c:pt>
                <c:pt idx="2981">
                  <c:v>39541.656250000007</c:v>
                </c:pt>
                <c:pt idx="2982">
                  <c:v>39541.66666666665</c:v>
                </c:pt>
                <c:pt idx="2983">
                  <c:v>39541.677083333321</c:v>
                </c:pt>
                <c:pt idx="2984">
                  <c:v>39541.6875</c:v>
                </c:pt>
                <c:pt idx="2985">
                  <c:v>39541.69791666665</c:v>
                </c:pt>
                <c:pt idx="2986">
                  <c:v>39541.708333333336</c:v>
                </c:pt>
                <c:pt idx="2987">
                  <c:v>39541.71875</c:v>
                </c:pt>
                <c:pt idx="2988">
                  <c:v>39541.729166666635</c:v>
                </c:pt>
                <c:pt idx="2989">
                  <c:v>39541.739583333321</c:v>
                </c:pt>
                <c:pt idx="2990">
                  <c:v>39541.75</c:v>
                </c:pt>
                <c:pt idx="2991">
                  <c:v>39541.76041666665</c:v>
                </c:pt>
                <c:pt idx="2992">
                  <c:v>39541.770833333336</c:v>
                </c:pt>
                <c:pt idx="2993">
                  <c:v>39541.78125</c:v>
                </c:pt>
                <c:pt idx="2994">
                  <c:v>39541.791666666635</c:v>
                </c:pt>
                <c:pt idx="2995">
                  <c:v>39541.802083333336</c:v>
                </c:pt>
                <c:pt idx="2996">
                  <c:v>39541.812500000007</c:v>
                </c:pt>
                <c:pt idx="2997">
                  <c:v>39541.822916666657</c:v>
                </c:pt>
                <c:pt idx="2998">
                  <c:v>39541.833333333336</c:v>
                </c:pt>
                <c:pt idx="2999">
                  <c:v>39541.84375</c:v>
                </c:pt>
                <c:pt idx="3000">
                  <c:v>39541.854166666657</c:v>
                </c:pt>
                <c:pt idx="3001">
                  <c:v>39541.864583333336</c:v>
                </c:pt>
                <c:pt idx="3002">
                  <c:v>39541.875</c:v>
                </c:pt>
                <c:pt idx="3003">
                  <c:v>39541.885416666657</c:v>
                </c:pt>
                <c:pt idx="3004">
                  <c:v>39541.895833333336</c:v>
                </c:pt>
                <c:pt idx="3005">
                  <c:v>39541.906250000007</c:v>
                </c:pt>
                <c:pt idx="3006">
                  <c:v>39541.916666666657</c:v>
                </c:pt>
                <c:pt idx="3007">
                  <c:v>39541.927083333321</c:v>
                </c:pt>
                <c:pt idx="3008">
                  <c:v>39541.9375</c:v>
                </c:pt>
                <c:pt idx="3009">
                  <c:v>39541.947916666657</c:v>
                </c:pt>
                <c:pt idx="3010">
                  <c:v>39541.958333333343</c:v>
                </c:pt>
                <c:pt idx="3011">
                  <c:v>39541.96875</c:v>
                </c:pt>
                <c:pt idx="3012">
                  <c:v>39541.97916666665</c:v>
                </c:pt>
                <c:pt idx="3013">
                  <c:v>39541.989583333336</c:v>
                </c:pt>
                <c:pt idx="3014">
                  <c:v>39542</c:v>
                </c:pt>
                <c:pt idx="3015">
                  <c:v>39542.010416666657</c:v>
                </c:pt>
                <c:pt idx="3016">
                  <c:v>39542.020833333336</c:v>
                </c:pt>
                <c:pt idx="3017">
                  <c:v>39542.03125</c:v>
                </c:pt>
                <c:pt idx="3018">
                  <c:v>39542.04166666665</c:v>
                </c:pt>
                <c:pt idx="3019">
                  <c:v>39542.052083333336</c:v>
                </c:pt>
                <c:pt idx="3020">
                  <c:v>39542.0625</c:v>
                </c:pt>
                <c:pt idx="3021">
                  <c:v>39542.072916666657</c:v>
                </c:pt>
                <c:pt idx="3022">
                  <c:v>39542.083333333336</c:v>
                </c:pt>
                <c:pt idx="3023">
                  <c:v>39542.093749999985</c:v>
                </c:pt>
                <c:pt idx="3024">
                  <c:v>39542.10416666665</c:v>
                </c:pt>
                <c:pt idx="3025">
                  <c:v>39542.114583333336</c:v>
                </c:pt>
                <c:pt idx="3026">
                  <c:v>39542.124999999993</c:v>
                </c:pt>
                <c:pt idx="3027">
                  <c:v>39542.13541666665</c:v>
                </c:pt>
                <c:pt idx="3028">
                  <c:v>39542.145833333336</c:v>
                </c:pt>
                <c:pt idx="3029">
                  <c:v>39542.156250000007</c:v>
                </c:pt>
                <c:pt idx="3030">
                  <c:v>39542.16666666665</c:v>
                </c:pt>
                <c:pt idx="3031">
                  <c:v>39542.177083333321</c:v>
                </c:pt>
                <c:pt idx="3032">
                  <c:v>39542.1875</c:v>
                </c:pt>
                <c:pt idx="3033">
                  <c:v>39542.19791666665</c:v>
                </c:pt>
                <c:pt idx="3034">
                  <c:v>39542.208333333336</c:v>
                </c:pt>
                <c:pt idx="3035">
                  <c:v>39542.21875</c:v>
                </c:pt>
                <c:pt idx="3036">
                  <c:v>39542.229166666635</c:v>
                </c:pt>
                <c:pt idx="3037">
                  <c:v>39542.239583333321</c:v>
                </c:pt>
                <c:pt idx="3038">
                  <c:v>39542.25</c:v>
                </c:pt>
                <c:pt idx="3039">
                  <c:v>39542.26041666665</c:v>
                </c:pt>
                <c:pt idx="3040">
                  <c:v>39542.270833333336</c:v>
                </c:pt>
                <c:pt idx="3041">
                  <c:v>39542.28125</c:v>
                </c:pt>
                <c:pt idx="3042">
                  <c:v>39542.291666666635</c:v>
                </c:pt>
                <c:pt idx="3043">
                  <c:v>39542.302083333336</c:v>
                </c:pt>
                <c:pt idx="3044">
                  <c:v>39542.312500000007</c:v>
                </c:pt>
                <c:pt idx="3045">
                  <c:v>39542.322916666657</c:v>
                </c:pt>
                <c:pt idx="3046">
                  <c:v>39542.333333333336</c:v>
                </c:pt>
                <c:pt idx="3047">
                  <c:v>39542.34375</c:v>
                </c:pt>
                <c:pt idx="3048">
                  <c:v>39542.354166666657</c:v>
                </c:pt>
                <c:pt idx="3049">
                  <c:v>39542.364583333336</c:v>
                </c:pt>
                <c:pt idx="3050">
                  <c:v>39542.375</c:v>
                </c:pt>
                <c:pt idx="3051">
                  <c:v>39542.385416666657</c:v>
                </c:pt>
                <c:pt idx="3052">
                  <c:v>39542.395833333336</c:v>
                </c:pt>
                <c:pt idx="3053">
                  <c:v>39542.406250000007</c:v>
                </c:pt>
                <c:pt idx="3054">
                  <c:v>39542.416666666657</c:v>
                </c:pt>
                <c:pt idx="3055">
                  <c:v>39542.427083333321</c:v>
                </c:pt>
                <c:pt idx="3056">
                  <c:v>39542.4375</c:v>
                </c:pt>
                <c:pt idx="3057">
                  <c:v>39542.447916666657</c:v>
                </c:pt>
                <c:pt idx="3058">
                  <c:v>39542.458333333343</c:v>
                </c:pt>
                <c:pt idx="3059">
                  <c:v>39542.46875</c:v>
                </c:pt>
                <c:pt idx="3060">
                  <c:v>39542.47916666665</c:v>
                </c:pt>
                <c:pt idx="3061">
                  <c:v>39542.489583333336</c:v>
                </c:pt>
                <c:pt idx="3062">
                  <c:v>39542.5</c:v>
                </c:pt>
                <c:pt idx="3063">
                  <c:v>39542.510416666657</c:v>
                </c:pt>
                <c:pt idx="3064">
                  <c:v>39542.520833333336</c:v>
                </c:pt>
                <c:pt idx="3065">
                  <c:v>39542.53125</c:v>
                </c:pt>
                <c:pt idx="3066">
                  <c:v>39542.54166666665</c:v>
                </c:pt>
                <c:pt idx="3067">
                  <c:v>39542.552083333336</c:v>
                </c:pt>
                <c:pt idx="3068">
                  <c:v>39542.5625</c:v>
                </c:pt>
                <c:pt idx="3069">
                  <c:v>39542.572916666657</c:v>
                </c:pt>
                <c:pt idx="3070">
                  <c:v>39542.583333333336</c:v>
                </c:pt>
                <c:pt idx="3071">
                  <c:v>39542.593749999985</c:v>
                </c:pt>
                <c:pt idx="3072">
                  <c:v>39542.60416666665</c:v>
                </c:pt>
                <c:pt idx="3073">
                  <c:v>39542.614583333336</c:v>
                </c:pt>
                <c:pt idx="3074">
                  <c:v>39542.624999999993</c:v>
                </c:pt>
                <c:pt idx="3075">
                  <c:v>39542.63541666665</c:v>
                </c:pt>
                <c:pt idx="3076">
                  <c:v>39542.645833333336</c:v>
                </c:pt>
                <c:pt idx="3077">
                  <c:v>39542.656250000007</c:v>
                </c:pt>
                <c:pt idx="3078">
                  <c:v>39542.66666666665</c:v>
                </c:pt>
                <c:pt idx="3079">
                  <c:v>39542.677083333321</c:v>
                </c:pt>
                <c:pt idx="3080">
                  <c:v>39542.6875</c:v>
                </c:pt>
                <c:pt idx="3081">
                  <c:v>39542.69791666665</c:v>
                </c:pt>
                <c:pt idx="3082">
                  <c:v>39542.708333333336</c:v>
                </c:pt>
                <c:pt idx="3083">
                  <c:v>39542.71875</c:v>
                </c:pt>
                <c:pt idx="3084">
                  <c:v>39542.729166666635</c:v>
                </c:pt>
                <c:pt idx="3085">
                  <c:v>39542.739583333321</c:v>
                </c:pt>
                <c:pt idx="3086">
                  <c:v>39542.75</c:v>
                </c:pt>
                <c:pt idx="3087">
                  <c:v>39542.76041666665</c:v>
                </c:pt>
                <c:pt idx="3088">
                  <c:v>39542.770833333336</c:v>
                </c:pt>
                <c:pt idx="3089">
                  <c:v>39542.78125</c:v>
                </c:pt>
                <c:pt idx="3090">
                  <c:v>39542.791666666635</c:v>
                </c:pt>
                <c:pt idx="3091">
                  <c:v>39542.802083333336</c:v>
                </c:pt>
                <c:pt idx="3092">
                  <c:v>39542.812500000007</c:v>
                </c:pt>
                <c:pt idx="3093">
                  <c:v>39542.822916666657</c:v>
                </c:pt>
                <c:pt idx="3094">
                  <c:v>39542.833333333336</c:v>
                </c:pt>
                <c:pt idx="3095">
                  <c:v>39542.84375</c:v>
                </c:pt>
                <c:pt idx="3096">
                  <c:v>39542.854166666657</c:v>
                </c:pt>
                <c:pt idx="3097">
                  <c:v>39542.864583333336</c:v>
                </c:pt>
                <c:pt idx="3098">
                  <c:v>39542.875</c:v>
                </c:pt>
                <c:pt idx="3099">
                  <c:v>39542.885416666657</c:v>
                </c:pt>
                <c:pt idx="3100">
                  <c:v>39542.895833333336</c:v>
                </c:pt>
                <c:pt idx="3101">
                  <c:v>39542.906250000007</c:v>
                </c:pt>
                <c:pt idx="3102">
                  <c:v>39542.916666666657</c:v>
                </c:pt>
                <c:pt idx="3103">
                  <c:v>39542.927083333321</c:v>
                </c:pt>
                <c:pt idx="3104">
                  <c:v>39542.9375</c:v>
                </c:pt>
                <c:pt idx="3105">
                  <c:v>39542.947916666657</c:v>
                </c:pt>
                <c:pt idx="3106">
                  <c:v>39542.958333333343</c:v>
                </c:pt>
                <c:pt idx="3107">
                  <c:v>39542.96875</c:v>
                </c:pt>
                <c:pt idx="3108">
                  <c:v>39542.97916666665</c:v>
                </c:pt>
                <c:pt idx="3109">
                  <c:v>39542.989583333336</c:v>
                </c:pt>
                <c:pt idx="3110">
                  <c:v>39543</c:v>
                </c:pt>
                <c:pt idx="3111">
                  <c:v>39543.010416666657</c:v>
                </c:pt>
                <c:pt idx="3112">
                  <c:v>39543.020833333336</c:v>
                </c:pt>
                <c:pt idx="3113">
                  <c:v>39543.03125</c:v>
                </c:pt>
                <c:pt idx="3114">
                  <c:v>39543.04166666665</c:v>
                </c:pt>
                <c:pt idx="3115">
                  <c:v>39543.052083333336</c:v>
                </c:pt>
                <c:pt idx="3116">
                  <c:v>39543.0625</c:v>
                </c:pt>
                <c:pt idx="3117">
                  <c:v>39543.072916666657</c:v>
                </c:pt>
                <c:pt idx="3118">
                  <c:v>39543.083333333336</c:v>
                </c:pt>
                <c:pt idx="3119">
                  <c:v>39543.093749999985</c:v>
                </c:pt>
                <c:pt idx="3120">
                  <c:v>39543.10416666665</c:v>
                </c:pt>
                <c:pt idx="3121">
                  <c:v>39543.114583333336</c:v>
                </c:pt>
                <c:pt idx="3122">
                  <c:v>39543.124999999993</c:v>
                </c:pt>
                <c:pt idx="3123">
                  <c:v>39543.13541666665</c:v>
                </c:pt>
                <c:pt idx="3124">
                  <c:v>39543.145833333336</c:v>
                </c:pt>
                <c:pt idx="3125">
                  <c:v>39543.156250000007</c:v>
                </c:pt>
                <c:pt idx="3126">
                  <c:v>39543.16666666665</c:v>
                </c:pt>
                <c:pt idx="3127">
                  <c:v>39543.177083333321</c:v>
                </c:pt>
                <c:pt idx="3128">
                  <c:v>39543.1875</c:v>
                </c:pt>
                <c:pt idx="3129">
                  <c:v>39543.19791666665</c:v>
                </c:pt>
                <c:pt idx="3130">
                  <c:v>39543.208333333336</c:v>
                </c:pt>
                <c:pt idx="3131">
                  <c:v>39543.21875</c:v>
                </c:pt>
                <c:pt idx="3132">
                  <c:v>39543.229166666635</c:v>
                </c:pt>
                <c:pt idx="3133">
                  <c:v>39543.239583333321</c:v>
                </c:pt>
                <c:pt idx="3134">
                  <c:v>39543.25</c:v>
                </c:pt>
                <c:pt idx="3135">
                  <c:v>39543.26041666665</c:v>
                </c:pt>
                <c:pt idx="3136">
                  <c:v>39543.270833333336</c:v>
                </c:pt>
                <c:pt idx="3137">
                  <c:v>39543.28125</c:v>
                </c:pt>
                <c:pt idx="3138">
                  <c:v>39543.291666666635</c:v>
                </c:pt>
                <c:pt idx="3139">
                  <c:v>39543.302083333336</c:v>
                </c:pt>
                <c:pt idx="3140">
                  <c:v>39543.312500000007</c:v>
                </c:pt>
                <c:pt idx="3141">
                  <c:v>39543.322916666657</c:v>
                </c:pt>
                <c:pt idx="3142">
                  <c:v>39543.333333333336</c:v>
                </c:pt>
                <c:pt idx="3143">
                  <c:v>39543.34375</c:v>
                </c:pt>
                <c:pt idx="3144">
                  <c:v>39543.354166666657</c:v>
                </c:pt>
                <c:pt idx="3145">
                  <c:v>39543.364583333336</c:v>
                </c:pt>
                <c:pt idx="3146">
                  <c:v>39543.375</c:v>
                </c:pt>
                <c:pt idx="3147">
                  <c:v>39543.385416666657</c:v>
                </c:pt>
                <c:pt idx="3148">
                  <c:v>39543.395833333336</c:v>
                </c:pt>
                <c:pt idx="3149">
                  <c:v>39543.406250000007</c:v>
                </c:pt>
                <c:pt idx="3150">
                  <c:v>39543.416666666657</c:v>
                </c:pt>
                <c:pt idx="3151">
                  <c:v>39543.427083333321</c:v>
                </c:pt>
                <c:pt idx="3152">
                  <c:v>39543.4375</c:v>
                </c:pt>
                <c:pt idx="3153">
                  <c:v>39543.447916666657</c:v>
                </c:pt>
                <c:pt idx="3154">
                  <c:v>39543.458333333343</c:v>
                </c:pt>
                <c:pt idx="3155">
                  <c:v>39543.46875</c:v>
                </c:pt>
                <c:pt idx="3156">
                  <c:v>39543.47916666665</c:v>
                </c:pt>
                <c:pt idx="3157">
                  <c:v>39543.489583333336</c:v>
                </c:pt>
                <c:pt idx="3158">
                  <c:v>39543.5</c:v>
                </c:pt>
                <c:pt idx="3159">
                  <c:v>39543.510416666657</c:v>
                </c:pt>
                <c:pt idx="3160">
                  <c:v>39543.520833333336</c:v>
                </c:pt>
                <c:pt idx="3161">
                  <c:v>39543.53125</c:v>
                </c:pt>
                <c:pt idx="3162">
                  <c:v>39543.54166666665</c:v>
                </c:pt>
                <c:pt idx="3163">
                  <c:v>39543.552083333336</c:v>
                </c:pt>
                <c:pt idx="3164">
                  <c:v>39543.5625</c:v>
                </c:pt>
                <c:pt idx="3165">
                  <c:v>39543.572916666657</c:v>
                </c:pt>
                <c:pt idx="3166">
                  <c:v>39543.583333333336</c:v>
                </c:pt>
                <c:pt idx="3167">
                  <c:v>39543.593749999985</c:v>
                </c:pt>
                <c:pt idx="3168">
                  <c:v>39543.60416666665</c:v>
                </c:pt>
                <c:pt idx="3169">
                  <c:v>39543.614583333336</c:v>
                </c:pt>
                <c:pt idx="3170">
                  <c:v>39543.624999999993</c:v>
                </c:pt>
                <c:pt idx="3171">
                  <c:v>39543.63541666665</c:v>
                </c:pt>
                <c:pt idx="3172">
                  <c:v>39543.645833333336</c:v>
                </c:pt>
                <c:pt idx="3173">
                  <c:v>39543.656250000007</c:v>
                </c:pt>
                <c:pt idx="3174">
                  <c:v>39543.66666666665</c:v>
                </c:pt>
                <c:pt idx="3175">
                  <c:v>39543.677083333321</c:v>
                </c:pt>
                <c:pt idx="3176">
                  <c:v>39543.6875</c:v>
                </c:pt>
                <c:pt idx="3177">
                  <c:v>39543.69791666665</c:v>
                </c:pt>
                <c:pt idx="3178">
                  <c:v>39543.708333333336</c:v>
                </c:pt>
                <c:pt idx="3179">
                  <c:v>39543.71875</c:v>
                </c:pt>
                <c:pt idx="3180">
                  <c:v>39543.729166666635</c:v>
                </c:pt>
                <c:pt idx="3181">
                  <c:v>39543.739583333321</c:v>
                </c:pt>
                <c:pt idx="3182">
                  <c:v>39543.75</c:v>
                </c:pt>
                <c:pt idx="3183">
                  <c:v>39543.76041666665</c:v>
                </c:pt>
                <c:pt idx="3184">
                  <c:v>39543.770833333336</c:v>
                </c:pt>
                <c:pt idx="3185">
                  <c:v>39543.78125</c:v>
                </c:pt>
                <c:pt idx="3186">
                  <c:v>39543.791666666635</c:v>
                </c:pt>
                <c:pt idx="3187">
                  <c:v>39543.802083333336</c:v>
                </c:pt>
                <c:pt idx="3188">
                  <c:v>39543.812500000007</c:v>
                </c:pt>
                <c:pt idx="3189">
                  <c:v>39543.822916666657</c:v>
                </c:pt>
                <c:pt idx="3190">
                  <c:v>39543.833333333336</c:v>
                </c:pt>
                <c:pt idx="3191">
                  <c:v>39543.84375</c:v>
                </c:pt>
                <c:pt idx="3192">
                  <c:v>39543.854166666657</c:v>
                </c:pt>
                <c:pt idx="3193">
                  <c:v>39543.864583333336</c:v>
                </c:pt>
                <c:pt idx="3194">
                  <c:v>39543.875</c:v>
                </c:pt>
                <c:pt idx="3195">
                  <c:v>39543.885416666657</c:v>
                </c:pt>
                <c:pt idx="3196">
                  <c:v>39543.895833333336</c:v>
                </c:pt>
                <c:pt idx="3197">
                  <c:v>39543.906250000007</c:v>
                </c:pt>
                <c:pt idx="3198">
                  <c:v>39543.916666666657</c:v>
                </c:pt>
                <c:pt idx="3199">
                  <c:v>39543.927083333321</c:v>
                </c:pt>
                <c:pt idx="3200">
                  <c:v>39543.9375</c:v>
                </c:pt>
                <c:pt idx="3201">
                  <c:v>39543.947916666657</c:v>
                </c:pt>
                <c:pt idx="3202">
                  <c:v>39543.958333333343</c:v>
                </c:pt>
                <c:pt idx="3203">
                  <c:v>39543.96875</c:v>
                </c:pt>
                <c:pt idx="3204">
                  <c:v>39543.97916666665</c:v>
                </c:pt>
                <c:pt idx="3205">
                  <c:v>39543.989583333336</c:v>
                </c:pt>
                <c:pt idx="3206">
                  <c:v>39544</c:v>
                </c:pt>
                <c:pt idx="3207">
                  <c:v>39544.010416666657</c:v>
                </c:pt>
                <c:pt idx="3208">
                  <c:v>39544.020833333336</c:v>
                </c:pt>
                <c:pt idx="3209">
                  <c:v>39544.03125</c:v>
                </c:pt>
                <c:pt idx="3210">
                  <c:v>39544.04166666665</c:v>
                </c:pt>
                <c:pt idx="3211">
                  <c:v>39544.052083333336</c:v>
                </c:pt>
                <c:pt idx="3212">
                  <c:v>39544.0625</c:v>
                </c:pt>
                <c:pt idx="3213">
                  <c:v>39544.072916666657</c:v>
                </c:pt>
                <c:pt idx="3214">
                  <c:v>39544.083333333336</c:v>
                </c:pt>
                <c:pt idx="3215">
                  <c:v>39544.093749999985</c:v>
                </c:pt>
                <c:pt idx="3216">
                  <c:v>39544.10416666665</c:v>
                </c:pt>
                <c:pt idx="3217">
                  <c:v>39544.114583333336</c:v>
                </c:pt>
                <c:pt idx="3218">
                  <c:v>39544.124999999993</c:v>
                </c:pt>
                <c:pt idx="3219">
                  <c:v>39544.13541666665</c:v>
                </c:pt>
                <c:pt idx="3220">
                  <c:v>39544.145833333336</c:v>
                </c:pt>
                <c:pt idx="3221">
                  <c:v>39544.156250000007</c:v>
                </c:pt>
                <c:pt idx="3222">
                  <c:v>39544.16666666665</c:v>
                </c:pt>
                <c:pt idx="3223">
                  <c:v>39544.177083333321</c:v>
                </c:pt>
                <c:pt idx="3224">
                  <c:v>39544.1875</c:v>
                </c:pt>
                <c:pt idx="3225">
                  <c:v>39544.19791666665</c:v>
                </c:pt>
                <c:pt idx="3226">
                  <c:v>39544.208333333336</c:v>
                </c:pt>
                <c:pt idx="3227">
                  <c:v>39544.21875</c:v>
                </c:pt>
                <c:pt idx="3228">
                  <c:v>39544.229166666635</c:v>
                </c:pt>
                <c:pt idx="3229">
                  <c:v>39544.239583333321</c:v>
                </c:pt>
                <c:pt idx="3230">
                  <c:v>39544.25</c:v>
                </c:pt>
                <c:pt idx="3231">
                  <c:v>39544.26041666665</c:v>
                </c:pt>
                <c:pt idx="3232">
                  <c:v>39544.270833333336</c:v>
                </c:pt>
                <c:pt idx="3233">
                  <c:v>39544.28125</c:v>
                </c:pt>
                <c:pt idx="3234">
                  <c:v>39544.291666666635</c:v>
                </c:pt>
                <c:pt idx="3235">
                  <c:v>39544.302083333336</c:v>
                </c:pt>
                <c:pt idx="3236">
                  <c:v>39544.312500000007</c:v>
                </c:pt>
                <c:pt idx="3237">
                  <c:v>39544.322916666657</c:v>
                </c:pt>
                <c:pt idx="3238">
                  <c:v>39544.333333333336</c:v>
                </c:pt>
                <c:pt idx="3239">
                  <c:v>39544.34375</c:v>
                </c:pt>
                <c:pt idx="3240">
                  <c:v>39544.354166666657</c:v>
                </c:pt>
                <c:pt idx="3241">
                  <c:v>39544.364583333336</c:v>
                </c:pt>
                <c:pt idx="3242">
                  <c:v>39544.375</c:v>
                </c:pt>
                <c:pt idx="3243">
                  <c:v>39544.385416666657</c:v>
                </c:pt>
                <c:pt idx="3244">
                  <c:v>39544.395833333336</c:v>
                </c:pt>
                <c:pt idx="3245">
                  <c:v>39544.406250000007</c:v>
                </c:pt>
                <c:pt idx="3246">
                  <c:v>39544.416666666657</c:v>
                </c:pt>
                <c:pt idx="3247">
                  <c:v>39544.427083333321</c:v>
                </c:pt>
                <c:pt idx="3248">
                  <c:v>39544.4375</c:v>
                </c:pt>
                <c:pt idx="3249">
                  <c:v>39544.447916666657</c:v>
                </c:pt>
                <c:pt idx="3250">
                  <c:v>39544.458333333343</c:v>
                </c:pt>
                <c:pt idx="3251">
                  <c:v>39544.46875</c:v>
                </c:pt>
                <c:pt idx="3252">
                  <c:v>39544.47916666665</c:v>
                </c:pt>
                <c:pt idx="3253">
                  <c:v>39544.489583333336</c:v>
                </c:pt>
                <c:pt idx="3254">
                  <c:v>39544.5</c:v>
                </c:pt>
                <c:pt idx="3255">
                  <c:v>39544.510416666657</c:v>
                </c:pt>
                <c:pt idx="3256">
                  <c:v>39544.520833333336</c:v>
                </c:pt>
                <c:pt idx="3257">
                  <c:v>39544.53125</c:v>
                </c:pt>
                <c:pt idx="3258">
                  <c:v>39544.54166666665</c:v>
                </c:pt>
                <c:pt idx="3259">
                  <c:v>39544.552083333336</c:v>
                </c:pt>
                <c:pt idx="3260">
                  <c:v>39544.5625</c:v>
                </c:pt>
                <c:pt idx="3261">
                  <c:v>39544.572916666657</c:v>
                </c:pt>
                <c:pt idx="3262">
                  <c:v>39544.583333333336</c:v>
                </c:pt>
                <c:pt idx="3263">
                  <c:v>39544.593749999985</c:v>
                </c:pt>
                <c:pt idx="3264">
                  <c:v>39544.60416666665</c:v>
                </c:pt>
                <c:pt idx="3265">
                  <c:v>39544.614583333336</c:v>
                </c:pt>
                <c:pt idx="3266">
                  <c:v>39544.624999999993</c:v>
                </c:pt>
                <c:pt idx="3267">
                  <c:v>39544.63541666665</c:v>
                </c:pt>
                <c:pt idx="3268">
                  <c:v>39544.645833333336</c:v>
                </c:pt>
                <c:pt idx="3269">
                  <c:v>39544.656250000007</c:v>
                </c:pt>
                <c:pt idx="3270">
                  <c:v>39544.66666666665</c:v>
                </c:pt>
                <c:pt idx="3271">
                  <c:v>39544.677083333321</c:v>
                </c:pt>
                <c:pt idx="3272">
                  <c:v>39544.6875</c:v>
                </c:pt>
                <c:pt idx="3273">
                  <c:v>39544.69791666665</c:v>
                </c:pt>
                <c:pt idx="3274">
                  <c:v>39544.708333333336</c:v>
                </c:pt>
                <c:pt idx="3275">
                  <c:v>39544.71875</c:v>
                </c:pt>
                <c:pt idx="3276">
                  <c:v>39544.729166666635</c:v>
                </c:pt>
                <c:pt idx="3277">
                  <c:v>39544.739583333321</c:v>
                </c:pt>
                <c:pt idx="3278">
                  <c:v>39544.75</c:v>
                </c:pt>
                <c:pt idx="3279">
                  <c:v>39544.76041666665</c:v>
                </c:pt>
                <c:pt idx="3280">
                  <c:v>39544.770833333336</c:v>
                </c:pt>
                <c:pt idx="3281">
                  <c:v>39544.78125</c:v>
                </c:pt>
                <c:pt idx="3282">
                  <c:v>39544.791666666635</c:v>
                </c:pt>
                <c:pt idx="3283">
                  <c:v>39544.802083333336</c:v>
                </c:pt>
                <c:pt idx="3284">
                  <c:v>39544.812500000007</c:v>
                </c:pt>
                <c:pt idx="3285">
                  <c:v>39544.822916666657</c:v>
                </c:pt>
                <c:pt idx="3286">
                  <c:v>39544.833333333336</c:v>
                </c:pt>
                <c:pt idx="3287">
                  <c:v>39544.84375</c:v>
                </c:pt>
                <c:pt idx="3288">
                  <c:v>39544.854166666657</c:v>
                </c:pt>
                <c:pt idx="3289">
                  <c:v>39544.864583333336</c:v>
                </c:pt>
                <c:pt idx="3290">
                  <c:v>39544.875</c:v>
                </c:pt>
                <c:pt idx="3291">
                  <c:v>39544.885416666657</c:v>
                </c:pt>
                <c:pt idx="3292">
                  <c:v>39544.895833333336</c:v>
                </c:pt>
                <c:pt idx="3293">
                  <c:v>39544.906250000007</c:v>
                </c:pt>
                <c:pt idx="3294">
                  <c:v>39544.916666666657</c:v>
                </c:pt>
                <c:pt idx="3295">
                  <c:v>39544.927083333321</c:v>
                </c:pt>
                <c:pt idx="3296">
                  <c:v>39544.9375</c:v>
                </c:pt>
                <c:pt idx="3297">
                  <c:v>39544.947916666657</c:v>
                </c:pt>
                <c:pt idx="3298">
                  <c:v>39544.958333333343</c:v>
                </c:pt>
                <c:pt idx="3299">
                  <c:v>39544.96875</c:v>
                </c:pt>
                <c:pt idx="3300">
                  <c:v>39544.97916666665</c:v>
                </c:pt>
                <c:pt idx="3301">
                  <c:v>39544.989583333336</c:v>
                </c:pt>
                <c:pt idx="3302">
                  <c:v>39545</c:v>
                </c:pt>
                <c:pt idx="3303">
                  <c:v>39545.010416666657</c:v>
                </c:pt>
                <c:pt idx="3304">
                  <c:v>39545.020833333336</c:v>
                </c:pt>
                <c:pt idx="3305">
                  <c:v>39545.03125</c:v>
                </c:pt>
                <c:pt idx="3306">
                  <c:v>39545.04166666665</c:v>
                </c:pt>
                <c:pt idx="3307">
                  <c:v>39545.052083333336</c:v>
                </c:pt>
                <c:pt idx="3308">
                  <c:v>39545.0625</c:v>
                </c:pt>
                <c:pt idx="3309">
                  <c:v>39545.072916666657</c:v>
                </c:pt>
                <c:pt idx="3310">
                  <c:v>39545.083333333336</c:v>
                </c:pt>
                <c:pt idx="3311">
                  <c:v>39545.093749999985</c:v>
                </c:pt>
                <c:pt idx="3312">
                  <c:v>39545.10416666665</c:v>
                </c:pt>
                <c:pt idx="3313">
                  <c:v>39545.114583333336</c:v>
                </c:pt>
                <c:pt idx="3314">
                  <c:v>39545.124999999993</c:v>
                </c:pt>
                <c:pt idx="3315">
                  <c:v>39545.13541666665</c:v>
                </c:pt>
                <c:pt idx="3316">
                  <c:v>39545.145833333336</c:v>
                </c:pt>
                <c:pt idx="3317">
                  <c:v>39545.156250000007</c:v>
                </c:pt>
                <c:pt idx="3318">
                  <c:v>39545.16666666665</c:v>
                </c:pt>
                <c:pt idx="3319">
                  <c:v>39545.177083333321</c:v>
                </c:pt>
                <c:pt idx="3320">
                  <c:v>39545.1875</c:v>
                </c:pt>
                <c:pt idx="3321">
                  <c:v>39545.19791666665</c:v>
                </c:pt>
                <c:pt idx="3322">
                  <c:v>39545.208333333336</c:v>
                </c:pt>
                <c:pt idx="3323">
                  <c:v>39545.21875</c:v>
                </c:pt>
                <c:pt idx="3324">
                  <c:v>39545.229166666635</c:v>
                </c:pt>
                <c:pt idx="3325">
                  <c:v>39545.239583333321</c:v>
                </c:pt>
                <c:pt idx="3326">
                  <c:v>39545.25</c:v>
                </c:pt>
                <c:pt idx="3327">
                  <c:v>39545.26041666665</c:v>
                </c:pt>
                <c:pt idx="3328">
                  <c:v>39545.270833333336</c:v>
                </c:pt>
                <c:pt idx="3329">
                  <c:v>39545.28125</c:v>
                </c:pt>
                <c:pt idx="3330">
                  <c:v>39545.291666666635</c:v>
                </c:pt>
                <c:pt idx="3331">
                  <c:v>39545.302083333336</c:v>
                </c:pt>
                <c:pt idx="3332">
                  <c:v>39545.312500000007</c:v>
                </c:pt>
                <c:pt idx="3333">
                  <c:v>39545.322916666657</c:v>
                </c:pt>
                <c:pt idx="3334">
                  <c:v>39545.333333333336</c:v>
                </c:pt>
                <c:pt idx="3335">
                  <c:v>39545.34375</c:v>
                </c:pt>
                <c:pt idx="3336">
                  <c:v>39545.354166666657</c:v>
                </c:pt>
                <c:pt idx="3337">
                  <c:v>39545.364583333336</c:v>
                </c:pt>
                <c:pt idx="3338">
                  <c:v>39545.375</c:v>
                </c:pt>
                <c:pt idx="3339">
                  <c:v>39545.385416666657</c:v>
                </c:pt>
                <c:pt idx="3340">
                  <c:v>39545.395833333336</c:v>
                </c:pt>
                <c:pt idx="3341">
                  <c:v>39545.406250000007</c:v>
                </c:pt>
                <c:pt idx="3342">
                  <c:v>39545.416666666657</c:v>
                </c:pt>
                <c:pt idx="3343">
                  <c:v>39545.427083333321</c:v>
                </c:pt>
                <c:pt idx="3344">
                  <c:v>39545.4375</c:v>
                </c:pt>
                <c:pt idx="3345">
                  <c:v>39545.447916666657</c:v>
                </c:pt>
                <c:pt idx="3346">
                  <c:v>39545.458333333343</c:v>
                </c:pt>
                <c:pt idx="3347">
                  <c:v>39545.46875</c:v>
                </c:pt>
                <c:pt idx="3348">
                  <c:v>39545.47916666665</c:v>
                </c:pt>
                <c:pt idx="3349">
                  <c:v>39545.489583333336</c:v>
                </c:pt>
                <c:pt idx="3350">
                  <c:v>39545.5</c:v>
                </c:pt>
                <c:pt idx="3351">
                  <c:v>39545.510416666657</c:v>
                </c:pt>
                <c:pt idx="3352">
                  <c:v>39545.520833333336</c:v>
                </c:pt>
                <c:pt idx="3353">
                  <c:v>39545.53125</c:v>
                </c:pt>
                <c:pt idx="3354">
                  <c:v>39545.54166666665</c:v>
                </c:pt>
                <c:pt idx="3355">
                  <c:v>39545.552083333336</c:v>
                </c:pt>
                <c:pt idx="3356">
                  <c:v>39545.5625</c:v>
                </c:pt>
                <c:pt idx="3357">
                  <c:v>39545.572916666657</c:v>
                </c:pt>
                <c:pt idx="3358">
                  <c:v>39545.583333333336</c:v>
                </c:pt>
                <c:pt idx="3359">
                  <c:v>39545.593749999985</c:v>
                </c:pt>
                <c:pt idx="3360">
                  <c:v>39545.60416666665</c:v>
                </c:pt>
                <c:pt idx="3361">
                  <c:v>39545.614583333336</c:v>
                </c:pt>
                <c:pt idx="3362">
                  <c:v>39545.624999999993</c:v>
                </c:pt>
                <c:pt idx="3363">
                  <c:v>39545.63541666665</c:v>
                </c:pt>
                <c:pt idx="3364">
                  <c:v>39545.645833333336</c:v>
                </c:pt>
                <c:pt idx="3365">
                  <c:v>39545.656250000007</c:v>
                </c:pt>
                <c:pt idx="3366">
                  <c:v>39545.66666666665</c:v>
                </c:pt>
                <c:pt idx="3367">
                  <c:v>39545.677083333321</c:v>
                </c:pt>
                <c:pt idx="3368">
                  <c:v>39545.6875</c:v>
                </c:pt>
                <c:pt idx="3369">
                  <c:v>39545.69791666665</c:v>
                </c:pt>
                <c:pt idx="3370">
                  <c:v>39545.708333333336</c:v>
                </c:pt>
                <c:pt idx="3371">
                  <c:v>39545.958333333343</c:v>
                </c:pt>
                <c:pt idx="3372">
                  <c:v>39545.96875</c:v>
                </c:pt>
                <c:pt idx="3373">
                  <c:v>39545.97916666665</c:v>
                </c:pt>
                <c:pt idx="3374">
                  <c:v>39545.989583333336</c:v>
                </c:pt>
                <c:pt idx="3375">
                  <c:v>39546</c:v>
                </c:pt>
                <c:pt idx="3376">
                  <c:v>39546.010416666657</c:v>
                </c:pt>
                <c:pt idx="3377">
                  <c:v>39546.020833333336</c:v>
                </c:pt>
                <c:pt idx="3378">
                  <c:v>39546.03125</c:v>
                </c:pt>
                <c:pt idx="3379">
                  <c:v>39546.04166666665</c:v>
                </c:pt>
                <c:pt idx="3380">
                  <c:v>39546.052083333336</c:v>
                </c:pt>
                <c:pt idx="3381">
                  <c:v>39546.0625</c:v>
                </c:pt>
                <c:pt idx="3382">
                  <c:v>39546.072916666657</c:v>
                </c:pt>
                <c:pt idx="3383">
                  <c:v>39546.083333333336</c:v>
                </c:pt>
                <c:pt idx="3384">
                  <c:v>39546.093749999985</c:v>
                </c:pt>
                <c:pt idx="3385">
                  <c:v>39546.10416666665</c:v>
                </c:pt>
                <c:pt idx="3386">
                  <c:v>39546.114583333336</c:v>
                </c:pt>
                <c:pt idx="3387">
                  <c:v>39546.124999999993</c:v>
                </c:pt>
                <c:pt idx="3388">
                  <c:v>39546.13541666665</c:v>
                </c:pt>
                <c:pt idx="3389">
                  <c:v>39546.145833333336</c:v>
                </c:pt>
                <c:pt idx="3390">
                  <c:v>39546.156250000007</c:v>
                </c:pt>
                <c:pt idx="3391">
                  <c:v>39546.16666666665</c:v>
                </c:pt>
                <c:pt idx="3392">
                  <c:v>39546.177083333321</c:v>
                </c:pt>
                <c:pt idx="3393">
                  <c:v>39546.1875</c:v>
                </c:pt>
                <c:pt idx="3394">
                  <c:v>39546.19791666665</c:v>
                </c:pt>
                <c:pt idx="3395">
                  <c:v>39546.208333333336</c:v>
                </c:pt>
                <c:pt idx="3396">
                  <c:v>39546.21875</c:v>
                </c:pt>
                <c:pt idx="3397">
                  <c:v>39546.229166666635</c:v>
                </c:pt>
                <c:pt idx="3398">
                  <c:v>39546.239583333321</c:v>
                </c:pt>
                <c:pt idx="3399">
                  <c:v>39546.25</c:v>
                </c:pt>
                <c:pt idx="3400">
                  <c:v>39546.26041666665</c:v>
                </c:pt>
                <c:pt idx="3401">
                  <c:v>39546.270833333336</c:v>
                </c:pt>
                <c:pt idx="3402">
                  <c:v>39546.28125</c:v>
                </c:pt>
                <c:pt idx="3403">
                  <c:v>39546.291666666635</c:v>
                </c:pt>
                <c:pt idx="3404">
                  <c:v>39546.302083333336</c:v>
                </c:pt>
                <c:pt idx="3405">
                  <c:v>39546.312500000007</c:v>
                </c:pt>
                <c:pt idx="3406">
                  <c:v>39546.458333333343</c:v>
                </c:pt>
                <c:pt idx="3407">
                  <c:v>39546.46875</c:v>
                </c:pt>
                <c:pt idx="3408">
                  <c:v>39546.47916666665</c:v>
                </c:pt>
                <c:pt idx="3409">
                  <c:v>39546.489583333336</c:v>
                </c:pt>
                <c:pt idx="3410">
                  <c:v>39546.5</c:v>
                </c:pt>
                <c:pt idx="3411">
                  <c:v>39546.510416666657</c:v>
                </c:pt>
                <c:pt idx="3412">
                  <c:v>39546.520833333336</c:v>
                </c:pt>
                <c:pt idx="3413">
                  <c:v>39546.53125</c:v>
                </c:pt>
                <c:pt idx="3414">
                  <c:v>39546.54166666665</c:v>
                </c:pt>
                <c:pt idx="3415">
                  <c:v>39546.552083333336</c:v>
                </c:pt>
                <c:pt idx="3416">
                  <c:v>39546.5625</c:v>
                </c:pt>
                <c:pt idx="3417">
                  <c:v>39546.572916666657</c:v>
                </c:pt>
                <c:pt idx="3418">
                  <c:v>39546.583333333336</c:v>
                </c:pt>
                <c:pt idx="3419">
                  <c:v>39546.593749999985</c:v>
                </c:pt>
                <c:pt idx="3420">
                  <c:v>39546.60416666665</c:v>
                </c:pt>
                <c:pt idx="3421">
                  <c:v>39546.614583333336</c:v>
                </c:pt>
                <c:pt idx="3422">
                  <c:v>39546.624999999993</c:v>
                </c:pt>
                <c:pt idx="3423">
                  <c:v>39546.63541666665</c:v>
                </c:pt>
                <c:pt idx="3424">
                  <c:v>39546.645833333336</c:v>
                </c:pt>
                <c:pt idx="3425">
                  <c:v>39546.656250000007</c:v>
                </c:pt>
                <c:pt idx="3426">
                  <c:v>39546.66666666665</c:v>
                </c:pt>
                <c:pt idx="3427">
                  <c:v>39546.677083333321</c:v>
                </c:pt>
                <c:pt idx="3428">
                  <c:v>39546.6875</c:v>
                </c:pt>
                <c:pt idx="3429">
                  <c:v>39546.69791666665</c:v>
                </c:pt>
                <c:pt idx="3430">
                  <c:v>39546.708333333336</c:v>
                </c:pt>
                <c:pt idx="3431">
                  <c:v>39546.71875</c:v>
                </c:pt>
                <c:pt idx="3432">
                  <c:v>39546.729166666635</c:v>
                </c:pt>
                <c:pt idx="3433">
                  <c:v>39546.739583333321</c:v>
                </c:pt>
                <c:pt idx="3434">
                  <c:v>39546.75</c:v>
                </c:pt>
                <c:pt idx="3435">
                  <c:v>39546.76041666665</c:v>
                </c:pt>
                <c:pt idx="3436">
                  <c:v>39546.770833333336</c:v>
                </c:pt>
                <c:pt idx="3437">
                  <c:v>39546.78125</c:v>
                </c:pt>
                <c:pt idx="3438">
                  <c:v>39546.791666666635</c:v>
                </c:pt>
                <c:pt idx="3439">
                  <c:v>39546.802083333336</c:v>
                </c:pt>
                <c:pt idx="3440">
                  <c:v>39546.812500000007</c:v>
                </c:pt>
                <c:pt idx="3441">
                  <c:v>39546.822916666657</c:v>
                </c:pt>
                <c:pt idx="3442">
                  <c:v>39546.833333333336</c:v>
                </c:pt>
                <c:pt idx="3443">
                  <c:v>39546.84375</c:v>
                </c:pt>
                <c:pt idx="3444">
                  <c:v>39546.854166666657</c:v>
                </c:pt>
                <c:pt idx="3445">
                  <c:v>39546.864583333336</c:v>
                </c:pt>
                <c:pt idx="3446">
                  <c:v>39546.875</c:v>
                </c:pt>
                <c:pt idx="3447">
                  <c:v>39546.885416666657</c:v>
                </c:pt>
                <c:pt idx="3448">
                  <c:v>39546.895833333336</c:v>
                </c:pt>
                <c:pt idx="3449">
                  <c:v>39546.906250000007</c:v>
                </c:pt>
                <c:pt idx="3450">
                  <c:v>39546.916666666657</c:v>
                </c:pt>
                <c:pt idx="3451">
                  <c:v>39546.927083333321</c:v>
                </c:pt>
                <c:pt idx="3452">
                  <c:v>39546.9375</c:v>
                </c:pt>
                <c:pt idx="3453">
                  <c:v>39546.947916666657</c:v>
                </c:pt>
                <c:pt idx="3454">
                  <c:v>39546.958333333343</c:v>
                </c:pt>
                <c:pt idx="3455">
                  <c:v>39546.96875</c:v>
                </c:pt>
                <c:pt idx="3456">
                  <c:v>39546.97916666665</c:v>
                </c:pt>
                <c:pt idx="3457">
                  <c:v>39546.989583333336</c:v>
                </c:pt>
                <c:pt idx="3458">
                  <c:v>39547</c:v>
                </c:pt>
                <c:pt idx="3459">
                  <c:v>39547.010416666657</c:v>
                </c:pt>
                <c:pt idx="3460">
                  <c:v>39547.020833333336</c:v>
                </c:pt>
                <c:pt idx="3461">
                  <c:v>39547.03125</c:v>
                </c:pt>
                <c:pt idx="3462">
                  <c:v>39547.04166666665</c:v>
                </c:pt>
                <c:pt idx="3463">
                  <c:v>39547.052083333336</c:v>
                </c:pt>
                <c:pt idx="3464">
                  <c:v>39547.0625</c:v>
                </c:pt>
                <c:pt idx="3465">
                  <c:v>39547.072916666657</c:v>
                </c:pt>
                <c:pt idx="3466">
                  <c:v>39547.083333333336</c:v>
                </c:pt>
                <c:pt idx="3467">
                  <c:v>39547.093749999985</c:v>
                </c:pt>
                <c:pt idx="3468">
                  <c:v>39547.10416666665</c:v>
                </c:pt>
                <c:pt idx="3469">
                  <c:v>39547.114583333336</c:v>
                </c:pt>
                <c:pt idx="3470">
                  <c:v>39547.124999999993</c:v>
                </c:pt>
                <c:pt idx="3471">
                  <c:v>39547.13541666665</c:v>
                </c:pt>
                <c:pt idx="3472">
                  <c:v>39547.145833333336</c:v>
                </c:pt>
                <c:pt idx="3473">
                  <c:v>39547.156250000007</c:v>
                </c:pt>
                <c:pt idx="3474">
                  <c:v>39547.16666666665</c:v>
                </c:pt>
                <c:pt idx="3475">
                  <c:v>39547.177083333321</c:v>
                </c:pt>
                <c:pt idx="3476">
                  <c:v>39547.1875</c:v>
                </c:pt>
                <c:pt idx="3477">
                  <c:v>39547.19791666665</c:v>
                </c:pt>
                <c:pt idx="3478">
                  <c:v>39547.208333333336</c:v>
                </c:pt>
                <c:pt idx="3479">
                  <c:v>39547.21875</c:v>
                </c:pt>
                <c:pt idx="3480">
                  <c:v>39547.229166666635</c:v>
                </c:pt>
                <c:pt idx="3481">
                  <c:v>39547.239583333321</c:v>
                </c:pt>
                <c:pt idx="3482">
                  <c:v>39547.25</c:v>
                </c:pt>
                <c:pt idx="3483">
                  <c:v>39547.26041666665</c:v>
                </c:pt>
                <c:pt idx="3484">
                  <c:v>39547.270833333336</c:v>
                </c:pt>
                <c:pt idx="3485">
                  <c:v>39547.28125</c:v>
                </c:pt>
                <c:pt idx="3486">
                  <c:v>39547.291666666635</c:v>
                </c:pt>
                <c:pt idx="3487">
                  <c:v>39547.302083333336</c:v>
                </c:pt>
                <c:pt idx="3488">
                  <c:v>39547.312500000007</c:v>
                </c:pt>
                <c:pt idx="3489">
                  <c:v>39547.322916666657</c:v>
                </c:pt>
                <c:pt idx="3490">
                  <c:v>39547.333333333336</c:v>
                </c:pt>
                <c:pt idx="3491">
                  <c:v>39547.34375</c:v>
                </c:pt>
                <c:pt idx="3492">
                  <c:v>39547.354166666657</c:v>
                </c:pt>
                <c:pt idx="3493">
                  <c:v>39547.364583333336</c:v>
                </c:pt>
                <c:pt idx="3494">
                  <c:v>39547.375</c:v>
                </c:pt>
                <c:pt idx="3495">
                  <c:v>39547.385416666657</c:v>
                </c:pt>
                <c:pt idx="3496">
                  <c:v>39547.395833333336</c:v>
                </c:pt>
                <c:pt idx="3497">
                  <c:v>39547.406250000007</c:v>
                </c:pt>
                <c:pt idx="3498">
                  <c:v>39547.416666666657</c:v>
                </c:pt>
                <c:pt idx="3499">
                  <c:v>39547.427083333321</c:v>
                </c:pt>
                <c:pt idx="3500">
                  <c:v>39547.4375</c:v>
                </c:pt>
                <c:pt idx="3501">
                  <c:v>39547.447916666657</c:v>
                </c:pt>
                <c:pt idx="3502">
                  <c:v>39547.458333333343</c:v>
                </c:pt>
                <c:pt idx="3503">
                  <c:v>39547.46875</c:v>
                </c:pt>
                <c:pt idx="3504">
                  <c:v>39547.47916666665</c:v>
                </c:pt>
                <c:pt idx="3505">
                  <c:v>39547.489583333336</c:v>
                </c:pt>
                <c:pt idx="3506">
                  <c:v>39547.5</c:v>
                </c:pt>
                <c:pt idx="3507">
                  <c:v>39547.510416666657</c:v>
                </c:pt>
                <c:pt idx="3508">
                  <c:v>39547.520833333336</c:v>
                </c:pt>
                <c:pt idx="3509">
                  <c:v>39547.53125</c:v>
                </c:pt>
                <c:pt idx="3510">
                  <c:v>39547.54166666665</c:v>
                </c:pt>
                <c:pt idx="3511">
                  <c:v>39547.552083333336</c:v>
                </c:pt>
                <c:pt idx="3512">
                  <c:v>39547.5625</c:v>
                </c:pt>
                <c:pt idx="3513">
                  <c:v>39547.572916666657</c:v>
                </c:pt>
                <c:pt idx="3514">
                  <c:v>39547.583333333336</c:v>
                </c:pt>
                <c:pt idx="3515">
                  <c:v>39547.593749999985</c:v>
                </c:pt>
                <c:pt idx="3516">
                  <c:v>39547.60416666665</c:v>
                </c:pt>
                <c:pt idx="3517">
                  <c:v>39547.614583333336</c:v>
                </c:pt>
                <c:pt idx="3518">
                  <c:v>39547.624999999993</c:v>
                </c:pt>
                <c:pt idx="3519">
                  <c:v>39547.63541666665</c:v>
                </c:pt>
                <c:pt idx="3520">
                  <c:v>39547.645833333336</c:v>
                </c:pt>
                <c:pt idx="3521">
                  <c:v>39547.656250000007</c:v>
                </c:pt>
                <c:pt idx="3522">
                  <c:v>39547.66666666665</c:v>
                </c:pt>
                <c:pt idx="3523">
                  <c:v>39547.677083333321</c:v>
                </c:pt>
                <c:pt idx="3524">
                  <c:v>39547.6875</c:v>
                </c:pt>
                <c:pt idx="3525">
                  <c:v>39547.69791666665</c:v>
                </c:pt>
                <c:pt idx="3526">
                  <c:v>39547.708333333336</c:v>
                </c:pt>
                <c:pt idx="3527">
                  <c:v>39547.71875</c:v>
                </c:pt>
                <c:pt idx="3528">
                  <c:v>39547.729166666635</c:v>
                </c:pt>
                <c:pt idx="3529">
                  <c:v>39547.739583333321</c:v>
                </c:pt>
                <c:pt idx="3530">
                  <c:v>39547.75</c:v>
                </c:pt>
                <c:pt idx="3531">
                  <c:v>39547.76041666665</c:v>
                </c:pt>
                <c:pt idx="3532">
                  <c:v>39547.770833333336</c:v>
                </c:pt>
                <c:pt idx="3533">
                  <c:v>39547.78125</c:v>
                </c:pt>
                <c:pt idx="3534">
                  <c:v>39547.791666666635</c:v>
                </c:pt>
                <c:pt idx="3535">
                  <c:v>39547.802083333336</c:v>
                </c:pt>
                <c:pt idx="3536">
                  <c:v>39547.812500000007</c:v>
                </c:pt>
                <c:pt idx="3537">
                  <c:v>39547.822916666657</c:v>
                </c:pt>
                <c:pt idx="3538">
                  <c:v>39547.833333333336</c:v>
                </c:pt>
                <c:pt idx="3539">
                  <c:v>39547.84375</c:v>
                </c:pt>
                <c:pt idx="3540">
                  <c:v>39547.854166666657</c:v>
                </c:pt>
                <c:pt idx="3541">
                  <c:v>39547.864583333336</c:v>
                </c:pt>
                <c:pt idx="3542">
                  <c:v>39547.875</c:v>
                </c:pt>
                <c:pt idx="3543">
                  <c:v>39547.885416666657</c:v>
                </c:pt>
                <c:pt idx="3544">
                  <c:v>39547.895833333336</c:v>
                </c:pt>
                <c:pt idx="3545">
                  <c:v>39547.906250000007</c:v>
                </c:pt>
                <c:pt idx="3546">
                  <c:v>39547.916666666657</c:v>
                </c:pt>
                <c:pt idx="3547">
                  <c:v>39547.927083333321</c:v>
                </c:pt>
                <c:pt idx="3548">
                  <c:v>39547.9375</c:v>
                </c:pt>
                <c:pt idx="3549">
                  <c:v>39547.947916666657</c:v>
                </c:pt>
                <c:pt idx="3550">
                  <c:v>39547.958333333343</c:v>
                </c:pt>
                <c:pt idx="3551">
                  <c:v>39547.96875</c:v>
                </c:pt>
                <c:pt idx="3552">
                  <c:v>39547.97916666665</c:v>
                </c:pt>
                <c:pt idx="3553">
                  <c:v>39547.989583333336</c:v>
                </c:pt>
                <c:pt idx="3554">
                  <c:v>39548</c:v>
                </c:pt>
                <c:pt idx="3555">
                  <c:v>39548.010416666657</c:v>
                </c:pt>
                <c:pt idx="3556">
                  <c:v>39548.020833333336</c:v>
                </c:pt>
                <c:pt idx="3557">
                  <c:v>39548.03125</c:v>
                </c:pt>
                <c:pt idx="3558">
                  <c:v>39548.04166666665</c:v>
                </c:pt>
                <c:pt idx="3559">
                  <c:v>39548.052083333336</c:v>
                </c:pt>
                <c:pt idx="3560">
                  <c:v>39548.0625</c:v>
                </c:pt>
                <c:pt idx="3561">
                  <c:v>39548.072916666657</c:v>
                </c:pt>
                <c:pt idx="3562">
                  <c:v>39548.083333333336</c:v>
                </c:pt>
                <c:pt idx="3563">
                  <c:v>39548.093749999985</c:v>
                </c:pt>
                <c:pt idx="3564">
                  <c:v>39548.10416666665</c:v>
                </c:pt>
                <c:pt idx="3565">
                  <c:v>39548.114583333336</c:v>
                </c:pt>
                <c:pt idx="3566">
                  <c:v>39548.124999999993</c:v>
                </c:pt>
                <c:pt idx="3567">
                  <c:v>39548.13541666665</c:v>
                </c:pt>
                <c:pt idx="3568">
                  <c:v>39548.145833333336</c:v>
                </c:pt>
                <c:pt idx="3569">
                  <c:v>39548.156250000007</c:v>
                </c:pt>
                <c:pt idx="3570">
                  <c:v>39548.16666666665</c:v>
                </c:pt>
                <c:pt idx="3571">
                  <c:v>39548.177083333321</c:v>
                </c:pt>
                <c:pt idx="3572">
                  <c:v>39548.1875</c:v>
                </c:pt>
                <c:pt idx="3573">
                  <c:v>39548.19791666665</c:v>
                </c:pt>
                <c:pt idx="3574">
                  <c:v>39548.208333333336</c:v>
                </c:pt>
                <c:pt idx="3575">
                  <c:v>39548.21875</c:v>
                </c:pt>
                <c:pt idx="3576">
                  <c:v>39548.229166666635</c:v>
                </c:pt>
                <c:pt idx="3577">
                  <c:v>39548.239583333321</c:v>
                </c:pt>
                <c:pt idx="3578">
                  <c:v>39548.25</c:v>
                </c:pt>
                <c:pt idx="3579">
                  <c:v>39548.26041666665</c:v>
                </c:pt>
                <c:pt idx="3580">
                  <c:v>39548.270833333336</c:v>
                </c:pt>
                <c:pt idx="3581">
                  <c:v>39548.28125</c:v>
                </c:pt>
                <c:pt idx="3582">
                  <c:v>39548.291666666635</c:v>
                </c:pt>
                <c:pt idx="3583">
                  <c:v>39548.302083333336</c:v>
                </c:pt>
                <c:pt idx="3584">
                  <c:v>39548.312500000007</c:v>
                </c:pt>
                <c:pt idx="3585">
                  <c:v>39548.322916666657</c:v>
                </c:pt>
                <c:pt idx="3586">
                  <c:v>39548.333333333336</c:v>
                </c:pt>
                <c:pt idx="3587">
                  <c:v>39548.34375</c:v>
                </c:pt>
                <c:pt idx="3588">
                  <c:v>39548.354166666657</c:v>
                </c:pt>
                <c:pt idx="3589">
                  <c:v>39548.364583333336</c:v>
                </c:pt>
                <c:pt idx="3590">
                  <c:v>39548.375</c:v>
                </c:pt>
                <c:pt idx="3591">
                  <c:v>39548.385416666657</c:v>
                </c:pt>
                <c:pt idx="3592">
                  <c:v>39548.395833333336</c:v>
                </c:pt>
                <c:pt idx="3593">
                  <c:v>39548.406250000007</c:v>
                </c:pt>
                <c:pt idx="3594">
                  <c:v>39548.416666666657</c:v>
                </c:pt>
                <c:pt idx="3595">
                  <c:v>39548.427083333321</c:v>
                </c:pt>
                <c:pt idx="3596">
                  <c:v>39548.4375</c:v>
                </c:pt>
                <c:pt idx="3597">
                  <c:v>39548.447916666657</c:v>
                </c:pt>
                <c:pt idx="3598">
                  <c:v>39548.458333333343</c:v>
                </c:pt>
                <c:pt idx="3599">
                  <c:v>39548.46875</c:v>
                </c:pt>
                <c:pt idx="3600">
                  <c:v>39548.47916666665</c:v>
                </c:pt>
                <c:pt idx="3601">
                  <c:v>39548.489583333336</c:v>
                </c:pt>
                <c:pt idx="3602">
                  <c:v>39548.5</c:v>
                </c:pt>
                <c:pt idx="3603">
                  <c:v>39548.510416666657</c:v>
                </c:pt>
                <c:pt idx="3604">
                  <c:v>39548.520833333336</c:v>
                </c:pt>
                <c:pt idx="3605">
                  <c:v>39548.53125</c:v>
                </c:pt>
                <c:pt idx="3606">
                  <c:v>39548.54166666665</c:v>
                </c:pt>
                <c:pt idx="3607">
                  <c:v>39548.552083333336</c:v>
                </c:pt>
                <c:pt idx="3608">
                  <c:v>39548.5625</c:v>
                </c:pt>
                <c:pt idx="3609">
                  <c:v>39548.572916666657</c:v>
                </c:pt>
                <c:pt idx="3610">
                  <c:v>39548.583333333336</c:v>
                </c:pt>
                <c:pt idx="3611">
                  <c:v>39548.593749999985</c:v>
                </c:pt>
                <c:pt idx="3612">
                  <c:v>39548.60416666665</c:v>
                </c:pt>
                <c:pt idx="3613">
                  <c:v>39548.614583333336</c:v>
                </c:pt>
                <c:pt idx="3614">
                  <c:v>39548.624999999993</c:v>
                </c:pt>
                <c:pt idx="3615">
                  <c:v>39548.63541666665</c:v>
                </c:pt>
                <c:pt idx="3616">
                  <c:v>39548.645833333336</c:v>
                </c:pt>
                <c:pt idx="3617">
                  <c:v>39548.656250000007</c:v>
                </c:pt>
                <c:pt idx="3618">
                  <c:v>39548.66666666665</c:v>
                </c:pt>
                <c:pt idx="3619">
                  <c:v>39548.677083333321</c:v>
                </c:pt>
                <c:pt idx="3620">
                  <c:v>39548.6875</c:v>
                </c:pt>
                <c:pt idx="3621">
                  <c:v>39548.69791666665</c:v>
                </c:pt>
                <c:pt idx="3622">
                  <c:v>39548.708333333336</c:v>
                </c:pt>
                <c:pt idx="3623">
                  <c:v>39548.71875</c:v>
                </c:pt>
                <c:pt idx="3624">
                  <c:v>39548.729166666635</c:v>
                </c:pt>
                <c:pt idx="3625">
                  <c:v>39548.739583333321</c:v>
                </c:pt>
                <c:pt idx="3626">
                  <c:v>39548.75</c:v>
                </c:pt>
                <c:pt idx="3627">
                  <c:v>39548.76041666665</c:v>
                </c:pt>
                <c:pt idx="3628">
                  <c:v>39548.770833333336</c:v>
                </c:pt>
                <c:pt idx="3629">
                  <c:v>39548.78125</c:v>
                </c:pt>
                <c:pt idx="3630">
                  <c:v>39548.791666666635</c:v>
                </c:pt>
                <c:pt idx="3631">
                  <c:v>39548.802083333336</c:v>
                </c:pt>
                <c:pt idx="3632">
                  <c:v>39548.812500000007</c:v>
                </c:pt>
                <c:pt idx="3633">
                  <c:v>39548.822916666657</c:v>
                </c:pt>
                <c:pt idx="3634">
                  <c:v>39548.833333333336</c:v>
                </c:pt>
                <c:pt idx="3635">
                  <c:v>39548.84375</c:v>
                </c:pt>
                <c:pt idx="3636">
                  <c:v>39548.854166666657</c:v>
                </c:pt>
                <c:pt idx="3637">
                  <c:v>39548.864583333336</c:v>
                </c:pt>
                <c:pt idx="3638">
                  <c:v>39548.875</c:v>
                </c:pt>
                <c:pt idx="3639">
                  <c:v>39548.885416666657</c:v>
                </c:pt>
                <c:pt idx="3640">
                  <c:v>39548.895833333336</c:v>
                </c:pt>
                <c:pt idx="3641">
                  <c:v>39548.906250000007</c:v>
                </c:pt>
                <c:pt idx="3642">
                  <c:v>39548.916666666657</c:v>
                </c:pt>
                <c:pt idx="3643">
                  <c:v>39548.927083333321</c:v>
                </c:pt>
                <c:pt idx="3644">
                  <c:v>39548.9375</c:v>
                </c:pt>
                <c:pt idx="3645">
                  <c:v>39548.947916666657</c:v>
                </c:pt>
                <c:pt idx="3646">
                  <c:v>39548.958333333343</c:v>
                </c:pt>
                <c:pt idx="3647">
                  <c:v>39548.96875</c:v>
                </c:pt>
                <c:pt idx="3648">
                  <c:v>39548.97916666665</c:v>
                </c:pt>
                <c:pt idx="3649">
                  <c:v>39548.989583333336</c:v>
                </c:pt>
                <c:pt idx="3650">
                  <c:v>39549</c:v>
                </c:pt>
                <c:pt idx="3651">
                  <c:v>39549.010416666657</c:v>
                </c:pt>
                <c:pt idx="3652">
                  <c:v>39549.020833333336</c:v>
                </c:pt>
                <c:pt idx="3653">
                  <c:v>39549.03125</c:v>
                </c:pt>
                <c:pt idx="3654">
                  <c:v>39549.04166666665</c:v>
                </c:pt>
                <c:pt idx="3655">
                  <c:v>39549.052083333336</c:v>
                </c:pt>
                <c:pt idx="3656">
                  <c:v>39549.0625</c:v>
                </c:pt>
                <c:pt idx="3657">
                  <c:v>39549.072916666657</c:v>
                </c:pt>
                <c:pt idx="3658">
                  <c:v>39549.083333333336</c:v>
                </c:pt>
                <c:pt idx="3659">
                  <c:v>39549.093749999985</c:v>
                </c:pt>
                <c:pt idx="3660">
                  <c:v>39549.10416666665</c:v>
                </c:pt>
                <c:pt idx="3661">
                  <c:v>39549.114583333336</c:v>
                </c:pt>
                <c:pt idx="3662">
                  <c:v>39549.124999999993</c:v>
                </c:pt>
                <c:pt idx="3663">
                  <c:v>39549.13541666665</c:v>
                </c:pt>
                <c:pt idx="3664">
                  <c:v>39549.145833333336</c:v>
                </c:pt>
                <c:pt idx="3665">
                  <c:v>39549.156250000007</c:v>
                </c:pt>
                <c:pt idx="3666">
                  <c:v>39549.16666666665</c:v>
                </c:pt>
                <c:pt idx="3667">
                  <c:v>39549.177083333321</c:v>
                </c:pt>
                <c:pt idx="3668">
                  <c:v>39549.1875</c:v>
                </c:pt>
                <c:pt idx="3669">
                  <c:v>39549.19791666665</c:v>
                </c:pt>
                <c:pt idx="3670">
                  <c:v>39549.208333333336</c:v>
                </c:pt>
                <c:pt idx="3671">
                  <c:v>39549.21875</c:v>
                </c:pt>
                <c:pt idx="3672">
                  <c:v>39549.229166666635</c:v>
                </c:pt>
                <c:pt idx="3673">
                  <c:v>39549.239583333321</c:v>
                </c:pt>
                <c:pt idx="3674">
                  <c:v>39549.25</c:v>
                </c:pt>
                <c:pt idx="3675">
                  <c:v>39549.26041666665</c:v>
                </c:pt>
                <c:pt idx="3676">
                  <c:v>39549.270833333336</c:v>
                </c:pt>
                <c:pt idx="3677">
                  <c:v>39549.28125</c:v>
                </c:pt>
                <c:pt idx="3678">
                  <c:v>39549.291666666635</c:v>
                </c:pt>
                <c:pt idx="3679">
                  <c:v>39549.302083333336</c:v>
                </c:pt>
                <c:pt idx="3680">
                  <c:v>39549.312500000007</c:v>
                </c:pt>
                <c:pt idx="3681">
                  <c:v>39549.322916666657</c:v>
                </c:pt>
                <c:pt idx="3682">
                  <c:v>39549.333333333336</c:v>
                </c:pt>
                <c:pt idx="3683">
                  <c:v>39549.34375</c:v>
                </c:pt>
                <c:pt idx="3684">
                  <c:v>39549.354166666657</c:v>
                </c:pt>
                <c:pt idx="3685">
                  <c:v>39549.364583333336</c:v>
                </c:pt>
                <c:pt idx="3686">
                  <c:v>39549.375</c:v>
                </c:pt>
                <c:pt idx="3687">
                  <c:v>39549.385416666657</c:v>
                </c:pt>
                <c:pt idx="3688">
                  <c:v>39549.395833333336</c:v>
                </c:pt>
                <c:pt idx="3689">
                  <c:v>39549.406250000007</c:v>
                </c:pt>
                <c:pt idx="3690">
                  <c:v>39549.416666666657</c:v>
                </c:pt>
                <c:pt idx="3691">
                  <c:v>39549.427083333321</c:v>
                </c:pt>
                <c:pt idx="3692">
                  <c:v>39549.4375</c:v>
                </c:pt>
                <c:pt idx="3693">
                  <c:v>39549.447916666657</c:v>
                </c:pt>
                <c:pt idx="3694">
                  <c:v>39549.458333333343</c:v>
                </c:pt>
                <c:pt idx="3695">
                  <c:v>39549.46875</c:v>
                </c:pt>
                <c:pt idx="3696">
                  <c:v>39549.47916666665</c:v>
                </c:pt>
                <c:pt idx="3697">
                  <c:v>39549.489583333336</c:v>
                </c:pt>
                <c:pt idx="3698">
                  <c:v>39549.5</c:v>
                </c:pt>
                <c:pt idx="3699">
                  <c:v>39549.510416666657</c:v>
                </c:pt>
                <c:pt idx="3700">
                  <c:v>39549.520833333336</c:v>
                </c:pt>
                <c:pt idx="3701">
                  <c:v>39549.53125</c:v>
                </c:pt>
                <c:pt idx="3702">
                  <c:v>39549.54166666665</c:v>
                </c:pt>
                <c:pt idx="3703">
                  <c:v>39549.552083333336</c:v>
                </c:pt>
                <c:pt idx="3704">
                  <c:v>39549.5625</c:v>
                </c:pt>
                <c:pt idx="3705">
                  <c:v>39549.572916666657</c:v>
                </c:pt>
                <c:pt idx="3706">
                  <c:v>39549.583333333336</c:v>
                </c:pt>
                <c:pt idx="3707">
                  <c:v>39549.593749999985</c:v>
                </c:pt>
                <c:pt idx="3708">
                  <c:v>39549.60416666665</c:v>
                </c:pt>
                <c:pt idx="3709">
                  <c:v>39549.614583333336</c:v>
                </c:pt>
                <c:pt idx="3710">
                  <c:v>39549.624999999993</c:v>
                </c:pt>
                <c:pt idx="3711">
                  <c:v>39549.63541666665</c:v>
                </c:pt>
                <c:pt idx="3712">
                  <c:v>39549.645833333336</c:v>
                </c:pt>
                <c:pt idx="3713">
                  <c:v>39549.656250000007</c:v>
                </c:pt>
                <c:pt idx="3714">
                  <c:v>39549.66666666665</c:v>
                </c:pt>
                <c:pt idx="3715">
                  <c:v>39549.677083333321</c:v>
                </c:pt>
                <c:pt idx="3716">
                  <c:v>39549.6875</c:v>
                </c:pt>
                <c:pt idx="3717">
                  <c:v>39549.69791666665</c:v>
                </c:pt>
                <c:pt idx="3718">
                  <c:v>39549.708333333336</c:v>
                </c:pt>
                <c:pt idx="3719">
                  <c:v>39549.71875</c:v>
                </c:pt>
                <c:pt idx="3720">
                  <c:v>39549.729166666635</c:v>
                </c:pt>
                <c:pt idx="3721">
                  <c:v>39549.739583333321</c:v>
                </c:pt>
                <c:pt idx="3722">
                  <c:v>39549.75</c:v>
                </c:pt>
                <c:pt idx="3723">
                  <c:v>39549.76041666665</c:v>
                </c:pt>
                <c:pt idx="3724">
                  <c:v>39549.770833333336</c:v>
                </c:pt>
                <c:pt idx="3725">
                  <c:v>39549.78125</c:v>
                </c:pt>
                <c:pt idx="3726">
                  <c:v>39549.791666666635</c:v>
                </c:pt>
                <c:pt idx="3727">
                  <c:v>39549.802083333336</c:v>
                </c:pt>
                <c:pt idx="3728">
                  <c:v>39549.812500000007</c:v>
                </c:pt>
                <c:pt idx="3729">
                  <c:v>39549.822916666657</c:v>
                </c:pt>
                <c:pt idx="3730">
                  <c:v>39549.833333333336</c:v>
                </c:pt>
                <c:pt idx="3731">
                  <c:v>39549.84375</c:v>
                </c:pt>
                <c:pt idx="3732">
                  <c:v>39549.854166666657</c:v>
                </c:pt>
                <c:pt idx="3733">
                  <c:v>39549.864583333336</c:v>
                </c:pt>
                <c:pt idx="3734">
                  <c:v>39549.875</c:v>
                </c:pt>
                <c:pt idx="3735">
                  <c:v>39549.885416666657</c:v>
                </c:pt>
                <c:pt idx="3736">
                  <c:v>39549.895833333336</c:v>
                </c:pt>
                <c:pt idx="3737">
                  <c:v>39549.906250000007</c:v>
                </c:pt>
                <c:pt idx="3738">
                  <c:v>39549.916666666657</c:v>
                </c:pt>
                <c:pt idx="3739">
                  <c:v>39549.927083333321</c:v>
                </c:pt>
                <c:pt idx="3740">
                  <c:v>39549.9375</c:v>
                </c:pt>
                <c:pt idx="3741">
                  <c:v>39549.947916666657</c:v>
                </c:pt>
                <c:pt idx="3742">
                  <c:v>39549.958333333343</c:v>
                </c:pt>
                <c:pt idx="3743">
                  <c:v>39549.96875</c:v>
                </c:pt>
                <c:pt idx="3744">
                  <c:v>39549.97916666665</c:v>
                </c:pt>
                <c:pt idx="3745">
                  <c:v>39549.989583333336</c:v>
                </c:pt>
                <c:pt idx="3746">
                  <c:v>39550</c:v>
                </c:pt>
                <c:pt idx="3747">
                  <c:v>39550.010416666657</c:v>
                </c:pt>
                <c:pt idx="3748">
                  <c:v>39550.020833333336</c:v>
                </c:pt>
                <c:pt idx="3749">
                  <c:v>39550.03125</c:v>
                </c:pt>
                <c:pt idx="3750">
                  <c:v>39550.04166666665</c:v>
                </c:pt>
                <c:pt idx="3751">
                  <c:v>39550.052083333336</c:v>
                </c:pt>
                <c:pt idx="3752">
                  <c:v>39550.0625</c:v>
                </c:pt>
                <c:pt idx="3753">
                  <c:v>39550.072916666657</c:v>
                </c:pt>
                <c:pt idx="3754">
                  <c:v>39550.083333333336</c:v>
                </c:pt>
                <c:pt idx="3755">
                  <c:v>39550.093749999985</c:v>
                </c:pt>
                <c:pt idx="3756">
                  <c:v>39550.10416666665</c:v>
                </c:pt>
                <c:pt idx="3757">
                  <c:v>39550.114583333336</c:v>
                </c:pt>
                <c:pt idx="3758">
                  <c:v>39550.124999999993</c:v>
                </c:pt>
                <c:pt idx="3759">
                  <c:v>39550.13541666665</c:v>
                </c:pt>
                <c:pt idx="3760">
                  <c:v>39550.145833333336</c:v>
                </c:pt>
                <c:pt idx="3761">
                  <c:v>39550.156250000007</c:v>
                </c:pt>
                <c:pt idx="3762">
                  <c:v>39550.16666666665</c:v>
                </c:pt>
                <c:pt idx="3763">
                  <c:v>39550.177083333321</c:v>
                </c:pt>
                <c:pt idx="3764">
                  <c:v>39550.1875</c:v>
                </c:pt>
                <c:pt idx="3765">
                  <c:v>39550.19791666665</c:v>
                </c:pt>
                <c:pt idx="3766">
                  <c:v>39550.208333333336</c:v>
                </c:pt>
                <c:pt idx="3767">
                  <c:v>39550.21875</c:v>
                </c:pt>
                <c:pt idx="3768">
                  <c:v>39550.229166666635</c:v>
                </c:pt>
                <c:pt idx="3769">
                  <c:v>39550.239583333321</c:v>
                </c:pt>
                <c:pt idx="3770">
                  <c:v>39550.25</c:v>
                </c:pt>
                <c:pt idx="3771">
                  <c:v>39550.26041666665</c:v>
                </c:pt>
                <c:pt idx="3772">
                  <c:v>39550.270833333336</c:v>
                </c:pt>
                <c:pt idx="3773">
                  <c:v>39550.28125</c:v>
                </c:pt>
                <c:pt idx="3774">
                  <c:v>39550.291666666635</c:v>
                </c:pt>
                <c:pt idx="3775">
                  <c:v>39550.302083333336</c:v>
                </c:pt>
                <c:pt idx="3776">
                  <c:v>39550.312500000007</c:v>
                </c:pt>
                <c:pt idx="3777">
                  <c:v>39550.322916666657</c:v>
                </c:pt>
                <c:pt idx="3778">
                  <c:v>39550.333333333336</c:v>
                </c:pt>
                <c:pt idx="3779">
                  <c:v>39550.34375</c:v>
                </c:pt>
                <c:pt idx="3780">
                  <c:v>39550.354166666657</c:v>
                </c:pt>
                <c:pt idx="3781">
                  <c:v>39550.364583333336</c:v>
                </c:pt>
                <c:pt idx="3782">
                  <c:v>39550.375</c:v>
                </c:pt>
                <c:pt idx="3783">
                  <c:v>39550.385416666657</c:v>
                </c:pt>
                <c:pt idx="3784">
                  <c:v>39550.395833333336</c:v>
                </c:pt>
                <c:pt idx="3785">
                  <c:v>39550.406250000007</c:v>
                </c:pt>
                <c:pt idx="3786">
                  <c:v>39550.416666666657</c:v>
                </c:pt>
                <c:pt idx="3787">
                  <c:v>39550.427083333321</c:v>
                </c:pt>
                <c:pt idx="3788">
                  <c:v>39550.4375</c:v>
                </c:pt>
                <c:pt idx="3789">
                  <c:v>39550.447916666657</c:v>
                </c:pt>
                <c:pt idx="3790">
                  <c:v>39550.458333333343</c:v>
                </c:pt>
                <c:pt idx="3791">
                  <c:v>39550.46875</c:v>
                </c:pt>
                <c:pt idx="3792">
                  <c:v>39550.47916666665</c:v>
                </c:pt>
                <c:pt idx="3793">
                  <c:v>39550.489583333336</c:v>
                </c:pt>
                <c:pt idx="3794">
                  <c:v>39550.5</c:v>
                </c:pt>
                <c:pt idx="3795">
                  <c:v>39550.510416666657</c:v>
                </c:pt>
                <c:pt idx="3796">
                  <c:v>39550.520833333336</c:v>
                </c:pt>
                <c:pt idx="3797">
                  <c:v>39550.53125</c:v>
                </c:pt>
                <c:pt idx="3798">
                  <c:v>39550.54166666665</c:v>
                </c:pt>
                <c:pt idx="3799">
                  <c:v>39550.552083333336</c:v>
                </c:pt>
                <c:pt idx="3800">
                  <c:v>39550.5625</c:v>
                </c:pt>
                <c:pt idx="3801">
                  <c:v>39550.572916666657</c:v>
                </c:pt>
                <c:pt idx="3802">
                  <c:v>39550.583333333336</c:v>
                </c:pt>
                <c:pt idx="3803">
                  <c:v>39550.593749999985</c:v>
                </c:pt>
                <c:pt idx="3804">
                  <c:v>39550.60416666665</c:v>
                </c:pt>
                <c:pt idx="3805">
                  <c:v>39550.614583333336</c:v>
                </c:pt>
                <c:pt idx="3806">
                  <c:v>39550.624999999993</c:v>
                </c:pt>
                <c:pt idx="3807">
                  <c:v>39550.63541666665</c:v>
                </c:pt>
                <c:pt idx="3808">
                  <c:v>39550.645833333336</c:v>
                </c:pt>
                <c:pt idx="3809">
                  <c:v>39550.656250000007</c:v>
                </c:pt>
                <c:pt idx="3810">
                  <c:v>39550.66666666665</c:v>
                </c:pt>
                <c:pt idx="3811">
                  <c:v>39550.677083333321</c:v>
                </c:pt>
                <c:pt idx="3812">
                  <c:v>39550.6875</c:v>
                </c:pt>
                <c:pt idx="3813">
                  <c:v>39550.69791666665</c:v>
                </c:pt>
                <c:pt idx="3814">
                  <c:v>39550.708333333336</c:v>
                </c:pt>
                <c:pt idx="3815">
                  <c:v>39550.71875</c:v>
                </c:pt>
                <c:pt idx="3816">
                  <c:v>39550.729166666635</c:v>
                </c:pt>
                <c:pt idx="3817">
                  <c:v>39550.739583333321</c:v>
                </c:pt>
                <c:pt idx="3818">
                  <c:v>39550.75</c:v>
                </c:pt>
                <c:pt idx="3819">
                  <c:v>39550.76041666665</c:v>
                </c:pt>
                <c:pt idx="3820">
                  <c:v>39550.770833333336</c:v>
                </c:pt>
                <c:pt idx="3821">
                  <c:v>39550.78125</c:v>
                </c:pt>
                <c:pt idx="3822">
                  <c:v>39550.791666666635</c:v>
                </c:pt>
                <c:pt idx="3823">
                  <c:v>39550.802083333336</c:v>
                </c:pt>
                <c:pt idx="3824">
                  <c:v>39550.812500000007</c:v>
                </c:pt>
                <c:pt idx="3825">
                  <c:v>39550.822916666657</c:v>
                </c:pt>
                <c:pt idx="3826">
                  <c:v>39550.833333333336</c:v>
                </c:pt>
                <c:pt idx="3827">
                  <c:v>39550.84375</c:v>
                </c:pt>
                <c:pt idx="3828">
                  <c:v>39550.854166666657</c:v>
                </c:pt>
                <c:pt idx="3829">
                  <c:v>39550.864583333336</c:v>
                </c:pt>
                <c:pt idx="3830">
                  <c:v>39550.875</c:v>
                </c:pt>
                <c:pt idx="3831">
                  <c:v>39550.885416666657</c:v>
                </c:pt>
                <c:pt idx="3832">
                  <c:v>39550.895833333336</c:v>
                </c:pt>
                <c:pt idx="3833">
                  <c:v>39550.906250000007</c:v>
                </c:pt>
                <c:pt idx="3834">
                  <c:v>39550.916666666657</c:v>
                </c:pt>
                <c:pt idx="3835">
                  <c:v>39550.927083333321</c:v>
                </c:pt>
                <c:pt idx="3836">
                  <c:v>39550.9375</c:v>
                </c:pt>
                <c:pt idx="3837">
                  <c:v>39550.947916666657</c:v>
                </c:pt>
                <c:pt idx="3838">
                  <c:v>39550.958333333343</c:v>
                </c:pt>
                <c:pt idx="3839">
                  <c:v>39550.96875</c:v>
                </c:pt>
                <c:pt idx="3840">
                  <c:v>39550.97916666665</c:v>
                </c:pt>
                <c:pt idx="3841">
                  <c:v>39550.989583333336</c:v>
                </c:pt>
                <c:pt idx="3842">
                  <c:v>39551</c:v>
                </c:pt>
                <c:pt idx="3843">
                  <c:v>39551.010416666657</c:v>
                </c:pt>
                <c:pt idx="3844">
                  <c:v>39551.020833333336</c:v>
                </c:pt>
                <c:pt idx="3845">
                  <c:v>39551.03125</c:v>
                </c:pt>
                <c:pt idx="3846">
                  <c:v>39551.04166666665</c:v>
                </c:pt>
                <c:pt idx="3847">
                  <c:v>39551.052083333336</c:v>
                </c:pt>
                <c:pt idx="3848">
                  <c:v>39551.0625</c:v>
                </c:pt>
                <c:pt idx="3849">
                  <c:v>39551.072916666657</c:v>
                </c:pt>
                <c:pt idx="3850">
                  <c:v>39551.083333333336</c:v>
                </c:pt>
                <c:pt idx="3851">
                  <c:v>39551.093749999985</c:v>
                </c:pt>
                <c:pt idx="3852">
                  <c:v>39551.10416666665</c:v>
                </c:pt>
                <c:pt idx="3853">
                  <c:v>39551.114583333336</c:v>
                </c:pt>
                <c:pt idx="3854">
                  <c:v>39551.124999999993</c:v>
                </c:pt>
                <c:pt idx="3855">
                  <c:v>39551.13541666665</c:v>
                </c:pt>
                <c:pt idx="3856">
                  <c:v>39551.145833333336</c:v>
                </c:pt>
                <c:pt idx="3857">
                  <c:v>39551.156250000007</c:v>
                </c:pt>
                <c:pt idx="3858">
                  <c:v>39551.16666666665</c:v>
                </c:pt>
                <c:pt idx="3859">
                  <c:v>39551.177083333321</c:v>
                </c:pt>
                <c:pt idx="3860">
                  <c:v>39551.1875</c:v>
                </c:pt>
                <c:pt idx="3861">
                  <c:v>39551.19791666665</c:v>
                </c:pt>
                <c:pt idx="3862">
                  <c:v>39551.208333333336</c:v>
                </c:pt>
                <c:pt idx="3863">
                  <c:v>39551.21875</c:v>
                </c:pt>
                <c:pt idx="3864">
                  <c:v>39551.229166666635</c:v>
                </c:pt>
                <c:pt idx="3865">
                  <c:v>39551.239583333321</c:v>
                </c:pt>
                <c:pt idx="3866">
                  <c:v>39551.25</c:v>
                </c:pt>
                <c:pt idx="3867">
                  <c:v>39551.26041666665</c:v>
                </c:pt>
                <c:pt idx="3868">
                  <c:v>39551.270833333336</c:v>
                </c:pt>
                <c:pt idx="3869">
                  <c:v>39551.28125</c:v>
                </c:pt>
                <c:pt idx="3870">
                  <c:v>39551.291666666635</c:v>
                </c:pt>
                <c:pt idx="3871">
                  <c:v>39551.302083333336</c:v>
                </c:pt>
                <c:pt idx="3872">
                  <c:v>39551.312500000007</c:v>
                </c:pt>
                <c:pt idx="3873">
                  <c:v>39551.322916666657</c:v>
                </c:pt>
                <c:pt idx="3874">
                  <c:v>39551.333333333336</c:v>
                </c:pt>
                <c:pt idx="3875">
                  <c:v>39551.34375</c:v>
                </c:pt>
                <c:pt idx="3876">
                  <c:v>39551.354166666657</c:v>
                </c:pt>
                <c:pt idx="3877">
                  <c:v>39551.364583333336</c:v>
                </c:pt>
                <c:pt idx="3878">
                  <c:v>39551.375</c:v>
                </c:pt>
                <c:pt idx="3879">
                  <c:v>39551.385416666657</c:v>
                </c:pt>
                <c:pt idx="3880">
                  <c:v>39551.395833333336</c:v>
                </c:pt>
                <c:pt idx="3881">
                  <c:v>39551.406250000007</c:v>
                </c:pt>
                <c:pt idx="3882">
                  <c:v>39551.416666666657</c:v>
                </c:pt>
                <c:pt idx="3883">
                  <c:v>39551.427083333321</c:v>
                </c:pt>
                <c:pt idx="3884">
                  <c:v>39551.4375</c:v>
                </c:pt>
                <c:pt idx="3885">
                  <c:v>39551.447916666657</c:v>
                </c:pt>
                <c:pt idx="3886">
                  <c:v>39551.458333333343</c:v>
                </c:pt>
                <c:pt idx="3887">
                  <c:v>39551.46875</c:v>
                </c:pt>
                <c:pt idx="3888">
                  <c:v>39551.47916666665</c:v>
                </c:pt>
                <c:pt idx="3889">
                  <c:v>39551.489583333336</c:v>
                </c:pt>
                <c:pt idx="3890">
                  <c:v>39551.5</c:v>
                </c:pt>
                <c:pt idx="3891">
                  <c:v>39551.510416666657</c:v>
                </c:pt>
                <c:pt idx="3892">
                  <c:v>39551.520833333336</c:v>
                </c:pt>
                <c:pt idx="3893">
                  <c:v>39551.53125</c:v>
                </c:pt>
                <c:pt idx="3894">
                  <c:v>39551.54166666665</c:v>
                </c:pt>
                <c:pt idx="3895">
                  <c:v>39551.552083333336</c:v>
                </c:pt>
                <c:pt idx="3896">
                  <c:v>39551.5625</c:v>
                </c:pt>
                <c:pt idx="3897">
                  <c:v>39551.572916666657</c:v>
                </c:pt>
                <c:pt idx="3898">
                  <c:v>39551.583333333336</c:v>
                </c:pt>
                <c:pt idx="3899">
                  <c:v>39551.593749999985</c:v>
                </c:pt>
                <c:pt idx="3900">
                  <c:v>39551.60416666665</c:v>
                </c:pt>
                <c:pt idx="3901">
                  <c:v>39551.614583333336</c:v>
                </c:pt>
                <c:pt idx="3902">
                  <c:v>39551.624999999993</c:v>
                </c:pt>
                <c:pt idx="3903">
                  <c:v>39551.63541666665</c:v>
                </c:pt>
                <c:pt idx="3904">
                  <c:v>39551.645833333336</c:v>
                </c:pt>
                <c:pt idx="3905">
                  <c:v>39551.656250000007</c:v>
                </c:pt>
                <c:pt idx="3906">
                  <c:v>39551.66666666665</c:v>
                </c:pt>
                <c:pt idx="3907">
                  <c:v>39551.677083333321</c:v>
                </c:pt>
                <c:pt idx="3908">
                  <c:v>39551.6875</c:v>
                </c:pt>
                <c:pt idx="3909">
                  <c:v>39551.69791666665</c:v>
                </c:pt>
                <c:pt idx="3910">
                  <c:v>39551.708333333336</c:v>
                </c:pt>
                <c:pt idx="3911">
                  <c:v>39551.71875</c:v>
                </c:pt>
                <c:pt idx="3912">
                  <c:v>39551.729166666635</c:v>
                </c:pt>
                <c:pt idx="3913">
                  <c:v>39551.739583333321</c:v>
                </c:pt>
                <c:pt idx="3914">
                  <c:v>39551.75</c:v>
                </c:pt>
                <c:pt idx="3915">
                  <c:v>39551.76041666665</c:v>
                </c:pt>
                <c:pt idx="3916">
                  <c:v>39551.770833333336</c:v>
                </c:pt>
                <c:pt idx="3917">
                  <c:v>39551.78125</c:v>
                </c:pt>
                <c:pt idx="3918">
                  <c:v>39551.791666666635</c:v>
                </c:pt>
                <c:pt idx="3919">
                  <c:v>39551.802083333336</c:v>
                </c:pt>
                <c:pt idx="3920">
                  <c:v>39551.812500000007</c:v>
                </c:pt>
                <c:pt idx="3921">
                  <c:v>39551.822916666657</c:v>
                </c:pt>
                <c:pt idx="3922">
                  <c:v>39551.833333333336</c:v>
                </c:pt>
                <c:pt idx="3923">
                  <c:v>39551.84375</c:v>
                </c:pt>
                <c:pt idx="3924">
                  <c:v>39551.854166666657</c:v>
                </c:pt>
                <c:pt idx="3925">
                  <c:v>39551.864583333336</c:v>
                </c:pt>
                <c:pt idx="3926">
                  <c:v>39551.875</c:v>
                </c:pt>
                <c:pt idx="3927">
                  <c:v>39551.885416666657</c:v>
                </c:pt>
                <c:pt idx="3928">
                  <c:v>39551.895833333336</c:v>
                </c:pt>
                <c:pt idx="3929">
                  <c:v>39551.906250000007</c:v>
                </c:pt>
                <c:pt idx="3930">
                  <c:v>39551.916666666657</c:v>
                </c:pt>
                <c:pt idx="3931">
                  <c:v>39551.927083333321</c:v>
                </c:pt>
                <c:pt idx="3932">
                  <c:v>39551.9375</c:v>
                </c:pt>
                <c:pt idx="3933">
                  <c:v>39551.947916666657</c:v>
                </c:pt>
                <c:pt idx="3934">
                  <c:v>39551.958333333343</c:v>
                </c:pt>
                <c:pt idx="3935">
                  <c:v>39551.96875</c:v>
                </c:pt>
                <c:pt idx="3936">
                  <c:v>39551.97916666665</c:v>
                </c:pt>
                <c:pt idx="3937">
                  <c:v>39551.989583333336</c:v>
                </c:pt>
                <c:pt idx="3938">
                  <c:v>39552</c:v>
                </c:pt>
                <c:pt idx="3939">
                  <c:v>39552.010416666657</c:v>
                </c:pt>
                <c:pt idx="3940">
                  <c:v>39552.020833333336</c:v>
                </c:pt>
                <c:pt idx="3941">
                  <c:v>39552.03125</c:v>
                </c:pt>
                <c:pt idx="3942">
                  <c:v>39552.04166666665</c:v>
                </c:pt>
                <c:pt idx="3943">
                  <c:v>39552.052083333336</c:v>
                </c:pt>
                <c:pt idx="3944">
                  <c:v>39552.0625</c:v>
                </c:pt>
                <c:pt idx="3945">
                  <c:v>39552.072916666657</c:v>
                </c:pt>
                <c:pt idx="3946">
                  <c:v>39552.083333333336</c:v>
                </c:pt>
                <c:pt idx="3947">
                  <c:v>39552.093749999985</c:v>
                </c:pt>
                <c:pt idx="3948">
                  <c:v>39552.10416666665</c:v>
                </c:pt>
                <c:pt idx="3949">
                  <c:v>39552.114583333336</c:v>
                </c:pt>
                <c:pt idx="3950">
                  <c:v>39552.124999999993</c:v>
                </c:pt>
                <c:pt idx="3951">
                  <c:v>39552.13541666665</c:v>
                </c:pt>
                <c:pt idx="3952">
                  <c:v>39552.145833333336</c:v>
                </c:pt>
                <c:pt idx="3953">
                  <c:v>39552.156250000007</c:v>
                </c:pt>
                <c:pt idx="3954">
                  <c:v>39552.16666666665</c:v>
                </c:pt>
                <c:pt idx="3955">
                  <c:v>39552.177083333321</c:v>
                </c:pt>
                <c:pt idx="3956">
                  <c:v>39552.1875</c:v>
                </c:pt>
                <c:pt idx="3957">
                  <c:v>39552.19791666665</c:v>
                </c:pt>
                <c:pt idx="3958">
                  <c:v>39552.208333333336</c:v>
                </c:pt>
                <c:pt idx="3959">
                  <c:v>39552.21875</c:v>
                </c:pt>
                <c:pt idx="3960">
                  <c:v>39552.229166666635</c:v>
                </c:pt>
                <c:pt idx="3961">
                  <c:v>39552.239583333321</c:v>
                </c:pt>
                <c:pt idx="3962">
                  <c:v>39552.25</c:v>
                </c:pt>
                <c:pt idx="3963">
                  <c:v>39552.26041666665</c:v>
                </c:pt>
                <c:pt idx="3964">
                  <c:v>39552.270833333336</c:v>
                </c:pt>
                <c:pt idx="3965">
                  <c:v>39552.28125</c:v>
                </c:pt>
                <c:pt idx="3966">
                  <c:v>39552.291666666635</c:v>
                </c:pt>
                <c:pt idx="3967">
                  <c:v>39552.302083333336</c:v>
                </c:pt>
                <c:pt idx="3968">
                  <c:v>39552.312500000007</c:v>
                </c:pt>
                <c:pt idx="3969">
                  <c:v>39552.322916666657</c:v>
                </c:pt>
                <c:pt idx="3970">
                  <c:v>39552.333333333336</c:v>
                </c:pt>
                <c:pt idx="3971">
                  <c:v>39552.34375</c:v>
                </c:pt>
                <c:pt idx="3972">
                  <c:v>39552.354166666657</c:v>
                </c:pt>
                <c:pt idx="3973">
                  <c:v>39552.364583333336</c:v>
                </c:pt>
                <c:pt idx="3974">
                  <c:v>39552.375</c:v>
                </c:pt>
                <c:pt idx="3975">
                  <c:v>39552.385416666657</c:v>
                </c:pt>
                <c:pt idx="3976">
                  <c:v>39552.395833333336</c:v>
                </c:pt>
                <c:pt idx="3977">
                  <c:v>39552.406250000007</c:v>
                </c:pt>
                <c:pt idx="3978">
                  <c:v>39552.416666666657</c:v>
                </c:pt>
                <c:pt idx="3979">
                  <c:v>39552.427083333321</c:v>
                </c:pt>
                <c:pt idx="3980">
                  <c:v>39552.4375</c:v>
                </c:pt>
                <c:pt idx="3981">
                  <c:v>39552.447916666657</c:v>
                </c:pt>
                <c:pt idx="3982">
                  <c:v>39552.458333333343</c:v>
                </c:pt>
                <c:pt idx="3983">
                  <c:v>39552.46875</c:v>
                </c:pt>
                <c:pt idx="3984">
                  <c:v>39552.47916666665</c:v>
                </c:pt>
                <c:pt idx="3985">
                  <c:v>39552.489583333336</c:v>
                </c:pt>
                <c:pt idx="3986">
                  <c:v>39552.5</c:v>
                </c:pt>
                <c:pt idx="3987">
                  <c:v>39552.510416666657</c:v>
                </c:pt>
                <c:pt idx="3988">
                  <c:v>39552.520833333336</c:v>
                </c:pt>
                <c:pt idx="3989">
                  <c:v>39552.53125</c:v>
                </c:pt>
                <c:pt idx="3990">
                  <c:v>39552.54166666665</c:v>
                </c:pt>
                <c:pt idx="3991">
                  <c:v>39552.552083333336</c:v>
                </c:pt>
                <c:pt idx="3992">
                  <c:v>39552.5625</c:v>
                </c:pt>
                <c:pt idx="3993">
                  <c:v>39552.572916666657</c:v>
                </c:pt>
                <c:pt idx="3994">
                  <c:v>39552.583333333336</c:v>
                </c:pt>
                <c:pt idx="3995">
                  <c:v>39552.593749999985</c:v>
                </c:pt>
                <c:pt idx="3996">
                  <c:v>39552.60416666665</c:v>
                </c:pt>
                <c:pt idx="3997">
                  <c:v>39552.614583333336</c:v>
                </c:pt>
                <c:pt idx="3998">
                  <c:v>39552.624999999993</c:v>
                </c:pt>
                <c:pt idx="3999">
                  <c:v>39552.63541666665</c:v>
                </c:pt>
                <c:pt idx="4000">
                  <c:v>39552.645833333336</c:v>
                </c:pt>
                <c:pt idx="4001">
                  <c:v>39552.656250000007</c:v>
                </c:pt>
                <c:pt idx="4002">
                  <c:v>39552.66666666665</c:v>
                </c:pt>
                <c:pt idx="4003">
                  <c:v>39552.677083333321</c:v>
                </c:pt>
                <c:pt idx="4004">
                  <c:v>39552.6875</c:v>
                </c:pt>
                <c:pt idx="4005">
                  <c:v>39552.69791666665</c:v>
                </c:pt>
                <c:pt idx="4006">
                  <c:v>39552.708333333336</c:v>
                </c:pt>
                <c:pt idx="4007">
                  <c:v>39552.71875</c:v>
                </c:pt>
                <c:pt idx="4008">
                  <c:v>39552.729166666635</c:v>
                </c:pt>
                <c:pt idx="4009">
                  <c:v>39552.739583333321</c:v>
                </c:pt>
                <c:pt idx="4010">
                  <c:v>39552.75</c:v>
                </c:pt>
                <c:pt idx="4011">
                  <c:v>39552.76041666665</c:v>
                </c:pt>
                <c:pt idx="4012">
                  <c:v>39552.770833333336</c:v>
                </c:pt>
                <c:pt idx="4013">
                  <c:v>39552.78125</c:v>
                </c:pt>
                <c:pt idx="4014">
                  <c:v>39552.791666666635</c:v>
                </c:pt>
                <c:pt idx="4015">
                  <c:v>39552.802083333336</c:v>
                </c:pt>
                <c:pt idx="4016">
                  <c:v>39552.812500000007</c:v>
                </c:pt>
                <c:pt idx="4017">
                  <c:v>39552.822916666657</c:v>
                </c:pt>
                <c:pt idx="4018">
                  <c:v>39552.833333333336</c:v>
                </c:pt>
                <c:pt idx="4019">
                  <c:v>39552.84375</c:v>
                </c:pt>
                <c:pt idx="4020">
                  <c:v>39552.854166666657</c:v>
                </c:pt>
                <c:pt idx="4021">
                  <c:v>39552.864583333336</c:v>
                </c:pt>
                <c:pt idx="4022">
                  <c:v>39552.875</c:v>
                </c:pt>
                <c:pt idx="4023">
                  <c:v>39552.885416666657</c:v>
                </c:pt>
                <c:pt idx="4024">
                  <c:v>39552.895833333336</c:v>
                </c:pt>
                <c:pt idx="4025">
                  <c:v>39552.906250000007</c:v>
                </c:pt>
                <c:pt idx="4026">
                  <c:v>39552.916666666657</c:v>
                </c:pt>
                <c:pt idx="4027">
                  <c:v>39552.927083333321</c:v>
                </c:pt>
                <c:pt idx="4028">
                  <c:v>39552.9375</c:v>
                </c:pt>
                <c:pt idx="4029">
                  <c:v>39552.947916666657</c:v>
                </c:pt>
                <c:pt idx="4030">
                  <c:v>39552.958333333343</c:v>
                </c:pt>
                <c:pt idx="4031">
                  <c:v>39552.96875</c:v>
                </c:pt>
                <c:pt idx="4032">
                  <c:v>39552.97916666665</c:v>
                </c:pt>
                <c:pt idx="4033">
                  <c:v>39552.989583333336</c:v>
                </c:pt>
                <c:pt idx="4034">
                  <c:v>39553</c:v>
                </c:pt>
                <c:pt idx="4035">
                  <c:v>39553.010416666657</c:v>
                </c:pt>
                <c:pt idx="4036">
                  <c:v>39553.020833333336</c:v>
                </c:pt>
                <c:pt idx="4037">
                  <c:v>39553.03125</c:v>
                </c:pt>
                <c:pt idx="4038">
                  <c:v>39553.04166666665</c:v>
                </c:pt>
                <c:pt idx="4039">
                  <c:v>39553.052083333336</c:v>
                </c:pt>
                <c:pt idx="4040">
                  <c:v>39553.0625</c:v>
                </c:pt>
                <c:pt idx="4041">
                  <c:v>39553.072916666657</c:v>
                </c:pt>
                <c:pt idx="4042">
                  <c:v>39553.083333333336</c:v>
                </c:pt>
                <c:pt idx="4043">
                  <c:v>39553.093749999985</c:v>
                </c:pt>
                <c:pt idx="4044">
                  <c:v>39553.10416666665</c:v>
                </c:pt>
                <c:pt idx="4045">
                  <c:v>39553.114583333336</c:v>
                </c:pt>
                <c:pt idx="4046">
                  <c:v>39553.124999999993</c:v>
                </c:pt>
                <c:pt idx="4047">
                  <c:v>39553.13541666665</c:v>
                </c:pt>
                <c:pt idx="4048">
                  <c:v>39553.145833333336</c:v>
                </c:pt>
                <c:pt idx="4049">
                  <c:v>39553.156250000007</c:v>
                </c:pt>
                <c:pt idx="4050">
                  <c:v>39553.16666666665</c:v>
                </c:pt>
                <c:pt idx="4051">
                  <c:v>39553.177083333321</c:v>
                </c:pt>
                <c:pt idx="4052">
                  <c:v>39553.1875</c:v>
                </c:pt>
                <c:pt idx="4053">
                  <c:v>39553.19791666665</c:v>
                </c:pt>
                <c:pt idx="4054">
                  <c:v>39553.208333333336</c:v>
                </c:pt>
                <c:pt idx="4055">
                  <c:v>39553.21875</c:v>
                </c:pt>
                <c:pt idx="4056">
                  <c:v>39553.229166666635</c:v>
                </c:pt>
                <c:pt idx="4057">
                  <c:v>39553.239583333321</c:v>
                </c:pt>
                <c:pt idx="4058">
                  <c:v>39553.25</c:v>
                </c:pt>
                <c:pt idx="4059">
                  <c:v>39553.26041666665</c:v>
                </c:pt>
                <c:pt idx="4060">
                  <c:v>39553.270833333336</c:v>
                </c:pt>
                <c:pt idx="4061">
                  <c:v>39553.28125</c:v>
                </c:pt>
                <c:pt idx="4062">
                  <c:v>39553.291666666635</c:v>
                </c:pt>
                <c:pt idx="4063">
                  <c:v>39553.302083333336</c:v>
                </c:pt>
                <c:pt idx="4064">
                  <c:v>39553.312500000007</c:v>
                </c:pt>
                <c:pt idx="4065">
                  <c:v>39553.322916666657</c:v>
                </c:pt>
                <c:pt idx="4066">
                  <c:v>39553.333333333336</c:v>
                </c:pt>
                <c:pt idx="4067">
                  <c:v>39553.34375</c:v>
                </c:pt>
                <c:pt idx="4068">
                  <c:v>39553.354166666657</c:v>
                </c:pt>
                <c:pt idx="4069">
                  <c:v>39553.364583333336</c:v>
                </c:pt>
                <c:pt idx="4070">
                  <c:v>39553.375</c:v>
                </c:pt>
                <c:pt idx="4071">
                  <c:v>39553.385416666657</c:v>
                </c:pt>
                <c:pt idx="4072">
                  <c:v>39553.395833333336</c:v>
                </c:pt>
                <c:pt idx="4073">
                  <c:v>39553.406250000007</c:v>
                </c:pt>
                <c:pt idx="4074">
                  <c:v>39553.416666666657</c:v>
                </c:pt>
                <c:pt idx="4075">
                  <c:v>39553.427083333321</c:v>
                </c:pt>
                <c:pt idx="4076">
                  <c:v>39553.4375</c:v>
                </c:pt>
                <c:pt idx="4077">
                  <c:v>39553.447916666657</c:v>
                </c:pt>
                <c:pt idx="4078">
                  <c:v>39553.458333333343</c:v>
                </c:pt>
                <c:pt idx="4079">
                  <c:v>39553.46875</c:v>
                </c:pt>
                <c:pt idx="4080">
                  <c:v>39553.47916666665</c:v>
                </c:pt>
                <c:pt idx="4081">
                  <c:v>39553.489583333336</c:v>
                </c:pt>
                <c:pt idx="4082">
                  <c:v>39553.5</c:v>
                </c:pt>
                <c:pt idx="4083">
                  <c:v>39553.510416666657</c:v>
                </c:pt>
                <c:pt idx="4084">
                  <c:v>39553.520833333336</c:v>
                </c:pt>
                <c:pt idx="4085">
                  <c:v>39553.53125</c:v>
                </c:pt>
                <c:pt idx="4086">
                  <c:v>39553.54166666665</c:v>
                </c:pt>
                <c:pt idx="4087">
                  <c:v>39553.552083333336</c:v>
                </c:pt>
                <c:pt idx="4088">
                  <c:v>39553.5625</c:v>
                </c:pt>
                <c:pt idx="4089">
                  <c:v>39553.572916666657</c:v>
                </c:pt>
                <c:pt idx="4090">
                  <c:v>39553.583333333336</c:v>
                </c:pt>
                <c:pt idx="4091">
                  <c:v>39553.593749999985</c:v>
                </c:pt>
                <c:pt idx="4092">
                  <c:v>39553.60416666665</c:v>
                </c:pt>
                <c:pt idx="4093">
                  <c:v>39553.614583333336</c:v>
                </c:pt>
                <c:pt idx="4094">
                  <c:v>39553.624999999993</c:v>
                </c:pt>
                <c:pt idx="4095">
                  <c:v>39553.63541666665</c:v>
                </c:pt>
                <c:pt idx="4096">
                  <c:v>39553.645833333336</c:v>
                </c:pt>
                <c:pt idx="4097">
                  <c:v>39553.656250000007</c:v>
                </c:pt>
                <c:pt idx="4098">
                  <c:v>39553.66666666665</c:v>
                </c:pt>
                <c:pt idx="4099">
                  <c:v>39553.677083333321</c:v>
                </c:pt>
                <c:pt idx="4100">
                  <c:v>39553.6875</c:v>
                </c:pt>
                <c:pt idx="4101">
                  <c:v>39553.69791666665</c:v>
                </c:pt>
                <c:pt idx="4102">
                  <c:v>39553.708333333336</c:v>
                </c:pt>
                <c:pt idx="4103">
                  <c:v>39553.71875</c:v>
                </c:pt>
                <c:pt idx="4104">
                  <c:v>39553.729166666635</c:v>
                </c:pt>
                <c:pt idx="4105">
                  <c:v>39553.739583333321</c:v>
                </c:pt>
                <c:pt idx="4106">
                  <c:v>39553.75</c:v>
                </c:pt>
                <c:pt idx="4107">
                  <c:v>39553.76041666665</c:v>
                </c:pt>
                <c:pt idx="4108">
                  <c:v>39553.770833333336</c:v>
                </c:pt>
                <c:pt idx="4109">
                  <c:v>39553.78125</c:v>
                </c:pt>
                <c:pt idx="4110">
                  <c:v>39553.791666666635</c:v>
                </c:pt>
                <c:pt idx="4111">
                  <c:v>39553.802083333336</c:v>
                </c:pt>
                <c:pt idx="4112">
                  <c:v>39553.812500000007</c:v>
                </c:pt>
                <c:pt idx="4113">
                  <c:v>39553.822916666657</c:v>
                </c:pt>
                <c:pt idx="4114">
                  <c:v>39553.833333333336</c:v>
                </c:pt>
                <c:pt idx="4115">
                  <c:v>39553.84375</c:v>
                </c:pt>
                <c:pt idx="4116">
                  <c:v>39553.854166666657</c:v>
                </c:pt>
                <c:pt idx="4117">
                  <c:v>39553.864583333336</c:v>
                </c:pt>
                <c:pt idx="4118">
                  <c:v>39553.875</c:v>
                </c:pt>
                <c:pt idx="4119">
                  <c:v>39553.885416666657</c:v>
                </c:pt>
                <c:pt idx="4120">
                  <c:v>39553.895833333336</c:v>
                </c:pt>
                <c:pt idx="4121">
                  <c:v>39553.906250000007</c:v>
                </c:pt>
                <c:pt idx="4122">
                  <c:v>39553.916666666657</c:v>
                </c:pt>
                <c:pt idx="4123">
                  <c:v>39553.927083333321</c:v>
                </c:pt>
                <c:pt idx="4124">
                  <c:v>39553.9375</c:v>
                </c:pt>
                <c:pt idx="4125">
                  <c:v>39553.947916666657</c:v>
                </c:pt>
                <c:pt idx="4126">
                  <c:v>39553.958333333343</c:v>
                </c:pt>
                <c:pt idx="4127">
                  <c:v>39553.96875</c:v>
                </c:pt>
                <c:pt idx="4128">
                  <c:v>39553.97916666665</c:v>
                </c:pt>
                <c:pt idx="4129">
                  <c:v>39553.989583333336</c:v>
                </c:pt>
                <c:pt idx="4130">
                  <c:v>39554</c:v>
                </c:pt>
                <c:pt idx="4131">
                  <c:v>39554.010416666657</c:v>
                </c:pt>
                <c:pt idx="4132">
                  <c:v>39554.020833333336</c:v>
                </c:pt>
                <c:pt idx="4133">
                  <c:v>39554.03125</c:v>
                </c:pt>
                <c:pt idx="4134">
                  <c:v>39554.04166666665</c:v>
                </c:pt>
                <c:pt idx="4135">
                  <c:v>39554.052083333336</c:v>
                </c:pt>
                <c:pt idx="4136">
                  <c:v>39554.0625</c:v>
                </c:pt>
                <c:pt idx="4137">
                  <c:v>39554.072916666657</c:v>
                </c:pt>
                <c:pt idx="4138">
                  <c:v>39554.083333333336</c:v>
                </c:pt>
                <c:pt idx="4139">
                  <c:v>39554.093749999985</c:v>
                </c:pt>
                <c:pt idx="4140">
                  <c:v>39554.10416666665</c:v>
                </c:pt>
                <c:pt idx="4141">
                  <c:v>39554.114583333336</c:v>
                </c:pt>
                <c:pt idx="4142">
                  <c:v>39554.124999999993</c:v>
                </c:pt>
                <c:pt idx="4143">
                  <c:v>39554.13541666665</c:v>
                </c:pt>
                <c:pt idx="4144">
                  <c:v>39554.145833333336</c:v>
                </c:pt>
                <c:pt idx="4145">
                  <c:v>39554.156250000007</c:v>
                </c:pt>
                <c:pt idx="4146">
                  <c:v>39554.16666666665</c:v>
                </c:pt>
                <c:pt idx="4147">
                  <c:v>39554.177083333321</c:v>
                </c:pt>
                <c:pt idx="4148">
                  <c:v>39554.1875</c:v>
                </c:pt>
                <c:pt idx="4149">
                  <c:v>39554.19791666665</c:v>
                </c:pt>
                <c:pt idx="4150">
                  <c:v>39554.208333333336</c:v>
                </c:pt>
                <c:pt idx="4151">
                  <c:v>39554.21875</c:v>
                </c:pt>
                <c:pt idx="4152">
                  <c:v>39554.229166666635</c:v>
                </c:pt>
                <c:pt idx="4153">
                  <c:v>39554.239583333321</c:v>
                </c:pt>
                <c:pt idx="4154">
                  <c:v>39554.25</c:v>
                </c:pt>
                <c:pt idx="4155">
                  <c:v>39554.26041666665</c:v>
                </c:pt>
                <c:pt idx="4156">
                  <c:v>39554.270833333336</c:v>
                </c:pt>
                <c:pt idx="4157">
                  <c:v>39554.28125</c:v>
                </c:pt>
                <c:pt idx="4158">
                  <c:v>39554.291666666635</c:v>
                </c:pt>
                <c:pt idx="4159">
                  <c:v>39554.302083333336</c:v>
                </c:pt>
                <c:pt idx="4160">
                  <c:v>39554.312500000007</c:v>
                </c:pt>
                <c:pt idx="4161">
                  <c:v>39554.322916666657</c:v>
                </c:pt>
                <c:pt idx="4162">
                  <c:v>39554.333333333336</c:v>
                </c:pt>
                <c:pt idx="4163">
                  <c:v>39554.34375</c:v>
                </c:pt>
                <c:pt idx="4164">
                  <c:v>39554.354166666657</c:v>
                </c:pt>
                <c:pt idx="4165">
                  <c:v>39554.364583333336</c:v>
                </c:pt>
                <c:pt idx="4166">
                  <c:v>39554.375</c:v>
                </c:pt>
                <c:pt idx="4167">
                  <c:v>39554.385416666657</c:v>
                </c:pt>
                <c:pt idx="4168">
                  <c:v>39554.395833333336</c:v>
                </c:pt>
                <c:pt idx="4169">
                  <c:v>39554.406250000007</c:v>
                </c:pt>
                <c:pt idx="4170">
                  <c:v>39554.416666666657</c:v>
                </c:pt>
                <c:pt idx="4171">
                  <c:v>39554.427083333321</c:v>
                </c:pt>
                <c:pt idx="4172">
                  <c:v>39554.4375</c:v>
                </c:pt>
                <c:pt idx="4173">
                  <c:v>39554.447916666657</c:v>
                </c:pt>
                <c:pt idx="4174">
                  <c:v>39554.458333333343</c:v>
                </c:pt>
                <c:pt idx="4175">
                  <c:v>39554.46875</c:v>
                </c:pt>
                <c:pt idx="4176">
                  <c:v>39554.47916666665</c:v>
                </c:pt>
                <c:pt idx="4177">
                  <c:v>39554.489583333336</c:v>
                </c:pt>
                <c:pt idx="4178">
                  <c:v>39554.5</c:v>
                </c:pt>
                <c:pt idx="4179">
                  <c:v>39554.510416666657</c:v>
                </c:pt>
                <c:pt idx="4180">
                  <c:v>39554.520833333336</c:v>
                </c:pt>
                <c:pt idx="4181">
                  <c:v>39554.53125</c:v>
                </c:pt>
                <c:pt idx="4182">
                  <c:v>39554.54166666665</c:v>
                </c:pt>
                <c:pt idx="4183">
                  <c:v>39554.552083333336</c:v>
                </c:pt>
                <c:pt idx="4184">
                  <c:v>39554.5625</c:v>
                </c:pt>
                <c:pt idx="4185">
                  <c:v>39554.572916666657</c:v>
                </c:pt>
                <c:pt idx="4186">
                  <c:v>39554.583333333336</c:v>
                </c:pt>
                <c:pt idx="4187">
                  <c:v>39554.593749999985</c:v>
                </c:pt>
                <c:pt idx="4188">
                  <c:v>39554.60416666665</c:v>
                </c:pt>
                <c:pt idx="4189">
                  <c:v>39554.614583333336</c:v>
                </c:pt>
                <c:pt idx="4190">
                  <c:v>39554.624999999993</c:v>
                </c:pt>
                <c:pt idx="4191">
                  <c:v>39554.63541666665</c:v>
                </c:pt>
                <c:pt idx="4192">
                  <c:v>39554.645833333336</c:v>
                </c:pt>
                <c:pt idx="4193">
                  <c:v>39554.656250000007</c:v>
                </c:pt>
                <c:pt idx="4194">
                  <c:v>39554.66666666665</c:v>
                </c:pt>
                <c:pt idx="4195">
                  <c:v>39554.677083333321</c:v>
                </c:pt>
                <c:pt idx="4196">
                  <c:v>39554.6875</c:v>
                </c:pt>
                <c:pt idx="4197">
                  <c:v>39554.69791666665</c:v>
                </c:pt>
                <c:pt idx="4198">
                  <c:v>39554.708333333336</c:v>
                </c:pt>
                <c:pt idx="4199">
                  <c:v>39554.71875</c:v>
                </c:pt>
                <c:pt idx="4200">
                  <c:v>39554.729166666635</c:v>
                </c:pt>
                <c:pt idx="4201">
                  <c:v>39554.739583333321</c:v>
                </c:pt>
                <c:pt idx="4202">
                  <c:v>39554.75</c:v>
                </c:pt>
                <c:pt idx="4203">
                  <c:v>39554.76041666665</c:v>
                </c:pt>
                <c:pt idx="4204">
                  <c:v>39554.770833333336</c:v>
                </c:pt>
                <c:pt idx="4205">
                  <c:v>39554.78125</c:v>
                </c:pt>
                <c:pt idx="4206">
                  <c:v>39554.791666666635</c:v>
                </c:pt>
                <c:pt idx="4207">
                  <c:v>39554.802083333336</c:v>
                </c:pt>
                <c:pt idx="4208">
                  <c:v>39554.812500000007</c:v>
                </c:pt>
                <c:pt idx="4209">
                  <c:v>39554.822916666657</c:v>
                </c:pt>
                <c:pt idx="4210">
                  <c:v>39554.833333333336</c:v>
                </c:pt>
                <c:pt idx="4211">
                  <c:v>39554.84375</c:v>
                </c:pt>
                <c:pt idx="4212">
                  <c:v>39554.854166666657</c:v>
                </c:pt>
                <c:pt idx="4213">
                  <c:v>39554.864583333336</c:v>
                </c:pt>
                <c:pt idx="4214">
                  <c:v>39554.875</c:v>
                </c:pt>
                <c:pt idx="4215">
                  <c:v>39554.885416666657</c:v>
                </c:pt>
                <c:pt idx="4216">
                  <c:v>39554.895833333336</c:v>
                </c:pt>
                <c:pt idx="4217">
                  <c:v>39554.906250000007</c:v>
                </c:pt>
                <c:pt idx="4218">
                  <c:v>39554.916666666657</c:v>
                </c:pt>
                <c:pt idx="4219">
                  <c:v>39554.927083333321</c:v>
                </c:pt>
                <c:pt idx="4220">
                  <c:v>39554.9375</c:v>
                </c:pt>
                <c:pt idx="4221">
                  <c:v>39554.947916666657</c:v>
                </c:pt>
                <c:pt idx="4222">
                  <c:v>39554.958333333343</c:v>
                </c:pt>
                <c:pt idx="4223">
                  <c:v>39554.96875</c:v>
                </c:pt>
                <c:pt idx="4224">
                  <c:v>39554.97916666665</c:v>
                </c:pt>
                <c:pt idx="4225">
                  <c:v>39554.989583333336</c:v>
                </c:pt>
                <c:pt idx="4226">
                  <c:v>39555</c:v>
                </c:pt>
                <c:pt idx="4227">
                  <c:v>39555.010416666657</c:v>
                </c:pt>
                <c:pt idx="4228">
                  <c:v>39555.020833333336</c:v>
                </c:pt>
                <c:pt idx="4229">
                  <c:v>39555.03125</c:v>
                </c:pt>
                <c:pt idx="4230">
                  <c:v>39555.04166666665</c:v>
                </c:pt>
                <c:pt idx="4231">
                  <c:v>39555.052083333336</c:v>
                </c:pt>
                <c:pt idx="4232">
                  <c:v>39555.0625</c:v>
                </c:pt>
                <c:pt idx="4233">
                  <c:v>39555.072916666657</c:v>
                </c:pt>
                <c:pt idx="4234">
                  <c:v>39555.083333333336</c:v>
                </c:pt>
                <c:pt idx="4235">
                  <c:v>39555.093749999985</c:v>
                </c:pt>
                <c:pt idx="4236">
                  <c:v>39555.10416666665</c:v>
                </c:pt>
                <c:pt idx="4237">
                  <c:v>39555.114583333336</c:v>
                </c:pt>
                <c:pt idx="4238">
                  <c:v>39555.124999999993</c:v>
                </c:pt>
                <c:pt idx="4239">
                  <c:v>39555.13541666665</c:v>
                </c:pt>
                <c:pt idx="4240">
                  <c:v>39555.145833333336</c:v>
                </c:pt>
                <c:pt idx="4241">
                  <c:v>39555.156250000007</c:v>
                </c:pt>
                <c:pt idx="4242">
                  <c:v>39555.16666666665</c:v>
                </c:pt>
                <c:pt idx="4243">
                  <c:v>39555.177083333321</c:v>
                </c:pt>
                <c:pt idx="4244">
                  <c:v>39555.1875</c:v>
                </c:pt>
                <c:pt idx="4245">
                  <c:v>39555.19791666665</c:v>
                </c:pt>
                <c:pt idx="4246">
                  <c:v>39555.208333333336</c:v>
                </c:pt>
                <c:pt idx="4247">
                  <c:v>39555.21875</c:v>
                </c:pt>
                <c:pt idx="4248">
                  <c:v>39555.229166666635</c:v>
                </c:pt>
                <c:pt idx="4249">
                  <c:v>39555.239583333321</c:v>
                </c:pt>
                <c:pt idx="4250">
                  <c:v>39555.25</c:v>
                </c:pt>
                <c:pt idx="4251">
                  <c:v>39555.26041666665</c:v>
                </c:pt>
                <c:pt idx="4252">
                  <c:v>39555.270833333336</c:v>
                </c:pt>
                <c:pt idx="4253">
                  <c:v>39555.28125</c:v>
                </c:pt>
                <c:pt idx="4254">
                  <c:v>39555.291666666635</c:v>
                </c:pt>
                <c:pt idx="4255">
                  <c:v>39555.302083333336</c:v>
                </c:pt>
                <c:pt idx="4256">
                  <c:v>39555.312500000007</c:v>
                </c:pt>
                <c:pt idx="4257">
                  <c:v>39555.322916666657</c:v>
                </c:pt>
                <c:pt idx="4258">
                  <c:v>39555.333333333336</c:v>
                </c:pt>
                <c:pt idx="4259">
                  <c:v>39555.34375</c:v>
                </c:pt>
                <c:pt idx="4260">
                  <c:v>39555.354166666657</c:v>
                </c:pt>
                <c:pt idx="4261">
                  <c:v>39555.364583333336</c:v>
                </c:pt>
                <c:pt idx="4262">
                  <c:v>39555.375</c:v>
                </c:pt>
                <c:pt idx="4263">
                  <c:v>39555.385416666657</c:v>
                </c:pt>
                <c:pt idx="4264">
                  <c:v>39555.395833333336</c:v>
                </c:pt>
                <c:pt idx="4265">
                  <c:v>39555.406250000007</c:v>
                </c:pt>
                <c:pt idx="4266">
                  <c:v>39555.416666666657</c:v>
                </c:pt>
                <c:pt idx="4267">
                  <c:v>39555.427083333321</c:v>
                </c:pt>
                <c:pt idx="4268">
                  <c:v>39555.4375</c:v>
                </c:pt>
                <c:pt idx="4269">
                  <c:v>39555.447916666657</c:v>
                </c:pt>
                <c:pt idx="4270">
                  <c:v>39555.458333333343</c:v>
                </c:pt>
                <c:pt idx="4271">
                  <c:v>39555.46875</c:v>
                </c:pt>
                <c:pt idx="4272">
                  <c:v>39555.47916666665</c:v>
                </c:pt>
                <c:pt idx="4273">
                  <c:v>39555.489583333336</c:v>
                </c:pt>
                <c:pt idx="4274">
                  <c:v>39555.5</c:v>
                </c:pt>
                <c:pt idx="4275">
                  <c:v>39555.510416666657</c:v>
                </c:pt>
                <c:pt idx="4276">
                  <c:v>39555.520833333336</c:v>
                </c:pt>
                <c:pt idx="4277">
                  <c:v>39555.53125</c:v>
                </c:pt>
                <c:pt idx="4278">
                  <c:v>39555.54166666665</c:v>
                </c:pt>
                <c:pt idx="4279">
                  <c:v>39555.552083333336</c:v>
                </c:pt>
                <c:pt idx="4280">
                  <c:v>39555.5625</c:v>
                </c:pt>
                <c:pt idx="4281">
                  <c:v>39555.572916666657</c:v>
                </c:pt>
                <c:pt idx="4282">
                  <c:v>39555.583333333336</c:v>
                </c:pt>
                <c:pt idx="4283">
                  <c:v>39555.593749999985</c:v>
                </c:pt>
                <c:pt idx="4284">
                  <c:v>39555.60416666665</c:v>
                </c:pt>
                <c:pt idx="4285">
                  <c:v>39555.614583333336</c:v>
                </c:pt>
                <c:pt idx="4286">
                  <c:v>39555.624999999993</c:v>
                </c:pt>
                <c:pt idx="4287">
                  <c:v>39555.63541666665</c:v>
                </c:pt>
                <c:pt idx="4288">
                  <c:v>39555.645833333336</c:v>
                </c:pt>
                <c:pt idx="4289">
                  <c:v>39555.656250000007</c:v>
                </c:pt>
                <c:pt idx="4290">
                  <c:v>39555.66666666665</c:v>
                </c:pt>
                <c:pt idx="4291">
                  <c:v>39555.677083333321</c:v>
                </c:pt>
                <c:pt idx="4292">
                  <c:v>39555.6875</c:v>
                </c:pt>
                <c:pt idx="4293">
                  <c:v>39555.69791666665</c:v>
                </c:pt>
                <c:pt idx="4294">
                  <c:v>39555.708333333336</c:v>
                </c:pt>
                <c:pt idx="4295">
                  <c:v>39555.71875</c:v>
                </c:pt>
                <c:pt idx="4296">
                  <c:v>39555.729166666635</c:v>
                </c:pt>
                <c:pt idx="4297">
                  <c:v>39555.739583333321</c:v>
                </c:pt>
                <c:pt idx="4298">
                  <c:v>39555.75</c:v>
                </c:pt>
                <c:pt idx="4299">
                  <c:v>39555.76041666665</c:v>
                </c:pt>
                <c:pt idx="4300">
                  <c:v>39555.770833333336</c:v>
                </c:pt>
                <c:pt idx="4301">
                  <c:v>39555.78125</c:v>
                </c:pt>
                <c:pt idx="4302">
                  <c:v>39555.791666666635</c:v>
                </c:pt>
                <c:pt idx="4303">
                  <c:v>39555.802083333336</c:v>
                </c:pt>
                <c:pt idx="4304">
                  <c:v>39555.812500000007</c:v>
                </c:pt>
                <c:pt idx="4305">
                  <c:v>39555.822916666657</c:v>
                </c:pt>
                <c:pt idx="4306">
                  <c:v>39555.833333333336</c:v>
                </c:pt>
                <c:pt idx="4307">
                  <c:v>39555.84375</c:v>
                </c:pt>
                <c:pt idx="4308">
                  <c:v>39555.854166666657</c:v>
                </c:pt>
                <c:pt idx="4309">
                  <c:v>39555.864583333336</c:v>
                </c:pt>
                <c:pt idx="4310">
                  <c:v>39555.875</c:v>
                </c:pt>
                <c:pt idx="4311">
                  <c:v>39555.885416666657</c:v>
                </c:pt>
                <c:pt idx="4312">
                  <c:v>39555.895833333336</c:v>
                </c:pt>
                <c:pt idx="4313">
                  <c:v>39555.906250000007</c:v>
                </c:pt>
                <c:pt idx="4314">
                  <c:v>39555.916666666657</c:v>
                </c:pt>
                <c:pt idx="4315">
                  <c:v>39555.927083333321</c:v>
                </c:pt>
                <c:pt idx="4316">
                  <c:v>39555.9375</c:v>
                </c:pt>
                <c:pt idx="4317">
                  <c:v>39555.947916666657</c:v>
                </c:pt>
                <c:pt idx="4318">
                  <c:v>39555.958333333343</c:v>
                </c:pt>
                <c:pt idx="4319">
                  <c:v>39555.96875</c:v>
                </c:pt>
                <c:pt idx="4320">
                  <c:v>39555.97916666665</c:v>
                </c:pt>
                <c:pt idx="4321">
                  <c:v>39555.989583333336</c:v>
                </c:pt>
                <c:pt idx="4322">
                  <c:v>39556</c:v>
                </c:pt>
                <c:pt idx="4323">
                  <c:v>39556.010416666657</c:v>
                </c:pt>
                <c:pt idx="4324">
                  <c:v>39556.020833333336</c:v>
                </c:pt>
                <c:pt idx="4325">
                  <c:v>39556.03125</c:v>
                </c:pt>
                <c:pt idx="4326">
                  <c:v>39556.04166666665</c:v>
                </c:pt>
                <c:pt idx="4327">
                  <c:v>39556.052083333336</c:v>
                </c:pt>
                <c:pt idx="4328">
                  <c:v>39556.0625</c:v>
                </c:pt>
                <c:pt idx="4329">
                  <c:v>39556.072916666657</c:v>
                </c:pt>
                <c:pt idx="4330">
                  <c:v>39556.083333333336</c:v>
                </c:pt>
                <c:pt idx="4331">
                  <c:v>39556.093749999985</c:v>
                </c:pt>
                <c:pt idx="4332">
                  <c:v>39556.10416666665</c:v>
                </c:pt>
                <c:pt idx="4333">
                  <c:v>39556.114583333336</c:v>
                </c:pt>
                <c:pt idx="4334">
                  <c:v>39556.124999999993</c:v>
                </c:pt>
                <c:pt idx="4335">
                  <c:v>39556.13541666665</c:v>
                </c:pt>
                <c:pt idx="4336">
                  <c:v>39556.145833333336</c:v>
                </c:pt>
                <c:pt idx="4337">
                  <c:v>39556.156250000007</c:v>
                </c:pt>
                <c:pt idx="4338">
                  <c:v>39556.16666666665</c:v>
                </c:pt>
                <c:pt idx="4339">
                  <c:v>39556.177083333321</c:v>
                </c:pt>
                <c:pt idx="4340">
                  <c:v>39556.1875</c:v>
                </c:pt>
                <c:pt idx="4341">
                  <c:v>39556.19791666665</c:v>
                </c:pt>
                <c:pt idx="4342">
                  <c:v>39556.208333333336</c:v>
                </c:pt>
                <c:pt idx="4343">
                  <c:v>39556.21875</c:v>
                </c:pt>
                <c:pt idx="4344">
                  <c:v>39556.229166666635</c:v>
                </c:pt>
                <c:pt idx="4345">
                  <c:v>39556.239583333321</c:v>
                </c:pt>
                <c:pt idx="4346">
                  <c:v>39556.25</c:v>
                </c:pt>
                <c:pt idx="4347">
                  <c:v>39556.26041666665</c:v>
                </c:pt>
                <c:pt idx="4348">
                  <c:v>39556.270833333336</c:v>
                </c:pt>
                <c:pt idx="4349">
                  <c:v>39556.28125</c:v>
                </c:pt>
                <c:pt idx="4350">
                  <c:v>39556.291666666635</c:v>
                </c:pt>
                <c:pt idx="4351">
                  <c:v>39556.302083333336</c:v>
                </c:pt>
                <c:pt idx="4352">
                  <c:v>39556.312500000007</c:v>
                </c:pt>
                <c:pt idx="4353">
                  <c:v>39556.322916666657</c:v>
                </c:pt>
                <c:pt idx="4354">
                  <c:v>39556.333333333336</c:v>
                </c:pt>
                <c:pt idx="4355">
                  <c:v>39556.34375</c:v>
                </c:pt>
                <c:pt idx="4356">
                  <c:v>39556.354166666657</c:v>
                </c:pt>
                <c:pt idx="4357">
                  <c:v>39556.364583333336</c:v>
                </c:pt>
                <c:pt idx="4358">
                  <c:v>39556.375</c:v>
                </c:pt>
                <c:pt idx="4359">
                  <c:v>39556.385416666657</c:v>
                </c:pt>
                <c:pt idx="4360">
                  <c:v>39556.395833333336</c:v>
                </c:pt>
                <c:pt idx="4361">
                  <c:v>39556.406250000007</c:v>
                </c:pt>
                <c:pt idx="4362">
                  <c:v>39556.416666666657</c:v>
                </c:pt>
                <c:pt idx="4363">
                  <c:v>39556.427083333321</c:v>
                </c:pt>
                <c:pt idx="4364">
                  <c:v>39556.4375</c:v>
                </c:pt>
                <c:pt idx="4365">
                  <c:v>39556.447916666657</c:v>
                </c:pt>
                <c:pt idx="4366">
                  <c:v>39556.458333333343</c:v>
                </c:pt>
                <c:pt idx="4367">
                  <c:v>39556.46875</c:v>
                </c:pt>
                <c:pt idx="4368">
                  <c:v>39556.47916666665</c:v>
                </c:pt>
                <c:pt idx="4369">
                  <c:v>39556.489583333336</c:v>
                </c:pt>
                <c:pt idx="4370">
                  <c:v>39556.5</c:v>
                </c:pt>
                <c:pt idx="4371">
                  <c:v>39556.510416666657</c:v>
                </c:pt>
                <c:pt idx="4372">
                  <c:v>39556.520833333336</c:v>
                </c:pt>
                <c:pt idx="4373">
                  <c:v>39556.53125</c:v>
                </c:pt>
                <c:pt idx="4374">
                  <c:v>39556.54166666665</c:v>
                </c:pt>
                <c:pt idx="4375">
                  <c:v>39556.552083333336</c:v>
                </c:pt>
                <c:pt idx="4376">
                  <c:v>39556.5625</c:v>
                </c:pt>
                <c:pt idx="4377">
                  <c:v>39556.572916666657</c:v>
                </c:pt>
                <c:pt idx="4378">
                  <c:v>39556.583333333336</c:v>
                </c:pt>
                <c:pt idx="4379">
                  <c:v>39556.593749999985</c:v>
                </c:pt>
                <c:pt idx="4380">
                  <c:v>39556.60416666665</c:v>
                </c:pt>
                <c:pt idx="4381">
                  <c:v>39556.614583333336</c:v>
                </c:pt>
                <c:pt idx="4382">
                  <c:v>39556.624999999993</c:v>
                </c:pt>
                <c:pt idx="4383">
                  <c:v>39556.63541666665</c:v>
                </c:pt>
                <c:pt idx="4384">
                  <c:v>39556.645833333336</c:v>
                </c:pt>
                <c:pt idx="4385">
                  <c:v>39556.656250000007</c:v>
                </c:pt>
                <c:pt idx="4386">
                  <c:v>39556.66666666665</c:v>
                </c:pt>
                <c:pt idx="4387">
                  <c:v>39556.677083333321</c:v>
                </c:pt>
                <c:pt idx="4388">
                  <c:v>39556.6875</c:v>
                </c:pt>
                <c:pt idx="4389">
                  <c:v>39556.69791666665</c:v>
                </c:pt>
                <c:pt idx="4390">
                  <c:v>39556.708333333336</c:v>
                </c:pt>
                <c:pt idx="4391">
                  <c:v>39556.71875</c:v>
                </c:pt>
                <c:pt idx="4392">
                  <c:v>39556.729166666635</c:v>
                </c:pt>
                <c:pt idx="4393">
                  <c:v>39556.739583333321</c:v>
                </c:pt>
                <c:pt idx="4394">
                  <c:v>39556.75</c:v>
                </c:pt>
                <c:pt idx="4395">
                  <c:v>39556.76041666665</c:v>
                </c:pt>
                <c:pt idx="4396">
                  <c:v>39556.770833333336</c:v>
                </c:pt>
                <c:pt idx="4397">
                  <c:v>39556.78125</c:v>
                </c:pt>
                <c:pt idx="4398">
                  <c:v>39556.791666666635</c:v>
                </c:pt>
                <c:pt idx="4399">
                  <c:v>39556.802083333336</c:v>
                </c:pt>
                <c:pt idx="4400">
                  <c:v>39556.812500000007</c:v>
                </c:pt>
                <c:pt idx="4401">
                  <c:v>39556.822916666657</c:v>
                </c:pt>
                <c:pt idx="4402">
                  <c:v>39556.833333333336</c:v>
                </c:pt>
                <c:pt idx="4403">
                  <c:v>39556.84375</c:v>
                </c:pt>
                <c:pt idx="4404">
                  <c:v>39556.854166666657</c:v>
                </c:pt>
                <c:pt idx="4405">
                  <c:v>39556.864583333336</c:v>
                </c:pt>
                <c:pt idx="4406">
                  <c:v>39556.875</c:v>
                </c:pt>
                <c:pt idx="4407">
                  <c:v>39556.885416666657</c:v>
                </c:pt>
                <c:pt idx="4408">
                  <c:v>39556.895833333336</c:v>
                </c:pt>
                <c:pt idx="4409">
                  <c:v>39556.906250000007</c:v>
                </c:pt>
                <c:pt idx="4410">
                  <c:v>39556.916666666657</c:v>
                </c:pt>
                <c:pt idx="4411">
                  <c:v>39556.927083333321</c:v>
                </c:pt>
                <c:pt idx="4412">
                  <c:v>39556.9375</c:v>
                </c:pt>
                <c:pt idx="4413">
                  <c:v>39556.947916666657</c:v>
                </c:pt>
                <c:pt idx="4414">
                  <c:v>39556.958333333343</c:v>
                </c:pt>
                <c:pt idx="4415">
                  <c:v>39556.96875</c:v>
                </c:pt>
                <c:pt idx="4416">
                  <c:v>39556.97916666665</c:v>
                </c:pt>
                <c:pt idx="4417">
                  <c:v>39556.989583333336</c:v>
                </c:pt>
                <c:pt idx="4418">
                  <c:v>39557</c:v>
                </c:pt>
                <c:pt idx="4419">
                  <c:v>39557.010416666657</c:v>
                </c:pt>
                <c:pt idx="4420">
                  <c:v>39557.020833333336</c:v>
                </c:pt>
                <c:pt idx="4421">
                  <c:v>39557.03125</c:v>
                </c:pt>
                <c:pt idx="4422">
                  <c:v>39557.04166666665</c:v>
                </c:pt>
                <c:pt idx="4423">
                  <c:v>39557.052083333336</c:v>
                </c:pt>
                <c:pt idx="4424">
                  <c:v>39557.0625</c:v>
                </c:pt>
                <c:pt idx="4425">
                  <c:v>39557.072916666657</c:v>
                </c:pt>
                <c:pt idx="4426">
                  <c:v>39557.083333333336</c:v>
                </c:pt>
                <c:pt idx="4427">
                  <c:v>39557.093749999985</c:v>
                </c:pt>
                <c:pt idx="4428">
                  <c:v>39557.10416666665</c:v>
                </c:pt>
                <c:pt idx="4429">
                  <c:v>39557.114583333336</c:v>
                </c:pt>
                <c:pt idx="4430">
                  <c:v>39557.124999999993</c:v>
                </c:pt>
                <c:pt idx="4431">
                  <c:v>39557.13541666665</c:v>
                </c:pt>
                <c:pt idx="4432">
                  <c:v>39557.145833333336</c:v>
                </c:pt>
                <c:pt idx="4433">
                  <c:v>39557.156250000007</c:v>
                </c:pt>
                <c:pt idx="4434">
                  <c:v>39557.16666666665</c:v>
                </c:pt>
                <c:pt idx="4435">
                  <c:v>39557.177083333321</c:v>
                </c:pt>
                <c:pt idx="4436">
                  <c:v>39557.1875</c:v>
                </c:pt>
                <c:pt idx="4437">
                  <c:v>39557.19791666665</c:v>
                </c:pt>
                <c:pt idx="4438">
                  <c:v>39557.208333333336</c:v>
                </c:pt>
                <c:pt idx="4439">
                  <c:v>39557.21875</c:v>
                </c:pt>
                <c:pt idx="4440">
                  <c:v>39557.229166666635</c:v>
                </c:pt>
                <c:pt idx="4441">
                  <c:v>39557.239583333321</c:v>
                </c:pt>
                <c:pt idx="4442">
                  <c:v>39557.25</c:v>
                </c:pt>
                <c:pt idx="4443">
                  <c:v>39557.26041666665</c:v>
                </c:pt>
                <c:pt idx="4444">
                  <c:v>39557.270833333336</c:v>
                </c:pt>
                <c:pt idx="4445">
                  <c:v>39557.28125</c:v>
                </c:pt>
                <c:pt idx="4446">
                  <c:v>39557.291666666635</c:v>
                </c:pt>
                <c:pt idx="4447">
                  <c:v>39557.302083333336</c:v>
                </c:pt>
                <c:pt idx="4448">
                  <c:v>39557.312500000007</c:v>
                </c:pt>
                <c:pt idx="4449">
                  <c:v>39557.322916666657</c:v>
                </c:pt>
                <c:pt idx="4450">
                  <c:v>39557.333333333336</c:v>
                </c:pt>
                <c:pt idx="4451">
                  <c:v>39557.34375</c:v>
                </c:pt>
                <c:pt idx="4452">
                  <c:v>39557.354166666657</c:v>
                </c:pt>
                <c:pt idx="4453">
                  <c:v>39557.364583333336</c:v>
                </c:pt>
                <c:pt idx="4454">
                  <c:v>39557.375</c:v>
                </c:pt>
                <c:pt idx="4455">
                  <c:v>39557.385416666657</c:v>
                </c:pt>
                <c:pt idx="4456">
                  <c:v>39557.395833333336</c:v>
                </c:pt>
                <c:pt idx="4457">
                  <c:v>39557.406250000007</c:v>
                </c:pt>
                <c:pt idx="4458">
                  <c:v>39557.416666666657</c:v>
                </c:pt>
                <c:pt idx="4459">
                  <c:v>39557.427083333321</c:v>
                </c:pt>
                <c:pt idx="4460">
                  <c:v>39557.4375</c:v>
                </c:pt>
                <c:pt idx="4461">
                  <c:v>39557.447916666657</c:v>
                </c:pt>
                <c:pt idx="4462">
                  <c:v>39557.458333333343</c:v>
                </c:pt>
                <c:pt idx="4463">
                  <c:v>39557.46875</c:v>
                </c:pt>
                <c:pt idx="4464">
                  <c:v>39557.47916666665</c:v>
                </c:pt>
                <c:pt idx="4465">
                  <c:v>39557.489583333336</c:v>
                </c:pt>
                <c:pt idx="4466">
                  <c:v>39557.5</c:v>
                </c:pt>
                <c:pt idx="4467">
                  <c:v>39557.510416666657</c:v>
                </c:pt>
                <c:pt idx="4468">
                  <c:v>39557.520833333336</c:v>
                </c:pt>
                <c:pt idx="4469">
                  <c:v>39557.53125</c:v>
                </c:pt>
                <c:pt idx="4470">
                  <c:v>39557.54166666665</c:v>
                </c:pt>
                <c:pt idx="4471">
                  <c:v>39557.552083333336</c:v>
                </c:pt>
                <c:pt idx="4472">
                  <c:v>39557.5625</c:v>
                </c:pt>
                <c:pt idx="4473">
                  <c:v>39557.572916666657</c:v>
                </c:pt>
                <c:pt idx="4474">
                  <c:v>39557.583333333336</c:v>
                </c:pt>
                <c:pt idx="4475">
                  <c:v>39557.593749999985</c:v>
                </c:pt>
                <c:pt idx="4476">
                  <c:v>39557.60416666665</c:v>
                </c:pt>
                <c:pt idx="4477">
                  <c:v>39557.614583333336</c:v>
                </c:pt>
                <c:pt idx="4478">
                  <c:v>39557.624999999993</c:v>
                </c:pt>
                <c:pt idx="4479">
                  <c:v>39557.63541666665</c:v>
                </c:pt>
                <c:pt idx="4480">
                  <c:v>39557.645833333336</c:v>
                </c:pt>
                <c:pt idx="4481">
                  <c:v>39557.656250000007</c:v>
                </c:pt>
                <c:pt idx="4482">
                  <c:v>39557.66666666665</c:v>
                </c:pt>
                <c:pt idx="4483">
                  <c:v>39557.677083333321</c:v>
                </c:pt>
                <c:pt idx="4484">
                  <c:v>39557.6875</c:v>
                </c:pt>
                <c:pt idx="4485">
                  <c:v>39557.69791666665</c:v>
                </c:pt>
                <c:pt idx="4486">
                  <c:v>39557.708333333336</c:v>
                </c:pt>
                <c:pt idx="4487">
                  <c:v>39557.71875</c:v>
                </c:pt>
                <c:pt idx="4488">
                  <c:v>39557.729166666635</c:v>
                </c:pt>
                <c:pt idx="4489">
                  <c:v>39557.739583333321</c:v>
                </c:pt>
                <c:pt idx="4490">
                  <c:v>39557.75</c:v>
                </c:pt>
                <c:pt idx="4491">
                  <c:v>39557.76041666665</c:v>
                </c:pt>
                <c:pt idx="4492">
                  <c:v>39557.770833333336</c:v>
                </c:pt>
                <c:pt idx="4493">
                  <c:v>39557.78125</c:v>
                </c:pt>
                <c:pt idx="4494">
                  <c:v>39557.791666666635</c:v>
                </c:pt>
                <c:pt idx="4495">
                  <c:v>39557.802083333336</c:v>
                </c:pt>
                <c:pt idx="4496">
                  <c:v>39557.812500000007</c:v>
                </c:pt>
                <c:pt idx="4497">
                  <c:v>39557.822916666657</c:v>
                </c:pt>
                <c:pt idx="4498">
                  <c:v>39557.833333333336</c:v>
                </c:pt>
                <c:pt idx="4499">
                  <c:v>39557.84375</c:v>
                </c:pt>
                <c:pt idx="4500">
                  <c:v>39557.854166666657</c:v>
                </c:pt>
                <c:pt idx="4501">
                  <c:v>39557.864583333336</c:v>
                </c:pt>
                <c:pt idx="4502">
                  <c:v>39557.875</c:v>
                </c:pt>
                <c:pt idx="4503">
                  <c:v>39557.885416666657</c:v>
                </c:pt>
                <c:pt idx="4504">
                  <c:v>39557.895833333336</c:v>
                </c:pt>
                <c:pt idx="4505">
                  <c:v>39557.906250000007</c:v>
                </c:pt>
                <c:pt idx="4506">
                  <c:v>39557.916666666657</c:v>
                </c:pt>
                <c:pt idx="4507">
                  <c:v>39557.927083333321</c:v>
                </c:pt>
                <c:pt idx="4508">
                  <c:v>39557.9375</c:v>
                </c:pt>
                <c:pt idx="4509">
                  <c:v>39557.947916666657</c:v>
                </c:pt>
                <c:pt idx="4510">
                  <c:v>39557.958333333343</c:v>
                </c:pt>
                <c:pt idx="4511">
                  <c:v>39557.96875</c:v>
                </c:pt>
                <c:pt idx="4512">
                  <c:v>39557.97916666665</c:v>
                </c:pt>
                <c:pt idx="4513">
                  <c:v>39557.989583333336</c:v>
                </c:pt>
                <c:pt idx="4514">
                  <c:v>39558</c:v>
                </c:pt>
                <c:pt idx="4515">
                  <c:v>39558.010416666657</c:v>
                </c:pt>
                <c:pt idx="4516">
                  <c:v>39558.020833333336</c:v>
                </c:pt>
                <c:pt idx="4517">
                  <c:v>39558.03125</c:v>
                </c:pt>
                <c:pt idx="4518">
                  <c:v>39558.04166666665</c:v>
                </c:pt>
                <c:pt idx="4519">
                  <c:v>39558.052083333336</c:v>
                </c:pt>
                <c:pt idx="4520">
                  <c:v>39558.0625</c:v>
                </c:pt>
                <c:pt idx="4521">
                  <c:v>39558.072916666657</c:v>
                </c:pt>
                <c:pt idx="4522">
                  <c:v>39558.083333333336</c:v>
                </c:pt>
                <c:pt idx="4523">
                  <c:v>39558.093749999985</c:v>
                </c:pt>
                <c:pt idx="4524">
                  <c:v>39558.10416666665</c:v>
                </c:pt>
                <c:pt idx="4525">
                  <c:v>39558.114583333336</c:v>
                </c:pt>
                <c:pt idx="4526">
                  <c:v>39558.124999999993</c:v>
                </c:pt>
                <c:pt idx="4527">
                  <c:v>39558.13541666665</c:v>
                </c:pt>
                <c:pt idx="4528">
                  <c:v>39558.145833333336</c:v>
                </c:pt>
                <c:pt idx="4529">
                  <c:v>39558.156250000007</c:v>
                </c:pt>
                <c:pt idx="4530">
                  <c:v>39558.16666666665</c:v>
                </c:pt>
                <c:pt idx="4531">
                  <c:v>39558.177083333321</c:v>
                </c:pt>
                <c:pt idx="4532">
                  <c:v>39558.1875</c:v>
                </c:pt>
                <c:pt idx="4533">
                  <c:v>39558.19791666665</c:v>
                </c:pt>
                <c:pt idx="4534">
                  <c:v>39558.208333333336</c:v>
                </c:pt>
                <c:pt idx="4535">
                  <c:v>39558.21875</c:v>
                </c:pt>
                <c:pt idx="4536">
                  <c:v>39558.229166666635</c:v>
                </c:pt>
                <c:pt idx="4537">
                  <c:v>39558.239583333321</c:v>
                </c:pt>
                <c:pt idx="4538">
                  <c:v>39558.25</c:v>
                </c:pt>
                <c:pt idx="4539">
                  <c:v>39558.26041666665</c:v>
                </c:pt>
                <c:pt idx="4540">
                  <c:v>39558.270833333336</c:v>
                </c:pt>
                <c:pt idx="4541">
                  <c:v>39558.28125</c:v>
                </c:pt>
                <c:pt idx="4542">
                  <c:v>39558.291666666635</c:v>
                </c:pt>
                <c:pt idx="4543">
                  <c:v>39558.302083333336</c:v>
                </c:pt>
                <c:pt idx="4544">
                  <c:v>39558.312500000007</c:v>
                </c:pt>
                <c:pt idx="4545">
                  <c:v>39558.322916666657</c:v>
                </c:pt>
                <c:pt idx="4546">
                  <c:v>39558.333333333336</c:v>
                </c:pt>
                <c:pt idx="4547">
                  <c:v>39558.34375</c:v>
                </c:pt>
                <c:pt idx="4548">
                  <c:v>39558.354166666657</c:v>
                </c:pt>
                <c:pt idx="4549">
                  <c:v>39558.364583333336</c:v>
                </c:pt>
                <c:pt idx="4550">
                  <c:v>39558.375</c:v>
                </c:pt>
                <c:pt idx="4551">
                  <c:v>39558.385416666657</c:v>
                </c:pt>
                <c:pt idx="4552">
                  <c:v>39558.395833333336</c:v>
                </c:pt>
                <c:pt idx="4553">
                  <c:v>39558.406250000007</c:v>
                </c:pt>
                <c:pt idx="4554">
                  <c:v>39558.416666666657</c:v>
                </c:pt>
                <c:pt idx="4555">
                  <c:v>39558.427083333321</c:v>
                </c:pt>
                <c:pt idx="4556">
                  <c:v>39558.4375</c:v>
                </c:pt>
                <c:pt idx="4557">
                  <c:v>39558.447916666657</c:v>
                </c:pt>
                <c:pt idx="4558">
                  <c:v>39558.458333333343</c:v>
                </c:pt>
                <c:pt idx="4559">
                  <c:v>39558.46875</c:v>
                </c:pt>
                <c:pt idx="4560">
                  <c:v>39558.47916666665</c:v>
                </c:pt>
                <c:pt idx="4561">
                  <c:v>39558.489583333336</c:v>
                </c:pt>
                <c:pt idx="4562">
                  <c:v>39558.5</c:v>
                </c:pt>
                <c:pt idx="4563">
                  <c:v>39558.510416666657</c:v>
                </c:pt>
                <c:pt idx="4564">
                  <c:v>39558.520833333336</c:v>
                </c:pt>
                <c:pt idx="4565">
                  <c:v>39558.53125</c:v>
                </c:pt>
                <c:pt idx="4566">
                  <c:v>39558.54166666665</c:v>
                </c:pt>
                <c:pt idx="4567">
                  <c:v>39558.552083333336</c:v>
                </c:pt>
                <c:pt idx="4568">
                  <c:v>39558.5625</c:v>
                </c:pt>
                <c:pt idx="4569">
                  <c:v>39558.572916666657</c:v>
                </c:pt>
                <c:pt idx="4570">
                  <c:v>39558.583333333336</c:v>
                </c:pt>
                <c:pt idx="4571">
                  <c:v>39558.593749999985</c:v>
                </c:pt>
                <c:pt idx="4572">
                  <c:v>39558.60416666665</c:v>
                </c:pt>
                <c:pt idx="4573">
                  <c:v>39558.614583333336</c:v>
                </c:pt>
                <c:pt idx="4574">
                  <c:v>39558.624999999993</c:v>
                </c:pt>
                <c:pt idx="4575">
                  <c:v>39558.63541666665</c:v>
                </c:pt>
                <c:pt idx="4576">
                  <c:v>39558.645833333336</c:v>
                </c:pt>
                <c:pt idx="4577">
                  <c:v>39558.656250000007</c:v>
                </c:pt>
                <c:pt idx="4578">
                  <c:v>39558.66666666665</c:v>
                </c:pt>
                <c:pt idx="4579">
                  <c:v>39558.677083333321</c:v>
                </c:pt>
                <c:pt idx="4580">
                  <c:v>39558.6875</c:v>
                </c:pt>
                <c:pt idx="4581">
                  <c:v>39558.69791666665</c:v>
                </c:pt>
                <c:pt idx="4582">
                  <c:v>39558.708333333336</c:v>
                </c:pt>
                <c:pt idx="4583">
                  <c:v>39558.71875</c:v>
                </c:pt>
                <c:pt idx="4584">
                  <c:v>39558.729166666635</c:v>
                </c:pt>
                <c:pt idx="4585">
                  <c:v>39558.739583333321</c:v>
                </c:pt>
                <c:pt idx="4586">
                  <c:v>39558.75</c:v>
                </c:pt>
                <c:pt idx="4587">
                  <c:v>39558.76041666665</c:v>
                </c:pt>
                <c:pt idx="4588">
                  <c:v>39558.770833333336</c:v>
                </c:pt>
                <c:pt idx="4589">
                  <c:v>39558.78125</c:v>
                </c:pt>
                <c:pt idx="4590">
                  <c:v>39558.791666666635</c:v>
                </c:pt>
                <c:pt idx="4591">
                  <c:v>39558.802083333336</c:v>
                </c:pt>
                <c:pt idx="4592">
                  <c:v>39558.812500000007</c:v>
                </c:pt>
                <c:pt idx="4593">
                  <c:v>39558.822916666657</c:v>
                </c:pt>
                <c:pt idx="4594">
                  <c:v>39558.833333333336</c:v>
                </c:pt>
                <c:pt idx="4595">
                  <c:v>39558.84375</c:v>
                </c:pt>
                <c:pt idx="4596">
                  <c:v>39558.854166666657</c:v>
                </c:pt>
                <c:pt idx="4597">
                  <c:v>39558.864583333336</c:v>
                </c:pt>
                <c:pt idx="4598">
                  <c:v>39558.875</c:v>
                </c:pt>
                <c:pt idx="4599">
                  <c:v>39558.885416666657</c:v>
                </c:pt>
                <c:pt idx="4600">
                  <c:v>39558.895833333336</c:v>
                </c:pt>
                <c:pt idx="4601">
                  <c:v>39558.906250000007</c:v>
                </c:pt>
                <c:pt idx="4602">
                  <c:v>39558.916666666657</c:v>
                </c:pt>
                <c:pt idx="4603">
                  <c:v>39558.927083333321</c:v>
                </c:pt>
                <c:pt idx="4604">
                  <c:v>39558.9375</c:v>
                </c:pt>
                <c:pt idx="4605">
                  <c:v>39558.947916666657</c:v>
                </c:pt>
                <c:pt idx="4606">
                  <c:v>39558.958333333343</c:v>
                </c:pt>
                <c:pt idx="4607">
                  <c:v>39558.96875</c:v>
                </c:pt>
                <c:pt idx="4608">
                  <c:v>39558.97916666665</c:v>
                </c:pt>
                <c:pt idx="4609">
                  <c:v>39558.989583333336</c:v>
                </c:pt>
                <c:pt idx="4610">
                  <c:v>39559</c:v>
                </c:pt>
                <c:pt idx="4611">
                  <c:v>39559.010416666657</c:v>
                </c:pt>
                <c:pt idx="4612">
                  <c:v>39559.020833333336</c:v>
                </c:pt>
                <c:pt idx="4613">
                  <c:v>39559.03125</c:v>
                </c:pt>
                <c:pt idx="4614">
                  <c:v>39559.04166666665</c:v>
                </c:pt>
                <c:pt idx="4615">
                  <c:v>39559.052083333336</c:v>
                </c:pt>
                <c:pt idx="4616">
                  <c:v>39559.0625</c:v>
                </c:pt>
                <c:pt idx="4617">
                  <c:v>39559.072916666657</c:v>
                </c:pt>
                <c:pt idx="4618">
                  <c:v>39559.083333333336</c:v>
                </c:pt>
                <c:pt idx="4619">
                  <c:v>39559.093749999985</c:v>
                </c:pt>
                <c:pt idx="4620">
                  <c:v>39559.10416666665</c:v>
                </c:pt>
                <c:pt idx="4621">
                  <c:v>39559.114583333336</c:v>
                </c:pt>
                <c:pt idx="4622">
                  <c:v>39559.124999999993</c:v>
                </c:pt>
                <c:pt idx="4623">
                  <c:v>39559.13541666665</c:v>
                </c:pt>
                <c:pt idx="4624">
                  <c:v>39559.145833333336</c:v>
                </c:pt>
                <c:pt idx="4625">
                  <c:v>39559.156250000007</c:v>
                </c:pt>
                <c:pt idx="4626">
                  <c:v>39559.16666666665</c:v>
                </c:pt>
                <c:pt idx="4627">
                  <c:v>39559.177083333321</c:v>
                </c:pt>
                <c:pt idx="4628">
                  <c:v>39559.1875</c:v>
                </c:pt>
                <c:pt idx="4629">
                  <c:v>39559.19791666665</c:v>
                </c:pt>
                <c:pt idx="4630">
                  <c:v>39559.208333333336</c:v>
                </c:pt>
                <c:pt idx="4631">
                  <c:v>39559.21875</c:v>
                </c:pt>
                <c:pt idx="4632">
                  <c:v>39559.229166666635</c:v>
                </c:pt>
                <c:pt idx="4633">
                  <c:v>39559.239583333321</c:v>
                </c:pt>
                <c:pt idx="4634">
                  <c:v>39559.25</c:v>
                </c:pt>
                <c:pt idx="4635">
                  <c:v>39559.26041666665</c:v>
                </c:pt>
                <c:pt idx="4636">
                  <c:v>39559.270833333336</c:v>
                </c:pt>
                <c:pt idx="4637">
                  <c:v>39559.28125</c:v>
                </c:pt>
                <c:pt idx="4638">
                  <c:v>39559.291666666635</c:v>
                </c:pt>
                <c:pt idx="4639">
                  <c:v>39559.302083333336</c:v>
                </c:pt>
                <c:pt idx="4640">
                  <c:v>39559.312500000007</c:v>
                </c:pt>
                <c:pt idx="4641">
                  <c:v>39559.322916666657</c:v>
                </c:pt>
                <c:pt idx="4642">
                  <c:v>39559.333333333336</c:v>
                </c:pt>
                <c:pt idx="4643">
                  <c:v>39559.34375</c:v>
                </c:pt>
                <c:pt idx="4644">
                  <c:v>39559.354166666657</c:v>
                </c:pt>
                <c:pt idx="4645">
                  <c:v>39559.364583333336</c:v>
                </c:pt>
                <c:pt idx="4646">
                  <c:v>39559.375</c:v>
                </c:pt>
                <c:pt idx="4647">
                  <c:v>39559.385416666657</c:v>
                </c:pt>
                <c:pt idx="4648">
                  <c:v>39559.395833333336</c:v>
                </c:pt>
                <c:pt idx="4649">
                  <c:v>39559.406250000007</c:v>
                </c:pt>
                <c:pt idx="4650">
                  <c:v>39559.416666666657</c:v>
                </c:pt>
                <c:pt idx="4651">
                  <c:v>39559.427083333321</c:v>
                </c:pt>
                <c:pt idx="4652">
                  <c:v>39559.4375</c:v>
                </c:pt>
                <c:pt idx="4653">
                  <c:v>39559.447916666657</c:v>
                </c:pt>
                <c:pt idx="4654">
                  <c:v>39559.458333333343</c:v>
                </c:pt>
                <c:pt idx="4655">
                  <c:v>39559.46875</c:v>
                </c:pt>
                <c:pt idx="4656">
                  <c:v>39559.47916666665</c:v>
                </c:pt>
                <c:pt idx="4657">
                  <c:v>39559.489583333336</c:v>
                </c:pt>
                <c:pt idx="4658">
                  <c:v>39559.5</c:v>
                </c:pt>
                <c:pt idx="4659">
                  <c:v>39559.510416666657</c:v>
                </c:pt>
                <c:pt idx="4660">
                  <c:v>39559.520833333336</c:v>
                </c:pt>
                <c:pt idx="4661">
                  <c:v>39559.53125</c:v>
                </c:pt>
                <c:pt idx="4662">
                  <c:v>39559.54166666665</c:v>
                </c:pt>
                <c:pt idx="4663">
                  <c:v>39559.552083333336</c:v>
                </c:pt>
                <c:pt idx="4664">
                  <c:v>39559.5625</c:v>
                </c:pt>
                <c:pt idx="4665">
                  <c:v>39559.572916666657</c:v>
                </c:pt>
                <c:pt idx="4666">
                  <c:v>39559.583333333336</c:v>
                </c:pt>
                <c:pt idx="4667">
                  <c:v>39559.593749999985</c:v>
                </c:pt>
                <c:pt idx="4668">
                  <c:v>39559.60416666665</c:v>
                </c:pt>
                <c:pt idx="4669">
                  <c:v>39559.614583333336</c:v>
                </c:pt>
                <c:pt idx="4670">
                  <c:v>39559.624999999993</c:v>
                </c:pt>
                <c:pt idx="4671">
                  <c:v>39559.63541666665</c:v>
                </c:pt>
                <c:pt idx="4672">
                  <c:v>39559.645833333336</c:v>
                </c:pt>
                <c:pt idx="4673">
                  <c:v>39559.656250000007</c:v>
                </c:pt>
                <c:pt idx="4674">
                  <c:v>39559.66666666665</c:v>
                </c:pt>
                <c:pt idx="4675">
                  <c:v>39559.677083333321</c:v>
                </c:pt>
                <c:pt idx="4676">
                  <c:v>39559.6875</c:v>
                </c:pt>
                <c:pt idx="4677">
                  <c:v>39559.69791666665</c:v>
                </c:pt>
                <c:pt idx="4678">
                  <c:v>39559.708333333336</c:v>
                </c:pt>
                <c:pt idx="4679">
                  <c:v>39559.71875</c:v>
                </c:pt>
                <c:pt idx="4680">
                  <c:v>39559.729166666635</c:v>
                </c:pt>
                <c:pt idx="4681">
                  <c:v>39559.739583333321</c:v>
                </c:pt>
                <c:pt idx="4682">
                  <c:v>39559.75</c:v>
                </c:pt>
                <c:pt idx="4683">
                  <c:v>39559.76041666665</c:v>
                </c:pt>
                <c:pt idx="4684">
                  <c:v>39559.770833333336</c:v>
                </c:pt>
                <c:pt idx="4685">
                  <c:v>39559.78125</c:v>
                </c:pt>
                <c:pt idx="4686">
                  <c:v>39559.791666666635</c:v>
                </c:pt>
                <c:pt idx="4687">
                  <c:v>39559.802083333336</c:v>
                </c:pt>
                <c:pt idx="4688">
                  <c:v>39559.812500000007</c:v>
                </c:pt>
                <c:pt idx="4689">
                  <c:v>39559.822916666657</c:v>
                </c:pt>
                <c:pt idx="4690">
                  <c:v>39559.833333333336</c:v>
                </c:pt>
                <c:pt idx="4691">
                  <c:v>39559.84375</c:v>
                </c:pt>
                <c:pt idx="4692">
                  <c:v>39559.854166666657</c:v>
                </c:pt>
                <c:pt idx="4693">
                  <c:v>39559.864583333336</c:v>
                </c:pt>
                <c:pt idx="4694">
                  <c:v>39559.875</c:v>
                </c:pt>
                <c:pt idx="4695">
                  <c:v>39559.885416666657</c:v>
                </c:pt>
                <c:pt idx="4696">
                  <c:v>39559.895833333336</c:v>
                </c:pt>
                <c:pt idx="4697">
                  <c:v>39559.906250000007</c:v>
                </c:pt>
                <c:pt idx="4698">
                  <c:v>39559.916666666657</c:v>
                </c:pt>
                <c:pt idx="4699">
                  <c:v>39559.927083333321</c:v>
                </c:pt>
                <c:pt idx="4700">
                  <c:v>39559.9375</c:v>
                </c:pt>
                <c:pt idx="4701">
                  <c:v>39559.947916666657</c:v>
                </c:pt>
                <c:pt idx="4702">
                  <c:v>39559.958333333343</c:v>
                </c:pt>
                <c:pt idx="4703">
                  <c:v>39559.96875</c:v>
                </c:pt>
                <c:pt idx="4704">
                  <c:v>39559.97916666665</c:v>
                </c:pt>
                <c:pt idx="4705">
                  <c:v>39559.989583333336</c:v>
                </c:pt>
                <c:pt idx="4706">
                  <c:v>39560</c:v>
                </c:pt>
                <c:pt idx="4707">
                  <c:v>39560.010416666657</c:v>
                </c:pt>
                <c:pt idx="4708">
                  <c:v>39560.020833333336</c:v>
                </c:pt>
                <c:pt idx="4709">
                  <c:v>39560.03125</c:v>
                </c:pt>
                <c:pt idx="4710">
                  <c:v>39560.04166666665</c:v>
                </c:pt>
                <c:pt idx="4711">
                  <c:v>39560.052083333336</c:v>
                </c:pt>
                <c:pt idx="4712">
                  <c:v>39560.0625</c:v>
                </c:pt>
                <c:pt idx="4713">
                  <c:v>39560.072916666657</c:v>
                </c:pt>
                <c:pt idx="4714">
                  <c:v>39560.083333333336</c:v>
                </c:pt>
                <c:pt idx="4715">
                  <c:v>39560.093749999985</c:v>
                </c:pt>
                <c:pt idx="4716">
                  <c:v>39560.10416666665</c:v>
                </c:pt>
                <c:pt idx="4717">
                  <c:v>39560.114583333336</c:v>
                </c:pt>
                <c:pt idx="4718">
                  <c:v>39560.124999999993</c:v>
                </c:pt>
                <c:pt idx="4719">
                  <c:v>39560.13541666665</c:v>
                </c:pt>
                <c:pt idx="4720">
                  <c:v>39560.145833333336</c:v>
                </c:pt>
                <c:pt idx="4721">
                  <c:v>39560.156250000007</c:v>
                </c:pt>
                <c:pt idx="4722">
                  <c:v>39560.16666666665</c:v>
                </c:pt>
                <c:pt idx="4723">
                  <c:v>39560.177083333321</c:v>
                </c:pt>
                <c:pt idx="4724">
                  <c:v>39560.1875</c:v>
                </c:pt>
                <c:pt idx="4725">
                  <c:v>39560.19791666665</c:v>
                </c:pt>
                <c:pt idx="4726">
                  <c:v>39560.208333333336</c:v>
                </c:pt>
                <c:pt idx="4727">
                  <c:v>39560.21875</c:v>
                </c:pt>
                <c:pt idx="4728">
                  <c:v>39560.229166666635</c:v>
                </c:pt>
                <c:pt idx="4729">
                  <c:v>39560.239583333321</c:v>
                </c:pt>
                <c:pt idx="4730">
                  <c:v>39560.25</c:v>
                </c:pt>
                <c:pt idx="4731">
                  <c:v>39560.26041666665</c:v>
                </c:pt>
                <c:pt idx="4732">
                  <c:v>39560.270833333336</c:v>
                </c:pt>
                <c:pt idx="4733">
                  <c:v>39560.28125</c:v>
                </c:pt>
                <c:pt idx="4734">
                  <c:v>39560.291666666635</c:v>
                </c:pt>
                <c:pt idx="4735">
                  <c:v>39560.302083333336</c:v>
                </c:pt>
                <c:pt idx="4736">
                  <c:v>39560.312500000007</c:v>
                </c:pt>
                <c:pt idx="4737">
                  <c:v>39560.322916666657</c:v>
                </c:pt>
                <c:pt idx="4738">
                  <c:v>39560.333333333336</c:v>
                </c:pt>
                <c:pt idx="4739">
                  <c:v>39560.34375</c:v>
                </c:pt>
                <c:pt idx="4740">
                  <c:v>39560.354166666657</c:v>
                </c:pt>
                <c:pt idx="4741">
                  <c:v>39560.364583333336</c:v>
                </c:pt>
                <c:pt idx="4742">
                  <c:v>39560.375</c:v>
                </c:pt>
                <c:pt idx="4743">
                  <c:v>39560.385416666657</c:v>
                </c:pt>
                <c:pt idx="4744">
                  <c:v>39560.395833333336</c:v>
                </c:pt>
                <c:pt idx="4745">
                  <c:v>39560.406250000007</c:v>
                </c:pt>
                <c:pt idx="4746">
                  <c:v>39560.416666666657</c:v>
                </c:pt>
                <c:pt idx="4747">
                  <c:v>39560.427083333321</c:v>
                </c:pt>
                <c:pt idx="4748">
                  <c:v>39560.4375</c:v>
                </c:pt>
                <c:pt idx="4749">
                  <c:v>39560.447916666657</c:v>
                </c:pt>
                <c:pt idx="4750">
                  <c:v>39560.458333333343</c:v>
                </c:pt>
                <c:pt idx="4751">
                  <c:v>39560.46875</c:v>
                </c:pt>
                <c:pt idx="4752">
                  <c:v>39560.47916666665</c:v>
                </c:pt>
                <c:pt idx="4753">
                  <c:v>39560.489583333336</c:v>
                </c:pt>
                <c:pt idx="4754">
                  <c:v>39560.5</c:v>
                </c:pt>
                <c:pt idx="4755">
                  <c:v>39560.510416666657</c:v>
                </c:pt>
                <c:pt idx="4756">
                  <c:v>39560.520833333336</c:v>
                </c:pt>
                <c:pt idx="4757">
                  <c:v>39560.53125</c:v>
                </c:pt>
                <c:pt idx="4758">
                  <c:v>39560.54166666665</c:v>
                </c:pt>
                <c:pt idx="4759">
                  <c:v>39560.552083333336</c:v>
                </c:pt>
                <c:pt idx="4760">
                  <c:v>39560.5625</c:v>
                </c:pt>
                <c:pt idx="4761">
                  <c:v>39560.572916666657</c:v>
                </c:pt>
                <c:pt idx="4762">
                  <c:v>39560.583333333336</c:v>
                </c:pt>
                <c:pt idx="4763">
                  <c:v>39560.593749999985</c:v>
                </c:pt>
                <c:pt idx="4764">
                  <c:v>39560.60416666665</c:v>
                </c:pt>
                <c:pt idx="4765">
                  <c:v>39560.614583333336</c:v>
                </c:pt>
                <c:pt idx="4766">
                  <c:v>39560.624999999993</c:v>
                </c:pt>
                <c:pt idx="4767">
                  <c:v>39560.63541666665</c:v>
                </c:pt>
                <c:pt idx="4768">
                  <c:v>39560.645833333336</c:v>
                </c:pt>
                <c:pt idx="4769">
                  <c:v>39560.656250000007</c:v>
                </c:pt>
                <c:pt idx="4770">
                  <c:v>39560.66666666665</c:v>
                </c:pt>
                <c:pt idx="4771">
                  <c:v>39560.677083333321</c:v>
                </c:pt>
                <c:pt idx="4772">
                  <c:v>39560.6875</c:v>
                </c:pt>
                <c:pt idx="4773">
                  <c:v>39560.69791666665</c:v>
                </c:pt>
                <c:pt idx="4774">
                  <c:v>39560.708333333336</c:v>
                </c:pt>
                <c:pt idx="4775">
                  <c:v>39560.71875</c:v>
                </c:pt>
                <c:pt idx="4776">
                  <c:v>39560.729166666635</c:v>
                </c:pt>
                <c:pt idx="4777">
                  <c:v>39560.739583333321</c:v>
                </c:pt>
                <c:pt idx="4778">
                  <c:v>39560.75</c:v>
                </c:pt>
                <c:pt idx="4779">
                  <c:v>39560.76041666665</c:v>
                </c:pt>
                <c:pt idx="4780">
                  <c:v>39560.770833333336</c:v>
                </c:pt>
                <c:pt idx="4781">
                  <c:v>39560.78125</c:v>
                </c:pt>
                <c:pt idx="4782">
                  <c:v>39560.791666666635</c:v>
                </c:pt>
                <c:pt idx="4783">
                  <c:v>39560.802083333336</c:v>
                </c:pt>
                <c:pt idx="4784">
                  <c:v>39560.812500000007</c:v>
                </c:pt>
                <c:pt idx="4785">
                  <c:v>39560.822916666657</c:v>
                </c:pt>
                <c:pt idx="4786">
                  <c:v>39560.833333333336</c:v>
                </c:pt>
                <c:pt idx="4787">
                  <c:v>39560.84375</c:v>
                </c:pt>
                <c:pt idx="4788">
                  <c:v>39560.854166666657</c:v>
                </c:pt>
                <c:pt idx="4789">
                  <c:v>39560.864583333336</c:v>
                </c:pt>
                <c:pt idx="4790">
                  <c:v>39560.875</c:v>
                </c:pt>
                <c:pt idx="4791">
                  <c:v>39560.885416666657</c:v>
                </c:pt>
                <c:pt idx="4792">
                  <c:v>39560.895833333336</c:v>
                </c:pt>
                <c:pt idx="4793">
                  <c:v>39560.906250000007</c:v>
                </c:pt>
                <c:pt idx="4794">
                  <c:v>39560.916666666657</c:v>
                </c:pt>
                <c:pt idx="4795">
                  <c:v>39560.927083333321</c:v>
                </c:pt>
                <c:pt idx="4796">
                  <c:v>39560.9375</c:v>
                </c:pt>
                <c:pt idx="4797">
                  <c:v>39560.947916666657</c:v>
                </c:pt>
                <c:pt idx="4798">
                  <c:v>39560.958333333343</c:v>
                </c:pt>
                <c:pt idx="4799">
                  <c:v>39560.96875</c:v>
                </c:pt>
                <c:pt idx="4800">
                  <c:v>39560.97916666665</c:v>
                </c:pt>
                <c:pt idx="4801">
                  <c:v>39560.989583333336</c:v>
                </c:pt>
                <c:pt idx="4802">
                  <c:v>39561</c:v>
                </c:pt>
                <c:pt idx="4803">
                  <c:v>39561.010416666657</c:v>
                </c:pt>
                <c:pt idx="4804">
                  <c:v>39561.020833333336</c:v>
                </c:pt>
                <c:pt idx="4805">
                  <c:v>39561.03125</c:v>
                </c:pt>
                <c:pt idx="4806">
                  <c:v>39561.04166666665</c:v>
                </c:pt>
                <c:pt idx="4807">
                  <c:v>39561.052083333336</c:v>
                </c:pt>
                <c:pt idx="4808">
                  <c:v>39561.0625</c:v>
                </c:pt>
                <c:pt idx="4809">
                  <c:v>39561.072916666657</c:v>
                </c:pt>
                <c:pt idx="4810">
                  <c:v>39561.083333333336</c:v>
                </c:pt>
                <c:pt idx="4811">
                  <c:v>39561.093749999985</c:v>
                </c:pt>
                <c:pt idx="4812">
                  <c:v>39561.10416666665</c:v>
                </c:pt>
                <c:pt idx="4813">
                  <c:v>39561.114583333336</c:v>
                </c:pt>
                <c:pt idx="4814">
                  <c:v>39561.124999999993</c:v>
                </c:pt>
                <c:pt idx="4815">
                  <c:v>39561.13541666665</c:v>
                </c:pt>
                <c:pt idx="4816">
                  <c:v>39561.145833333336</c:v>
                </c:pt>
                <c:pt idx="4817">
                  <c:v>39561.156250000007</c:v>
                </c:pt>
                <c:pt idx="4818">
                  <c:v>39561.16666666665</c:v>
                </c:pt>
                <c:pt idx="4819">
                  <c:v>39561.177083333321</c:v>
                </c:pt>
                <c:pt idx="4820">
                  <c:v>39561.1875</c:v>
                </c:pt>
                <c:pt idx="4821">
                  <c:v>39561.19791666665</c:v>
                </c:pt>
                <c:pt idx="4822">
                  <c:v>39561.208333333336</c:v>
                </c:pt>
                <c:pt idx="4823">
                  <c:v>39561.21875</c:v>
                </c:pt>
                <c:pt idx="4824">
                  <c:v>39561.229166666635</c:v>
                </c:pt>
                <c:pt idx="4825">
                  <c:v>39561.239583333321</c:v>
                </c:pt>
                <c:pt idx="4826">
                  <c:v>39561.25</c:v>
                </c:pt>
                <c:pt idx="4827">
                  <c:v>39561.26041666665</c:v>
                </c:pt>
                <c:pt idx="4828">
                  <c:v>39561.270833333336</c:v>
                </c:pt>
                <c:pt idx="4829">
                  <c:v>39561.28125</c:v>
                </c:pt>
                <c:pt idx="4830">
                  <c:v>39561.291666666635</c:v>
                </c:pt>
                <c:pt idx="4831">
                  <c:v>39561.302083333336</c:v>
                </c:pt>
                <c:pt idx="4832">
                  <c:v>39561.312500000007</c:v>
                </c:pt>
                <c:pt idx="4833">
                  <c:v>39561.322916666657</c:v>
                </c:pt>
                <c:pt idx="4834">
                  <c:v>39561.333333333336</c:v>
                </c:pt>
                <c:pt idx="4835">
                  <c:v>39561.34375</c:v>
                </c:pt>
                <c:pt idx="4836">
                  <c:v>39561.354166666657</c:v>
                </c:pt>
                <c:pt idx="4837">
                  <c:v>39561.364583333336</c:v>
                </c:pt>
                <c:pt idx="4838">
                  <c:v>39561.375</c:v>
                </c:pt>
                <c:pt idx="4839">
                  <c:v>39561.385416666657</c:v>
                </c:pt>
                <c:pt idx="4840">
                  <c:v>39561.395833333336</c:v>
                </c:pt>
                <c:pt idx="4841">
                  <c:v>39561.406250000007</c:v>
                </c:pt>
                <c:pt idx="4842">
                  <c:v>39561.416666666657</c:v>
                </c:pt>
                <c:pt idx="4843">
                  <c:v>39561.427083333321</c:v>
                </c:pt>
                <c:pt idx="4844">
                  <c:v>39561.4375</c:v>
                </c:pt>
                <c:pt idx="4845">
                  <c:v>39561.447916666657</c:v>
                </c:pt>
                <c:pt idx="4846">
                  <c:v>39561.458333333343</c:v>
                </c:pt>
                <c:pt idx="4847">
                  <c:v>39561.46875</c:v>
                </c:pt>
                <c:pt idx="4848">
                  <c:v>39561.47916666665</c:v>
                </c:pt>
                <c:pt idx="4849">
                  <c:v>39561.489583333336</c:v>
                </c:pt>
                <c:pt idx="4850">
                  <c:v>39561.5</c:v>
                </c:pt>
                <c:pt idx="4851">
                  <c:v>39561.510416666657</c:v>
                </c:pt>
                <c:pt idx="4852">
                  <c:v>39561.520833333336</c:v>
                </c:pt>
                <c:pt idx="4853">
                  <c:v>39561.53125</c:v>
                </c:pt>
                <c:pt idx="4854">
                  <c:v>39561.54166666665</c:v>
                </c:pt>
                <c:pt idx="4855">
                  <c:v>39561.552083333336</c:v>
                </c:pt>
                <c:pt idx="4856">
                  <c:v>39561.5625</c:v>
                </c:pt>
                <c:pt idx="4857">
                  <c:v>39561.572916666657</c:v>
                </c:pt>
                <c:pt idx="4858">
                  <c:v>39561.583333333336</c:v>
                </c:pt>
                <c:pt idx="4859">
                  <c:v>39561.593749999985</c:v>
                </c:pt>
                <c:pt idx="4860">
                  <c:v>39561.60416666665</c:v>
                </c:pt>
                <c:pt idx="4861">
                  <c:v>39561.614583333336</c:v>
                </c:pt>
                <c:pt idx="4862">
                  <c:v>39561.624999999993</c:v>
                </c:pt>
                <c:pt idx="4863">
                  <c:v>39561.63541666665</c:v>
                </c:pt>
                <c:pt idx="4864">
                  <c:v>39561.645833333336</c:v>
                </c:pt>
                <c:pt idx="4865">
                  <c:v>39561.656250000007</c:v>
                </c:pt>
                <c:pt idx="4866">
                  <c:v>39561.66666666665</c:v>
                </c:pt>
                <c:pt idx="4867">
                  <c:v>39561.677083333321</c:v>
                </c:pt>
                <c:pt idx="4868">
                  <c:v>39561.6875</c:v>
                </c:pt>
                <c:pt idx="4869">
                  <c:v>39561.69791666665</c:v>
                </c:pt>
                <c:pt idx="4870">
                  <c:v>39561.708333333336</c:v>
                </c:pt>
                <c:pt idx="4871">
                  <c:v>39561.71875</c:v>
                </c:pt>
                <c:pt idx="4872">
                  <c:v>39561.729166666635</c:v>
                </c:pt>
                <c:pt idx="4873">
                  <c:v>39561.739583333321</c:v>
                </c:pt>
                <c:pt idx="4874">
                  <c:v>39561.75</c:v>
                </c:pt>
                <c:pt idx="4875">
                  <c:v>39561.76041666665</c:v>
                </c:pt>
                <c:pt idx="4876">
                  <c:v>39561.770833333336</c:v>
                </c:pt>
                <c:pt idx="4877">
                  <c:v>39561.78125</c:v>
                </c:pt>
                <c:pt idx="4878">
                  <c:v>39561.791666666635</c:v>
                </c:pt>
                <c:pt idx="4879">
                  <c:v>39561.802083333336</c:v>
                </c:pt>
                <c:pt idx="4880">
                  <c:v>39561.812500000007</c:v>
                </c:pt>
                <c:pt idx="4881">
                  <c:v>39561.822916666657</c:v>
                </c:pt>
                <c:pt idx="4882">
                  <c:v>39561.833333333336</c:v>
                </c:pt>
                <c:pt idx="4883">
                  <c:v>39561.84375</c:v>
                </c:pt>
                <c:pt idx="4884">
                  <c:v>39561.854166666657</c:v>
                </c:pt>
                <c:pt idx="4885">
                  <c:v>39561.864583333336</c:v>
                </c:pt>
                <c:pt idx="4886">
                  <c:v>39561.875</c:v>
                </c:pt>
                <c:pt idx="4887">
                  <c:v>39561.885416666657</c:v>
                </c:pt>
                <c:pt idx="4888">
                  <c:v>39561.895833333336</c:v>
                </c:pt>
                <c:pt idx="4889">
                  <c:v>39561.906250000007</c:v>
                </c:pt>
                <c:pt idx="4890">
                  <c:v>39561.916666666657</c:v>
                </c:pt>
                <c:pt idx="4891">
                  <c:v>39561.927083333321</c:v>
                </c:pt>
                <c:pt idx="4892">
                  <c:v>39561.9375</c:v>
                </c:pt>
                <c:pt idx="4893">
                  <c:v>39561.947916666657</c:v>
                </c:pt>
                <c:pt idx="4894">
                  <c:v>39561.958333333343</c:v>
                </c:pt>
                <c:pt idx="4895">
                  <c:v>39561.96875</c:v>
                </c:pt>
                <c:pt idx="4896">
                  <c:v>39561.97916666665</c:v>
                </c:pt>
                <c:pt idx="4897">
                  <c:v>39561.989583333336</c:v>
                </c:pt>
                <c:pt idx="4898">
                  <c:v>39562</c:v>
                </c:pt>
                <c:pt idx="4899">
                  <c:v>39562.010416666657</c:v>
                </c:pt>
                <c:pt idx="4900">
                  <c:v>39562.020833333336</c:v>
                </c:pt>
                <c:pt idx="4901">
                  <c:v>39562.03125</c:v>
                </c:pt>
                <c:pt idx="4902">
                  <c:v>39562.04166666665</c:v>
                </c:pt>
                <c:pt idx="4903">
                  <c:v>39562.052083333336</c:v>
                </c:pt>
                <c:pt idx="4904">
                  <c:v>39562.0625</c:v>
                </c:pt>
                <c:pt idx="4905">
                  <c:v>39562.072916666657</c:v>
                </c:pt>
                <c:pt idx="4906">
                  <c:v>39562.083333333336</c:v>
                </c:pt>
                <c:pt idx="4907">
                  <c:v>39562.093749999985</c:v>
                </c:pt>
                <c:pt idx="4908">
                  <c:v>39562.10416666665</c:v>
                </c:pt>
                <c:pt idx="4909">
                  <c:v>39562.114583333336</c:v>
                </c:pt>
                <c:pt idx="4910">
                  <c:v>39562.124999999993</c:v>
                </c:pt>
                <c:pt idx="4911">
                  <c:v>39562.13541666665</c:v>
                </c:pt>
                <c:pt idx="4912">
                  <c:v>39562.145833333336</c:v>
                </c:pt>
                <c:pt idx="4913">
                  <c:v>39562.156250000007</c:v>
                </c:pt>
                <c:pt idx="4914">
                  <c:v>39562.16666666665</c:v>
                </c:pt>
                <c:pt idx="4915">
                  <c:v>39562.177083333321</c:v>
                </c:pt>
                <c:pt idx="4916">
                  <c:v>39562.1875</c:v>
                </c:pt>
                <c:pt idx="4917">
                  <c:v>39562.19791666665</c:v>
                </c:pt>
                <c:pt idx="4918">
                  <c:v>39562.208333333336</c:v>
                </c:pt>
                <c:pt idx="4919">
                  <c:v>39562.21875</c:v>
                </c:pt>
                <c:pt idx="4920">
                  <c:v>39562.229166666635</c:v>
                </c:pt>
                <c:pt idx="4921">
                  <c:v>39562.239583333321</c:v>
                </c:pt>
                <c:pt idx="4922">
                  <c:v>39562.25</c:v>
                </c:pt>
                <c:pt idx="4923">
                  <c:v>39562.26041666665</c:v>
                </c:pt>
                <c:pt idx="4924">
                  <c:v>39562.270833333336</c:v>
                </c:pt>
                <c:pt idx="4925">
                  <c:v>39562.28125</c:v>
                </c:pt>
                <c:pt idx="4926">
                  <c:v>39562.291666666635</c:v>
                </c:pt>
                <c:pt idx="4927">
                  <c:v>39562.302083333336</c:v>
                </c:pt>
                <c:pt idx="4928">
                  <c:v>39562.312500000007</c:v>
                </c:pt>
                <c:pt idx="4929">
                  <c:v>39562.322916666657</c:v>
                </c:pt>
                <c:pt idx="4930">
                  <c:v>39562.333333333336</c:v>
                </c:pt>
                <c:pt idx="4931">
                  <c:v>39562.34375</c:v>
                </c:pt>
                <c:pt idx="4932">
                  <c:v>39562.354166666657</c:v>
                </c:pt>
                <c:pt idx="4933">
                  <c:v>39562.364583333336</c:v>
                </c:pt>
                <c:pt idx="4934">
                  <c:v>39562.375</c:v>
                </c:pt>
                <c:pt idx="4935">
                  <c:v>39562.385416666657</c:v>
                </c:pt>
                <c:pt idx="4936">
                  <c:v>39562.395833333336</c:v>
                </c:pt>
                <c:pt idx="4937">
                  <c:v>39562.406250000007</c:v>
                </c:pt>
                <c:pt idx="4938">
                  <c:v>39562.416666666657</c:v>
                </c:pt>
                <c:pt idx="4939">
                  <c:v>39562.427083333321</c:v>
                </c:pt>
                <c:pt idx="4940">
                  <c:v>39562.4375</c:v>
                </c:pt>
                <c:pt idx="4941">
                  <c:v>39562.447916666657</c:v>
                </c:pt>
                <c:pt idx="4942">
                  <c:v>39562.458333333343</c:v>
                </c:pt>
                <c:pt idx="4943">
                  <c:v>39562.46875</c:v>
                </c:pt>
                <c:pt idx="4944">
                  <c:v>39562.47916666665</c:v>
                </c:pt>
                <c:pt idx="4945">
                  <c:v>39562.489583333336</c:v>
                </c:pt>
                <c:pt idx="4946">
                  <c:v>39562.5</c:v>
                </c:pt>
                <c:pt idx="4947">
                  <c:v>39562.510416666657</c:v>
                </c:pt>
                <c:pt idx="4948">
                  <c:v>39562.520833333336</c:v>
                </c:pt>
                <c:pt idx="4949">
                  <c:v>39562.53125</c:v>
                </c:pt>
                <c:pt idx="4950">
                  <c:v>39562.54166666665</c:v>
                </c:pt>
                <c:pt idx="4951">
                  <c:v>39562.552083333336</c:v>
                </c:pt>
                <c:pt idx="4952">
                  <c:v>39562.5625</c:v>
                </c:pt>
                <c:pt idx="4953">
                  <c:v>39562.572916666657</c:v>
                </c:pt>
                <c:pt idx="4954">
                  <c:v>39562.583333333336</c:v>
                </c:pt>
                <c:pt idx="4955">
                  <c:v>39562.593749999985</c:v>
                </c:pt>
                <c:pt idx="4956">
                  <c:v>39562.60416666665</c:v>
                </c:pt>
                <c:pt idx="4957">
                  <c:v>39562.614583333336</c:v>
                </c:pt>
                <c:pt idx="4958">
                  <c:v>39562.624999999993</c:v>
                </c:pt>
                <c:pt idx="4959">
                  <c:v>39562.63541666665</c:v>
                </c:pt>
                <c:pt idx="4960">
                  <c:v>39562.645833333336</c:v>
                </c:pt>
                <c:pt idx="4961">
                  <c:v>39562.656250000007</c:v>
                </c:pt>
                <c:pt idx="4962">
                  <c:v>39562.66666666665</c:v>
                </c:pt>
                <c:pt idx="4963">
                  <c:v>39562.677083333321</c:v>
                </c:pt>
                <c:pt idx="4964">
                  <c:v>39562.6875</c:v>
                </c:pt>
                <c:pt idx="4965">
                  <c:v>39562.69791666665</c:v>
                </c:pt>
                <c:pt idx="4966">
                  <c:v>39562.708333333336</c:v>
                </c:pt>
                <c:pt idx="4967">
                  <c:v>39562.71875</c:v>
                </c:pt>
                <c:pt idx="4968">
                  <c:v>39562.729166666635</c:v>
                </c:pt>
                <c:pt idx="4969">
                  <c:v>39562.739583333321</c:v>
                </c:pt>
                <c:pt idx="4970">
                  <c:v>39562.75</c:v>
                </c:pt>
                <c:pt idx="4971">
                  <c:v>39562.76041666665</c:v>
                </c:pt>
                <c:pt idx="4972">
                  <c:v>39562.770833333336</c:v>
                </c:pt>
                <c:pt idx="4973">
                  <c:v>39562.78125</c:v>
                </c:pt>
                <c:pt idx="4974">
                  <c:v>39562.791666666635</c:v>
                </c:pt>
                <c:pt idx="4975">
                  <c:v>39562.802083333336</c:v>
                </c:pt>
                <c:pt idx="4976">
                  <c:v>39562.812500000007</c:v>
                </c:pt>
                <c:pt idx="4977">
                  <c:v>39562.822916666657</c:v>
                </c:pt>
                <c:pt idx="4978">
                  <c:v>39562.833333333336</c:v>
                </c:pt>
                <c:pt idx="4979">
                  <c:v>39562.84375</c:v>
                </c:pt>
                <c:pt idx="4980">
                  <c:v>39562.854166666657</c:v>
                </c:pt>
                <c:pt idx="4981">
                  <c:v>39562.864583333336</c:v>
                </c:pt>
                <c:pt idx="4982">
                  <c:v>39562.875</c:v>
                </c:pt>
                <c:pt idx="4983">
                  <c:v>39562.885416666657</c:v>
                </c:pt>
                <c:pt idx="4984">
                  <c:v>39562.895833333336</c:v>
                </c:pt>
                <c:pt idx="4985">
                  <c:v>39562.906250000007</c:v>
                </c:pt>
                <c:pt idx="4986">
                  <c:v>39562.916666666657</c:v>
                </c:pt>
                <c:pt idx="4987">
                  <c:v>39562.927083333321</c:v>
                </c:pt>
                <c:pt idx="4988">
                  <c:v>39562.9375</c:v>
                </c:pt>
                <c:pt idx="4989">
                  <c:v>39562.947916666657</c:v>
                </c:pt>
                <c:pt idx="4990">
                  <c:v>39562.958333333343</c:v>
                </c:pt>
                <c:pt idx="4991">
                  <c:v>39562.96875</c:v>
                </c:pt>
                <c:pt idx="4992">
                  <c:v>39562.97916666665</c:v>
                </c:pt>
                <c:pt idx="4993">
                  <c:v>39562.989583333336</c:v>
                </c:pt>
                <c:pt idx="4994">
                  <c:v>39563</c:v>
                </c:pt>
                <c:pt idx="4995">
                  <c:v>39563.010416666657</c:v>
                </c:pt>
                <c:pt idx="4996">
                  <c:v>39563.020833333336</c:v>
                </c:pt>
                <c:pt idx="4997">
                  <c:v>39563.03125</c:v>
                </c:pt>
                <c:pt idx="4998">
                  <c:v>39563.04166666665</c:v>
                </c:pt>
                <c:pt idx="4999">
                  <c:v>39563.052083333336</c:v>
                </c:pt>
                <c:pt idx="5000">
                  <c:v>39563.0625</c:v>
                </c:pt>
                <c:pt idx="5001">
                  <c:v>39563.072916666657</c:v>
                </c:pt>
                <c:pt idx="5002">
                  <c:v>39563.083333333336</c:v>
                </c:pt>
                <c:pt idx="5003">
                  <c:v>39563.093749999985</c:v>
                </c:pt>
                <c:pt idx="5004">
                  <c:v>39563.10416666665</c:v>
                </c:pt>
                <c:pt idx="5005">
                  <c:v>39563.114583333336</c:v>
                </c:pt>
                <c:pt idx="5006">
                  <c:v>39563.124999999993</c:v>
                </c:pt>
                <c:pt idx="5007">
                  <c:v>39563.13541666665</c:v>
                </c:pt>
                <c:pt idx="5008">
                  <c:v>39563.145833333336</c:v>
                </c:pt>
                <c:pt idx="5009">
                  <c:v>39563.156250000007</c:v>
                </c:pt>
                <c:pt idx="5010">
                  <c:v>39563.16666666665</c:v>
                </c:pt>
                <c:pt idx="5011">
                  <c:v>39563.177083333321</c:v>
                </c:pt>
                <c:pt idx="5012">
                  <c:v>39563.1875</c:v>
                </c:pt>
                <c:pt idx="5013">
                  <c:v>39563.19791666665</c:v>
                </c:pt>
                <c:pt idx="5014">
                  <c:v>39563.208333333336</c:v>
                </c:pt>
                <c:pt idx="5015">
                  <c:v>39563.21875</c:v>
                </c:pt>
                <c:pt idx="5016">
                  <c:v>39563.229166666635</c:v>
                </c:pt>
                <c:pt idx="5017">
                  <c:v>39563.239583333321</c:v>
                </c:pt>
                <c:pt idx="5018">
                  <c:v>39563.25</c:v>
                </c:pt>
                <c:pt idx="5019">
                  <c:v>39563.26041666665</c:v>
                </c:pt>
                <c:pt idx="5020">
                  <c:v>39563.270833333336</c:v>
                </c:pt>
                <c:pt idx="5021">
                  <c:v>39563.28125</c:v>
                </c:pt>
                <c:pt idx="5022">
                  <c:v>39563.291666666635</c:v>
                </c:pt>
                <c:pt idx="5023">
                  <c:v>39563.302083333336</c:v>
                </c:pt>
                <c:pt idx="5024">
                  <c:v>39563.312500000007</c:v>
                </c:pt>
                <c:pt idx="5025">
                  <c:v>39563.322916666657</c:v>
                </c:pt>
                <c:pt idx="5026">
                  <c:v>39563.333333333336</c:v>
                </c:pt>
                <c:pt idx="5027">
                  <c:v>39563.34375</c:v>
                </c:pt>
                <c:pt idx="5028">
                  <c:v>39563.354166666657</c:v>
                </c:pt>
                <c:pt idx="5029">
                  <c:v>39563.364583333336</c:v>
                </c:pt>
                <c:pt idx="5030">
                  <c:v>39563.375</c:v>
                </c:pt>
                <c:pt idx="5031">
                  <c:v>39563.385416666657</c:v>
                </c:pt>
                <c:pt idx="5032">
                  <c:v>39563.395833333336</c:v>
                </c:pt>
                <c:pt idx="5033">
                  <c:v>39563.406250000007</c:v>
                </c:pt>
                <c:pt idx="5034">
                  <c:v>39563.416666666657</c:v>
                </c:pt>
                <c:pt idx="5035">
                  <c:v>39563.427083333321</c:v>
                </c:pt>
                <c:pt idx="5036">
                  <c:v>39563.4375</c:v>
                </c:pt>
                <c:pt idx="5037">
                  <c:v>39563.447916666657</c:v>
                </c:pt>
                <c:pt idx="5038">
                  <c:v>39563.458333333343</c:v>
                </c:pt>
                <c:pt idx="5039">
                  <c:v>39563.46875</c:v>
                </c:pt>
                <c:pt idx="5040">
                  <c:v>39563.47916666665</c:v>
                </c:pt>
                <c:pt idx="5041">
                  <c:v>39563.489583333336</c:v>
                </c:pt>
                <c:pt idx="5042">
                  <c:v>39563.5</c:v>
                </c:pt>
                <c:pt idx="5043">
                  <c:v>39563.510416666657</c:v>
                </c:pt>
                <c:pt idx="5044">
                  <c:v>39563.520833333336</c:v>
                </c:pt>
                <c:pt idx="5045">
                  <c:v>39563.53125</c:v>
                </c:pt>
                <c:pt idx="5046">
                  <c:v>39563.54166666665</c:v>
                </c:pt>
                <c:pt idx="5047">
                  <c:v>39563.552083333336</c:v>
                </c:pt>
                <c:pt idx="5048">
                  <c:v>39563.5625</c:v>
                </c:pt>
                <c:pt idx="5049">
                  <c:v>39563.572916666657</c:v>
                </c:pt>
                <c:pt idx="5050">
                  <c:v>39563.583333333336</c:v>
                </c:pt>
                <c:pt idx="5051">
                  <c:v>39563.593749999985</c:v>
                </c:pt>
                <c:pt idx="5052">
                  <c:v>39563.60416666665</c:v>
                </c:pt>
                <c:pt idx="5053">
                  <c:v>39563.614583333336</c:v>
                </c:pt>
                <c:pt idx="5054">
                  <c:v>39563.624999999993</c:v>
                </c:pt>
                <c:pt idx="5055">
                  <c:v>39563.63541666665</c:v>
                </c:pt>
                <c:pt idx="5056">
                  <c:v>39563.645833333336</c:v>
                </c:pt>
                <c:pt idx="5057">
                  <c:v>39563.656250000007</c:v>
                </c:pt>
                <c:pt idx="5058">
                  <c:v>39563.66666666665</c:v>
                </c:pt>
                <c:pt idx="5059">
                  <c:v>39563.677083333321</c:v>
                </c:pt>
                <c:pt idx="5060">
                  <c:v>39563.6875</c:v>
                </c:pt>
                <c:pt idx="5061">
                  <c:v>39563.69791666665</c:v>
                </c:pt>
                <c:pt idx="5062">
                  <c:v>39563.708333333336</c:v>
                </c:pt>
                <c:pt idx="5063">
                  <c:v>39563.71875</c:v>
                </c:pt>
                <c:pt idx="5064">
                  <c:v>39563.729166666635</c:v>
                </c:pt>
                <c:pt idx="5065">
                  <c:v>39563.739583333321</c:v>
                </c:pt>
                <c:pt idx="5066">
                  <c:v>39563.75</c:v>
                </c:pt>
                <c:pt idx="5067">
                  <c:v>39563.76041666665</c:v>
                </c:pt>
                <c:pt idx="5068">
                  <c:v>39563.770833333336</c:v>
                </c:pt>
                <c:pt idx="5069">
                  <c:v>39563.78125</c:v>
                </c:pt>
                <c:pt idx="5070">
                  <c:v>39563.791666666635</c:v>
                </c:pt>
                <c:pt idx="5071">
                  <c:v>39563.802083333336</c:v>
                </c:pt>
                <c:pt idx="5072">
                  <c:v>39563.812500000007</c:v>
                </c:pt>
                <c:pt idx="5073">
                  <c:v>39563.822916666657</c:v>
                </c:pt>
                <c:pt idx="5074">
                  <c:v>39563.833333333336</c:v>
                </c:pt>
                <c:pt idx="5075">
                  <c:v>39563.84375</c:v>
                </c:pt>
                <c:pt idx="5076">
                  <c:v>39563.854166666657</c:v>
                </c:pt>
                <c:pt idx="5077">
                  <c:v>39563.864583333336</c:v>
                </c:pt>
                <c:pt idx="5078">
                  <c:v>39563.875</c:v>
                </c:pt>
                <c:pt idx="5079">
                  <c:v>39563.885416666657</c:v>
                </c:pt>
                <c:pt idx="5080">
                  <c:v>39563.895833333336</c:v>
                </c:pt>
                <c:pt idx="5081">
                  <c:v>39563.906250000007</c:v>
                </c:pt>
                <c:pt idx="5082">
                  <c:v>39563.916666666657</c:v>
                </c:pt>
                <c:pt idx="5083">
                  <c:v>39563.927083333321</c:v>
                </c:pt>
                <c:pt idx="5084">
                  <c:v>39563.9375</c:v>
                </c:pt>
                <c:pt idx="5085">
                  <c:v>39563.947916666657</c:v>
                </c:pt>
                <c:pt idx="5086">
                  <c:v>39563.958333333343</c:v>
                </c:pt>
                <c:pt idx="5087">
                  <c:v>39563.96875</c:v>
                </c:pt>
                <c:pt idx="5088">
                  <c:v>39563.97916666665</c:v>
                </c:pt>
                <c:pt idx="5089">
                  <c:v>39563.989583333336</c:v>
                </c:pt>
                <c:pt idx="5090">
                  <c:v>39564</c:v>
                </c:pt>
                <c:pt idx="5091">
                  <c:v>39564.010416666657</c:v>
                </c:pt>
                <c:pt idx="5092">
                  <c:v>39564.020833333336</c:v>
                </c:pt>
                <c:pt idx="5093">
                  <c:v>39564.03125</c:v>
                </c:pt>
                <c:pt idx="5094">
                  <c:v>39564.04166666665</c:v>
                </c:pt>
                <c:pt idx="5095">
                  <c:v>39564.052083333336</c:v>
                </c:pt>
                <c:pt idx="5096">
                  <c:v>39564.0625</c:v>
                </c:pt>
                <c:pt idx="5097">
                  <c:v>39564.072916666657</c:v>
                </c:pt>
                <c:pt idx="5098">
                  <c:v>39564.083333333336</c:v>
                </c:pt>
                <c:pt idx="5099">
                  <c:v>39564.093749999985</c:v>
                </c:pt>
                <c:pt idx="5100">
                  <c:v>39564.10416666665</c:v>
                </c:pt>
                <c:pt idx="5101">
                  <c:v>39564.114583333336</c:v>
                </c:pt>
                <c:pt idx="5102">
                  <c:v>39564.124999999993</c:v>
                </c:pt>
                <c:pt idx="5103">
                  <c:v>39564.13541666665</c:v>
                </c:pt>
                <c:pt idx="5104">
                  <c:v>39564.145833333336</c:v>
                </c:pt>
                <c:pt idx="5105">
                  <c:v>39564.156250000007</c:v>
                </c:pt>
                <c:pt idx="5106">
                  <c:v>39564.16666666665</c:v>
                </c:pt>
                <c:pt idx="5107">
                  <c:v>39564.177083333321</c:v>
                </c:pt>
                <c:pt idx="5108">
                  <c:v>39564.1875</c:v>
                </c:pt>
                <c:pt idx="5109">
                  <c:v>39564.19791666665</c:v>
                </c:pt>
                <c:pt idx="5110">
                  <c:v>39564.208333333336</c:v>
                </c:pt>
                <c:pt idx="5111">
                  <c:v>39564.21875</c:v>
                </c:pt>
                <c:pt idx="5112">
                  <c:v>39564.229166666635</c:v>
                </c:pt>
                <c:pt idx="5113">
                  <c:v>39564.239583333321</c:v>
                </c:pt>
                <c:pt idx="5114">
                  <c:v>39564.25</c:v>
                </c:pt>
                <c:pt idx="5115">
                  <c:v>39564.26041666665</c:v>
                </c:pt>
                <c:pt idx="5116">
                  <c:v>39564.270833333336</c:v>
                </c:pt>
                <c:pt idx="5117">
                  <c:v>39564.28125</c:v>
                </c:pt>
                <c:pt idx="5118">
                  <c:v>39564.291666666635</c:v>
                </c:pt>
                <c:pt idx="5119">
                  <c:v>39564.302083333336</c:v>
                </c:pt>
                <c:pt idx="5120">
                  <c:v>39564.312500000007</c:v>
                </c:pt>
                <c:pt idx="5121">
                  <c:v>39564.322916666657</c:v>
                </c:pt>
                <c:pt idx="5122">
                  <c:v>39564.333333333336</c:v>
                </c:pt>
                <c:pt idx="5123">
                  <c:v>39564.34375</c:v>
                </c:pt>
                <c:pt idx="5124">
                  <c:v>39564.354166666657</c:v>
                </c:pt>
                <c:pt idx="5125">
                  <c:v>39564.364583333336</c:v>
                </c:pt>
                <c:pt idx="5126">
                  <c:v>39564.375</c:v>
                </c:pt>
                <c:pt idx="5127">
                  <c:v>39564.385416666657</c:v>
                </c:pt>
                <c:pt idx="5128">
                  <c:v>39564.395833333336</c:v>
                </c:pt>
                <c:pt idx="5129">
                  <c:v>39564.406250000007</c:v>
                </c:pt>
                <c:pt idx="5130">
                  <c:v>39564.416666666657</c:v>
                </c:pt>
                <c:pt idx="5131">
                  <c:v>39564.427083333321</c:v>
                </c:pt>
                <c:pt idx="5132">
                  <c:v>39564.4375</c:v>
                </c:pt>
                <c:pt idx="5133">
                  <c:v>39564.447916666657</c:v>
                </c:pt>
                <c:pt idx="5134">
                  <c:v>39564.458333333343</c:v>
                </c:pt>
                <c:pt idx="5135">
                  <c:v>39564.46875</c:v>
                </c:pt>
                <c:pt idx="5136">
                  <c:v>39564.47916666665</c:v>
                </c:pt>
                <c:pt idx="5137">
                  <c:v>39564.489583333336</c:v>
                </c:pt>
                <c:pt idx="5138">
                  <c:v>39564.5</c:v>
                </c:pt>
                <c:pt idx="5139">
                  <c:v>39564.510416666657</c:v>
                </c:pt>
                <c:pt idx="5140">
                  <c:v>39564.520833333336</c:v>
                </c:pt>
                <c:pt idx="5141">
                  <c:v>39564.53125</c:v>
                </c:pt>
                <c:pt idx="5142">
                  <c:v>39564.54166666665</c:v>
                </c:pt>
                <c:pt idx="5143">
                  <c:v>39564.552083333336</c:v>
                </c:pt>
                <c:pt idx="5144">
                  <c:v>39564.5625</c:v>
                </c:pt>
                <c:pt idx="5145">
                  <c:v>39564.572916666657</c:v>
                </c:pt>
                <c:pt idx="5146">
                  <c:v>39564.583333333336</c:v>
                </c:pt>
                <c:pt idx="5147">
                  <c:v>39564.593749999985</c:v>
                </c:pt>
                <c:pt idx="5148">
                  <c:v>39564.60416666665</c:v>
                </c:pt>
                <c:pt idx="5149">
                  <c:v>39564.614583333336</c:v>
                </c:pt>
                <c:pt idx="5150">
                  <c:v>39564.624999999993</c:v>
                </c:pt>
                <c:pt idx="5151">
                  <c:v>39564.63541666665</c:v>
                </c:pt>
                <c:pt idx="5152">
                  <c:v>39564.645833333336</c:v>
                </c:pt>
                <c:pt idx="5153">
                  <c:v>39564.656250000007</c:v>
                </c:pt>
                <c:pt idx="5154">
                  <c:v>39564.66666666665</c:v>
                </c:pt>
                <c:pt idx="5155">
                  <c:v>39564.677083333321</c:v>
                </c:pt>
                <c:pt idx="5156">
                  <c:v>39564.6875</c:v>
                </c:pt>
                <c:pt idx="5157">
                  <c:v>39564.69791666665</c:v>
                </c:pt>
                <c:pt idx="5158">
                  <c:v>39564.708333333336</c:v>
                </c:pt>
                <c:pt idx="5159">
                  <c:v>39564.71875</c:v>
                </c:pt>
                <c:pt idx="5160">
                  <c:v>39564.729166666635</c:v>
                </c:pt>
                <c:pt idx="5161">
                  <c:v>39564.739583333321</c:v>
                </c:pt>
                <c:pt idx="5162">
                  <c:v>39564.75</c:v>
                </c:pt>
                <c:pt idx="5163">
                  <c:v>39564.76041666665</c:v>
                </c:pt>
                <c:pt idx="5164">
                  <c:v>39564.770833333336</c:v>
                </c:pt>
                <c:pt idx="5165">
                  <c:v>39564.78125</c:v>
                </c:pt>
                <c:pt idx="5166">
                  <c:v>39564.791666666635</c:v>
                </c:pt>
                <c:pt idx="5167">
                  <c:v>39564.802083333336</c:v>
                </c:pt>
                <c:pt idx="5168">
                  <c:v>39564.812500000007</c:v>
                </c:pt>
                <c:pt idx="5169">
                  <c:v>39564.822916666657</c:v>
                </c:pt>
                <c:pt idx="5170">
                  <c:v>39564.833333333336</c:v>
                </c:pt>
                <c:pt idx="5171">
                  <c:v>39564.84375</c:v>
                </c:pt>
                <c:pt idx="5172">
                  <c:v>39564.854166666657</c:v>
                </c:pt>
                <c:pt idx="5173">
                  <c:v>39564.864583333336</c:v>
                </c:pt>
                <c:pt idx="5174">
                  <c:v>39564.875</c:v>
                </c:pt>
                <c:pt idx="5175">
                  <c:v>39564.885416666657</c:v>
                </c:pt>
                <c:pt idx="5176">
                  <c:v>39564.895833333336</c:v>
                </c:pt>
                <c:pt idx="5177">
                  <c:v>39564.906250000007</c:v>
                </c:pt>
                <c:pt idx="5178">
                  <c:v>39564.916666666657</c:v>
                </c:pt>
                <c:pt idx="5179">
                  <c:v>39564.927083333321</c:v>
                </c:pt>
                <c:pt idx="5180">
                  <c:v>39564.9375</c:v>
                </c:pt>
                <c:pt idx="5181">
                  <c:v>39564.947916666657</c:v>
                </c:pt>
                <c:pt idx="5182">
                  <c:v>39564.958333333343</c:v>
                </c:pt>
                <c:pt idx="5183">
                  <c:v>39564.96875</c:v>
                </c:pt>
                <c:pt idx="5184">
                  <c:v>39564.97916666665</c:v>
                </c:pt>
                <c:pt idx="5185">
                  <c:v>39564.989583333336</c:v>
                </c:pt>
                <c:pt idx="5186">
                  <c:v>39565</c:v>
                </c:pt>
                <c:pt idx="5187">
                  <c:v>39565.010416666657</c:v>
                </c:pt>
                <c:pt idx="5188">
                  <c:v>39565.020833333336</c:v>
                </c:pt>
                <c:pt idx="5189">
                  <c:v>39565.03125</c:v>
                </c:pt>
                <c:pt idx="5190">
                  <c:v>39565.04166666665</c:v>
                </c:pt>
                <c:pt idx="5191">
                  <c:v>39565.052083333336</c:v>
                </c:pt>
                <c:pt idx="5192">
                  <c:v>39565.0625</c:v>
                </c:pt>
                <c:pt idx="5193">
                  <c:v>39565.072916666657</c:v>
                </c:pt>
                <c:pt idx="5194">
                  <c:v>39565.083333333336</c:v>
                </c:pt>
                <c:pt idx="5195">
                  <c:v>39565.093749999985</c:v>
                </c:pt>
                <c:pt idx="5196">
                  <c:v>39565.10416666665</c:v>
                </c:pt>
                <c:pt idx="5197">
                  <c:v>39565.114583333336</c:v>
                </c:pt>
                <c:pt idx="5198">
                  <c:v>39565.124999999993</c:v>
                </c:pt>
                <c:pt idx="5199">
                  <c:v>39565.13541666665</c:v>
                </c:pt>
                <c:pt idx="5200">
                  <c:v>39565.145833333336</c:v>
                </c:pt>
                <c:pt idx="5201">
                  <c:v>39565.156250000007</c:v>
                </c:pt>
                <c:pt idx="5202">
                  <c:v>39565.16666666665</c:v>
                </c:pt>
                <c:pt idx="5203">
                  <c:v>39565.177083333321</c:v>
                </c:pt>
                <c:pt idx="5204">
                  <c:v>39565.1875</c:v>
                </c:pt>
                <c:pt idx="5205">
                  <c:v>39565.19791666665</c:v>
                </c:pt>
                <c:pt idx="5206">
                  <c:v>39565.208333333336</c:v>
                </c:pt>
                <c:pt idx="5207">
                  <c:v>39565.21875</c:v>
                </c:pt>
                <c:pt idx="5208">
                  <c:v>39565.229166666635</c:v>
                </c:pt>
                <c:pt idx="5209">
                  <c:v>39565.239583333321</c:v>
                </c:pt>
                <c:pt idx="5210">
                  <c:v>39565.25</c:v>
                </c:pt>
                <c:pt idx="5211">
                  <c:v>39565.26041666665</c:v>
                </c:pt>
                <c:pt idx="5212">
                  <c:v>39565.270833333336</c:v>
                </c:pt>
                <c:pt idx="5213">
                  <c:v>39565.28125</c:v>
                </c:pt>
                <c:pt idx="5214">
                  <c:v>39565.291666666635</c:v>
                </c:pt>
                <c:pt idx="5215">
                  <c:v>39565.302083333336</c:v>
                </c:pt>
                <c:pt idx="5216">
                  <c:v>39565.312500000007</c:v>
                </c:pt>
                <c:pt idx="5217">
                  <c:v>39565.322916666657</c:v>
                </c:pt>
                <c:pt idx="5218">
                  <c:v>39565.333333333336</c:v>
                </c:pt>
                <c:pt idx="5219">
                  <c:v>39565.34375</c:v>
                </c:pt>
                <c:pt idx="5220">
                  <c:v>39565.354166666657</c:v>
                </c:pt>
                <c:pt idx="5221">
                  <c:v>39565.364583333336</c:v>
                </c:pt>
                <c:pt idx="5222">
                  <c:v>39565.375</c:v>
                </c:pt>
                <c:pt idx="5223">
                  <c:v>39565.385416666657</c:v>
                </c:pt>
                <c:pt idx="5224">
                  <c:v>39565.395833333336</c:v>
                </c:pt>
                <c:pt idx="5225">
                  <c:v>39565.406250000007</c:v>
                </c:pt>
                <c:pt idx="5226">
                  <c:v>39565.416666666657</c:v>
                </c:pt>
                <c:pt idx="5227">
                  <c:v>39565.427083333321</c:v>
                </c:pt>
                <c:pt idx="5228">
                  <c:v>39565.4375</c:v>
                </c:pt>
                <c:pt idx="5229">
                  <c:v>39565.447916666657</c:v>
                </c:pt>
                <c:pt idx="5230">
                  <c:v>39565.458333333343</c:v>
                </c:pt>
                <c:pt idx="5231">
                  <c:v>39565.46875</c:v>
                </c:pt>
                <c:pt idx="5232">
                  <c:v>39565.47916666665</c:v>
                </c:pt>
                <c:pt idx="5233">
                  <c:v>39565.489583333336</c:v>
                </c:pt>
                <c:pt idx="5234">
                  <c:v>39565.5</c:v>
                </c:pt>
                <c:pt idx="5235">
                  <c:v>39565.510416666657</c:v>
                </c:pt>
                <c:pt idx="5236">
                  <c:v>39565.520833333336</c:v>
                </c:pt>
                <c:pt idx="5237">
                  <c:v>39565.53125</c:v>
                </c:pt>
                <c:pt idx="5238">
                  <c:v>39565.54166666665</c:v>
                </c:pt>
                <c:pt idx="5239">
                  <c:v>39565.552083333336</c:v>
                </c:pt>
                <c:pt idx="5240">
                  <c:v>39565.5625</c:v>
                </c:pt>
                <c:pt idx="5241">
                  <c:v>39565.572916666657</c:v>
                </c:pt>
                <c:pt idx="5242">
                  <c:v>39565.583333333336</c:v>
                </c:pt>
                <c:pt idx="5243">
                  <c:v>39565.593749999985</c:v>
                </c:pt>
                <c:pt idx="5244">
                  <c:v>39565.60416666665</c:v>
                </c:pt>
                <c:pt idx="5245">
                  <c:v>39565.614583333336</c:v>
                </c:pt>
                <c:pt idx="5246">
                  <c:v>39565.624999999993</c:v>
                </c:pt>
                <c:pt idx="5247">
                  <c:v>39565.63541666665</c:v>
                </c:pt>
                <c:pt idx="5248">
                  <c:v>39565.645833333336</c:v>
                </c:pt>
                <c:pt idx="5249">
                  <c:v>39565.656250000007</c:v>
                </c:pt>
                <c:pt idx="5250">
                  <c:v>39565.66666666665</c:v>
                </c:pt>
                <c:pt idx="5251">
                  <c:v>39565.677083333321</c:v>
                </c:pt>
                <c:pt idx="5252">
                  <c:v>39565.6875</c:v>
                </c:pt>
                <c:pt idx="5253">
                  <c:v>39565.69791666665</c:v>
                </c:pt>
                <c:pt idx="5254">
                  <c:v>39565.708333333336</c:v>
                </c:pt>
                <c:pt idx="5255">
                  <c:v>39565.71875</c:v>
                </c:pt>
                <c:pt idx="5256">
                  <c:v>39565.729166666635</c:v>
                </c:pt>
                <c:pt idx="5257">
                  <c:v>39565.739583333321</c:v>
                </c:pt>
                <c:pt idx="5258">
                  <c:v>39565.75</c:v>
                </c:pt>
                <c:pt idx="5259">
                  <c:v>39565.76041666665</c:v>
                </c:pt>
                <c:pt idx="5260">
                  <c:v>39565.770833333336</c:v>
                </c:pt>
                <c:pt idx="5261">
                  <c:v>39565.78125</c:v>
                </c:pt>
                <c:pt idx="5262">
                  <c:v>39565.791666666635</c:v>
                </c:pt>
                <c:pt idx="5263">
                  <c:v>39565.802083333336</c:v>
                </c:pt>
                <c:pt idx="5264">
                  <c:v>39565.812500000007</c:v>
                </c:pt>
                <c:pt idx="5265">
                  <c:v>39565.822916666657</c:v>
                </c:pt>
                <c:pt idx="5266">
                  <c:v>39565.833333333336</c:v>
                </c:pt>
                <c:pt idx="5267">
                  <c:v>39565.84375</c:v>
                </c:pt>
                <c:pt idx="5268">
                  <c:v>39565.854166666657</c:v>
                </c:pt>
                <c:pt idx="5269">
                  <c:v>39565.864583333336</c:v>
                </c:pt>
                <c:pt idx="5270">
                  <c:v>39565.875</c:v>
                </c:pt>
                <c:pt idx="5271">
                  <c:v>39565.885416666657</c:v>
                </c:pt>
                <c:pt idx="5272">
                  <c:v>39565.895833333336</c:v>
                </c:pt>
                <c:pt idx="5273">
                  <c:v>39565.906250000007</c:v>
                </c:pt>
                <c:pt idx="5274">
                  <c:v>39565.916666666657</c:v>
                </c:pt>
                <c:pt idx="5275">
                  <c:v>39565.927083333321</c:v>
                </c:pt>
                <c:pt idx="5276">
                  <c:v>39565.9375</c:v>
                </c:pt>
                <c:pt idx="5277">
                  <c:v>39565.947916666657</c:v>
                </c:pt>
                <c:pt idx="5278">
                  <c:v>39565.958333333343</c:v>
                </c:pt>
                <c:pt idx="5279">
                  <c:v>39565.96875</c:v>
                </c:pt>
                <c:pt idx="5280">
                  <c:v>39565.97916666665</c:v>
                </c:pt>
                <c:pt idx="5281">
                  <c:v>39565.989583333336</c:v>
                </c:pt>
                <c:pt idx="5282">
                  <c:v>39566</c:v>
                </c:pt>
                <c:pt idx="5283">
                  <c:v>39566.010416666657</c:v>
                </c:pt>
                <c:pt idx="5284">
                  <c:v>39566.020833333336</c:v>
                </c:pt>
                <c:pt idx="5285">
                  <c:v>39566.03125</c:v>
                </c:pt>
                <c:pt idx="5286">
                  <c:v>39566.04166666665</c:v>
                </c:pt>
                <c:pt idx="5287">
                  <c:v>39566.052083333336</c:v>
                </c:pt>
                <c:pt idx="5288">
                  <c:v>39566.0625</c:v>
                </c:pt>
                <c:pt idx="5289">
                  <c:v>39566.072916666657</c:v>
                </c:pt>
                <c:pt idx="5290">
                  <c:v>39566.083333333336</c:v>
                </c:pt>
                <c:pt idx="5291">
                  <c:v>39566.093749999985</c:v>
                </c:pt>
                <c:pt idx="5292">
                  <c:v>39566.10416666665</c:v>
                </c:pt>
                <c:pt idx="5293">
                  <c:v>39566.114583333336</c:v>
                </c:pt>
                <c:pt idx="5294">
                  <c:v>39566.124999999993</c:v>
                </c:pt>
                <c:pt idx="5295">
                  <c:v>39566.13541666665</c:v>
                </c:pt>
                <c:pt idx="5296">
                  <c:v>39566.145833333336</c:v>
                </c:pt>
                <c:pt idx="5297">
                  <c:v>39566.156250000007</c:v>
                </c:pt>
                <c:pt idx="5298">
                  <c:v>39566.16666666665</c:v>
                </c:pt>
                <c:pt idx="5299">
                  <c:v>39566.177083333321</c:v>
                </c:pt>
                <c:pt idx="5300">
                  <c:v>39566.1875</c:v>
                </c:pt>
                <c:pt idx="5301">
                  <c:v>39566.19791666665</c:v>
                </c:pt>
                <c:pt idx="5302">
                  <c:v>39566.208333333336</c:v>
                </c:pt>
                <c:pt idx="5303">
                  <c:v>39566.21875</c:v>
                </c:pt>
                <c:pt idx="5304">
                  <c:v>39566.229166666635</c:v>
                </c:pt>
                <c:pt idx="5305">
                  <c:v>39566.239583333321</c:v>
                </c:pt>
                <c:pt idx="5306">
                  <c:v>39566.25</c:v>
                </c:pt>
                <c:pt idx="5307">
                  <c:v>39566.26041666665</c:v>
                </c:pt>
                <c:pt idx="5308">
                  <c:v>39566.270833333336</c:v>
                </c:pt>
                <c:pt idx="5309">
                  <c:v>39566.28125</c:v>
                </c:pt>
                <c:pt idx="5310">
                  <c:v>39566.291666666635</c:v>
                </c:pt>
                <c:pt idx="5311">
                  <c:v>39566.302083333336</c:v>
                </c:pt>
                <c:pt idx="5312">
                  <c:v>39566.312500000007</c:v>
                </c:pt>
                <c:pt idx="5313">
                  <c:v>39566.322916666657</c:v>
                </c:pt>
                <c:pt idx="5314">
                  <c:v>39566.333333333336</c:v>
                </c:pt>
                <c:pt idx="5315">
                  <c:v>39566.34375</c:v>
                </c:pt>
                <c:pt idx="5316">
                  <c:v>39566.354166666657</c:v>
                </c:pt>
                <c:pt idx="5317">
                  <c:v>39566.364583333336</c:v>
                </c:pt>
                <c:pt idx="5318">
                  <c:v>39566.375</c:v>
                </c:pt>
                <c:pt idx="5319">
                  <c:v>39566.385416666657</c:v>
                </c:pt>
                <c:pt idx="5320">
                  <c:v>39566.395833333336</c:v>
                </c:pt>
                <c:pt idx="5321">
                  <c:v>39566.406250000007</c:v>
                </c:pt>
                <c:pt idx="5322">
                  <c:v>39566.416666666657</c:v>
                </c:pt>
                <c:pt idx="5323">
                  <c:v>39566.427083333321</c:v>
                </c:pt>
                <c:pt idx="5324">
                  <c:v>39566.4375</c:v>
                </c:pt>
                <c:pt idx="5325">
                  <c:v>39566.447916666657</c:v>
                </c:pt>
                <c:pt idx="5326">
                  <c:v>39566.458333333343</c:v>
                </c:pt>
                <c:pt idx="5327">
                  <c:v>39566.46875</c:v>
                </c:pt>
                <c:pt idx="5328">
                  <c:v>39566.47916666665</c:v>
                </c:pt>
                <c:pt idx="5329">
                  <c:v>39566.489583333336</c:v>
                </c:pt>
                <c:pt idx="5330">
                  <c:v>39566.5</c:v>
                </c:pt>
                <c:pt idx="5331">
                  <c:v>39566.510416666657</c:v>
                </c:pt>
                <c:pt idx="5332">
                  <c:v>39566.520833333336</c:v>
                </c:pt>
                <c:pt idx="5333">
                  <c:v>39566.53125</c:v>
                </c:pt>
                <c:pt idx="5334">
                  <c:v>39566.54166666665</c:v>
                </c:pt>
                <c:pt idx="5335">
                  <c:v>39566.552083333336</c:v>
                </c:pt>
                <c:pt idx="5336">
                  <c:v>39566.5625</c:v>
                </c:pt>
                <c:pt idx="5337">
                  <c:v>39566.572916666657</c:v>
                </c:pt>
                <c:pt idx="5338">
                  <c:v>39566.583333333336</c:v>
                </c:pt>
                <c:pt idx="5339">
                  <c:v>39566.593749999985</c:v>
                </c:pt>
                <c:pt idx="5340">
                  <c:v>39566.60416666665</c:v>
                </c:pt>
                <c:pt idx="5341">
                  <c:v>39566.614583333336</c:v>
                </c:pt>
                <c:pt idx="5342">
                  <c:v>39566.624999999993</c:v>
                </c:pt>
                <c:pt idx="5343">
                  <c:v>39566.63541666665</c:v>
                </c:pt>
                <c:pt idx="5344">
                  <c:v>39566.645833333336</c:v>
                </c:pt>
                <c:pt idx="5345">
                  <c:v>39566.656250000007</c:v>
                </c:pt>
                <c:pt idx="5346">
                  <c:v>39566.66666666665</c:v>
                </c:pt>
                <c:pt idx="5347">
                  <c:v>39566.677083333321</c:v>
                </c:pt>
                <c:pt idx="5348">
                  <c:v>39566.6875</c:v>
                </c:pt>
                <c:pt idx="5349">
                  <c:v>39566.69791666665</c:v>
                </c:pt>
                <c:pt idx="5350">
                  <c:v>39566.708333333336</c:v>
                </c:pt>
                <c:pt idx="5351">
                  <c:v>39566.71875</c:v>
                </c:pt>
                <c:pt idx="5352">
                  <c:v>39566.729166666635</c:v>
                </c:pt>
                <c:pt idx="5353">
                  <c:v>39566.739583333321</c:v>
                </c:pt>
                <c:pt idx="5354">
                  <c:v>39566.75</c:v>
                </c:pt>
                <c:pt idx="5355">
                  <c:v>39566.76041666665</c:v>
                </c:pt>
                <c:pt idx="5356">
                  <c:v>39566.770833333336</c:v>
                </c:pt>
                <c:pt idx="5357">
                  <c:v>39566.78125</c:v>
                </c:pt>
                <c:pt idx="5358">
                  <c:v>39566.791666666635</c:v>
                </c:pt>
                <c:pt idx="5359">
                  <c:v>39566.802083333336</c:v>
                </c:pt>
                <c:pt idx="5360">
                  <c:v>39566.812500000007</c:v>
                </c:pt>
                <c:pt idx="5361">
                  <c:v>39566.822916666657</c:v>
                </c:pt>
                <c:pt idx="5362">
                  <c:v>39566.833333333336</c:v>
                </c:pt>
                <c:pt idx="5363">
                  <c:v>39566.84375</c:v>
                </c:pt>
                <c:pt idx="5364">
                  <c:v>39566.854166666657</c:v>
                </c:pt>
                <c:pt idx="5365">
                  <c:v>39566.864583333336</c:v>
                </c:pt>
                <c:pt idx="5366">
                  <c:v>39566.875</c:v>
                </c:pt>
                <c:pt idx="5367">
                  <c:v>39566.885416666657</c:v>
                </c:pt>
                <c:pt idx="5368">
                  <c:v>39566.895833333336</c:v>
                </c:pt>
                <c:pt idx="5369">
                  <c:v>39566.906250000007</c:v>
                </c:pt>
                <c:pt idx="5370">
                  <c:v>39566.916666666657</c:v>
                </c:pt>
                <c:pt idx="5371">
                  <c:v>39566.927083333321</c:v>
                </c:pt>
                <c:pt idx="5372">
                  <c:v>39566.9375</c:v>
                </c:pt>
                <c:pt idx="5373">
                  <c:v>39566.947916666657</c:v>
                </c:pt>
                <c:pt idx="5374">
                  <c:v>39566.958333333343</c:v>
                </c:pt>
                <c:pt idx="5375">
                  <c:v>39566.96875</c:v>
                </c:pt>
                <c:pt idx="5376">
                  <c:v>39566.97916666665</c:v>
                </c:pt>
                <c:pt idx="5377">
                  <c:v>39566.989583333336</c:v>
                </c:pt>
                <c:pt idx="5378">
                  <c:v>39567</c:v>
                </c:pt>
                <c:pt idx="5379">
                  <c:v>39567.010416666657</c:v>
                </c:pt>
                <c:pt idx="5380">
                  <c:v>39567.020833333336</c:v>
                </c:pt>
                <c:pt idx="5381">
                  <c:v>39567.03125</c:v>
                </c:pt>
                <c:pt idx="5382">
                  <c:v>39567.04166666665</c:v>
                </c:pt>
                <c:pt idx="5383">
                  <c:v>39567.052083333336</c:v>
                </c:pt>
                <c:pt idx="5384">
                  <c:v>39567.0625</c:v>
                </c:pt>
                <c:pt idx="5385">
                  <c:v>39567.072916666657</c:v>
                </c:pt>
                <c:pt idx="5386">
                  <c:v>39567.083333333336</c:v>
                </c:pt>
                <c:pt idx="5387">
                  <c:v>39567.093749999985</c:v>
                </c:pt>
                <c:pt idx="5388">
                  <c:v>39567.10416666665</c:v>
                </c:pt>
                <c:pt idx="5389">
                  <c:v>39567.114583333336</c:v>
                </c:pt>
                <c:pt idx="5390">
                  <c:v>39567.124999999993</c:v>
                </c:pt>
                <c:pt idx="5391">
                  <c:v>39567.13541666665</c:v>
                </c:pt>
                <c:pt idx="5392">
                  <c:v>39567.145833333336</c:v>
                </c:pt>
                <c:pt idx="5393">
                  <c:v>39567.156250000007</c:v>
                </c:pt>
                <c:pt idx="5394">
                  <c:v>39567.16666666665</c:v>
                </c:pt>
                <c:pt idx="5395">
                  <c:v>39567.177083333321</c:v>
                </c:pt>
                <c:pt idx="5396">
                  <c:v>39567.1875</c:v>
                </c:pt>
                <c:pt idx="5397">
                  <c:v>39567.19791666665</c:v>
                </c:pt>
                <c:pt idx="5398">
                  <c:v>39567.208333333336</c:v>
                </c:pt>
                <c:pt idx="5399">
                  <c:v>39567.21875</c:v>
                </c:pt>
                <c:pt idx="5400">
                  <c:v>39567.229166666635</c:v>
                </c:pt>
                <c:pt idx="5401">
                  <c:v>39567.239583333321</c:v>
                </c:pt>
                <c:pt idx="5402">
                  <c:v>39567.25</c:v>
                </c:pt>
                <c:pt idx="5403">
                  <c:v>39567.26041666665</c:v>
                </c:pt>
                <c:pt idx="5404">
                  <c:v>39567.270833333336</c:v>
                </c:pt>
                <c:pt idx="5405">
                  <c:v>39567.28125</c:v>
                </c:pt>
                <c:pt idx="5406">
                  <c:v>39567.291666666635</c:v>
                </c:pt>
                <c:pt idx="5407">
                  <c:v>39567.302083333336</c:v>
                </c:pt>
                <c:pt idx="5408">
                  <c:v>39567.312500000007</c:v>
                </c:pt>
                <c:pt idx="5409">
                  <c:v>39567.322916666657</c:v>
                </c:pt>
                <c:pt idx="5410">
                  <c:v>39567.333333333336</c:v>
                </c:pt>
                <c:pt idx="5411">
                  <c:v>39567.34375</c:v>
                </c:pt>
                <c:pt idx="5412">
                  <c:v>39567.354166666657</c:v>
                </c:pt>
                <c:pt idx="5413">
                  <c:v>39567.364583333336</c:v>
                </c:pt>
                <c:pt idx="5414">
                  <c:v>39567.375</c:v>
                </c:pt>
                <c:pt idx="5415">
                  <c:v>39567.385416666657</c:v>
                </c:pt>
                <c:pt idx="5416">
                  <c:v>39567.395833333336</c:v>
                </c:pt>
                <c:pt idx="5417">
                  <c:v>39567.406250000007</c:v>
                </c:pt>
                <c:pt idx="5418">
                  <c:v>39567.416666666657</c:v>
                </c:pt>
                <c:pt idx="5419">
                  <c:v>39567.427083333321</c:v>
                </c:pt>
                <c:pt idx="5420">
                  <c:v>39567.4375</c:v>
                </c:pt>
                <c:pt idx="5421">
                  <c:v>39567.447916666657</c:v>
                </c:pt>
                <c:pt idx="5422">
                  <c:v>39567.458333333343</c:v>
                </c:pt>
                <c:pt idx="5423">
                  <c:v>39567.46875</c:v>
                </c:pt>
                <c:pt idx="5424">
                  <c:v>39567.47916666665</c:v>
                </c:pt>
                <c:pt idx="5425">
                  <c:v>39567.489583333336</c:v>
                </c:pt>
                <c:pt idx="5426">
                  <c:v>39567.5</c:v>
                </c:pt>
                <c:pt idx="5427">
                  <c:v>39567.510416666657</c:v>
                </c:pt>
                <c:pt idx="5428">
                  <c:v>39567.520833333336</c:v>
                </c:pt>
                <c:pt idx="5429">
                  <c:v>39567.53125</c:v>
                </c:pt>
                <c:pt idx="5430">
                  <c:v>39567.54166666665</c:v>
                </c:pt>
                <c:pt idx="5431">
                  <c:v>39567.552083333336</c:v>
                </c:pt>
                <c:pt idx="5432">
                  <c:v>39567.5625</c:v>
                </c:pt>
                <c:pt idx="5433">
                  <c:v>39567.572916666657</c:v>
                </c:pt>
                <c:pt idx="5434">
                  <c:v>39567.583333333336</c:v>
                </c:pt>
                <c:pt idx="5435">
                  <c:v>39567.593749999985</c:v>
                </c:pt>
                <c:pt idx="5436">
                  <c:v>39567.60416666665</c:v>
                </c:pt>
                <c:pt idx="5437">
                  <c:v>39567.614583333336</c:v>
                </c:pt>
                <c:pt idx="5438">
                  <c:v>39567.624999999993</c:v>
                </c:pt>
                <c:pt idx="5439">
                  <c:v>39567.63541666665</c:v>
                </c:pt>
                <c:pt idx="5440">
                  <c:v>39567.645833333336</c:v>
                </c:pt>
                <c:pt idx="5441">
                  <c:v>39567.656250000007</c:v>
                </c:pt>
                <c:pt idx="5442">
                  <c:v>39567.66666666665</c:v>
                </c:pt>
                <c:pt idx="5443">
                  <c:v>39567.677083333321</c:v>
                </c:pt>
                <c:pt idx="5444">
                  <c:v>39567.6875</c:v>
                </c:pt>
                <c:pt idx="5445">
                  <c:v>39567.69791666665</c:v>
                </c:pt>
                <c:pt idx="5446">
                  <c:v>39567.708333333336</c:v>
                </c:pt>
                <c:pt idx="5447">
                  <c:v>39567.71875</c:v>
                </c:pt>
                <c:pt idx="5448">
                  <c:v>39567.729166666635</c:v>
                </c:pt>
                <c:pt idx="5449">
                  <c:v>39567.739583333321</c:v>
                </c:pt>
                <c:pt idx="5450">
                  <c:v>39567.75</c:v>
                </c:pt>
                <c:pt idx="5451">
                  <c:v>39567.76041666665</c:v>
                </c:pt>
                <c:pt idx="5452">
                  <c:v>39567.770833333336</c:v>
                </c:pt>
                <c:pt idx="5453">
                  <c:v>39567.78125</c:v>
                </c:pt>
                <c:pt idx="5454">
                  <c:v>39567.791666666635</c:v>
                </c:pt>
                <c:pt idx="5455">
                  <c:v>39567.802083333336</c:v>
                </c:pt>
                <c:pt idx="5456">
                  <c:v>39567.812500000007</c:v>
                </c:pt>
                <c:pt idx="5457">
                  <c:v>39567.822916666657</c:v>
                </c:pt>
                <c:pt idx="5458">
                  <c:v>39567.833333333336</c:v>
                </c:pt>
                <c:pt idx="5459">
                  <c:v>39567.84375</c:v>
                </c:pt>
                <c:pt idx="5460">
                  <c:v>39567.854166666657</c:v>
                </c:pt>
                <c:pt idx="5461">
                  <c:v>39567.864583333336</c:v>
                </c:pt>
                <c:pt idx="5462">
                  <c:v>39567.875</c:v>
                </c:pt>
                <c:pt idx="5463">
                  <c:v>39567.885416666657</c:v>
                </c:pt>
                <c:pt idx="5464">
                  <c:v>39567.895833333336</c:v>
                </c:pt>
                <c:pt idx="5465">
                  <c:v>39567.906250000007</c:v>
                </c:pt>
                <c:pt idx="5466">
                  <c:v>39567.916666666657</c:v>
                </c:pt>
                <c:pt idx="5467">
                  <c:v>39567.927083333321</c:v>
                </c:pt>
                <c:pt idx="5468">
                  <c:v>39567.9375</c:v>
                </c:pt>
                <c:pt idx="5469">
                  <c:v>39567.947916666657</c:v>
                </c:pt>
                <c:pt idx="5470">
                  <c:v>39567.958333333343</c:v>
                </c:pt>
                <c:pt idx="5471">
                  <c:v>39567.96875</c:v>
                </c:pt>
                <c:pt idx="5472">
                  <c:v>39567.97916666665</c:v>
                </c:pt>
                <c:pt idx="5473">
                  <c:v>39567.989583333336</c:v>
                </c:pt>
                <c:pt idx="5474">
                  <c:v>39568</c:v>
                </c:pt>
                <c:pt idx="5475">
                  <c:v>39568.010416666657</c:v>
                </c:pt>
                <c:pt idx="5476">
                  <c:v>39568.020833333336</c:v>
                </c:pt>
                <c:pt idx="5477">
                  <c:v>39568.03125</c:v>
                </c:pt>
                <c:pt idx="5478">
                  <c:v>39568.04166666665</c:v>
                </c:pt>
                <c:pt idx="5479">
                  <c:v>39568.052083333336</c:v>
                </c:pt>
                <c:pt idx="5480">
                  <c:v>39568.0625</c:v>
                </c:pt>
                <c:pt idx="5481">
                  <c:v>39568.072916666657</c:v>
                </c:pt>
                <c:pt idx="5482">
                  <c:v>39568.083333333336</c:v>
                </c:pt>
                <c:pt idx="5483">
                  <c:v>39568.093749999985</c:v>
                </c:pt>
                <c:pt idx="5484">
                  <c:v>39568.10416666665</c:v>
                </c:pt>
                <c:pt idx="5485">
                  <c:v>39568.114583333336</c:v>
                </c:pt>
                <c:pt idx="5486">
                  <c:v>39568.124999999993</c:v>
                </c:pt>
                <c:pt idx="5487">
                  <c:v>39568.13541666665</c:v>
                </c:pt>
                <c:pt idx="5488">
                  <c:v>39568.145833333336</c:v>
                </c:pt>
                <c:pt idx="5489">
                  <c:v>39568.156250000007</c:v>
                </c:pt>
                <c:pt idx="5490">
                  <c:v>39568.16666666665</c:v>
                </c:pt>
                <c:pt idx="5491">
                  <c:v>39568.177083333321</c:v>
                </c:pt>
                <c:pt idx="5492">
                  <c:v>39568.1875</c:v>
                </c:pt>
                <c:pt idx="5493">
                  <c:v>39568.19791666665</c:v>
                </c:pt>
                <c:pt idx="5494">
                  <c:v>39568.208333333336</c:v>
                </c:pt>
                <c:pt idx="5495">
                  <c:v>39568.21875</c:v>
                </c:pt>
                <c:pt idx="5496">
                  <c:v>39568.229166666635</c:v>
                </c:pt>
                <c:pt idx="5497">
                  <c:v>39568.239583333321</c:v>
                </c:pt>
                <c:pt idx="5498">
                  <c:v>39568.25</c:v>
                </c:pt>
                <c:pt idx="5499">
                  <c:v>39568.26041666665</c:v>
                </c:pt>
                <c:pt idx="5500">
                  <c:v>39568.270833333336</c:v>
                </c:pt>
                <c:pt idx="5501">
                  <c:v>39568.28125</c:v>
                </c:pt>
                <c:pt idx="5502">
                  <c:v>39568.291666666635</c:v>
                </c:pt>
                <c:pt idx="5503">
                  <c:v>39568.302083333336</c:v>
                </c:pt>
                <c:pt idx="5504">
                  <c:v>39568.312500000007</c:v>
                </c:pt>
                <c:pt idx="5505">
                  <c:v>39568.322916666657</c:v>
                </c:pt>
                <c:pt idx="5506">
                  <c:v>39568.333333333336</c:v>
                </c:pt>
                <c:pt idx="5507">
                  <c:v>39568.34375</c:v>
                </c:pt>
                <c:pt idx="5508">
                  <c:v>39568.354166666657</c:v>
                </c:pt>
                <c:pt idx="5509">
                  <c:v>39568.364583333336</c:v>
                </c:pt>
                <c:pt idx="5510">
                  <c:v>39568.375</c:v>
                </c:pt>
                <c:pt idx="5511">
                  <c:v>39568.385416666657</c:v>
                </c:pt>
                <c:pt idx="5512">
                  <c:v>39568.395833333336</c:v>
                </c:pt>
                <c:pt idx="5513">
                  <c:v>39568.406250000007</c:v>
                </c:pt>
                <c:pt idx="5514">
                  <c:v>39568.416666666657</c:v>
                </c:pt>
                <c:pt idx="5515">
                  <c:v>39568.427083333321</c:v>
                </c:pt>
                <c:pt idx="5516">
                  <c:v>39568.4375</c:v>
                </c:pt>
                <c:pt idx="5517">
                  <c:v>39568.447916666657</c:v>
                </c:pt>
                <c:pt idx="5518">
                  <c:v>39568.458333333343</c:v>
                </c:pt>
                <c:pt idx="5519">
                  <c:v>39568.46875</c:v>
                </c:pt>
                <c:pt idx="5520">
                  <c:v>39568.47916666665</c:v>
                </c:pt>
                <c:pt idx="5521">
                  <c:v>39568.489583333336</c:v>
                </c:pt>
                <c:pt idx="5522">
                  <c:v>39568.5</c:v>
                </c:pt>
                <c:pt idx="5523">
                  <c:v>39568.510416666657</c:v>
                </c:pt>
                <c:pt idx="5524">
                  <c:v>39568.520833333336</c:v>
                </c:pt>
                <c:pt idx="5525">
                  <c:v>39568.53125</c:v>
                </c:pt>
                <c:pt idx="5526">
                  <c:v>39568.54166666665</c:v>
                </c:pt>
                <c:pt idx="5527">
                  <c:v>39568.552083333336</c:v>
                </c:pt>
                <c:pt idx="5528">
                  <c:v>39568.5625</c:v>
                </c:pt>
                <c:pt idx="5529">
                  <c:v>39568.572916666657</c:v>
                </c:pt>
                <c:pt idx="5530">
                  <c:v>39568.583333333336</c:v>
                </c:pt>
                <c:pt idx="5531">
                  <c:v>39568.593749999985</c:v>
                </c:pt>
                <c:pt idx="5532">
                  <c:v>39568.60416666665</c:v>
                </c:pt>
                <c:pt idx="5533">
                  <c:v>39568.614583333336</c:v>
                </c:pt>
                <c:pt idx="5534">
                  <c:v>39568.624999999993</c:v>
                </c:pt>
                <c:pt idx="5535">
                  <c:v>39568.63541666665</c:v>
                </c:pt>
                <c:pt idx="5536">
                  <c:v>39568.645833333336</c:v>
                </c:pt>
                <c:pt idx="5537">
                  <c:v>39568.656250000007</c:v>
                </c:pt>
                <c:pt idx="5538">
                  <c:v>39568.66666666665</c:v>
                </c:pt>
                <c:pt idx="5539">
                  <c:v>39568.677083333321</c:v>
                </c:pt>
                <c:pt idx="5540">
                  <c:v>39568.6875</c:v>
                </c:pt>
                <c:pt idx="5541">
                  <c:v>39568.69791666665</c:v>
                </c:pt>
                <c:pt idx="5542">
                  <c:v>39568.708333333336</c:v>
                </c:pt>
                <c:pt idx="5543">
                  <c:v>39568.71875</c:v>
                </c:pt>
                <c:pt idx="5544">
                  <c:v>39568.729166666635</c:v>
                </c:pt>
                <c:pt idx="5545">
                  <c:v>39568.739583333321</c:v>
                </c:pt>
                <c:pt idx="5546">
                  <c:v>39568.75</c:v>
                </c:pt>
                <c:pt idx="5547">
                  <c:v>39568.76041666665</c:v>
                </c:pt>
                <c:pt idx="5548">
                  <c:v>39568.770833333336</c:v>
                </c:pt>
                <c:pt idx="5549">
                  <c:v>39568.78125</c:v>
                </c:pt>
                <c:pt idx="5550">
                  <c:v>39568.791666666635</c:v>
                </c:pt>
                <c:pt idx="5551">
                  <c:v>39568.802083333336</c:v>
                </c:pt>
                <c:pt idx="5552">
                  <c:v>39568.812500000007</c:v>
                </c:pt>
                <c:pt idx="5553">
                  <c:v>39568.822916666657</c:v>
                </c:pt>
                <c:pt idx="5554">
                  <c:v>39568.833333333336</c:v>
                </c:pt>
                <c:pt idx="5555">
                  <c:v>39568.84375</c:v>
                </c:pt>
                <c:pt idx="5556">
                  <c:v>39568.854166666657</c:v>
                </c:pt>
                <c:pt idx="5557">
                  <c:v>39568.864583333336</c:v>
                </c:pt>
                <c:pt idx="5558">
                  <c:v>39568.875</c:v>
                </c:pt>
                <c:pt idx="5559">
                  <c:v>39568.885416666657</c:v>
                </c:pt>
                <c:pt idx="5560">
                  <c:v>39568.895833333336</c:v>
                </c:pt>
                <c:pt idx="5561">
                  <c:v>39568.906250000007</c:v>
                </c:pt>
                <c:pt idx="5562">
                  <c:v>39568.916666666657</c:v>
                </c:pt>
                <c:pt idx="5563">
                  <c:v>39568.927083333321</c:v>
                </c:pt>
                <c:pt idx="5564">
                  <c:v>39568.9375</c:v>
                </c:pt>
                <c:pt idx="5565">
                  <c:v>39568.947916666657</c:v>
                </c:pt>
                <c:pt idx="5566">
                  <c:v>39568.958333333343</c:v>
                </c:pt>
                <c:pt idx="5567">
                  <c:v>39568.96875</c:v>
                </c:pt>
                <c:pt idx="5568">
                  <c:v>39568.97916666665</c:v>
                </c:pt>
                <c:pt idx="5569">
                  <c:v>39568.989583333336</c:v>
                </c:pt>
                <c:pt idx="5570">
                  <c:v>39569</c:v>
                </c:pt>
                <c:pt idx="5571">
                  <c:v>39569.010416666657</c:v>
                </c:pt>
                <c:pt idx="5572">
                  <c:v>39569.020833333336</c:v>
                </c:pt>
                <c:pt idx="5573">
                  <c:v>39569.03125</c:v>
                </c:pt>
                <c:pt idx="5574">
                  <c:v>39569.04166666665</c:v>
                </c:pt>
                <c:pt idx="5575">
                  <c:v>39569.052083333336</c:v>
                </c:pt>
                <c:pt idx="5576">
                  <c:v>39569.0625</c:v>
                </c:pt>
                <c:pt idx="5577">
                  <c:v>39569.072916666657</c:v>
                </c:pt>
                <c:pt idx="5578">
                  <c:v>39569.083333333336</c:v>
                </c:pt>
                <c:pt idx="5579">
                  <c:v>39569.093749999985</c:v>
                </c:pt>
                <c:pt idx="5580">
                  <c:v>39569.10416666665</c:v>
                </c:pt>
                <c:pt idx="5581">
                  <c:v>39569.114583333336</c:v>
                </c:pt>
                <c:pt idx="5582">
                  <c:v>39569.124999999993</c:v>
                </c:pt>
                <c:pt idx="5583">
                  <c:v>39569.13541666665</c:v>
                </c:pt>
                <c:pt idx="5584">
                  <c:v>39569.145833333336</c:v>
                </c:pt>
                <c:pt idx="5585">
                  <c:v>39569.156250000007</c:v>
                </c:pt>
                <c:pt idx="5586">
                  <c:v>39569.16666666665</c:v>
                </c:pt>
                <c:pt idx="5587">
                  <c:v>39569.177083333321</c:v>
                </c:pt>
                <c:pt idx="5588">
                  <c:v>39569.1875</c:v>
                </c:pt>
                <c:pt idx="5589">
                  <c:v>39569.19791666665</c:v>
                </c:pt>
                <c:pt idx="5590">
                  <c:v>39569.208333333336</c:v>
                </c:pt>
                <c:pt idx="5591">
                  <c:v>39569.21875</c:v>
                </c:pt>
                <c:pt idx="5592">
                  <c:v>39569.229166666635</c:v>
                </c:pt>
                <c:pt idx="5593">
                  <c:v>39569.239583333321</c:v>
                </c:pt>
                <c:pt idx="5594">
                  <c:v>39569.25</c:v>
                </c:pt>
                <c:pt idx="5595">
                  <c:v>39569.26041666665</c:v>
                </c:pt>
                <c:pt idx="5596">
                  <c:v>39569.270833333336</c:v>
                </c:pt>
                <c:pt idx="5597">
                  <c:v>39569.28125</c:v>
                </c:pt>
                <c:pt idx="5598">
                  <c:v>39569.291666666635</c:v>
                </c:pt>
                <c:pt idx="5599">
                  <c:v>39569.302083333336</c:v>
                </c:pt>
                <c:pt idx="5600">
                  <c:v>39569.312500000007</c:v>
                </c:pt>
                <c:pt idx="5601">
                  <c:v>39569.322916666657</c:v>
                </c:pt>
                <c:pt idx="5602">
                  <c:v>39569.333333333336</c:v>
                </c:pt>
                <c:pt idx="5603">
                  <c:v>39569.34375</c:v>
                </c:pt>
                <c:pt idx="5604">
                  <c:v>39569.354166666657</c:v>
                </c:pt>
                <c:pt idx="5605">
                  <c:v>39569.364583333336</c:v>
                </c:pt>
                <c:pt idx="5606">
                  <c:v>39569.375</c:v>
                </c:pt>
                <c:pt idx="5607">
                  <c:v>39569.385416666657</c:v>
                </c:pt>
                <c:pt idx="5608">
                  <c:v>39569.395833333336</c:v>
                </c:pt>
                <c:pt idx="5609">
                  <c:v>39569.406250000007</c:v>
                </c:pt>
                <c:pt idx="5610">
                  <c:v>39569.416666666657</c:v>
                </c:pt>
                <c:pt idx="5611">
                  <c:v>39569.427083333321</c:v>
                </c:pt>
                <c:pt idx="5612">
                  <c:v>39569.4375</c:v>
                </c:pt>
                <c:pt idx="5613">
                  <c:v>39569.447916666657</c:v>
                </c:pt>
                <c:pt idx="5614">
                  <c:v>39569.458333333343</c:v>
                </c:pt>
                <c:pt idx="5615">
                  <c:v>39569.46875</c:v>
                </c:pt>
                <c:pt idx="5616">
                  <c:v>39569.47916666665</c:v>
                </c:pt>
                <c:pt idx="5617">
                  <c:v>39569.489583333336</c:v>
                </c:pt>
                <c:pt idx="5618">
                  <c:v>39569.5</c:v>
                </c:pt>
                <c:pt idx="5619">
                  <c:v>39569.510416666657</c:v>
                </c:pt>
                <c:pt idx="5620">
                  <c:v>39569.520833333336</c:v>
                </c:pt>
                <c:pt idx="5621">
                  <c:v>39569.53125</c:v>
                </c:pt>
                <c:pt idx="5622">
                  <c:v>39569.54166666665</c:v>
                </c:pt>
                <c:pt idx="5623">
                  <c:v>39569.552083333336</c:v>
                </c:pt>
                <c:pt idx="5624">
                  <c:v>39569.5625</c:v>
                </c:pt>
                <c:pt idx="5625">
                  <c:v>39569.572916666657</c:v>
                </c:pt>
                <c:pt idx="5626">
                  <c:v>39569.583333333336</c:v>
                </c:pt>
                <c:pt idx="5627">
                  <c:v>39569.593749999985</c:v>
                </c:pt>
                <c:pt idx="5628">
                  <c:v>39569.60416666665</c:v>
                </c:pt>
                <c:pt idx="5629">
                  <c:v>39569.614583333336</c:v>
                </c:pt>
                <c:pt idx="5630">
                  <c:v>39569.624999999993</c:v>
                </c:pt>
                <c:pt idx="5631">
                  <c:v>39569.63541666665</c:v>
                </c:pt>
                <c:pt idx="5632">
                  <c:v>39569.645833333336</c:v>
                </c:pt>
                <c:pt idx="5633">
                  <c:v>39569.656250000007</c:v>
                </c:pt>
                <c:pt idx="5634">
                  <c:v>39569.66666666665</c:v>
                </c:pt>
                <c:pt idx="5635">
                  <c:v>39569.677083333321</c:v>
                </c:pt>
                <c:pt idx="5636">
                  <c:v>39569.6875</c:v>
                </c:pt>
                <c:pt idx="5637">
                  <c:v>39569.69791666665</c:v>
                </c:pt>
                <c:pt idx="5638">
                  <c:v>39569.708333333336</c:v>
                </c:pt>
                <c:pt idx="5639">
                  <c:v>39569.71875</c:v>
                </c:pt>
                <c:pt idx="5640">
                  <c:v>39569.729166666635</c:v>
                </c:pt>
                <c:pt idx="5641">
                  <c:v>39569.739583333321</c:v>
                </c:pt>
                <c:pt idx="5642">
                  <c:v>39569.75</c:v>
                </c:pt>
                <c:pt idx="5643">
                  <c:v>39569.76041666665</c:v>
                </c:pt>
                <c:pt idx="5644">
                  <c:v>39569.770833333336</c:v>
                </c:pt>
                <c:pt idx="5645">
                  <c:v>39569.78125</c:v>
                </c:pt>
                <c:pt idx="5646">
                  <c:v>39569.791666666635</c:v>
                </c:pt>
                <c:pt idx="5647">
                  <c:v>39569.802083333336</c:v>
                </c:pt>
                <c:pt idx="5648">
                  <c:v>39569.812500000007</c:v>
                </c:pt>
                <c:pt idx="5649">
                  <c:v>39569.822916666657</c:v>
                </c:pt>
                <c:pt idx="5650">
                  <c:v>39569.833333333336</c:v>
                </c:pt>
                <c:pt idx="5651">
                  <c:v>39569.84375</c:v>
                </c:pt>
                <c:pt idx="5652">
                  <c:v>39569.854166666657</c:v>
                </c:pt>
                <c:pt idx="5653">
                  <c:v>39569.864583333336</c:v>
                </c:pt>
                <c:pt idx="5654">
                  <c:v>39569.875</c:v>
                </c:pt>
                <c:pt idx="5655">
                  <c:v>39569.885416666657</c:v>
                </c:pt>
                <c:pt idx="5656">
                  <c:v>39569.895833333336</c:v>
                </c:pt>
                <c:pt idx="5657">
                  <c:v>39569.906250000007</c:v>
                </c:pt>
                <c:pt idx="5658">
                  <c:v>39569.916666666657</c:v>
                </c:pt>
                <c:pt idx="5659">
                  <c:v>39569.927083333321</c:v>
                </c:pt>
                <c:pt idx="5660">
                  <c:v>39569.9375</c:v>
                </c:pt>
                <c:pt idx="5661">
                  <c:v>39569.947916666657</c:v>
                </c:pt>
                <c:pt idx="5662">
                  <c:v>39569.958333333343</c:v>
                </c:pt>
                <c:pt idx="5663">
                  <c:v>39569.96875</c:v>
                </c:pt>
                <c:pt idx="5664">
                  <c:v>39569.97916666665</c:v>
                </c:pt>
                <c:pt idx="5665">
                  <c:v>39569.989583333336</c:v>
                </c:pt>
                <c:pt idx="5666">
                  <c:v>39570</c:v>
                </c:pt>
                <c:pt idx="5667">
                  <c:v>39570.010416666657</c:v>
                </c:pt>
                <c:pt idx="5668">
                  <c:v>39570.020833333336</c:v>
                </c:pt>
                <c:pt idx="5669">
                  <c:v>39570.03125</c:v>
                </c:pt>
                <c:pt idx="5670">
                  <c:v>39570.04166666665</c:v>
                </c:pt>
                <c:pt idx="5671">
                  <c:v>39570.052083333336</c:v>
                </c:pt>
                <c:pt idx="5672">
                  <c:v>39570.0625</c:v>
                </c:pt>
                <c:pt idx="5673">
                  <c:v>39570.072916666657</c:v>
                </c:pt>
                <c:pt idx="5674">
                  <c:v>39570.083333333336</c:v>
                </c:pt>
                <c:pt idx="5675">
                  <c:v>39570.093749999985</c:v>
                </c:pt>
                <c:pt idx="5676">
                  <c:v>39570.10416666665</c:v>
                </c:pt>
                <c:pt idx="5677">
                  <c:v>39570.114583333336</c:v>
                </c:pt>
                <c:pt idx="5678">
                  <c:v>39570.124999999993</c:v>
                </c:pt>
                <c:pt idx="5679">
                  <c:v>39570.13541666665</c:v>
                </c:pt>
                <c:pt idx="5680">
                  <c:v>39570.145833333336</c:v>
                </c:pt>
                <c:pt idx="5681">
                  <c:v>39570.156250000007</c:v>
                </c:pt>
                <c:pt idx="5682">
                  <c:v>39570.16666666665</c:v>
                </c:pt>
                <c:pt idx="5683">
                  <c:v>39570.177083333321</c:v>
                </c:pt>
                <c:pt idx="5684">
                  <c:v>39570.1875</c:v>
                </c:pt>
                <c:pt idx="5685">
                  <c:v>39570.19791666665</c:v>
                </c:pt>
                <c:pt idx="5686">
                  <c:v>39570.208333333336</c:v>
                </c:pt>
                <c:pt idx="5687">
                  <c:v>39570.21875</c:v>
                </c:pt>
                <c:pt idx="5688">
                  <c:v>39570.229166666635</c:v>
                </c:pt>
                <c:pt idx="5689">
                  <c:v>39570.239583333321</c:v>
                </c:pt>
                <c:pt idx="5690">
                  <c:v>39570.25</c:v>
                </c:pt>
                <c:pt idx="5691">
                  <c:v>39570.26041666665</c:v>
                </c:pt>
                <c:pt idx="5692">
                  <c:v>39570.270833333336</c:v>
                </c:pt>
                <c:pt idx="5693">
                  <c:v>39570.28125</c:v>
                </c:pt>
                <c:pt idx="5694">
                  <c:v>39570.291666666635</c:v>
                </c:pt>
                <c:pt idx="5695">
                  <c:v>39570.302083333336</c:v>
                </c:pt>
                <c:pt idx="5696">
                  <c:v>39570.312500000007</c:v>
                </c:pt>
                <c:pt idx="5697">
                  <c:v>39570.322916666657</c:v>
                </c:pt>
                <c:pt idx="5698">
                  <c:v>39570.333333333336</c:v>
                </c:pt>
                <c:pt idx="5699">
                  <c:v>39570.34375</c:v>
                </c:pt>
                <c:pt idx="5700">
                  <c:v>39570.354166666657</c:v>
                </c:pt>
                <c:pt idx="5701">
                  <c:v>39570.364583333336</c:v>
                </c:pt>
                <c:pt idx="5702">
                  <c:v>39570.375</c:v>
                </c:pt>
                <c:pt idx="5703">
                  <c:v>39570.385416666657</c:v>
                </c:pt>
                <c:pt idx="5704">
                  <c:v>39570.395833333336</c:v>
                </c:pt>
                <c:pt idx="5705">
                  <c:v>39570.406250000007</c:v>
                </c:pt>
                <c:pt idx="5706">
                  <c:v>39570.416666666657</c:v>
                </c:pt>
                <c:pt idx="5707">
                  <c:v>39570.427083333321</c:v>
                </c:pt>
                <c:pt idx="5708">
                  <c:v>39570.4375</c:v>
                </c:pt>
                <c:pt idx="5709">
                  <c:v>39570.447916666657</c:v>
                </c:pt>
                <c:pt idx="5710">
                  <c:v>39570.458333333343</c:v>
                </c:pt>
                <c:pt idx="5711">
                  <c:v>39570.46875</c:v>
                </c:pt>
                <c:pt idx="5712">
                  <c:v>39570.47916666665</c:v>
                </c:pt>
                <c:pt idx="5713">
                  <c:v>39570.489583333336</c:v>
                </c:pt>
                <c:pt idx="5714">
                  <c:v>39570.5</c:v>
                </c:pt>
                <c:pt idx="5715">
                  <c:v>39570.510416666657</c:v>
                </c:pt>
                <c:pt idx="5716">
                  <c:v>39570.520833333336</c:v>
                </c:pt>
                <c:pt idx="5717">
                  <c:v>39570.53125</c:v>
                </c:pt>
                <c:pt idx="5718">
                  <c:v>39570.54166666665</c:v>
                </c:pt>
                <c:pt idx="5719">
                  <c:v>39570.552083333336</c:v>
                </c:pt>
                <c:pt idx="5720">
                  <c:v>39570.5625</c:v>
                </c:pt>
                <c:pt idx="5721">
                  <c:v>39570.572916666657</c:v>
                </c:pt>
                <c:pt idx="5722">
                  <c:v>39570.583333333336</c:v>
                </c:pt>
                <c:pt idx="5723">
                  <c:v>39570.593749999985</c:v>
                </c:pt>
                <c:pt idx="5724">
                  <c:v>39570.60416666665</c:v>
                </c:pt>
                <c:pt idx="5725">
                  <c:v>39570.614583333336</c:v>
                </c:pt>
                <c:pt idx="5726">
                  <c:v>39570.624999999993</c:v>
                </c:pt>
                <c:pt idx="5727">
                  <c:v>39570.63541666665</c:v>
                </c:pt>
                <c:pt idx="5728">
                  <c:v>39570.645833333336</c:v>
                </c:pt>
                <c:pt idx="5729">
                  <c:v>39570.656250000007</c:v>
                </c:pt>
                <c:pt idx="5730">
                  <c:v>39570.66666666665</c:v>
                </c:pt>
                <c:pt idx="5731">
                  <c:v>39570.677083333321</c:v>
                </c:pt>
                <c:pt idx="5732">
                  <c:v>39570.6875</c:v>
                </c:pt>
                <c:pt idx="5733">
                  <c:v>39570.69791666665</c:v>
                </c:pt>
                <c:pt idx="5734">
                  <c:v>39570.708333333336</c:v>
                </c:pt>
                <c:pt idx="5735">
                  <c:v>39570.71875</c:v>
                </c:pt>
                <c:pt idx="5736">
                  <c:v>39570.729166666635</c:v>
                </c:pt>
                <c:pt idx="5737">
                  <c:v>39570.739583333321</c:v>
                </c:pt>
                <c:pt idx="5738">
                  <c:v>39570.75</c:v>
                </c:pt>
                <c:pt idx="5739">
                  <c:v>39570.76041666665</c:v>
                </c:pt>
                <c:pt idx="5740">
                  <c:v>39570.770833333336</c:v>
                </c:pt>
                <c:pt idx="5741">
                  <c:v>39570.78125</c:v>
                </c:pt>
                <c:pt idx="5742">
                  <c:v>39570.791666666635</c:v>
                </c:pt>
                <c:pt idx="5743">
                  <c:v>39570.802083333336</c:v>
                </c:pt>
                <c:pt idx="5744">
                  <c:v>39570.812500000007</c:v>
                </c:pt>
                <c:pt idx="5745">
                  <c:v>39570.822916666657</c:v>
                </c:pt>
                <c:pt idx="5746">
                  <c:v>39570.833333333336</c:v>
                </c:pt>
                <c:pt idx="5747">
                  <c:v>39570.84375</c:v>
                </c:pt>
                <c:pt idx="5748">
                  <c:v>39570.854166666657</c:v>
                </c:pt>
                <c:pt idx="5749">
                  <c:v>39570.864583333336</c:v>
                </c:pt>
                <c:pt idx="5750">
                  <c:v>39570.875</c:v>
                </c:pt>
                <c:pt idx="5751">
                  <c:v>39570.885416666657</c:v>
                </c:pt>
                <c:pt idx="5752">
                  <c:v>39570.895833333336</c:v>
                </c:pt>
                <c:pt idx="5753">
                  <c:v>39570.906250000007</c:v>
                </c:pt>
                <c:pt idx="5754">
                  <c:v>39570.916666666657</c:v>
                </c:pt>
                <c:pt idx="5755">
                  <c:v>39570.927083333321</c:v>
                </c:pt>
                <c:pt idx="5756">
                  <c:v>39570.9375</c:v>
                </c:pt>
                <c:pt idx="5757">
                  <c:v>39570.947916666657</c:v>
                </c:pt>
                <c:pt idx="5758">
                  <c:v>39570.958333333343</c:v>
                </c:pt>
                <c:pt idx="5759">
                  <c:v>39570.96875</c:v>
                </c:pt>
                <c:pt idx="5760">
                  <c:v>39570.97916666665</c:v>
                </c:pt>
                <c:pt idx="5761">
                  <c:v>39570.989583333336</c:v>
                </c:pt>
                <c:pt idx="5762">
                  <c:v>39571</c:v>
                </c:pt>
                <c:pt idx="5763">
                  <c:v>39571.010416666657</c:v>
                </c:pt>
                <c:pt idx="5764">
                  <c:v>39571.020833333336</c:v>
                </c:pt>
                <c:pt idx="5765">
                  <c:v>39571.03125</c:v>
                </c:pt>
                <c:pt idx="5766">
                  <c:v>39571.04166666665</c:v>
                </c:pt>
                <c:pt idx="5767">
                  <c:v>39571.052083333336</c:v>
                </c:pt>
                <c:pt idx="5768">
                  <c:v>39571.0625</c:v>
                </c:pt>
                <c:pt idx="5769">
                  <c:v>39571.072916666657</c:v>
                </c:pt>
                <c:pt idx="5770">
                  <c:v>39571.083333333336</c:v>
                </c:pt>
                <c:pt idx="5771">
                  <c:v>39571.093749999985</c:v>
                </c:pt>
                <c:pt idx="5772">
                  <c:v>39571.10416666665</c:v>
                </c:pt>
                <c:pt idx="5773">
                  <c:v>39571.114583333336</c:v>
                </c:pt>
                <c:pt idx="5774">
                  <c:v>39571.124999999993</c:v>
                </c:pt>
                <c:pt idx="5775">
                  <c:v>39571.13541666665</c:v>
                </c:pt>
                <c:pt idx="5776">
                  <c:v>39571.145833333336</c:v>
                </c:pt>
                <c:pt idx="5777">
                  <c:v>39571.156250000007</c:v>
                </c:pt>
                <c:pt idx="5778">
                  <c:v>39571.16666666665</c:v>
                </c:pt>
                <c:pt idx="5779">
                  <c:v>39571.177083333321</c:v>
                </c:pt>
                <c:pt idx="5780">
                  <c:v>39571.1875</c:v>
                </c:pt>
                <c:pt idx="5781">
                  <c:v>39571.19791666665</c:v>
                </c:pt>
                <c:pt idx="5782">
                  <c:v>39571.208333333336</c:v>
                </c:pt>
                <c:pt idx="5783">
                  <c:v>39571.21875</c:v>
                </c:pt>
                <c:pt idx="5784">
                  <c:v>39571.229166666635</c:v>
                </c:pt>
                <c:pt idx="5785">
                  <c:v>39571.239583333321</c:v>
                </c:pt>
                <c:pt idx="5786">
                  <c:v>39571.25</c:v>
                </c:pt>
                <c:pt idx="5787">
                  <c:v>39571.26041666665</c:v>
                </c:pt>
                <c:pt idx="5788">
                  <c:v>39571.270833333336</c:v>
                </c:pt>
                <c:pt idx="5789">
                  <c:v>39571.28125</c:v>
                </c:pt>
                <c:pt idx="5790">
                  <c:v>39571.291666666635</c:v>
                </c:pt>
                <c:pt idx="5791">
                  <c:v>39571.302083333336</c:v>
                </c:pt>
                <c:pt idx="5792">
                  <c:v>39571.312500000007</c:v>
                </c:pt>
                <c:pt idx="5793">
                  <c:v>39571.322916666657</c:v>
                </c:pt>
                <c:pt idx="5794">
                  <c:v>39571.333333333336</c:v>
                </c:pt>
                <c:pt idx="5795">
                  <c:v>39571.34375</c:v>
                </c:pt>
                <c:pt idx="5796">
                  <c:v>39571.354166666657</c:v>
                </c:pt>
                <c:pt idx="5797">
                  <c:v>39571.364583333336</c:v>
                </c:pt>
                <c:pt idx="5798">
                  <c:v>39571.375</c:v>
                </c:pt>
                <c:pt idx="5799">
                  <c:v>39571.385416666657</c:v>
                </c:pt>
                <c:pt idx="5800">
                  <c:v>39571.395833333336</c:v>
                </c:pt>
                <c:pt idx="5801">
                  <c:v>39571.406250000007</c:v>
                </c:pt>
                <c:pt idx="5802">
                  <c:v>39571.416666666657</c:v>
                </c:pt>
                <c:pt idx="5803">
                  <c:v>39571.427083333321</c:v>
                </c:pt>
                <c:pt idx="5804">
                  <c:v>39571.4375</c:v>
                </c:pt>
                <c:pt idx="5805">
                  <c:v>39571.447916666657</c:v>
                </c:pt>
                <c:pt idx="5806">
                  <c:v>39571.458333333343</c:v>
                </c:pt>
                <c:pt idx="5807">
                  <c:v>39571.46875</c:v>
                </c:pt>
                <c:pt idx="5808">
                  <c:v>39571.47916666665</c:v>
                </c:pt>
                <c:pt idx="5809">
                  <c:v>39571.489583333336</c:v>
                </c:pt>
                <c:pt idx="5810">
                  <c:v>39571.5</c:v>
                </c:pt>
                <c:pt idx="5811">
                  <c:v>39571.510416666657</c:v>
                </c:pt>
                <c:pt idx="5812">
                  <c:v>39571.520833333336</c:v>
                </c:pt>
                <c:pt idx="5813">
                  <c:v>39571.53125</c:v>
                </c:pt>
                <c:pt idx="5814">
                  <c:v>39571.54166666665</c:v>
                </c:pt>
                <c:pt idx="5815">
                  <c:v>39571.552083333336</c:v>
                </c:pt>
                <c:pt idx="5816">
                  <c:v>39571.5625</c:v>
                </c:pt>
                <c:pt idx="5817">
                  <c:v>39571.572916666657</c:v>
                </c:pt>
                <c:pt idx="5818">
                  <c:v>39571.583333333336</c:v>
                </c:pt>
                <c:pt idx="5819">
                  <c:v>39571.593749999985</c:v>
                </c:pt>
                <c:pt idx="5820">
                  <c:v>39571.60416666665</c:v>
                </c:pt>
                <c:pt idx="5821">
                  <c:v>39571.614583333336</c:v>
                </c:pt>
                <c:pt idx="5822">
                  <c:v>39571.624999999993</c:v>
                </c:pt>
                <c:pt idx="5823">
                  <c:v>39571.63541666665</c:v>
                </c:pt>
                <c:pt idx="5824">
                  <c:v>39571.645833333336</c:v>
                </c:pt>
                <c:pt idx="5825">
                  <c:v>39571.656250000007</c:v>
                </c:pt>
                <c:pt idx="5826">
                  <c:v>39571.66666666665</c:v>
                </c:pt>
                <c:pt idx="5827">
                  <c:v>39571.677083333321</c:v>
                </c:pt>
                <c:pt idx="5828">
                  <c:v>39571.6875</c:v>
                </c:pt>
                <c:pt idx="5829">
                  <c:v>39571.69791666665</c:v>
                </c:pt>
                <c:pt idx="5830">
                  <c:v>39571.708333333336</c:v>
                </c:pt>
                <c:pt idx="5831">
                  <c:v>39571.71875</c:v>
                </c:pt>
                <c:pt idx="5832">
                  <c:v>39571.729166666635</c:v>
                </c:pt>
                <c:pt idx="5833">
                  <c:v>39571.739583333321</c:v>
                </c:pt>
                <c:pt idx="5834">
                  <c:v>39571.75</c:v>
                </c:pt>
                <c:pt idx="5835">
                  <c:v>39571.76041666665</c:v>
                </c:pt>
                <c:pt idx="5836">
                  <c:v>39571.770833333336</c:v>
                </c:pt>
                <c:pt idx="5837">
                  <c:v>39571.78125</c:v>
                </c:pt>
                <c:pt idx="5838">
                  <c:v>39571.791666666635</c:v>
                </c:pt>
                <c:pt idx="5839">
                  <c:v>39571.802083333336</c:v>
                </c:pt>
                <c:pt idx="5840">
                  <c:v>39571.812500000007</c:v>
                </c:pt>
                <c:pt idx="5841">
                  <c:v>39571.822916666657</c:v>
                </c:pt>
                <c:pt idx="5842">
                  <c:v>39571.833333333336</c:v>
                </c:pt>
                <c:pt idx="5843">
                  <c:v>39571.84375</c:v>
                </c:pt>
                <c:pt idx="5844">
                  <c:v>39571.854166666657</c:v>
                </c:pt>
                <c:pt idx="5845">
                  <c:v>39571.864583333336</c:v>
                </c:pt>
                <c:pt idx="5846">
                  <c:v>39571.875</c:v>
                </c:pt>
                <c:pt idx="5847">
                  <c:v>39571.885416666657</c:v>
                </c:pt>
                <c:pt idx="5848">
                  <c:v>39571.895833333336</c:v>
                </c:pt>
                <c:pt idx="5849">
                  <c:v>39571.906250000007</c:v>
                </c:pt>
                <c:pt idx="5850">
                  <c:v>39571.916666666657</c:v>
                </c:pt>
                <c:pt idx="5851">
                  <c:v>39571.927083333321</c:v>
                </c:pt>
                <c:pt idx="5852">
                  <c:v>39571.9375</c:v>
                </c:pt>
                <c:pt idx="5853">
                  <c:v>39571.947916666657</c:v>
                </c:pt>
                <c:pt idx="5854">
                  <c:v>39571.958333333343</c:v>
                </c:pt>
                <c:pt idx="5855">
                  <c:v>39571.96875</c:v>
                </c:pt>
                <c:pt idx="5856">
                  <c:v>39571.97916666665</c:v>
                </c:pt>
                <c:pt idx="5857">
                  <c:v>39571.989583333336</c:v>
                </c:pt>
                <c:pt idx="5858">
                  <c:v>39572</c:v>
                </c:pt>
                <c:pt idx="5859">
                  <c:v>39572.010416666657</c:v>
                </c:pt>
                <c:pt idx="5860">
                  <c:v>39572.020833333336</c:v>
                </c:pt>
                <c:pt idx="5861">
                  <c:v>39572.03125</c:v>
                </c:pt>
                <c:pt idx="5862">
                  <c:v>39572.04166666665</c:v>
                </c:pt>
                <c:pt idx="5863">
                  <c:v>39572.052083333336</c:v>
                </c:pt>
                <c:pt idx="5864">
                  <c:v>39572.0625</c:v>
                </c:pt>
                <c:pt idx="5865">
                  <c:v>39572.072916666657</c:v>
                </c:pt>
                <c:pt idx="5866">
                  <c:v>39572.083333333336</c:v>
                </c:pt>
                <c:pt idx="5867">
                  <c:v>39572.093749999985</c:v>
                </c:pt>
                <c:pt idx="5868">
                  <c:v>39572.10416666665</c:v>
                </c:pt>
                <c:pt idx="5869">
                  <c:v>39572.114583333336</c:v>
                </c:pt>
                <c:pt idx="5870">
                  <c:v>39572.124999999993</c:v>
                </c:pt>
                <c:pt idx="5871">
                  <c:v>39572.13541666665</c:v>
                </c:pt>
                <c:pt idx="5872">
                  <c:v>39572.145833333336</c:v>
                </c:pt>
                <c:pt idx="5873">
                  <c:v>39572.156250000007</c:v>
                </c:pt>
                <c:pt idx="5874">
                  <c:v>39572.16666666665</c:v>
                </c:pt>
                <c:pt idx="5875">
                  <c:v>39572.177083333321</c:v>
                </c:pt>
                <c:pt idx="5876">
                  <c:v>39572.1875</c:v>
                </c:pt>
                <c:pt idx="5877">
                  <c:v>39572.19791666665</c:v>
                </c:pt>
                <c:pt idx="5878">
                  <c:v>39572.208333333336</c:v>
                </c:pt>
                <c:pt idx="5879">
                  <c:v>39572.21875</c:v>
                </c:pt>
                <c:pt idx="5880">
                  <c:v>39572.229166666635</c:v>
                </c:pt>
                <c:pt idx="5881">
                  <c:v>39572.239583333321</c:v>
                </c:pt>
                <c:pt idx="5882">
                  <c:v>39572.25</c:v>
                </c:pt>
                <c:pt idx="5883">
                  <c:v>39572.26041666665</c:v>
                </c:pt>
                <c:pt idx="5884">
                  <c:v>39572.270833333336</c:v>
                </c:pt>
                <c:pt idx="5885">
                  <c:v>39572.28125</c:v>
                </c:pt>
                <c:pt idx="5886">
                  <c:v>39572.291666666635</c:v>
                </c:pt>
                <c:pt idx="5887">
                  <c:v>39572.302083333336</c:v>
                </c:pt>
                <c:pt idx="5888">
                  <c:v>39572.312500000007</c:v>
                </c:pt>
                <c:pt idx="5889">
                  <c:v>39572.322916666657</c:v>
                </c:pt>
                <c:pt idx="5890">
                  <c:v>39572.333333333336</c:v>
                </c:pt>
                <c:pt idx="5891">
                  <c:v>39572.34375</c:v>
                </c:pt>
                <c:pt idx="5892">
                  <c:v>39572.354166666657</c:v>
                </c:pt>
                <c:pt idx="5893">
                  <c:v>39572.364583333336</c:v>
                </c:pt>
                <c:pt idx="5894">
                  <c:v>39572.375</c:v>
                </c:pt>
                <c:pt idx="5895">
                  <c:v>39572.385416666657</c:v>
                </c:pt>
                <c:pt idx="5896">
                  <c:v>39572.395833333336</c:v>
                </c:pt>
                <c:pt idx="5897">
                  <c:v>39572.406250000007</c:v>
                </c:pt>
                <c:pt idx="5898">
                  <c:v>39572.416666666657</c:v>
                </c:pt>
                <c:pt idx="5899">
                  <c:v>39572.427083333321</c:v>
                </c:pt>
                <c:pt idx="5900">
                  <c:v>39572.4375</c:v>
                </c:pt>
                <c:pt idx="5901">
                  <c:v>39572.447916666657</c:v>
                </c:pt>
                <c:pt idx="5902">
                  <c:v>39572.458333333343</c:v>
                </c:pt>
                <c:pt idx="5903">
                  <c:v>39572.46875</c:v>
                </c:pt>
                <c:pt idx="5904">
                  <c:v>39572.47916666665</c:v>
                </c:pt>
                <c:pt idx="5905">
                  <c:v>39572.489583333336</c:v>
                </c:pt>
                <c:pt idx="5906">
                  <c:v>39572.5</c:v>
                </c:pt>
                <c:pt idx="5907">
                  <c:v>39572.510416666657</c:v>
                </c:pt>
                <c:pt idx="5908">
                  <c:v>39572.520833333336</c:v>
                </c:pt>
                <c:pt idx="5909">
                  <c:v>39572.53125</c:v>
                </c:pt>
                <c:pt idx="5910">
                  <c:v>39572.54166666665</c:v>
                </c:pt>
                <c:pt idx="5911">
                  <c:v>39572.552083333336</c:v>
                </c:pt>
                <c:pt idx="5912">
                  <c:v>39572.5625</c:v>
                </c:pt>
                <c:pt idx="5913">
                  <c:v>39572.572916666657</c:v>
                </c:pt>
                <c:pt idx="5914">
                  <c:v>39572.583333333336</c:v>
                </c:pt>
                <c:pt idx="5915">
                  <c:v>39572.593749999985</c:v>
                </c:pt>
                <c:pt idx="5916">
                  <c:v>39572.60416666665</c:v>
                </c:pt>
                <c:pt idx="5917">
                  <c:v>39572.614583333336</c:v>
                </c:pt>
                <c:pt idx="5918">
                  <c:v>39572.624999999993</c:v>
                </c:pt>
                <c:pt idx="5919">
                  <c:v>39572.63541666665</c:v>
                </c:pt>
                <c:pt idx="5920">
                  <c:v>39572.645833333336</c:v>
                </c:pt>
                <c:pt idx="5921">
                  <c:v>39572.656250000007</c:v>
                </c:pt>
                <c:pt idx="5922">
                  <c:v>39572.66666666665</c:v>
                </c:pt>
                <c:pt idx="5923">
                  <c:v>39572.677083333321</c:v>
                </c:pt>
                <c:pt idx="5924">
                  <c:v>39572.6875</c:v>
                </c:pt>
                <c:pt idx="5925">
                  <c:v>39572.69791666665</c:v>
                </c:pt>
                <c:pt idx="5926">
                  <c:v>39572.708333333336</c:v>
                </c:pt>
                <c:pt idx="5927">
                  <c:v>39572.71875</c:v>
                </c:pt>
                <c:pt idx="5928">
                  <c:v>39572.729166666635</c:v>
                </c:pt>
                <c:pt idx="5929">
                  <c:v>39572.739583333321</c:v>
                </c:pt>
                <c:pt idx="5930">
                  <c:v>39572.75</c:v>
                </c:pt>
                <c:pt idx="5931">
                  <c:v>39572.76041666665</c:v>
                </c:pt>
                <c:pt idx="5932">
                  <c:v>39572.770833333336</c:v>
                </c:pt>
                <c:pt idx="5933">
                  <c:v>39572.78125</c:v>
                </c:pt>
                <c:pt idx="5934">
                  <c:v>39572.791666666635</c:v>
                </c:pt>
                <c:pt idx="5935">
                  <c:v>39572.802083333336</c:v>
                </c:pt>
                <c:pt idx="5936">
                  <c:v>39572.812500000007</c:v>
                </c:pt>
                <c:pt idx="5937">
                  <c:v>39572.822916666657</c:v>
                </c:pt>
                <c:pt idx="5938">
                  <c:v>39572.833333333336</c:v>
                </c:pt>
                <c:pt idx="5939">
                  <c:v>39572.84375</c:v>
                </c:pt>
                <c:pt idx="5940">
                  <c:v>39572.854166666657</c:v>
                </c:pt>
                <c:pt idx="5941">
                  <c:v>39572.864583333336</c:v>
                </c:pt>
                <c:pt idx="5942">
                  <c:v>39572.875</c:v>
                </c:pt>
                <c:pt idx="5943">
                  <c:v>39572.885416666657</c:v>
                </c:pt>
                <c:pt idx="5944">
                  <c:v>39572.895833333336</c:v>
                </c:pt>
                <c:pt idx="5945">
                  <c:v>39572.906250000007</c:v>
                </c:pt>
                <c:pt idx="5946">
                  <c:v>39572.916666666657</c:v>
                </c:pt>
                <c:pt idx="5947">
                  <c:v>39572.927083333321</c:v>
                </c:pt>
                <c:pt idx="5948">
                  <c:v>39572.9375</c:v>
                </c:pt>
                <c:pt idx="5949">
                  <c:v>39572.947916666657</c:v>
                </c:pt>
                <c:pt idx="5950">
                  <c:v>39572.958333333343</c:v>
                </c:pt>
                <c:pt idx="5951">
                  <c:v>39572.96875</c:v>
                </c:pt>
                <c:pt idx="5952">
                  <c:v>39572.97916666665</c:v>
                </c:pt>
                <c:pt idx="5953">
                  <c:v>39572.989583333336</c:v>
                </c:pt>
                <c:pt idx="5954">
                  <c:v>39573</c:v>
                </c:pt>
                <c:pt idx="5955">
                  <c:v>39573.010416666657</c:v>
                </c:pt>
                <c:pt idx="5956">
                  <c:v>39573.020833333336</c:v>
                </c:pt>
                <c:pt idx="5957">
                  <c:v>39573.03125</c:v>
                </c:pt>
                <c:pt idx="5958">
                  <c:v>39573.04166666665</c:v>
                </c:pt>
                <c:pt idx="5959">
                  <c:v>39573.052083333336</c:v>
                </c:pt>
                <c:pt idx="5960">
                  <c:v>39573.0625</c:v>
                </c:pt>
                <c:pt idx="5961">
                  <c:v>39573.072916666657</c:v>
                </c:pt>
                <c:pt idx="5962">
                  <c:v>39573.083333333336</c:v>
                </c:pt>
                <c:pt idx="5963">
                  <c:v>39573.093749999985</c:v>
                </c:pt>
                <c:pt idx="5964">
                  <c:v>39573.10416666665</c:v>
                </c:pt>
                <c:pt idx="5965">
                  <c:v>39573.114583333336</c:v>
                </c:pt>
                <c:pt idx="5966">
                  <c:v>39573.124999999993</c:v>
                </c:pt>
                <c:pt idx="5967">
                  <c:v>39573.13541666665</c:v>
                </c:pt>
                <c:pt idx="5968">
                  <c:v>39573.145833333336</c:v>
                </c:pt>
                <c:pt idx="5969">
                  <c:v>39573.156250000007</c:v>
                </c:pt>
                <c:pt idx="5970">
                  <c:v>39573.16666666665</c:v>
                </c:pt>
                <c:pt idx="5971">
                  <c:v>39573.177083333321</c:v>
                </c:pt>
                <c:pt idx="5972">
                  <c:v>39573.1875</c:v>
                </c:pt>
                <c:pt idx="5973">
                  <c:v>39573.19791666665</c:v>
                </c:pt>
                <c:pt idx="5974">
                  <c:v>39573.208333333336</c:v>
                </c:pt>
                <c:pt idx="5975">
                  <c:v>39573.21875</c:v>
                </c:pt>
                <c:pt idx="5976">
                  <c:v>39573.229166666635</c:v>
                </c:pt>
                <c:pt idx="5977">
                  <c:v>39573.239583333321</c:v>
                </c:pt>
                <c:pt idx="5978">
                  <c:v>39573.25</c:v>
                </c:pt>
                <c:pt idx="5979">
                  <c:v>39573.26041666665</c:v>
                </c:pt>
                <c:pt idx="5980">
                  <c:v>39573.270833333336</c:v>
                </c:pt>
                <c:pt idx="5981">
                  <c:v>39573.28125</c:v>
                </c:pt>
                <c:pt idx="5982">
                  <c:v>39573.291666666635</c:v>
                </c:pt>
                <c:pt idx="5983">
                  <c:v>39573.302083333336</c:v>
                </c:pt>
                <c:pt idx="5984">
                  <c:v>39573.312500000007</c:v>
                </c:pt>
                <c:pt idx="5985">
                  <c:v>39573.322916666657</c:v>
                </c:pt>
                <c:pt idx="5986">
                  <c:v>39573.333333333336</c:v>
                </c:pt>
                <c:pt idx="5987">
                  <c:v>39573.34375</c:v>
                </c:pt>
                <c:pt idx="5988">
                  <c:v>39573.354166666657</c:v>
                </c:pt>
                <c:pt idx="5989">
                  <c:v>39573.364583333336</c:v>
                </c:pt>
                <c:pt idx="5990">
                  <c:v>39573.375</c:v>
                </c:pt>
                <c:pt idx="5991">
                  <c:v>39573.385416666657</c:v>
                </c:pt>
                <c:pt idx="5992">
                  <c:v>39573.395833333336</c:v>
                </c:pt>
                <c:pt idx="5993">
                  <c:v>39573.406250000007</c:v>
                </c:pt>
                <c:pt idx="5994">
                  <c:v>39573.416666666657</c:v>
                </c:pt>
                <c:pt idx="5995">
                  <c:v>39573.427083333321</c:v>
                </c:pt>
                <c:pt idx="5996">
                  <c:v>39573.4375</c:v>
                </c:pt>
                <c:pt idx="5997">
                  <c:v>39573.447916666657</c:v>
                </c:pt>
                <c:pt idx="5998">
                  <c:v>39573.458333333343</c:v>
                </c:pt>
                <c:pt idx="5999">
                  <c:v>39573.46875</c:v>
                </c:pt>
                <c:pt idx="6000">
                  <c:v>39573.47916666665</c:v>
                </c:pt>
                <c:pt idx="6001">
                  <c:v>39573.489583333336</c:v>
                </c:pt>
                <c:pt idx="6002">
                  <c:v>39573.5</c:v>
                </c:pt>
                <c:pt idx="6003">
                  <c:v>39573.510416666657</c:v>
                </c:pt>
                <c:pt idx="6004">
                  <c:v>39573.520833333336</c:v>
                </c:pt>
                <c:pt idx="6005">
                  <c:v>39573.53125</c:v>
                </c:pt>
                <c:pt idx="6006">
                  <c:v>39573.54166666665</c:v>
                </c:pt>
                <c:pt idx="6007">
                  <c:v>39573.552083333336</c:v>
                </c:pt>
                <c:pt idx="6008">
                  <c:v>39573.5625</c:v>
                </c:pt>
                <c:pt idx="6009">
                  <c:v>39573.572916666657</c:v>
                </c:pt>
                <c:pt idx="6010">
                  <c:v>39573.583333333336</c:v>
                </c:pt>
                <c:pt idx="6011">
                  <c:v>39573.593749999985</c:v>
                </c:pt>
                <c:pt idx="6012">
                  <c:v>39573.60416666665</c:v>
                </c:pt>
                <c:pt idx="6013">
                  <c:v>39573.614583333336</c:v>
                </c:pt>
                <c:pt idx="6014">
                  <c:v>39573.624999999993</c:v>
                </c:pt>
                <c:pt idx="6015">
                  <c:v>39573.63541666665</c:v>
                </c:pt>
                <c:pt idx="6016">
                  <c:v>39573.645833333336</c:v>
                </c:pt>
                <c:pt idx="6017">
                  <c:v>39573.656250000007</c:v>
                </c:pt>
                <c:pt idx="6018">
                  <c:v>39573.66666666665</c:v>
                </c:pt>
                <c:pt idx="6019">
                  <c:v>39573.677083333321</c:v>
                </c:pt>
                <c:pt idx="6020">
                  <c:v>39573.6875</c:v>
                </c:pt>
                <c:pt idx="6021">
                  <c:v>39573.69791666665</c:v>
                </c:pt>
                <c:pt idx="6022">
                  <c:v>39573.708333333336</c:v>
                </c:pt>
                <c:pt idx="6023">
                  <c:v>39573.71875</c:v>
                </c:pt>
                <c:pt idx="6024">
                  <c:v>39573.729166666635</c:v>
                </c:pt>
                <c:pt idx="6025">
                  <c:v>39573.739583333321</c:v>
                </c:pt>
                <c:pt idx="6026">
                  <c:v>39573.75</c:v>
                </c:pt>
                <c:pt idx="6027">
                  <c:v>39573.76041666665</c:v>
                </c:pt>
                <c:pt idx="6028">
                  <c:v>39573.770833333336</c:v>
                </c:pt>
                <c:pt idx="6029">
                  <c:v>39573.78125</c:v>
                </c:pt>
                <c:pt idx="6030">
                  <c:v>39573.791666666635</c:v>
                </c:pt>
                <c:pt idx="6031">
                  <c:v>39573.802083333336</c:v>
                </c:pt>
                <c:pt idx="6032">
                  <c:v>39573.812500000007</c:v>
                </c:pt>
                <c:pt idx="6033">
                  <c:v>39573.822916666657</c:v>
                </c:pt>
                <c:pt idx="6034">
                  <c:v>39573.833333333336</c:v>
                </c:pt>
                <c:pt idx="6035">
                  <c:v>39573.84375</c:v>
                </c:pt>
                <c:pt idx="6036">
                  <c:v>39573.854166666657</c:v>
                </c:pt>
                <c:pt idx="6037">
                  <c:v>39573.864583333336</c:v>
                </c:pt>
                <c:pt idx="6038">
                  <c:v>39573.875</c:v>
                </c:pt>
                <c:pt idx="6039">
                  <c:v>39573.885416666657</c:v>
                </c:pt>
                <c:pt idx="6040">
                  <c:v>39573.895833333336</c:v>
                </c:pt>
                <c:pt idx="6041">
                  <c:v>39573.906250000007</c:v>
                </c:pt>
                <c:pt idx="6042">
                  <c:v>39573.916666666657</c:v>
                </c:pt>
                <c:pt idx="6043">
                  <c:v>39573.927083333321</c:v>
                </c:pt>
                <c:pt idx="6044">
                  <c:v>39573.9375</c:v>
                </c:pt>
                <c:pt idx="6045">
                  <c:v>39573.947916666657</c:v>
                </c:pt>
                <c:pt idx="6046">
                  <c:v>39573.958333333343</c:v>
                </c:pt>
                <c:pt idx="6047">
                  <c:v>39573.96875</c:v>
                </c:pt>
                <c:pt idx="6048">
                  <c:v>39573.97916666665</c:v>
                </c:pt>
                <c:pt idx="6049">
                  <c:v>39573.989583333336</c:v>
                </c:pt>
                <c:pt idx="6050">
                  <c:v>39574</c:v>
                </c:pt>
                <c:pt idx="6051">
                  <c:v>39574.010416666657</c:v>
                </c:pt>
                <c:pt idx="6052">
                  <c:v>39574.020833333336</c:v>
                </c:pt>
                <c:pt idx="6053">
                  <c:v>39574.03125</c:v>
                </c:pt>
                <c:pt idx="6054">
                  <c:v>39574.04166666665</c:v>
                </c:pt>
                <c:pt idx="6055">
                  <c:v>39574.052083333336</c:v>
                </c:pt>
                <c:pt idx="6056">
                  <c:v>39574.0625</c:v>
                </c:pt>
                <c:pt idx="6057">
                  <c:v>39574.072916666657</c:v>
                </c:pt>
                <c:pt idx="6058">
                  <c:v>39574.083333333336</c:v>
                </c:pt>
                <c:pt idx="6059">
                  <c:v>39574.093749999985</c:v>
                </c:pt>
                <c:pt idx="6060">
                  <c:v>39574.10416666665</c:v>
                </c:pt>
                <c:pt idx="6061">
                  <c:v>39574.114583333336</c:v>
                </c:pt>
                <c:pt idx="6062">
                  <c:v>39574.124999999993</c:v>
                </c:pt>
                <c:pt idx="6063">
                  <c:v>39574.13541666665</c:v>
                </c:pt>
                <c:pt idx="6064">
                  <c:v>39574.145833333336</c:v>
                </c:pt>
                <c:pt idx="6065">
                  <c:v>39574.156250000007</c:v>
                </c:pt>
                <c:pt idx="6066">
                  <c:v>39574.16666666665</c:v>
                </c:pt>
                <c:pt idx="6067">
                  <c:v>39574.177083333321</c:v>
                </c:pt>
                <c:pt idx="6068">
                  <c:v>39574.1875</c:v>
                </c:pt>
                <c:pt idx="6069">
                  <c:v>39574.19791666665</c:v>
                </c:pt>
                <c:pt idx="6070">
                  <c:v>39574.208333333336</c:v>
                </c:pt>
                <c:pt idx="6071">
                  <c:v>39574.21875</c:v>
                </c:pt>
                <c:pt idx="6072">
                  <c:v>39574.229166666635</c:v>
                </c:pt>
                <c:pt idx="6073">
                  <c:v>39574.239583333321</c:v>
                </c:pt>
                <c:pt idx="6074">
                  <c:v>39574.25</c:v>
                </c:pt>
                <c:pt idx="6075">
                  <c:v>39574.26041666665</c:v>
                </c:pt>
                <c:pt idx="6076">
                  <c:v>39574.270833333336</c:v>
                </c:pt>
                <c:pt idx="6077">
                  <c:v>39574.28125</c:v>
                </c:pt>
                <c:pt idx="6078">
                  <c:v>39574.291666666635</c:v>
                </c:pt>
                <c:pt idx="6079">
                  <c:v>39574.302083333336</c:v>
                </c:pt>
                <c:pt idx="6080">
                  <c:v>39574.312500000007</c:v>
                </c:pt>
                <c:pt idx="6081">
                  <c:v>39574.322916666657</c:v>
                </c:pt>
                <c:pt idx="6082">
                  <c:v>39574.333333333336</c:v>
                </c:pt>
                <c:pt idx="6083">
                  <c:v>39574.34375</c:v>
                </c:pt>
                <c:pt idx="6084">
                  <c:v>39574.354166666657</c:v>
                </c:pt>
                <c:pt idx="6085">
                  <c:v>39574.364583333336</c:v>
                </c:pt>
                <c:pt idx="6086">
                  <c:v>39574.375</c:v>
                </c:pt>
                <c:pt idx="6087">
                  <c:v>39574.385416666657</c:v>
                </c:pt>
                <c:pt idx="6088">
                  <c:v>39574.395833333336</c:v>
                </c:pt>
                <c:pt idx="6089">
                  <c:v>39574.406250000007</c:v>
                </c:pt>
                <c:pt idx="6090">
                  <c:v>39574.416666666657</c:v>
                </c:pt>
                <c:pt idx="6091">
                  <c:v>39574.427083333321</c:v>
                </c:pt>
                <c:pt idx="6092">
                  <c:v>39574.4375</c:v>
                </c:pt>
                <c:pt idx="6093">
                  <c:v>39574.447916666657</c:v>
                </c:pt>
                <c:pt idx="6094">
                  <c:v>39574.458333333343</c:v>
                </c:pt>
                <c:pt idx="6095">
                  <c:v>39574.46875</c:v>
                </c:pt>
                <c:pt idx="6096">
                  <c:v>39574.47916666665</c:v>
                </c:pt>
                <c:pt idx="6097">
                  <c:v>39574.489583333336</c:v>
                </c:pt>
                <c:pt idx="6098">
                  <c:v>39574.5</c:v>
                </c:pt>
                <c:pt idx="6099">
                  <c:v>39574.510416666657</c:v>
                </c:pt>
                <c:pt idx="6100">
                  <c:v>39574.520833333336</c:v>
                </c:pt>
                <c:pt idx="6101">
                  <c:v>39574.53125</c:v>
                </c:pt>
                <c:pt idx="6102">
                  <c:v>39574.54166666665</c:v>
                </c:pt>
                <c:pt idx="6103">
                  <c:v>39574.552083333336</c:v>
                </c:pt>
                <c:pt idx="6104">
                  <c:v>39574.5625</c:v>
                </c:pt>
                <c:pt idx="6105">
                  <c:v>39574.572916666657</c:v>
                </c:pt>
                <c:pt idx="6106">
                  <c:v>39574.583333333336</c:v>
                </c:pt>
                <c:pt idx="6107">
                  <c:v>39574.593749999985</c:v>
                </c:pt>
                <c:pt idx="6108">
                  <c:v>39574.60416666665</c:v>
                </c:pt>
                <c:pt idx="6109">
                  <c:v>39574.614583333336</c:v>
                </c:pt>
                <c:pt idx="6110">
                  <c:v>39574.624999999993</c:v>
                </c:pt>
                <c:pt idx="6111">
                  <c:v>39574.63541666665</c:v>
                </c:pt>
                <c:pt idx="6112">
                  <c:v>39574.645833333336</c:v>
                </c:pt>
                <c:pt idx="6113">
                  <c:v>39574.656250000007</c:v>
                </c:pt>
                <c:pt idx="6114">
                  <c:v>39574.66666666665</c:v>
                </c:pt>
                <c:pt idx="6115">
                  <c:v>39574.677083333321</c:v>
                </c:pt>
                <c:pt idx="6116">
                  <c:v>39574.6875</c:v>
                </c:pt>
                <c:pt idx="6117">
                  <c:v>39574.69791666665</c:v>
                </c:pt>
                <c:pt idx="6118">
                  <c:v>39574.708333333336</c:v>
                </c:pt>
                <c:pt idx="6119">
                  <c:v>39574.71875</c:v>
                </c:pt>
                <c:pt idx="6120">
                  <c:v>39574.729166666635</c:v>
                </c:pt>
                <c:pt idx="6121">
                  <c:v>39574.739583333321</c:v>
                </c:pt>
                <c:pt idx="6122">
                  <c:v>39574.75</c:v>
                </c:pt>
                <c:pt idx="6123">
                  <c:v>39574.76041666665</c:v>
                </c:pt>
                <c:pt idx="6124">
                  <c:v>39574.770833333336</c:v>
                </c:pt>
                <c:pt idx="6125">
                  <c:v>39574.78125</c:v>
                </c:pt>
                <c:pt idx="6126">
                  <c:v>39574.791666666635</c:v>
                </c:pt>
                <c:pt idx="6127">
                  <c:v>39574.802083333336</c:v>
                </c:pt>
                <c:pt idx="6128">
                  <c:v>39574.812500000007</c:v>
                </c:pt>
                <c:pt idx="6129">
                  <c:v>39574.822916666657</c:v>
                </c:pt>
                <c:pt idx="6130">
                  <c:v>39574.833333333336</c:v>
                </c:pt>
                <c:pt idx="6131">
                  <c:v>39574.84375</c:v>
                </c:pt>
                <c:pt idx="6132">
                  <c:v>39574.854166666657</c:v>
                </c:pt>
                <c:pt idx="6133">
                  <c:v>39574.864583333336</c:v>
                </c:pt>
                <c:pt idx="6134">
                  <c:v>39574.875</c:v>
                </c:pt>
                <c:pt idx="6135">
                  <c:v>39574.885416666657</c:v>
                </c:pt>
                <c:pt idx="6136">
                  <c:v>39574.895833333336</c:v>
                </c:pt>
                <c:pt idx="6137">
                  <c:v>39574.906250000007</c:v>
                </c:pt>
                <c:pt idx="6138">
                  <c:v>39574.916666666657</c:v>
                </c:pt>
                <c:pt idx="6139">
                  <c:v>39574.927083333321</c:v>
                </c:pt>
                <c:pt idx="6140">
                  <c:v>39574.9375</c:v>
                </c:pt>
                <c:pt idx="6141">
                  <c:v>39574.947916666657</c:v>
                </c:pt>
                <c:pt idx="6142">
                  <c:v>39574.958333333343</c:v>
                </c:pt>
                <c:pt idx="6143">
                  <c:v>39574.96875</c:v>
                </c:pt>
                <c:pt idx="6144">
                  <c:v>39574.97916666665</c:v>
                </c:pt>
                <c:pt idx="6145">
                  <c:v>39574.989583333336</c:v>
                </c:pt>
                <c:pt idx="6146">
                  <c:v>39575</c:v>
                </c:pt>
                <c:pt idx="6147">
                  <c:v>39575.010416666657</c:v>
                </c:pt>
                <c:pt idx="6148">
                  <c:v>39575.020833333336</c:v>
                </c:pt>
                <c:pt idx="6149">
                  <c:v>39575.03125</c:v>
                </c:pt>
                <c:pt idx="6150">
                  <c:v>39575.04166666665</c:v>
                </c:pt>
                <c:pt idx="6151">
                  <c:v>39575.052083333336</c:v>
                </c:pt>
                <c:pt idx="6152">
                  <c:v>39575.0625</c:v>
                </c:pt>
                <c:pt idx="6153">
                  <c:v>39575.072916666657</c:v>
                </c:pt>
                <c:pt idx="6154">
                  <c:v>39575.083333333336</c:v>
                </c:pt>
                <c:pt idx="6155">
                  <c:v>39575.093749999985</c:v>
                </c:pt>
                <c:pt idx="6156">
                  <c:v>39575.10416666665</c:v>
                </c:pt>
                <c:pt idx="6157">
                  <c:v>39575.114583333336</c:v>
                </c:pt>
                <c:pt idx="6158">
                  <c:v>39575.124999999993</c:v>
                </c:pt>
                <c:pt idx="6159">
                  <c:v>39575.13541666665</c:v>
                </c:pt>
                <c:pt idx="6160">
                  <c:v>39575.145833333336</c:v>
                </c:pt>
                <c:pt idx="6161">
                  <c:v>39575.156250000007</c:v>
                </c:pt>
                <c:pt idx="6162">
                  <c:v>39575.16666666665</c:v>
                </c:pt>
                <c:pt idx="6163">
                  <c:v>39575.177083333321</c:v>
                </c:pt>
                <c:pt idx="6164">
                  <c:v>39575.1875</c:v>
                </c:pt>
                <c:pt idx="6165">
                  <c:v>39575.19791666665</c:v>
                </c:pt>
                <c:pt idx="6166">
                  <c:v>39575.208333333336</c:v>
                </c:pt>
                <c:pt idx="6167">
                  <c:v>39575.21875</c:v>
                </c:pt>
                <c:pt idx="6168">
                  <c:v>39575.229166666635</c:v>
                </c:pt>
                <c:pt idx="6169">
                  <c:v>39575.239583333321</c:v>
                </c:pt>
                <c:pt idx="6170">
                  <c:v>39575.25</c:v>
                </c:pt>
                <c:pt idx="6171">
                  <c:v>39575.26041666665</c:v>
                </c:pt>
                <c:pt idx="6172">
                  <c:v>39575.270833333336</c:v>
                </c:pt>
                <c:pt idx="6173">
                  <c:v>39575.28125</c:v>
                </c:pt>
                <c:pt idx="6174">
                  <c:v>39575.291666666635</c:v>
                </c:pt>
                <c:pt idx="6175">
                  <c:v>39575.302083333336</c:v>
                </c:pt>
                <c:pt idx="6176">
                  <c:v>39575.312500000007</c:v>
                </c:pt>
                <c:pt idx="6177">
                  <c:v>39575.322916666657</c:v>
                </c:pt>
                <c:pt idx="6178">
                  <c:v>39575.333333333336</c:v>
                </c:pt>
                <c:pt idx="6179">
                  <c:v>39575.34375</c:v>
                </c:pt>
                <c:pt idx="6180">
                  <c:v>39575.354166666657</c:v>
                </c:pt>
                <c:pt idx="6181">
                  <c:v>39575.364583333336</c:v>
                </c:pt>
                <c:pt idx="6182">
                  <c:v>39575.375</c:v>
                </c:pt>
                <c:pt idx="6183">
                  <c:v>39575.385416666657</c:v>
                </c:pt>
                <c:pt idx="6184">
                  <c:v>39575.395833333336</c:v>
                </c:pt>
                <c:pt idx="6185">
                  <c:v>39575.406250000007</c:v>
                </c:pt>
                <c:pt idx="6186">
                  <c:v>39575.416666666657</c:v>
                </c:pt>
                <c:pt idx="6187">
                  <c:v>39575.427083333321</c:v>
                </c:pt>
                <c:pt idx="6188">
                  <c:v>39575.4375</c:v>
                </c:pt>
                <c:pt idx="6189">
                  <c:v>39575.447916666657</c:v>
                </c:pt>
                <c:pt idx="6190">
                  <c:v>39575.458333333343</c:v>
                </c:pt>
                <c:pt idx="6191">
                  <c:v>39575.46875</c:v>
                </c:pt>
                <c:pt idx="6192">
                  <c:v>39575.47916666665</c:v>
                </c:pt>
                <c:pt idx="6193">
                  <c:v>39575.489583333336</c:v>
                </c:pt>
                <c:pt idx="6194">
                  <c:v>39575.5</c:v>
                </c:pt>
                <c:pt idx="6195">
                  <c:v>39575.510416666657</c:v>
                </c:pt>
                <c:pt idx="6196">
                  <c:v>39575.520833333336</c:v>
                </c:pt>
                <c:pt idx="6197">
                  <c:v>39575.53125</c:v>
                </c:pt>
                <c:pt idx="6198">
                  <c:v>39575.54166666665</c:v>
                </c:pt>
                <c:pt idx="6199">
                  <c:v>39575.552083333336</c:v>
                </c:pt>
                <c:pt idx="6200">
                  <c:v>39575.5625</c:v>
                </c:pt>
                <c:pt idx="6201">
                  <c:v>39575.572916666657</c:v>
                </c:pt>
                <c:pt idx="6202">
                  <c:v>39575.583333333336</c:v>
                </c:pt>
                <c:pt idx="6203">
                  <c:v>39575.593749999985</c:v>
                </c:pt>
                <c:pt idx="6204">
                  <c:v>39575.60416666665</c:v>
                </c:pt>
                <c:pt idx="6205">
                  <c:v>39575.614583333336</c:v>
                </c:pt>
                <c:pt idx="6206">
                  <c:v>39575.624999999993</c:v>
                </c:pt>
                <c:pt idx="6207">
                  <c:v>39575.63541666665</c:v>
                </c:pt>
                <c:pt idx="6208">
                  <c:v>39575.645833333336</c:v>
                </c:pt>
                <c:pt idx="6209">
                  <c:v>39575.656250000007</c:v>
                </c:pt>
                <c:pt idx="6210">
                  <c:v>39575.66666666665</c:v>
                </c:pt>
                <c:pt idx="6211">
                  <c:v>39575.677083333321</c:v>
                </c:pt>
                <c:pt idx="6212">
                  <c:v>39575.6875</c:v>
                </c:pt>
                <c:pt idx="6213">
                  <c:v>39575.69791666665</c:v>
                </c:pt>
                <c:pt idx="6214">
                  <c:v>39575.708333333336</c:v>
                </c:pt>
                <c:pt idx="6215">
                  <c:v>39575.71875</c:v>
                </c:pt>
                <c:pt idx="6216">
                  <c:v>39575.729166666635</c:v>
                </c:pt>
                <c:pt idx="6217">
                  <c:v>39575.739583333321</c:v>
                </c:pt>
                <c:pt idx="6218">
                  <c:v>39575.75</c:v>
                </c:pt>
                <c:pt idx="6219">
                  <c:v>39575.76041666665</c:v>
                </c:pt>
                <c:pt idx="6220">
                  <c:v>39575.770833333336</c:v>
                </c:pt>
                <c:pt idx="6221">
                  <c:v>39575.78125</c:v>
                </c:pt>
                <c:pt idx="6222">
                  <c:v>39575.791666666635</c:v>
                </c:pt>
                <c:pt idx="6223">
                  <c:v>39575.802083333336</c:v>
                </c:pt>
                <c:pt idx="6224">
                  <c:v>39575.812500000007</c:v>
                </c:pt>
                <c:pt idx="6225">
                  <c:v>39575.822916666657</c:v>
                </c:pt>
                <c:pt idx="6226">
                  <c:v>39575.833333333336</c:v>
                </c:pt>
                <c:pt idx="6227">
                  <c:v>39575.84375</c:v>
                </c:pt>
                <c:pt idx="6228">
                  <c:v>39575.854166666657</c:v>
                </c:pt>
                <c:pt idx="6229">
                  <c:v>39575.864583333336</c:v>
                </c:pt>
                <c:pt idx="6230">
                  <c:v>39575.875</c:v>
                </c:pt>
                <c:pt idx="6231">
                  <c:v>39575.885416666657</c:v>
                </c:pt>
                <c:pt idx="6232">
                  <c:v>39575.895833333336</c:v>
                </c:pt>
                <c:pt idx="6233">
                  <c:v>39575.906250000007</c:v>
                </c:pt>
                <c:pt idx="6234">
                  <c:v>39575.916666666657</c:v>
                </c:pt>
                <c:pt idx="6235">
                  <c:v>39575.927083333321</c:v>
                </c:pt>
                <c:pt idx="6236">
                  <c:v>39575.9375</c:v>
                </c:pt>
                <c:pt idx="6237">
                  <c:v>39575.947916666657</c:v>
                </c:pt>
                <c:pt idx="6238">
                  <c:v>39575.958333333343</c:v>
                </c:pt>
                <c:pt idx="6239">
                  <c:v>39575.96875</c:v>
                </c:pt>
                <c:pt idx="6240">
                  <c:v>39575.97916666665</c:v>
                </c:pt>
                <c:pt idx="6241">
                  <c:v>39575.989583333336</c:v>
                </c:pt>
                <c:pt idx="6242">
                  <c:v>39576</c:v>
                </c:pt>
                <c:pt idx="6243">
                  <c:v>39576.010416666657</c:v>
                </c:pt>
                <c:pt idx="6244">
                  <c:v>39576.020833333336</c:v>
                </c:pt>
                <c:pt idx="6245">
                  <c:v>39576.03125</c:v>
                </c:pt>
                <c:pt idx="6246">
                  <c:v>39576.04166666665</c:v>
                </c:pt>
                <c:pt idx="6247">
                  <c:v>39576.052083333336</c:v>
                </c:pt>
                <c:pt idx="6248">
                  <c:v>39576.0625</c:v>
                </c:pt>
                <c:pt idx="6249">
                  <c:v>39576.072916666657</c:v>
                </c:pt>
                <c:pt idx="6250">
                  <c:v>39576.083333333336</c:v>
                </c:pt>
                <c:pt idx="6251">
                  <c:v>39576.093749999985</c:v>
                </c:pt>
                <c:pt idx="6252">
                  <c:v>39576.10416666665</c:v>
                </c:pt>
                <c:pt idx="6253">
                  <c:v>39576.114583333336</c:v>
                </c:pt>
                <c:pt idx="6254">
                  <c:v>39576.124999999993</c:v>
                </c:pt>
                <c:pt idx="6255">
                  <c:v>39576.13541666665</c:v>
                </c:pt>
                <c:pt idx="6256">
                  <c:v>39576.145833333336</c:v>
                </c:pt>
                <c:pt idx="6257">
                  <c:v>39576.156250000007</c:v>
                </c:pt>
                <c:pt idx="6258">
                  <c:v>39576.16666666665</c:v>
                </c:pt>
                <c:pt idx="6259">
                  <c:v>39576.177083333321</c:v>
                </c:pt>
                <c:pt idx="6260">
                  <c:v>39576.1875</c:v>
                </c:pt>
                <c:pt idx="6261">
                  <c:v>39576.19791666665</c:v>
                </c:pt>
                <c:pt idx="6262">
                  <c:v>39576.208333333336</c:v>
                </c:pt>
                <c:pt idx="6263">
                  <c:v>39576.21875</c:v>
                </c:pt>
                <c:pt idx="6264">
                  <c:v>39576.229166666635</c:v>
                </c:pt>
                <c:pt idx="6265">
                  <c:v>39576.239583333321</c:v>
                </c:pt>
                <c:pt idx="6266">
                  <c:v>39576.25</c:v>
                </c:pt>
                <c:pt idx="6267">
                  <c:v>39576.26041666665</c:v>
                </c:pt>
                <c:pt idx="6268">
                  <c:v>39576.270833333336</c:v>
                </c:pt>
                <c:pt idx="6269">
                  <c:v>39576.28125</c:v>
                </c:pt>
                <c:pt idx="6270">
                  <c:v>39576.291666666635</c:v>
                </c:pt>
                <c:pt idx="6271">
                  <c:v>39576.302083333336</c:v>
                </c:pt>
                <c:pt idx="6272">
                  <c:v>39576.312500000007</c:v>
                </c:pt>
                <c:pt idx="6273">
                  <c:v>39576.322916666657</c:v>
                </c:pt>
                <c:pt idx="6274">
                  <c:v>39576.333333333336</c:v>
                </c:pt>
                <c:pt idx="6275">
                  <c:v>39576.34375</c:v>
                </c:pt>
                <c:pt idx="6276">
                  <c:v>39576.354166666657</c:v>
                </c:pt>
                <c:pt idx="6277">
                  <c:v>39576.364583333336</c:v>
                </c:pt>
                <c:pt idx="6278">
                  <c:v>39576.375</c:v>
                </c:pt>
                <c:pt idx="6279">
                  <c:v>39576.385416666657</c:v>
                </c:pt>
                <c:pt idx="6280">
                  <c:v>39576.395833333336</c:v>
                </c:pt>
                <c:pt idx="6281">
                  <c:v>39576.406250000007</c:v>
                </c:pt>
                <c:pt idx="6282">
                  <c:v>39576.416666666657</c:v>
                </c:pt>
                <c:pt idx="6283">
                  <c:v>39576.427083333321</c:v>
                </c:pt>
                <c:pt idx="6284">
                  <c:v>39576.4375</c:v>
                </c:pt>
                <c:pt idx="6285">
                  <c:v>39576.447916666657</c:v>
                </c:pt>
                <c:pt idx="6286">
                  <c:v>39576.458333333343</c:v>
                </c:pt>
                <c:pt idx="6287">
                  <c:v>39576.46875</c:v>
                </c:pt>
                <c:pt idx="6288">
                  <c:v>39576.47916666665</c:v>
                </c:pt>
                <c:pt idx="6289">
                  <c:v>39576.489583333336</c:v>
                </c:pt>
                <c:pt idx="6290">
                  <c:v>39576.5</c:v>
                </c:pt>
                <c:pt idx="6291">
                  <c:v>39576.510416666657</c:v>
                </c:pt>
                <c:pt idx="6292">
                  <c:v>39576.520833333336</c:v>
                </c:pt>
                <c:pt idx="6293">
                  <c:v>39576.53125</c:v>
                </c:pt>
                <c:pt idx="6294">
                  <c:v>39576.54166666665</c:v>
                </c:pt>
                <c:pt idx="6295">
                  <c:v>39576.552083333336</c:v>
                </c:pt>
                <c:pt idx="6296">
                  <c:v>39576.5625</c:v>
                </c:pt>
                <c:pt idx="6297">
                  <c:v>39576.572916666657</c:v>
                </c:pt>
                <c:pt idx="6298">
                  <c:v>39576.583333333336</c:v>
                </c:pt>
                <c:pt idx="6299">
                  <c:v>39576.593749999985</c:v>
                </c:pt>
                <c:pt idx="6300">
                  <c:v>39576.60416666665</c:v>
                </c:pt>
                <c:pt idx="6301">
                  <c:v>39576.614583333336</c:v>
                </c:pt>
                <c:pt idx="6302">
                  <c:v>39576.624999999993</c:v>
                </c:pt>
                <c:pt idx="6303">
                  <c:v>39576.63541666665</c:v>
                </c:pt>
                <c:pt idx="6304">
                  <c:v>39576.645833333336</c:v>
                </c:pt>
                <c:pt idx="6305">
                  <c:v>39576.656250000007</c:v>
                </c:pt>
                <c:pt idx="6306">
                  <c:v>39576.66666666665</c:v>
                </c:pt>
                <c:pt idx="6307">
                  <c:v>39576.677083333321</c:v>
                </c:pt>
                <c:pt idx="6308">
                  <c:v>39576.6875</c:v>
                </c:pt>
                <c:pt idx="6309">
                  <c:v>39576.69791666665</c:v>
                </c:pt>
                <c:pt idx="6310">
                  <c:v>39576.708333333336</c:v>
                </c:pt>
                <c:pt idx="6311">
                  <c:v>39576.71875</c:v>
                </c:pt>
                <c:pt idx="6312">
                  <c:v>39576.729166666635</c:v>
                </c:pt>
                <c:pt idx="6313">
                  <c:v>39576.739583333321</c:v>
                </c:pt>
                <c:pt idx="6314">
                  <c:v>39576.75</c:v>
                </c:pt>
                <c:pt idx="6315">
                  <c:v>39576.76041666665</c:v>
                </c:pt>
                <c:pt idx="6316">
                  <c:v>39576.770833333336</c:v>
                </c:pt>
                <c:pt idx="6317">
                  <c:v>39576.78125</c:v>
                </c:pt>
                <c:pt idx="6318">
                  <c:v>39576.791666666635</c:v>
                </c:pt>
                <c:pt idx="6319">
                  <c:v>39576.802083333336</c:v>
                </c:pt>
                <c:pt idx="6320">
                  <c:v>39576.812500000007</c:v>
                </c:pt>
                <c:pt idx="6321">
                  <c:v>39576.822916666657</c:v>
                </c:pt>
                <c:pt idx="6322">
                  <c:v>39576.833333333336</c:v>
                </c:pt>
                <c:pt idx="6323">
                  <c:v>39576.84375</c:v>
                </c:pt>
                <c:pt idx="6324">
                  <c:v>39576.854166666657</c:v>
                </c:pt>
                <c:pt idx="6325">
                  <c:v>39576.864583333336</c:v>
                </c:pt>
                <c:pt idx="6326">
                  <c:v>39576.875</c:v>
                </c:pt>
                <c:pt idx="6327">
                  <c:v>39576.885416666657</c:v>
                </c:pt>
                <c:pt idx="6328">
                  <c:v>39576.895833333336</c:v>
                </c:pt>
                <c:pt idx="6329">
                  <c:v>39576.906250000007</c:v>
                </c:pt>
                <c:pt idx="6330">
                  <c:v>39576.916666666657</c:v>
                </c:pt>
                <c:pt idx="6331">
                  <c:v>39576.927083333321</c:v>
                </c:pt>
                <c:pt idx="6332">
                  <c:v>39576.9375</c:v>
                </c:pt>
                <c:pt idx="6333">
                  <c:v>39576.947916666657</c:v>
                </c:pt>
                <c:pt idx="6334">
                  <c:v>39576.958333333343</c:v>
                </c:pt>
                <c:pt idx="6335">
                  <c:v>39576.96875</c:v>
                </c:pt>
                <c:pt idx="6336">
                  <c:v>39576.97916666665</c:v>
                </c:pt>
                <c:pt idx="6337">
                  <c:v>39576.989583333336</c:v>
                </c:pt>
                <c:pt idx="6338">
                  <c:v>39577</c:v>
                </c:pt>
                <c:pt idx="6339">
                  <c:v>39577.010416666657</c:v>
                </c:pt>
                <c:pt idx="6340">
                  <c:v>39577.020833333336</c:v>
                </c:pt>
                <c:pt idx="6341">
                  <c:v>39577.03125</c:v>
                </c:pt>
                <c:pt idx="6342">
                  <c:v>39577.04166666665</c:v>
                </c:pt>
                <c:pt idx="6343">
                  <c:v>39577.052083333336</c:v>
                </c:pt>
                <c:pt idx="6344">
                  <c:v>39577.0625</c:v>
                </c:pt>
                <c:pt idx="6345">
                  <c:v>39577.072916666657</c:v>
                </c:pt>
                <c:pt idx="6346">
                  <c:v>39577.083333333336</c:v>
                </c:pt>
                <c:pt idx="6347">
                  <c:v>39577.093749999985</c:v>
                </c:pt>
                <c:pt idx="6348">
                  <c:v>39577.10416666665</c:v>
                </c:pt>
                <c:pt idx="6349">
                  <c:v>39577.114583333336</c:v>
                </c:pt>
                <c:pt idx="6350">
                  <c:v>39577.124999999993</c:v>
                </c:pt>
                <c:pt idx="6351">
                  <c:v>39577.13541666665</c:v>
                </c:pt>
                <c:pt idx="6352">
                  <c:v>39577.145833333336</c:v>
                </c:pt>
                <c:pt idx="6353">
                  <c:v>39577.156250000007</c:v>
                </c:pt>
                <c:pt idx="6354">
                  <c:v>39577.16666666665</c:v>
                </c:pt>
                <c:pt idx="6355">
                  <c:v>39577.177083333321</c:v>
                </c:pt>
                <c:pt idx="6356">
                  <c:v>39577.1875</c:v>
                </c:pt>
                <c:pt idx="6357">
                  <c:v>39577.19791666665</c:v>
                </c:pt>
                <c:pt idx="6358">
                  <c:v>39577.208333333336</c:v>
                </c:pt>
                <c:pt idx="6359">
                  <c:v>39577.21875</c:v>
                </c:pt>
                <c:pt idx="6360">
                  <c:v>39577.229166666635</c:v>
                </c:pt>
                <c:pt idx="6361">
                  <c:v>39577.239583333321</c:v>
                </c:pt>
                <c:pt idx="6362">
                  <c:v>39577.25</c:v>
                </c:pt>
                <c:pt idx="6363">
                  <c:v>39577.26041666665</c:v>
                </c:pt>
                <c:pt idx="6364">
                  <c:v>39577.270833333336</c:v>
                </c:pt>
                <c:pt idx="6365">
                  <c:v>39577.28125</c:v>
                </c:pt>
                <c:pt idx="6366">
                  <c:v>39577.291666666635</c:v>
                </c:pt>
                <c:pt idx="6367">
                  <c:v>39577.302083333336</c:v>
                </c:pt>
                <c:pt idx="6368">
                  <c:v>39577.312500000007</c:v>
                </c:pt>
                <c:pt idx="6369">
                  <c:v>39577.322916666657</c:v>
                </c:pt>
                <c:pt idx="6370">
                  <c:v>39577.333333333336</c:v>
                </c:pt>
                <c:pt idx="6371">
                  <c:v>39577.34375</c:v>
                </c:pt>
                <c:pt idx="6372">
                  <c:v>39577.354166666657</c:v>
                </c:pt>
                <c:pt idx="6373">
                  <c:v>39577.364583333336</c:v>
                </c:pt>
                <c:pt idx="6374">
                  <c:v>39577.375</c:v>
                </c:pt>
                <c:pt idx="6375">
                  <c:v>39577.385416666657</c:v>
                </c:pt>
                <c:pt idx="6376">
                  <c:v>39577.395833333336</c:v>
                </c:pt>
                <c:pt idx="6377">
                  <c:v>39577.406250000007</c:v>
                </c:pt>
                <c:pt idx="6378">
                  <c:v>39577.416666666657</c:v>
                </c:pt>
                <c:pt idx="6379">
                  <c:v>39577.427083333321</c:v>
                </c:pt>
                <c:pt idx="6380">
                  <c:v>39577.4375</c:v>
                </c:pt>
                <c:pt idx="6381">
                  <c:v>39577.447916666657</c:v>
                </c:pt>
                <c:pt idx="6382">
                  <c:v>39577.458333333343</c:v>
                </c:pt>
                <c:pt idx="6383">
                  <c:v>39577.46875</c:v>
                </c:pt>
                <c:pt idx="6384">
                  <c:v>39577.47916666665</c:v>
                </c:pt>
                <c:pt idx="6385">
                  <c:v>39577.489583333336</c:v>
                </c:pt>
                <c:pt idx="6386">
                  <c:v>39577.5</c:v>
                </c:pt>
                <c:pt idx="6387">
                  <c:v>39577.510416666657</c:v>
                </c:pt>
                <c:pt idx="6388">
                  <c:v>39577.520833333336</c:v>
                </c:pt>
                <c:pt idx="6389">
                  <c:v>39577.53125</c:v>
                </c:pt>
                <c:pt idx="6390">
                  <c:v>39577.54166666665</c:v>
                </c:pt>
                <c:pt idx="6391">
                  <c:v>39577.552083333336</c:v>
                </c:pt>
                <c:pt idx="6392">
                  <c:v>39577.5625</c:v>
                </c:pt>
                <c:pt idx="6393">
                  <c:v>39577.572916666657</c:v>
                </c:pt>
                <c:pt idx="6394">
                  <c:v>39577.583333333336</c:v>
                </c:pt>
                <c:pt idx="6395">
                  <c:v>39577.593749999985</c:v>
                </c:pt>
                <c:pt idx="6396">
                  <c:v>39577.60416666665</c:v>
                </c:pt>
                <c:pt idx="6397">
                  <c:v>39577.614583333336</c:v>
                </c:pt>
                <c:pt idx="6398">
                  <c:v>39577.624999999993</c:v>
                </c:pt>
                <c:pt idx="6399">
                  <c:v>39577.63541666665</c:v>
                </c:pt>
                <c:pt idx="6400">
                  <c:v>39577.645833333336</c:v>
                </c:pt>
                <c:pt idx="6401">
                  <c:v>39577.656250000007</c:v>
                </c:pt>
                <c:pt idx="6402">
                  <c:v>39577.66666666665</c:v>
                </c:pt>
                <c:pt idx="6403">
                  <c:v>39577.677083333321</c:v>
                </c:pt>
                <c:pt idx="6404">
                  <c:v>39577.6875</c:v>
                </c:pt>
                <c:pt idx="6405">
                  <c:v>39577.69791666665</c:v>
                </c:pt>
                <c:pt idx="6406">
                  <c:v>39577.708333333336</c:v>
                </c:pt>
                <c:pt idx="6407">
                  <c:v>39577.71875</c:v>
                </c:pt>
                <c:pt idx="6408">
                  <c:v>39577.729166666635</c:v>
                </c:pt>
                <c:pt idx="6409">
                  <c:v>39577.739583333321</c:v>
                </c:pt>
                <c:pt idx="6410">
                  <c:v>39577.75</c:v>
                </c:pt>
                <c:pt idx="6411">
                  <c:v>39577.76041666665</c:v>
                </c:pt>
                <c:pt idx="6412">
                  <c:v>39577.770833333336</c:v>
                </c:pt>
                <c:pt idx="6413">
                  <c:v>39577.78125</c:v>
                </c:pt>
                <c:pt idx="6414">
                  <c:v>39577.791666666635</c:v>
                </c:pt>
                <c:pt idx="6415">
                  <c:v>39577.802083333336</c:v>
                </c:pt>
                <c:pt idx="6416">
                  <c:v>39577.812500000007</c:v>
                </c:pt>
                <c:pt idx="6417">
                  <c:v>39577.822916666657</c:v>
                </c:pt>
                <c:pt idx="6418">
                  <c:v>39577.833333333336</c:v>
                </c:pt>
                <c:pt idx="6419">
                  <c:v>39577.84375</c:v>
                </c:pt>
                <c:pt idx="6420">
                  <c:v>39577.854166666657</c:v>
                </c:pt>
                <c:pt idx="6421">
                  <c:v>39577.864583333336</c:v>
                </c:pt>
                <c:pt idx="6422">
                  <c:v>39577.875</c:v>
                </c:pt>
                <c:pt idx="6423">
                  <c:v>39577.885416666657</c:v>
                </c:pt>
                <c:pt idx="6424">
                  <c:v>39577.895833333336</c:v>
                </c:pt>
                <c:pt idx="6425">
                  <c:v>39577.906250000007</c:v>
                </c:pt>
                <c:pt idx="6426">
                  <c:v>39577.916666666657</c:v>
                </c:pt>
                <c:pt idx="6427">
                  <c:v>39577.927083333321</c:v>
                </c:pt>
                <c:pt idx="6428">
                  <c:v>39577.9375</c:v>
                </c:pt>
                <c:pt idx="6429">
                  <c:v>39577.947916666657</c:v>
                </c:pt>
                <c:pt idx="6430">
                  <c:v>39577.958333333343</c:v>
                </c:pt>
                <c:pt idx="6431">
                  <c:v>39577.96875</c:v>
                </c:pt>
                <c:pt idx="6432">
                  <c:v>39577.97916666665</c:v>
                </c:pt>
                <c:pt idx="6433">
                  <c:v>39577.989583333336</c:v>
                </c:pt>
                <c:pt idx="6434">
                  <c:v>39578</c:v>
                </c:pt>
                <c:pt idx="6435">
                  <c:v>39578.010416666657</c:v>
                </c:pt>
                <c:pt idx="6436">
                  <c:v>39578.020833333336</c:v>
                </c:pt>
                <c:pt idx="6437">
                  <c:v>39578.03125</c:v>
                </c:pt>
                <c:pt idx="6438">
                  <c:v>39578.04166666665</c:v>
                </c:pt>
                <c:pt idx="6439">
                  <c:v>39578.052083333336</c:v>
                </c:pt>
                <c:pt idx="6440">
                  <c:v>39578.0625</c:v>
                </c:pt>
                <c:pt idx="6441">
                  <c:v>39578.072916666657</c:v>
                </c:pt>
                <c:pt idx="6442">
                  <c:v>39578.083333333336</c:v>
                </c:pt>
                <c:pt idx="6443">
                  <c:v>39578.093749999985</c:v>
                </c:pt>
                <c:pt idx="6444">
                  <c:v>39578.10416666665</c:v>
                </c:pt>
                <c:pt idx="6445">
                  <c:v>39578.114583333336</c:v>
                </c:pt>
                <c:pt idx="6446">
                  <c:v>39578.124999999993</c:v>
                </c:pt>
                <c:pt idx="6447">
                  <c:v>39578.13541666665</c:v>
                </c:pt>
                <c:pt idx="6448">
                  <c:v>39578.145833333336</c:v>
                </c:pt>
                <c:pt idx="6449">
                  <c:v>39578.156250000007</c:v>
                </c:pt>
                <c:pt idx="6450">
                  <c:v>39578.16666666665</c:v>
                </c:pt>
                <c:pt idx="6451">
                  <c:v>39578.177083333321</c:v>
                </c:pt>
                <c:pt idx="6452">
                  <c:v>39578.1875</c:v>
                </c:pt>
                <c:pt idx="6453">
                  <c:v>39578.19791666665</c:v>
                </c:pt>
                <c:pt idx="6454">
                  <c:v>39578.208333333336</c:v>
                </c:pt>
                <c:pt idx="6455">
                  <c:v>39578.21875</c:v>
                </c:pt>
                <c:pt idx="6456">
                  <c:v>39578.229166666635</c:v>
                </c:pt>
                <c:pt idx="6457">
                  <c:v>39578.239583333321</c:v>
                </c:pt>
                <c:pt idx="6458">
                  <c:v>39578.25</c:v>
                </c:pt>
                <c:pt idx="6459">
                  <c:v>39578.26041666665</c:v>
                </c:pt>
                <c:pt idx="6460">
                  <c:v>39578.270833333336</c:v>
                </c:pt>
                <c:pt idx="6461">
                  <c:v>39578.28125</c:v>
                </c:pt>
                <c:pt idx="6462">
                  <c:v>39578.291666666635</c:v>
                </c:pt>
                <c:pt idx="6463">
                  <c:v>39578.302083333336</c:v>
                </c:pt>
                <c:pt idx="6464">
                  <c:v>39578.312500000007</c:v>
                </c:pt>
                <c:pt idx="6465">
                  <c:v>39578.322916666657</c:v>
                </c:pt>
                <c:pt idx="6466">
                  <c:v>39578.333333333336</c:v>
                </c:pt>
                <c:pt idx="6467">
                  <c:v>39578.34375</c:v>
                </c:pt>
                <c:pt idx="6468">
                  <c:v>39578.354166666657</c:v>
                </c:pt>
                <c:pt idx="6469">
                  <c:v>39578.364583333336</c:v>
                </c:pt>
                <c:pt idx="6470">
                  <c:v>39578.375</c:v>
                </c:pt>
                <c:pt idx="6471">
                  <c:v>39578.385416666657</c:v>
                </c:pt>
                <c:pt idx="6472">
                  <c:v>39578.395833333336</c:v>
                </c:pt>
                <c:pt idx="6473">
                  <c:v>39578.406250000007</c:v>
                </c:pt>
                <c:pt idx="6474">
                  <c:v>39578.416666666657</c:v>
                </c:pt>
                <c:pt idx="6475">
                  <c:v>39578.427083333321</c:v>
                </c:pt>
                <c:pt idx="6476">
                  <c:v>39578.4375</c:v>
                </c:pt>
                <c:pt idx="6477">
                  <c:v>39578.447916666657</c:v>
                </c:pt>
                <c:pt idx="6478">
                  <c:v>39578.458333333343</c:v>
                </c:pt>
                <c:pt idx="6479">
                  <c:v>39578.46875</c:v>
                </c:pt>
                <c:pt idx="6480">
                  <c:v>39578.47916666665</c:v>
                </c:pt>
                <c:pt idx="6481">
                  <c:v>39578.489583333336</c:v>
                </c:pt>
                <c:pt idx="6482">
                  <c:v>39578.5</c:v>
                </c:pt>
                <c:pt idx="6483">
                  <c:v>39578.510416666657</c:v>
                </c:pt>
                <c:pt idx="6484">
                  <c:v>39578.520833333336</c:v>
                </c:pt>
                <c:pt idx="6485">
                  <c:v>39578.53125</c:v>
                </c:pt>
                <c:pt idx="6486">
                  <c:v>39578.54166666665</c:v>
                </c:pt>
                <c:pt idx="6487">
                  <c:v>39578.552083333336</c:v>
                </c:pt>
                <c:pt idx="6488">
                  <c:v>39578.5625</c:v>
                </c:pt>
                <c:pt idx="6489">
                  <c:v>39578.572916666657</c:v>
                </c:pt>
                <c:pt idx="6490">
                  <c:v>39578.583333333336</c:v>
                </c:pt>
                <c:pt idx="6491">
                  <c:v>39578.593749999985</c:v>
                </c:pt>
                <c:pt idx="6492">
                  <c:v>39578.60416666665</c:v>
                </c:pt>
                <c:pt idx="6493">
                  <c:v>39578.614583333336</c:v>
                </c:pt>
                <c:pt idx="6494">
                  <c:v>39578.624999999993</c:v>
                </c:pt>
                <c:pt idx="6495">
                  <c:v>39578.63541666665</c:v>
                </c:pt>
                <c:pt idx="6496">
                  <c:v>39578.645833333336</c:v>
                </c:pt>
                <c:pt idx="6497">
                  <c:v>39578.656250000007</c:v>
                </c:pt>
                <c:pt idx="6498">
                  <c:v>39578.66666666665</c:v>
                </c:pt>
                <c:pt idx="6499">
                  <c:v>39578.677083333321</c:v>
                </c:pt>
                <c:pt idx="6500">
                  <c:v>39578.6875</c:v>
                </c:pt>
                <c:pt idx="6501">
                  <c:v>39578.69791666665</c:v>
                </c:pt>
                <c:pt idx="6502">
                  <c:v>39578.708333333336</c:v>
                </c:pt>
                <c:pt idx="6503">
                  <c:v>39578.71875</c:v>
                </c:pt>
                <c:pt idx="6504">
                  <c:v>39578.729166666635</c:v>
                </c:pt>
                <c:pt idx="6505">
                  <c:v>39578.739583333321</c:v>
                </c:pt>
                <c:pt idx="6506">
                  <c:v>39578.75</c:v>
                </c:pt>
                <c:pt idx="6507">
                  <c:v>39578.76041666665</c:v>
                </c:pt>
                <c:pt idx="6508">
                  <c:v>39578.770833333336</c:v>
                </c:pt>
                <c:pt idx="6509">
                  <c:v>39578.78125</c:v>
                </c:pt>
                <c:pt idx="6510">
                  <c:v>39578.791666666635</c:v>
                </c:pt>
                <c:pt idx="6511">
                  <c:v>39578.802083333336</c:v>
                </c:pt>
                <c:pt idx="6512">
                  <c:v>39578.812500000007</c:v>
                </c:pt>
                <c:pt idx="6513">
                  <c:v>39578.822916666657</c:v>
                </c:pt>
                <c:pt idx="6514">
                  <c:v>39578.833333333336</c:v>
                </c:pt>
                <c:pt idx="6515">
                  <c:v>39578.84375</c:v>
                </c:pt>
                <c:pt idx="6516">
                  <c:v>39578.854166666657</c:v>
                </c:pt>
                <c:pt idx="6517">
                  <c:v>39578.864583333336</c:v>
                </c:pt>
                <c:pt idx="6518">
                  <c:v>39578.875</c:v>
                </c:pt>
                <c:pt idx="6519">
                  <c:v>39578.885416666657</c:v>
                </c:pt>
                <c:pt idx="6520">
                  <c:v>39578.895833333336</c:v>
                </c:pt>
                <c:pt idx="6521">
                  <c:v>39578.906250000007</c:v>
                </c:pt>
                <c:pt idx="6522">
                  <c:v>39578.916666666657</c:v>
                </c:pt>
                <c:pt idx="6523">
                  <c:v>39578.927083333321</c:v>
                </c:pt>
                <c:pt idx="6524">
                  <c:v>39578.9375</c:v>
                </c:pt>
                <c:pt idx="6525">
                  <c:v>39578.947916666657</c:v>
                </c:pt>
                <c:pt idx="6526">
                  <c:v>39578.958333333343</c:v>
                </c:pt>
                <c:pt idx="6527">
                  <c:v>39578.96875</c:v>
                </c:pt>
                <c:pt idx="6528">
                  <c:v>39578.97916666665</c:v>
                </c:pt>
                <c:pt idx="6529">
                  <c:v>39578.989583333336</c:v>
                </c:pt>
                <c:pt idx="6530">
                  <c:v>39579</c:v>
                </c:pt>
                <c:pt idx="6531">
                  <c:v>39579.010416666657</c:v>
                </c:pt>
                <c:pt idx="6532">
                  <c:v>39579.020833333336</c:v>
                </c:pt>
                <c:pt idx="6533">
                  <c:v>39579.03125</c:v>
                </c:pt>
                <c:pt idx="6534">
                  <c:v>39579.04166666665</c:v>
                </c:pt>
                <c:pt idx="6535">
                  <c:v>39579.052083333336</c:v>
                </c:pt>
                <c:pt idx="6536">
                  <c:v>39579.0625</c:v>
                </c:pt>
                <c:pt idx="6537">
                  <c:v>39579.072916666657</c:v>
                </c:pt>
                <c:pt idx="6538">
                  <c:v>39579.083333333336</c:v>
                </c:pt>
                <c:pt idx="6539">
                  <c:v>39579.093749999985</c:v>
                </c:pt>
                <c:pt idx="6540">
                  <c:v>39579.10416666665</c:v>
                </c:pt>
                <c:pt idx="6541">
                  <c:v>39579.114583333336</c:v>
                </c:pt>
                <c:pt idx="6542">
                  <c:v>39579.124999999993</c:v>
                </c:pt>
                <c:pt idx="6543">
                  <c:v>39579.13541666665</c:v>
                </c:pt>
                <c:pt idx="6544">
                  <c:v>39579.145833333336</c:v>
                </c:pt>
                <c:pt idx="6545">
                  <c:v>39579.156250000007</c:v>
                </c:pt>
                <c:pt idx="6546">
                  <c:v>39579.16666666665</c:v>
                </c:pt>
                <c:pt idx="6547">
                  <c:v>39579.177083333321</c:v>
                </c:pt>
                <c:pt idx="6548">
                  <c:v>39579.1875</c:v>
                </c:pt>
                <c:pt idx="6549">
                  <c:v>39579.19791666665</c:v>
                </c:pt>
                <c:pt idx="6550">
                  <c:v>39579.208333333336</c:v>
                </c:pt>
                <c:pt idx="6551">
                  <c:v>39579.21875</c:v>
                </c:pt>
                <c:pt idx="6552">
                  <c:v>39579.229166666635</c:v>
                </c:pt>
                <c:pt idx="6553">
                  <c:v>39579.239583333321</c:v>
                </c:pt>
                <c:pt idx="6554">
                  <c:v>39579.25</c:v>
                </c:pt>
                <c:pt idx="6555">
                  <c:v>39579.26041666665</c:v>
                </c:pt>
                <c:pt idx="6556">
                  <c:v>39579.270833333336</c:v>
                </c:pt>
                <c:pt idx="6557">
                  <c:v>39579.28125</c:v>
                </c:pt>
                <c:pt idx="6558">
                  <c:v>39579.291666666635</c:v>
                </c:pt>
                <c:pt idx="6559">
                  <c:v>39579.302083333336</c:v>
                </c:pt>
                <c:pt idx="6560">
                  <c:v>39579.312500000007</c:v>
                </c:pt>
                <c:pt idx="6561">
                  <c:v>39579.322916666657</c:v>
                </c:pt>
                <c:pt idx="6562">
                  <c:v>39579.333333333336</c:v>
                </c:pt>
                <c:pt idx="6563">
                  <c:v>39579.34375</c:v>
                </c:pt>
                <c:pt idx="6564">
                  <c:v>39579.354166666657</c:v>
                </c:pt>
                <c:pt idx="6565">
                  <c:v>39579.364583333336</c:v>
                </c:pt>
                <c:pt idx="6566">
                  <c:v>39579.375</c:v>
                </c:pt>
                <c:pt idx="6567">
                  <c:v>39579.385416666657</c:v>
                </c:pt>
                <c:pt idx="6568">
                  <c:v>39579.395833333336</c:v>
                </c:pt>
                <c:pt idx="6569">
                  <c:v>39579.406250000007</c:v>
                </c:pt>
                <c:pt idx="6570">
                  <c:v>39579.416666666657</c:v>
                </c:pt>
                <c:pt idx="6571">
                  <c:v>39579.427083333321</c:v>
                </c:pt>
                <c:pt idx="6572">
                  <c:v>39579.4375</c:v>
                </c:pt>
                <c:pt idx="6573">
                  <c:v>39579.447916666657</c:v>
                </c:pt>
                <c:pt idx="6574">
                  <c:v>39579.458333333343</c:v>
                </c:pt>
                <c:pt idx="6575">
                  <c:v>39579.46875</c:v>
                </c:pt>
                <c:pt idx="6576">
                  <c:v>39579.47916666665</c:v>
                </c:pt>
                <c:pt idx="6577">
                  <c:v>39579.489583333336</c:v>
                </c:pt>
                <c:pt idx="6578">
                  <c:v>39579.5</c:v>
                </c:pt>
                <c:pt idx="6579">
                  <c:v>39579.510416666657</c:v>
                </c:pt>
                <c:pt idx="6580">
                  <c:v>39579.520833333336</c:v>
                </c:pt>
                <c:pt idx="6581">
                  <c:v>39579.53125</c:v>
                </c:pt>
                <c:pt idx="6582">
                  <c:v>39579.54166666665</c:v>
                </c:pt>
                <c:pt idx="6583">
                  <c:v>39579.552083333336</c:v>
                </c:pt>
                <c:pt idx="6584">
                  <c:v>39579.5625</c:v>
                </c:pt>
                <c:pt idx="6585">
                  <c:v>39579.572916666657</c:v>
                </c:pt>
                <c:pt idx="6586">
                  <c:v>39579.583333333336</c:v>
                </c:pt>
                <c:pt idx="6587">
                  <c:v>39579.593749999985</c:v>
                </c:pt>
                <c:pt idx="6588">
                  <c:v>39579.60416666665</c:v>
                </c:pt>
                <c:pt idx="6589">
                  <c:v>39579.614583333336</c:v>
                </c:pt>
                <c:pt idx="6590">
                  <c:v>39579.624999999993</c:v>
                </c:pt>
                <c:pt idx="6591">
                  <c:v>39579.63541666665</c:v>
                </c:pt>
                <c:pt idx="6592">
                  <c:v>39579.645833333336</c:v>
                </c:pt>
                <c:pt idx="6593">
                  <c:v>39579.656250000007</c:v>
                </c:pt>
                <c:pt idx="6594">
                  <c:v>39579.66666666665</c:v>
                </c:pt>
                <c:pt idx="6595">
                  <c:v>39579.677083333321</c:v>
                </c:pt>
                <c:pt idx="6596">
                  <c:v>39579.6875</c:v>
                </c:pt>
                <c:pt idx="6597">
                  <c:v>39579.69791666665</c:v>
                </c:pt>
                <c:pt idx="6598">
                  <c:v>39579.708333333336</c:v>
                </c:pt>
                <c:pt idx="6599">
                  <c:v>39579.71875</c:v>
                </c:pt>
                <c:pt idx="6600">
                  <c:v>39579.729166666635</c:v>
                </c:pt>
                <c:pt idx="6601">
                  <c:v>39579.739583333321</c:v>
                </c:pt>
                <c:pt idx="6602">
                  <c:v>39579.75</c:v>
                </c:pt>
                <c:pt idx="6603">
                  <c:v>39579.76041666665</c:v>
                </c:pt>
                <c:pt idx="6604">
                  <c:v>39579.770833333336</c:v>
                </c:pt>
                <c:pt idx="6605">
                  <c:v>39579.78125</c:v>
                </c:pt>
                <c:pt idx="6606">
                  <c:v>39579.791666666635</c:v>
                </c:pt>
                <c:pt idx="6607">
                  <c:v>39579.802083333336</c:v>
                </c:pt>
                <c:pt idx="6608">
                  <c:v>39579.812500000007</c:v>
                </c:pt>
                <c:pt idx="6609">
                  <c:v>39579.822916666657</c:v>
                </c:pt>
                <c:pt idx="6610">
                  <c:v>39579.833333333336</c:v>
                </c:pt>
                <c:pt idx="6611">
                  <c:v>39579.84375</c:v>
                </c:pt>
                <c:pt idx="6612">
                  <c:v>39579.854166666657</c:v>
                </c:pt>
                <c:pt idx="6613">
                  <c:v>39579.864583333336</c:v>
                </c:pt>
                <c:pt idx="6614">
                  <c:v>39579.875</c:v>
                </c:pt>
                <c:pt idx="6615">
                  <c:v>39579.885416666657</c:v>
                </c:pt>
                <c:pt idx="6616">
                  <c:v>39579.895833333336</c:v>
                </c:pt>
                <c:pt idx="6617">
                  <c:v>39579.906250000007</c:v>
                </c:pt>
                <c:pt idx="6618">
                  <c:v>39579.916666666657</c:v>
                </c:pt>
                <c:pt idx="6619">
                  <c:v>39579.927083333321</c:v>
                </c:pt>
                <c:pt idx="6620">
                  <c:v>39579.9375</c:v>
                </c:pt>
                <c:pt idx="6621">
                  <c:v>39579.947916666657</c:v>
                </c:pt>
                <c:pt idx="6622">
                  <c:v>39579.958333333343</c:v>
                </c:pt>
                <c:pt idx="6623">
                  <c:v>39579.96875</c:v>
                </c:pt>
                <c:pt idx="6624">
                  <c:v>39579.97916666665</c:v>
                </c:pt>
                <c:pt idx="6625">
                  <c:v>39579.989583333336</c:v>
                </c:pt>
                <c:pt idx="6626">
                  <c:v>39580</c:v>
                </c:pt>
                <c:pt idx="6627">
                  <c:v>39580.010416666657</c:v>
                </c:pt>
                <c:pt idx="6628">
                  <c:v>39580.020833333336</c:v>
                </c:pt>
                <c:pt idx="6629">
                  <c:v>39580.03125</c:v>
                </c:pt>
                <c:pt idx="6630">
                  <c:v>39580.04166666665</c:v>
                </c:pt>
                <c:pt idx="6631">
                  <c:v>39580.052083333336</c:v>
                </c:pt>
                <c:pt idx="6632">
                  <c:v>39580.0625</c:v>
                </c:pt>
                <c:pt idx="6633">
                  <c:v>39580.072916666657</c:v>
                </c:pt>
                <c:pt idx="6634">
                  <c:v>39580.083333333336</c:v>
                </c:pt>
                <c:pt idx="6635">
                  <c:v>39580.093749999985</c:v>
                </c:pt>
                <c:pt idx="6636">
                  <c:v>39580.10416666665</c:v>
                </c:pt>
                <c:pt idx="6637">
                  <c:v>39580.114583333336</c:v>
                </c:pt>
                <c:pt idx="6638">
                  <c:v>39580.124999999993</c:v>
                </c:pt>
                <c:pt idx="6639">
                  <c:v>39580.13541666665</c:v>
                </c:pt>
                <c:pt idx="6640">
                  <c:v>39580.145833333336</c:v>
                </c:pt>
                <c:pt idx="6641">
                  <c:v>39580.156250000007</c:v>
                </c:pt>
                <c:pt idx="6642">
                  <c:v>39580.16666666665</c:v>
                </c:pt>
                <c:pt idx="6643">
                  <c:v>39580.177083333321</c:v>
                </c:pt>
                <c:pt idx="6644">
                  <c:v>39580.1875</c:v>
                </c:pt>
                <c:pt idx="6645">
                  <c:v>39580.19791666665</c:v>
                </c:pt>
                <c:pt idx="6646">
                  <c:v>39580.208333333336</c:v>
                </c:pt>
                <c:pt idx="6647">
                  <c:v>39580.21875</c:v>
                </c:pt>
                <c:pt idx="6648">
                  <c:v>39580.229166666635</c:v>
                </c:pt>
                <c:pt idx="6649">
                  <c:v>39580.239583333321</c:v>
                </c:pt>
                <c:pt idx="6650">
                  <c:v>39580.25</c:v>
                </c:pt>
                <c:pt idx="6651">
                  <c:v>39580.26041666665</c:v>
                </c:pt>
                <c:pt idx="6652">
                  <c:v>39580.270833333336</c:v>
                </c:pt>
                <c:pt idx="6653">
                  <c:v>39580.28125</c:v>
                </c:pt>
                <c:pt idx="6654">
                  <c:v>39580.291666666635</c:v>
                </c:pt>
                <c:pt idx="6655">
                  <c:v>39580.302083333336</c:v>
                </c:pt>
                <c:pt idx="6656">
                  <c:v>39580.312500000007</c:v>
                </c:pt>
                <c:pt idx="6657">
                  <c:v>39580.322916666657</c:v>
                </c:pt>
                <c:pt idx="6658">
                  <c:v>39580.333333333336</c:v>
                </c:pt>
                <c:pt idx="6659">
                  <c:v>39580.34375</c:v>
                </c:pt>
                <c:pt idx="6660">
                  <c:v>39580.354166666657</c:v>
                </c:pt>
                <c:pt idx="6661">
                  <c:v>39580.364583333336</c:v>
                </c:pt>
                <c:pt idx="6662">
                  <c:v>39580.375</c:v>
                </c:pt>
                <c:pt idx="6663">
                  <c:v>39580.385416666657</c:v>
                </c:pt>
                <c:pt idx="6664">
                  <c:v>39580.395833333336</c:v>
                </c:pt>
                <c:pt idx="6665">
                  <c:v>39580.406250000007</c:v>
                </c:pt>
                <c:pt idx="6666">
                  <c:v>39580.416666666657</c:v>
                </c:pt>
                <c:pt idx="6667">
                  <c:v>39580.427083333321</c:v>
                </c:pt>
                <c:pt idx="6668">
                  <c:v>39580.4375</c:v>
                </c:pt>
                <c:pt idx="6669">
                  <c:v>39580.447916666657</c:v>
                </c:pt>
                <c:pt idx="6670">
                  <c:v>39580.458333333343</c:v>
                </c:pt>
                <c:pt idx="6671">
                  <c:v>39580.46875</c:v>
                </c:pt>
                <c:pt idx="6672">
                  <c:v>39580.47916666665</c:v>
                </c:pt>
                <c:pt idx="6673">
                  <c:v>39580.489583333336</c:v>
                </c:pt>
                <c:pt idx="6674">
                  <c:v>39580.5</c:v>
                </c:pt>
                <c:pt idx="6675">
                  <c:v>39580.510416666657</c:v>
                </c:pt>
                <c:pt idx="6676">
                  <c:v>39580.520833333336</c:v>
                </c:pt>
                <c:pt idx="6677">
                  <c:v>39580.53125</c:v>
                </c:pt>
                <c:pt idx="6678">
                  <c:v>39580.54166666665</c:v>
                </c:pt>
                <c:pt idx="6679">
                  <c:v>39580.552083333336</c:v>
                </c:pt>
                <c:pt idx="6680">
                  <c:v>39580.5625</c:v>
                </c:pt>
                <c:pt idx="6681">
                  <c:v>39580.572916666657</c:v>
                </c:pt>
                <c:pt idx="6682">
                  <c:v>39580.583333333336</c:v>
                </c:pt>
                <c:pt idx="6683">
                  <c:v>39580.593749999985</c:v>
                </c:pt>
                <c:pt idx="6684">
                  <c:v>39580.60416666665</c:v>
                </c:pt>
                <c:pt idx="6685">
                  <c:v>39580.614583333336</c:v>
                </c:pt>
                <c:pt idx="6686">
                  <c:v>39580.624999999993</c:v>
                </c:pt>
                <c:pt idx="6687">
                  <c:v>39580.63541666665</c:v>
                </c:pt>
                <c:pt idx="6688">
                  <c:v>39580.645833333336</c:v>
                </c:pt>
                <c:pt idx="6689">
                  <c:v>39580.656250000007</c:v>
                </c:pt>
                <c:pt idx="6690">
                  <c:v>39580.66666666665</c:v>
                </c:pt>
                <c:pt idx="6691">
                  <c:v>39580.677083333321</c:v>
                </c:pt>
                <c:pt idx="6692">
                  <c:v>39580.6875</c:v>
                </c:pt>
                <c:pt idx="6693">
                  <c:v>39580.69791666665</c:v>
                </c:pt>
                <c:pt idx="6694">
                  <c:v>39580.708333333336</c:v>
                </c:pt>
                <c:pt idx="6695">
                  <c:v>39580.71875</c:v>
                </c:pt>
                <c:pt idx="6696">
                  <c:v>39580.729166666635</c:v>
                </c:pt>
                <c:pt idx="6697">
                  <c:v>39580.739583333321</c:v>
                </c:pt>
                <c:pt idx="6698">
                  <c:v>39580.75</c:v>
                </c:pt>
                <c:pt idx="6699">
                  <c:v>39580.76041666665</c:v>
                </c:pt>
                <c:pt idx="6700">
                  <c:v>39580.770833333336</c:v>
                </c:pt>
                <c:pt idx="6701">
                  <c:v>39580.78125</c:v>
                </c:pt>
                <c:pt idx="6702">
                  <c:v>39580.791666666635</c:v>
                </c:pt>
                <c:pt idx="6703">
                  <c:v>39580.802083333336</c:v>
                </c:pt>
                <c:pt idx="6704">
                  <c:v>39580.812500000007</c:v>
                </c:pt>
                <c:pt idx="6705">
                  <c:v>39580.822916666657</c:v>
                </c:pt>
                <c:pt idx="6706">
                  <c:v>39580.833333333336</c:v>
                </c:pt>
                <c:pt idx="6707">
                  <c:v>39580.84375</c:v>
                </c:pt>
                <c:pt idx="6708">
                  <c:v>39580.854166666657</c:v>
                </c:pt>
                <c:pt idx="6709">
                  <c:v>39580.864583333336</c:v>
                </c:pt>
                <c:pt idx="6710">
                  <c:v>39580.875</c:v>
                </c:pt>
                <c:pt idx="6711">
                  <c:v>39580.885416666657</c:v>
                </c:pt>
                <c:pt idx="6712">
                  <c:v>39580.895833333336</c:v>
                </c:pt>
                <c:pt idx="6713">
                  <c:v>39580.906250000007</c:v>
                </c:pt>
                <c:pt idx="6714">
                  <c:v>39580.916666666657</c:v>
                </c:pt>
                <c:pt idx="6715">
                  <c:v>39580.927083333321</c:v>
                </c:pt>
                <c:pt idx="6716">
                  <c:v>39580.9375</c:v>
                </c:pt>
                <c:pt idx="6717">
                  <c:v>39580.947916666657</c:v>
                </c:pt>
                <c:pt idx="6718">
                  <c:v>39580.958333333343</c:v>
                </c:pt>
                <c:pt idx="6719">
                  <c:v>39580.96875</c:v>
                </c:pt>
                <c:pt idx="6720">
                  <c:v>39580.97916666665</c:v>
                </c:pt>
                <c:pt idx="6721">
                  <c:v>39580.989583333336</c:v>
                </c:pt>
                <c:pt idx="6722">
                  <c:v>39581</c:v>
                </c:pt>
                <c:pt idx="6723">
                  <c:v>39581.010416666657</c:v>
                </c:pt>
                <c:pt idx="6724">
                  <c:v>39581.020833333336</c:v>
                </c:pt>
                <c:pt idx="6725">
                  <c:v>39581.03125</c:v>
                </c:pt>
                <c:pt idx="6726">
                  <c:v>39581.04166666665</c:v>
                </c:pt>
                <c:pt idx="6727">
                  <c:v>39581.052083333336</c:v>
                </c:pt>
                <c:pt idx="6728">
                  <c:v>39581.0625</c:v>
                </c:pt>
                <c:pt idx="6729">
                  <c:v>39581.072916666657</c:v>
                </c:pt>
                <c:pt idx="6730">
                  <c:v>39581.083333333336</c:v>
                </c:pt>
                <c:pt idx="6731">
                  <c:v>39581.093749999985</c:v>
                </c:pt>
                <c:pt idx="6732">
                  <c:v>39581.10416666665</c:v>
                </c:pt>
                <c:pt idx="6733">
                  <c:v>39581.114583333336</c:v>
                </c:pt>
                <c:pt idx="6734">
                  <c:v>39581.124999999993</c:v>
                </c:pt>
                <c:pt idx="6735">
                  <c:v>39581.13541666665</c:v>
                </c:pt>
                <c:pt idx="6736">
                  <c:v>39581.145833333336</c:v>
                </c:pt>
                <c:pt idx="6737">
                  <c:v>39581.156250000007</c:v>
                </c:pt>
                <c:pt idx="6738">
                  <c:v>39581.16666666665</c:v>
                </c:pt>
                <c:pt idx="6739">
                  <c:v>39581.177083333321</c:v>
                </c:pt>
                <c:pt idx="6740">
                  <c:v>39581.1875</c:v>
                </c:pt>
                <c:pt idx="6741">
                  <c:v>39581.19791666665</c:v>
                </c:pt>
                <c:pt idx="6742">
                  <c:v>39581.208333333336</c:v>
                </c:pt>
                <c:pt idx="6743">
                  <c:v>39581.21875</c:v>
                </c:pt>
                <c:pt idx="6744">
                  <c:v>39581.229166666635</c:v>
                </c:pt>
                <c:pt idx="6745">
                  <c:v>39581.239583333321</c:v>
                </c:pt>
                <c:pt idx="6746">
                  <c:v>39581.25</c:v>
                </c:pt>
                <c:pt idx="6747">
                  <c:v>39581.26041666665</c:v>
                </c:pt>
                <c:pt idx="6748">
                  <c:v>39581.270833333336</c:v>
                </c:pt>
                <c:pt idx="6749">
                  <c:v>39581.28125</c:v>
                </c:pt>
                <c:pt idx="6750">
                  <c:v>39581.291666666635</c:v>
                </c:pt>
                <c:pt idx="6751">
                  <c:v>39581.302083333336</c:v>
                </c:pt>
                <c:pt idx="6752">
                  <c:v>39581.312500000007</c:v>
                </c:pt>
                <c:pt idx="6753">
                  <c:v>39581.322916666657</c:v>
                </c:pt>
                <c:pt idx="6754">
                  <c:v>39581.333333333336</c:v>
                </c:pt>
                <c:pt idx="6755">
                  <c:v>39581.34375</c:v>
                </c:pt>
                <c:pt idx="6756">
                  <c:v>39581.354166666657</c:v>
                </c:pt>
                <c:pt idx="6757">
                  <c:v>39581.364583333336</c:v>
                </c:pt>
                <c:pt idx="6758">
                  <c:v>39581.375</c:v>
                </c:pt>
                <c:pt idx="6759">
                  <c:v>39581.385416666657</c:v>
                </c:pt>
                <c:pt idx="6760">
                  <c:v>39581.395833333336</c:v>
                </c:pt>
                <c:pt idx="6761">
                  <c:v>39581.406250000007</c:v>
                </c:pt>
                <c:pt idx="6762">
                  <c:v>39581.416666666657</c:v>
                </c:pt>
                <c:pt idx="6763">
                  <c:v>39581.427083333321</c:v>
                </c:pt>
                <c:pt idx="6764">
                  <c:v>39581.4375</c:v>
                </c:pt>
                <c:pt idx="6765">
                  <c:v>39581.447916666657</c:v>
                </c:pt>
                <c:pt idx="6766">
                  <c:v>39581.458333333343</c:v>
                </c:pt>
                <c:pt idx="6767">
                  <c:v>39581.46875</c:v>
                </c:pt>
                <c:pt idx="6768">
                  <c:v>39581.47916666665</c:v>
                </c:pt>
                <c:pt idx="6769">
                  <c:v>39581.489583333336</c:v>
                </c:pt>
                <c:pt idx="6770">
                  <c:v>39581.5</c:v>
                </c:pt>
                <c:pt idx="6771">
                  <c:v>39581.510416666657</c:v>
                </c:pt>
                <c:pt idx="6772">
                  <c:v>39581.520833333336</c:v>
                </c:pt>
                <c:pt idx="6773">
                  <c:v>39581.53125</c:v>
                </c:pt>
                <c:pt idx="6774">
                  <c:v>39581.54166666665</c:v>
                </c:pt>
                <c:pt idx="6775">
                  <c:v>39581.552083333336</c:v>
                </c:pt>
                <c:pt idx="6776">
                  <c:v>39581.5625</c:v>
                </c:pt>
                <c:pt idx="6777">
                  <c:v>39581.572916666657</c:v>
                </c:pt>
                <c:pt idx="6778">
                  <c:v>39581.583333333336</c:v>
                </c:pt>
                <c:pt idx="6779">
                  <c:v>39581.593749999985</c:v>
                </c:pt>
                <c:pt idx="6780">
                  <c:v>39581.60416666665</c:v>
                </c:pt>
                <c:pt idx="6781">
                  <c:v>39581.614583333336</c:v>
                </c:pt>
                <c:pt idx="6782">
                  <c:v>39581.624999999993</c:v>
                </c:pt>
                <c:pt idx="6783">
                  <c:v>39581.63541666665</c:v>
                </c:pt>
                <c:pt idx="6784">
                  <c:v>39581.645833333336</c:v>
                </c:pt>
                <c:pt idx="6785">
                  <c:v>39581.656250000007</c:v>
                </c:pt>
                <c:pt idx="6786">
                  <c:v>39581.66666666665</c:v>
                </c:pt>
                <c:pt idx="6787">
                  <c:v>39581.677083333321</c:v>
                </c:pt>
                <c:pt idx="6788">
                  <c:v>39581.6875</c:v>
                </c:pt>
                <c:pt idx="6789">
                  <c:v>39581.69791666665</c:v>
                </c:pt>
                <c:pt idx="6790">
                  <c:v>39581.708333333336</c:v>
                </c:pt>
                <c:pt idx="6791">
                  <c:v>39581.71875</c:v>
                </c:pt>
                <c:pt idx="6792">
                  <c:v>39581.729166666635</c:v>
                </c:pt>
                <c:pt idx="6793">
                  <c:v>39581.739583333321</c:v>
                </c:pt>
                <c:pt idx="6794">
                  <c:v>39581.75</c:v>
                </c:pt>
                <c:pt idx="6795">
                  <c:v>39581.76041666665</c:v>
                </c:pt>
                <c:pt idx="6796">
                  <c:v>39581.770833333336</c:v>
                </c:pt>
                <c:pt idx="6797">
                  <c:v>39581.78125</c:v>
                </c:pt>
                <c:pt idx="6798">
                  <c:v>39581.791666666635</c:v>
                </c:pt>
                <c:pt idx="6799">
                  <c:v>39581.802083333336</c:v>
                </c:pt>
                <c:pt idx="6800">
                  <c:v>39581.812500000007</c:v>
                </c:pt>
                <c:pt idx="6801">
                  <c:v>39581.822916666657</c:v>
                </c:pt>
                <c:pt idx="6802">
                  <c:v>39581.833333333336</c:v>
                </c:pt>
                <c:pt idx="6803">
                  <c:v>39581.84375</c:v>
                </c:pt>
                <c:pt idx="6804">
                  <c:v>39581.854166666657</c:v>
                </c:pt>
                <c:pt idx="6805">
                  <c:v>39581.864583333336</c:v>
                </c:pt>
                <c:pt idx="6806">
                  <c:v>39581.875</c:v>
                </c:pt>
                <c:pt idx="6807">
                  <c:v>39581.885416666657</c:v>
                </c:pt>
                <c:pt idx="6808">
                  <c:v>39581.895833333336</c:v>
                </c:pt>
                <c:pt idx="6809">
                  <c:v>39581.906250000007</c:v>
                </c:pt>
                <c:pt idx="6810">
                  <c:v>39581.916666666657</c:v>
                </c:pt>
                <c:pt idx="6811">
                  <c:v>39581.927083333321</c:v>
                </c:pt>
                <c:pt idx="6812">
                  <c:v>39581.9375</c:v>
                </c:pt>
                <c:pt idx="6813">
                  <c:v>39581.947916666657</c:v>
                </c:pt>
                <c:pt idx="6814">
                  <c:v>39581.958333333343</c:v>
                </c:pt>
                <c:pt idx="6815">
                  <c:v>39581.96875</c:v>
                </c:pt>
                <c:pt idx="6816">
                  <c:v>39581.97916666665</c:v>
                </c:pt>
                <c:pt idx="6817">
                  <c:v>39581.989583333336</c:v>
                </c:pt>
                <c:pt idx="6818">
                  <c:v>39582</c:v>
                </c:pt>
                <c:pt idx="6819">
                  <c:v>39582.010416666657</c:v>
                </c:pt>
                <c:pt idx="6820">
                  <c:v>39582.020833333336</c:v>
                </c:pt>
                <c:pt idx="6821">
                  <c:v>39582.03125</c:v>
                </c:pt>
                <c:pt idx="6822">
                  <c:v>39582.04166666665</c:v>
                </c:pt>
                <c:pt idx="6823">
                  <c:v>39582.052083333336</c:v>
                </c:pt>
                <c:pt idx="6824">
                  <c:v>39582.0625</c:v>
                </c:pt>
                <c:pt idx="6825">
                  <c:v>39582.072916666657</c:v>
                </c:pt>
                <c:pt idx="6826">
                  <c:v>39582.083333333336</c:v>
                </c:pt>
                <c:pt idx="6827">
                  <c:v>39582.093749999985</c:v>
                </c:pt>
                <c:pt idx="6828">
                  <c:v>39582.10416666665</c:v>
                </c:pt>
                <c:pt idx="6829">
                  <c:v>39582.114583333336</c:v>
                </c:pt>
                <c:pt idx="6830">
                  <c:v>39582.124999999993</c:v>
                </c:pt>
                <c:pt idx="6831">
                  <c:v>39582.13541666665</c:v>
                </c:pt>
                <c:pt idx="6832">
                  <c:v>39582.145833333336</c:v>
                </c:pt>
                <c:pt idx="6833">
                  <c:v>39582.156250000007</c:v>
                </c:pt>
                <c:pt idx="6834">
                  <c:v>39582.16666666665</c:v>
                </c:pt>
                <c:pt idx="6835">
                  <c:v>39582.177083333321</c:v>
                </c:pt>
                <c:pt idx="6836">
                  <c:v>39582.1875</c:v>
                </c:pt>
                <c:pt idx="6837">
                  <c:v>39582.19791666665</c:v>
                </c:pt>
                <c:pt idx="6838">
                  <c:v>39582.208333333336</c:v>
                </c:pt>
                <c:pt idx="6839">
                  <c:v>39582.21875</c:v>
                </c:pt>
                <c:pt idx="6840">
                  <c:v>39582.229166666635</c:v>
                </c:pt>
                <c:pt idx="6841">
                  <c:v>39582.239583333321</c:v>
                </c:pt>
                <c:pt idx="6842">
                  <c:v>39582.25</c:v>
                </c:pt>
                <c:pt idx="6843">
                  <c:v>39582.26041666665</c:v>
                </c:pt>
                <c:pt idx="6844">
                  <c:v>39582.270833333336</c:v>
                </c:pt>
                <c:pt idx="6845">
                  <c:v>39582.28125</c:v>
                </c:pt>
                <c:pt idx="6846">
                  <c:v>39582.291666666635</c:v>
                </c:pt>
                <c:pt idx="6847">
                  <c:v>39582.302083333336</c:v>
                </c:pt>
                <c:pt idx="6848">
                  <c:v>39582.312500000007</c:v>
                </c:pt>
                <c:pt idx="6849">
                  <c:v>39582.322916666657</c:v>
                </c:pt>
                <c:pt idx="6850">
                  <c:v>39582.333333333336</c:v>
                </c:pt>
                <c:pt idx="6851">
                  <c:v>39582.34375</c:v>
                </c:pt>
                <c:pt idx="6852">
                  <c:v>39582.354166666657</c:v>
                </c:pt>
                <c:pt idx="6853">
                  <c:v>39582.364583333336</c:v>
                </c:pt>
                <c:pt idx="6854">
                  <c:v>39582.375</c:v>
                </c:pt>
                <c:pt idx="6855">
                  <c:v>39582.385416666657</c:v>
                </c:pt>
                <c:pt idx="6856">
                  <c:v>39582.395833333336</c:v>
                </c:pt>
                <c:pt idx="6857">
                  <c:v>39582.406250000007</c:v>
                </c:pt>
                <c:pt idx="6858">
                  <c:v>39582.416666666657</c:v>
                </c:pt>
                <c:pt idx="6859">
                  <c:v>39582.427083333321</c:v>
                </c:pt>
                <c:pt idx="6860">
                  <c:v>39582.4375</c:v>
                </c:pt>
                <c:pt idx="6861">
                  <c:v>39582.447916666657</c:v>
                </c:pt>
                <c:pt idx="6862">
                  <c:v>39582.458333333343</c:v>
                </c:pt>
                <c:pt idx="6863">
                  <c:v>39582.46875</c:v>
                </c:pt>
                <c:pt idx="6864">
                  <c:v>39582.47916666665</c:v>
                </c:pt>
                <c:pt idx="6865">
                  <c:v>39582.489583333336</c:v>
                </c:pt>
                <c:pt idx="6866">
                  <c:v>39582.5</c:v>
                </c:pt>
                <c:pt idx="6867">
                  <c:v>39582.510416666657</c:v>
                </c:pt>
                <c:pt idx="6868">
                  <c:v>39582.520833333336</c:v>
                </c:pt>
                <c:pt idx="6869">
                  <c:v>39582.53125</c:v>
                </c:pt>
                <c:pt idx="6870">
                  <c:v>39582.54166666665</c:v>
                </c:pt>
                <c:pt idx="6871">
                  <c:v>39582.552083333336</c:v>
                </c:pt>
                <c:pt idx="6872">
                  <c:v>39582.5625</c:v>
                </c:pt>
                <c:pt idx="6873">
                  <c:v>39582.572916666657</c:v>
                </c:pt>
                <c:pt idx="6874">
                  <c:v>39582.583333333336</c:v>
                </c:pt>
                <c:pt idx="6875">
                  <c:v>39582.593749999985</c:v>
                </c:pt>
                <c:pt idx="6876">
                  <c:v>39582.60416666665</c:v>
                </c:pt>
                <c:pt idx="6877">
                  <c:v>39582.614583333336</c:v>
                </c:pt>
                <c:pt idx="6878">
                  <c:v>39582.624999999993</c:v>
                </c:pt>
                <c:pt idx="6879">
                  <c:v>39582.63541666665</c:v>
                </c:pt>
                <c:pt idx="6880">
                  <c:v>39582.645833333336</c:v>
                </c:pt>
                <c:pt idx="6881">
                  <c:v>39582.656250000007</c:v>
                </c:pt>
                <c:pt idx="6882">
                  <c:v>39582.66666666665</c:v>
                </c:pt>
                <c:pt idx="6883">
                  <c:v>39582.677083333321</c:v>
                </c:pt>
                <c:pt idx="6884">
                  <c:v>39582.6875</c:v>
                </c:pt>
                <c:pt idx="6885">
                  <c:v>39582.69791666665</c:v>
                </c:pt>
                <c:pt idx="6886">
                  <c:v>39582.708333333336</c:v>
                </c:pt>
                <c:pt idx="6887">
                  <c:v>39582.71875</c:v>
                </c:pt>
                <c:pt idx="6888">
                  <c:v>39582.729166666635</c:v>
                </c:pt>
                <c:pt idx="6889">
                  <c:v>39582.739583333321</c:v>
                </c:pt>
                <c:pt idx="6890">
                  <c:v>39582.75</c:v>
                </c:pt>
                <c:pt idx="6891">
                  <c:v>39582.76041666665</c:v>
                </c:pt>
                <c:pt idx="6892">
                  <c:v>39582.770833333336</c:v>
                </c:pt>
                <c:pt idx="6893">
                  <c:v>39582.78125</c:v>
                </c:pt>
                <c:pt idx="6894">
                  <c:v>39582.791666666635</c:v>
                </c:pt>
                <c:pt idx="6895">
                  <c:v>39582.802083333336</c:v>
                </c:pt>
                <c:pt idx="6896">
                  <c:v>39582.812500000007</c:v>
                </c:pt>
                <c:pt idx="6897">
                  <c:v>39582.822916666657</c:v>
                </c:pt>
                <c:pt idx="6898">
                  <c:v>39582.833333333336</c:v>
                </c:pt>
                <c:pt idx="6899">
                  <c:v>39582.84375</c:v>
                </c:pt>
                <c:pt idx="6900">
                  <c:v>39582.854166666657</c:v>
                </c:pt>
                <c:pt idx="6901">
                  <c:v>39582.864583333336</c:v>
                </c:pt>
                <c:pt idx="6902">
                  <c:v>39582.875</c:v>
                </c:pt>
                <c:pt idx="6903">
                  <c:v>39582.885416666657</c:v>
                </c:pt>
                <c:pt idx="6904">
                  <c:v>39582.895833333336</c:v>
                </c:pt>
                <c:pt idx="6905">
                  <c:v>39582.906250000007</c:v>
                </c:pt>
                <c:pt idx="6906">
                  <c:v>39582.916666666657</c:v>
                </c:pt>
                <c:pt idx="6907">
                  <c:v>39582.927083333321</c:v>
                </c:pt>
                <c:pt idx="6908">
                  <c:v>39582.9375</c:v>
                </c:pt>
                <c:pt idx="6909">
                  <c:v>39582.947916666657</c:v>
                </c:pt>
                <c:pt idx="6910">
                  <c:v>39582.958333333343</c:v>
                </c:pt>
                <c:pt idx="6911">
                  <c:v>39582.96875</c:v>
                </c:pt>
                <c:pt idx="6912">
                  <c:v>39582.97916666665</c:v>
                </c:pt>
                <c:pt idx="6913">
                  <c:v>39582.989583333336</c:v>
                </c:pt>
                <c:pt idx="6914">
                  <c:v>39583</c:v>
                </c:pt>
                <c:pt idx="6915">
                  <c:v>39583.010416666657</c:v>
                </c:pt>
                <c:pt idx="6916">
                  <c:v>39583.020833333336</c:v>
                </c:pt>
                <c:pt idx="6917">
                  <c:v>39583.03125</c:v>
                </c:pt>
                <c:pt idx="6918">
                  <c:v>39583.04166666665</c:v>
                </c:pt>
                <c:pt idx="6919">
                  <c:v>39583.052083333336</c:v>
                </c:pt>
                <c:pt idx="6920">
                  <c:v>39583.0625</c:v>
                </c:pt>
                <c:pt idx="6921">
                  <c:v>39583.072916666657</c:v>
                </c:pt>
                <c:pt idx="6922">
                  <c:v>39583.083333333336</c:v>
                </c:pt>
                <c:pt idx="6923">
                  <c:v>39583.093749999985</c:v>
                </c:pt>
                <c:pt idx="6924">
                  <c:v>39583.10416666665</c:v>
                </c:pt>
                <c:pt idx="6925">
                  <c:v>39583.114583333336</c:v>
                </c:pt>
                <c:pt idx="6926">
                  <c:v>39583.124999999993</c:v>
                </c:pt>
                <c:pt idx="6927">
                  <c:v>39583.13541666665</c:v>
                </c:pt>
                <c:pt idx="6928">
                  <c:v>39583.145833333336</c:v>
                </c:pt>
                <c:pt idx="6929">
                  <c:v>39583.156250000007</c:v>
                </c:pt>
                <c:pt idx="6930">
                  <c:v>39583.16666666665</c:v>
                </c:pt>
                <c:pt idx="6931">
                  <c:v>39583.177083333321</c:v>
                </c:pt>
                <c:pt idx="6932">
                  <c:v>39583.1875</c:v>
                </c:pt>
                <c:pt idx="6933">
                  <c:v>39583.19791666665</c:v>
                </c:pt>
                <c:pt idx="6934">
                  <c:v>39583.208333333336</c:v>
                </c:pt>
                <c:pt idx="6935">
                  <c:v>39583.21875</c:v>
                </c:pt>
                <c:pt idx="6936">
                  <c:v>39583.229166666635</c:v>
                </c:pt>
                <c:pt idx="6937">
                  <c:v>39583.239583333321</c:v>
                </c:pt>
                <c:pt idx="6938">
                  <c:v>39583.25</c:v>
                </c:pt>
                <c:pt idx="6939">
                  <c:v>39583.26041666665</c:v>
                </c:pt>
                <c:pt idx="6940">
                  <c:v>39583.270833333336</c:v>
                </c:pt>
                <c:pt idx="6941">
                  <c:v>39583.28125</c:v>
                </c:pt>
                <c:pt idx="6942">
                  <c:v>39583.291666666635</c:v>
                </c:pt>
                <c:pt idx="6943">
                  <c:v>39583.302083333336</c:v>
                </c:pt>
                <c:pt idx="6944">
                  <c:v>39583.312500000007</c:v>
                </c:pt>
                <c:pt idx="6945">
                  <c:v>39583.322916666657</c:v>
                </c:pt>
                <c:pt idx="6946">
                  <c:v>39583.333333333336</c:v>
                </c:pt>
                <c:pt idx="6947">
                  <c:v>39583.34375</c:v>
                </c:pt>
                <c:pt idx="6948">
                  <c:v>39583.354166666657</c:v>
                </c:pt>
                <c:pt idx="6949">
                  <c:v>39583.364583333336</c:v>
                </c:pt>
                <c:pt idx="6950">
                  <c:v>39583.375</c:v>
                </c:pt>
                <c:pt idx="6951">
                  <c:v>39583.385416666657</c:v>
                </c:pt>
                <c:pt idx="6952">
                  <c:v>39583.395833333336</c:v>
                </c:pt>
                <c:pt idx="6953">
                  <c:v>39583.406250000007</c:v>
                </c:pt>
                <c:pt idx="6954">
                  <c:v>39583.416666666657</c:v>
                </c:pt>
                <c:pt idx="6955">
                  <c:v>39583.427083333321</c:v>
                </c:pt>
                <c:pt idx="6956">
                  <c:v>39583.4375</c:v>
                </c:pt>
                <c:pt idx="6957">
                  <c:v>39583.447916666657</c:v>
                </c:pt>
                <c:pt idx="6958">
                  <c:v>39583.458333333343</c:v>
                </c:pt>
                <c:pt idx="6959">
                  <c:v>39583.46875</c:v>
                </c:pt>
                <c:pt idx="6960">
                  <c:v>39583.47916666665</c:v>
                </c:pt>
                <c:pt idx="6961">
                  <c:v>39583.489583333336</c:v>
                </c:pt>
                <c:pt idx="6962">
                  <c:v>39583.5</c:v>
                </c:pt>
                <c:pt idx="6963">
                  <c:v>39583.510416666657</c:v>
                </c:pt>
                <c:pt idx="6964">
                  <c:v>39583.520833333336</c:v>
                </c:pt>
                <c:pt idx="6965">
                  <c:v>39583.53125</c:v>
                </c:pt>
                <c:pt idx="6966">
                  <c:v>39583.54166666665</c:v>
                </c:pt>
                <c:pt idx="6967">
                  <c:v>39583.552083333336</c:v>
                </c:pt>
                <c:pt idx="6968">
                  <c:v>39583.5625</c:v>
                </c:pt>
                <c:pt idx="6969">
                  <c:v>39583.572916666657</c:v>
                </c:pt>
                <c:pt idx="6970">
                  <c:v>39583.583333333336</c:v>
                </c:pt>
                <c:pt idx="6971">
                  <c:v>39583.593749999985</c:v>
                </c:pt>
                <c:pt idx="6972">
                  <c:v>39583.60416666665</c:v>
                </c:pt>
                <c:pt idx="6973">
                  <c:v>39583.614583333336</c:v>
                </c:pt>
                <c:pt idx="6974">
                  <c:v>39583.624999999993</c:v>
                </c:pt>
                <c:pt idx="6975">
                  <c:v>39583.63541666665</c:v>
                </c:pt>
                <c:pt idx="6976">
                  <c:v>39583.645833333336</c:v>
                </c:pt>
                <c:pt idx="6977">
                  <c:v>39583.656250000007</c:v>
                </c:pt>
                <c:pt idx="6978">
                  <c:v>39583.66666666665</c:v>
                </c:pt>
                <c:pt idx="6979">
                  <c:v>39583.677083333321</c:v>
                </c:pt>
                <c:pt idx="6980">
                  <c:v>39583.6875</c:v>
                </c:pt>
                <c:pt idx="6981">
                  <c:v>39583.69791666665</c:v>
                </c:pt>
                <c:pt idx="6982">
                  <c:v>39583.708333333336</c:v>
                </c:pt>
                <c:pt idx="6983">
                  <c:v>39583.71875</c:v>
                </c:pt>
                <c:pt idx="6984">
                  <c:v>39583.729166666635</c:v>
                </c:pt>
                <c:pt idx="6985">
                  <c:v>39583.739583333321</c:v>
                </c:pt>
                <c:pt idx="6986">
                  <c:v>39583.75</c:v>
                </c:pt>
                <c:pt idx="6987">
                  <c:v>39583.76041666665</c:v>
                </c:pt>
                <c:pt idx="6988">
                  <c:v>39583.770833333336</c:v>
                </c:pt>
                <c:pt idx="6989">
                  <c:v>39583.78125</c:v>
                </c:pt>
                <c:pt idx="6990">
                  <c:v>39583.791666666635</c:v>
                </c:pt>
                <c:pt idx="6991">
                  <c:v>39583.802083333336</c:v>
                </c:pt>
                <c:pt idx="6992">
                  <c:v>39583.812500000007</c:v>
                </c:pt>
                <c:pt idx="6993">
                  <c:v>39583.822916666657</c:v>
                </c:pt>
                <c:pt idx="6994">
                  <c:v>39583.833333333336</c:v>
                </c:pt>
                <c:pt idx="6995">
                  <c:v>39583.84375</c:v>
                </c:pt>
                <c:pt idx="6996">
                  <c:v>39583.854166666657</c:v>
                </c:pt>
                <c:pt idx="6997">
                  <c:v>39583.864583333336</c:v>
                </c:pt>
                <c:pt idx="6998">
                  <c:v>39583.875</c:v>
                </c:pt>
                <c:pt idx="6999">
                  <c:v>39583.885416666657</c:v>
                </c:pt>
                <c:pt idx="7000">
                  <c:v>39583.895833333336</c:v>
                </c:pt>
                <c:pt idx="7001">
                  <c:v>39583.906250000007</c:v>
                </c:pt>
                <c:pt idx="7002">
                  <c:v>39583.916666666657</c:v>
                </c:pt>
                <c:pt idx="7003">
                  <c:v>39583.927083333321</c:v>
                </c:pt>
                <c:pt idx="7004">
                  <c:v>39583.9375</c:v>
                </c:pt>
                <c:pt idx="7005">
                  <c:v>39583.947916666657</c:v>
                </c:pt>
                <c:pt idx="7006">
                  <c:v>39583.958333333343</c:v>
                </c:pt>
                <c:pt idx="7007">
                  <c:v>39583.96875</c:v>
                </c:pt>
                <c:pt idx="7008">
                  <c:v>39583.97916666665</c:v>
                </c:pt>
                <c:pt idx="7009">
                  <c:v>39583.989583333336</c:v>
                </c:pt>
                <c:pt idx="7010">
                  <c:v>39584</c:v>
                </c:pt>
                <c:pt idx="7011">
                  <c:v>39584.010416666657</c:v>
                </c:pt>
                <c:pt idx="7012">
                  <c:v>39584.020833333336</c:v>
                </c:pt>
                <c:pt idx="7013">
                  <c:v>39584.03125</c:v>
                </c:pt>
                <c:pt idx="7014">
                  <c:v>39584.04166666665</c:v>
                </c:pt>
                <c:pt idx="7015">
                  <c:v>39584.052083333336</c:v>
                </c:pt>
                <c:pt idx="7016">
                  <c:v>39584.0625</c:v>
                </c:pt>
                <c:pt idx="7017">
                  <c:v>39584.072916666657</c:v>
                </c:pt>
                <c:pt idx="7018">
                  <c:v>39584.083333333336</c:v>
                </c:pt>
                <c:pt idx="7019">
                  <c:v>39584.093749999985</c:v>
                </c:pt>
                <c:pt idx="7020">
                  <c:v>39584.10416666665</c:v>
                </c:pt>
                <c:pt idx="7021">
                  <c:v>39584.114583333336</c:v>
                </c:pt>
                <c:pt idx="7022">
                  <c:v>39584.124999999993</c:v>
                </c:pt>
                <c:pt idx="7023">
                  <c:v>39584.13541666665</c:v>
                </c:pt>
                <c:pt idx="7024">
                  <c:v>39584.145833333336</c:v>
                </c:pt>
                <c:pt idx="7025">
                  <c:v>39584.156250000007</c:v>
                </c:pt>
                <c:pt idx="7026">
                  <c:v>39584.16666666665</c:v>
                </c:pt>
                <c:pt idx="7027">
                  <c:v>39584.177083333321</c:v>
                </c:pt>
                <c:pt idx="7028">
                  <c:v>39584.1875</c:v>
                </c:pt>
                <c:pt idx="7029">
                  <c:v>39584.19791666665</c:v>
                </c:pt>
                <c:pt idx="7030">
                  <c:v>39584.208333333336</c:v>
                </c:pt>
                <c:pt idx="7031">
                  <c:v>39584.21875</c:v>
                </c:pt>
                <c:pt idx="7032">
                  <c:v>39584.229166666635</c:v>
                </c:pt>
                <c:pt idx="7033">
                  <c:v>39584.239583333321</c:v>
                </c:pt>
                <c:pt idx="7034">
                  <c:v>39584.25</c:v>
                </c:pt>
                <c:pt idx="7035">
                  <c:v>39584.26041666665</c:v>
                </c:pt>
                <c:pt idx="7036">
                  <c:v>39584.270833333336</c:v>
                </c:pt>
                <c:pt idx="7037">
                  <c:v>39584.28125</c:v>
                </c:pt>
                <c:pt idx="7038">
                  <c:v>39584.291666666635</c:v>
                </c:pt>
                <c:pt idx="7039">
                  <c:v>39584.302083333336</c:v>
                </c:pt>
                <c:pt idx="7040">
                  <c:v>39584.312500000007</c:v>
                </c:pt>
                <c:pt idx="7041">
                  <c:v>39584.322916666657</c:v>
                </c:pt>
                <c:pt idx="7042">
                  <c:v>39584.333333333336</c:v>
                </c:pt>
                <c:pt idx="7043">
                  <c:v>39584.34375</c:v>
                </c:pt>
                <c:pt idx="7044">
                  <c:v>39584.354166666657</c:v>
                </c:pt>
                <c:pt idx="7045">
                  <c:v>39584.364583333336</c:v>
                </c:pt>
                <c:pt idx="7046">
                  <c:v>39584.375</c:v>
                </c:pt>
                <c:pt idx="7047">
                  <c:v>39584.385416666657</c:v>
                </c:pt>
                <c:pt idx="7048">
                  <c:v>39584.395833333336</c:v>
                </c:pt>
                <c:pt idx="7049">
                  <c:v>39584.406250000007</c:v>
                </c:pt>
                <c:pt idx="7050">
                  <c:v>39584.416666666657</c:v>
                </c:pt>
                <c:pt idx="7051">
                  <c:v>39584.427083333321</c:v>
                </c:pt>
                <c:pt idx="7052">
                  <c:v>39584.4375</c:v>
                </c:pt>
                <c:pt idx="7053">
                  <c:v>39584.447916666657</c:v>
                </c:pt>
                <c:pt idx="7054">
                  <c:v>39584.458333333343</c:v>
                </c:pt>
                <c:pt idx="7055">
                  <c:v>39584.46875</c:v>
                </c:pt>
                <c:pt idx="7056">
                  <c:v>39584.47916666665</c:v>
                </c:pt>
                <c:pt idx="7057">
                  <c:v>39584.489583333336</c:v>
                </c:pt>
                <c:pt idx="7058">
                  <c:v>39584.5</c:v>
                </c:pt>
                <c:pt idx="7059">
                  <c:v>39584.510416666657</c:v>
                </c:pt>
                <c:pt idx="7060">
                  <c:v>39584.520833333336</c:v>
                </c:pt>
                <c:pt idx="7061">
                  <c:v>39584.53125</c:v>
                </c:pt>
                <c:pt idx="7062">
                  <c:v>39584.54166666665</c:v>
                </c:pt>
                <c:pt idx="7063">
                  <c:v>39584.552083333336</c:v>
                </c:pt>
                <c:pt idx="7064">
                  <c:v>39584.5625</c:v>
                </c:pt>
                <c:pt idx="7065">
                  <c:v>39584.572916666657</c:v>
                </c:pt>
                <c:pt idx="7066">
                  <c:v>39584.583333333336</c:v>
                </c:pt>
                <c:pt idx="7067">
                  <c:v>39584.593749999985</c:v>
                </c:pt>
                <c:pt idx="7068">
                  <c:v>39584.60416666665</c:v>
                </c:pt>
                <c:pt idx="7069">
                  <c:v>39584.614583333336</c:v>
                </c:pt>
                <c:pt idx="7070">
                  <c:v>39584.624999999993</c:v>
                </c:pt>
                <c:pt idx="7071">
                  <c:v>39584.63541666665</c:v>
                </c:pt>
                <c:pt idx="7072">
                  <c:v>39584.645833333336</c:v>
                </c:pt>
                <c:pt idx="7073">
                  <c:v>39584.656250000007</c:v>
                </c:pt>
                <c:pt idx="7074">
                  <c:v>39584.66666666665</c:v>
                </c:pt>
                <c:pt idx="7075">
                  <c:v>39584.677083333321</c:v>
                </c:pt>
                <c:pt idx="7076">
                  <c:v>39584.6875</c:v>
                </c:pt>
                <c:pt idx="7077">
                  <c:v>39584.69791666665</c:v>
                </c:pt>
                <c:pt idx="7078">
                  <c:v>39584.708333333336</c:v>
                </c:pt>
                <c:pt idx="7079">
                  <c:v>39584.71875</c:v>
                </c:pt>
                <c:pt idx="7080">
                  <c:v>39584.729166666635</c:v>
                </c:pt>
                <c:pt idx="7081">
                  <c:v>39584.739583333321</c:v>
                </c:pt>
                <c:pt idx="7082">
                  <c:v>39584.75</c:v>
                </c:pt>
                <c:pt idx="7083">
                  <c:v>39584.76041666665</c:v>
                </c:pt>
                <c:pt idx="7084">
                  <c:v>39584.770833333336</c:v>
                </c:pt>
                <c:pt idx="7085">
                  <c:v>39584.78125</c:v>
                </c:pt>
                <c:pt idx="7086">
                  <c:v>39584.791666666635</c:v>
                </c:pt>
                <c:pt idx="7087">
                  <c:v>39584.802083333336</c:v>
                </c:pt>
                <c:pt idx="7088">
                  <c:v>39584.812500000007</c:v>
                </c:pt>
                <c:pt idx="7089">
                  <c:v>39584.822916666657</c:v>
                </c:pt>
                <c:pt idx="7090">
                  <c:v>39584.833333333336</c:v>
                </c:pt>
                <c:pt idx="7091">
                  <c:v>39584.84375</c:v>
                </c:pt>
                <c:pt idx="7092">
                  <c:v>39584.854166666657</c:v>
                </c:pt>
                <c:pt idx="7093">
                  <c:v>39584.864583333336</c:v>
                </c:pt>
                <c:pt idx="7094">
                  <c:v>39584.875</c:v>
                </c:pt>
                <c:pt idx="7095">
                  <c:v>39584.885416666657</c:v>
                </c:pt>
                <c:pt idx="7096">
                  <c:v>39584.895833333336</c:v>
                </c:pt>
                <c:pt idx="7097">
                  <c:v>39584.906250000007</c:v>
                </c:pt>
                <c:pt idx="7098">
                  <c:v>39584.916666666657</c:v>
                </c:pt>
                <c:pt idx="7099">
                  <c:v>39584.927083333321</c:v>
                </c:pt>
                <c:pt idx="7100">
                  <c:v>39584.9375</c:v>
                </c:pt>
                <c:pt idx="7101">
                  <c:v>39584.947916666657</c:v>
                </c:pt>
                <c:pt idx="7102">
                  <c:v>39584.958333333343</c:v>
                </c:pt>
                <c:pt idx="7103">
                  <c:v>39584.96875</c:v>
                </c:pt>
                <c:pt idx="7104">
                  <c:v>39584.97916666665</c:v>
                </c:pt>
                <c:pt idx="7105">
                  <c:v>39584.989583333336</c:v>
                </c:pt>
                <c:pt idx="7106">
                  <c:v>39585</c:v>
                </c:pt>
                <c:pt idx="7107">
                  <c:v>39585.010416666657</c:v>
                </c:pt>
                <c:pt idx="7108">
                  <c:v>39585.020833333336</c:v>
                </c:pt>
                <c:pt idx="7109">
                  <c:v>39585.03125</c:v>
                </c:pt>
                <c:pt idx="7110">
                  <c:v>39585.04166666665</c:v>
                </c:pt>
                <c:pt idx="7111">
                  <c:v>39585.052083333336</c:v>
                </c:pt>
                <c:pt idx="7112">
                  <c:v>39585.0625</c:v>
                </c:pt>
                <c:pt idx="7113">
                  <c:v>39585.072916666657</c:v>
                </c:pt>
                <c:pt idx="7114">
                  <c:v>39585.083333333336</c:v>
                </c:pt>
                <c:pt idx="7115">
                  <c:v>39585.093749999985</c:v>
                </c:pt>
                <c:pt idx="7116">
                  <c:v>39585.10416666665</c:v>
                </c:pt>
                <c:pt idx="7117">
                  <c:v>39585.114583333336</c:v>
                </c:pt>
                <c:pt idx="7118">
                  <c:v>39585.124999999993</c:v>
                </c:pt>
                <c:pt idx="7119">
                  <c:v>39585.13541666665</c:v>
                </c:pt>
                <c:pt idx="7120">
                  <c:v>39585.145833333336</c:v>
                </c:pt>
                <c:pt idx="7121">
                  <c:v>39585.156250000007</c:v>
                </c:pt>
                <c:pt idx="7122">
                  <c:v>39585.16666666665</c:v>
                </c:pt>
                <c:pt idx="7123">
                  <c:v>39585.177083333321</c:v>
                </c:pt>
                <c:pt idx="7124">
                  <c:v>39585.1875</c:v>
                </c:pt>
                <c:pt idx="7125">
                  <c:v>39585.19791666665</c:v>
                </c:pt>
                <c:pt idx="7126">
                  <c:v>39585.208333333336</c:v>
                </c:pt>
                <c:pt idx="7127">
                  <c:v>39585.21875</c:v>
                </c:pt>
                <c:pt idx="7128">
                  <c:v>39585.229166666635</c:v>
                </c:pt>
                <c:pt idx="7129">
                  <c:v>39585.239583333321</c:v>
                </c:pt>
                <c:pt idx="7130">
                  <c:v>39585.25</c:v>
                </c:pt>
                <c:pt idx="7131">
                  <c:v>39585.26041666665</c:v>
                </c:pt>
                <c:pt idx="7132">
                  <c:v>39585.270833333336</c:v>
                </c:pt>
                <c:pt idx="7133">
                  <c:v>39585.28125</c:v>
                </c:pt>
                <c:pt idx="7134">
                  <c:v>39585.291666666635</c:v>
                </c:pt>
                <c:pt idx="7135">
                  <c:v>39585.302083333336</c:v>
                </c:pt>
                <c:pt idx="7136">
                  <c:v>39585.312500000007</c:v>
                </c:pt>
                <c:pt idx="7137">
                  <c:v>39585.322916666657</c:v>
                </c:pt>
                <c:pt idx="7138">
                  <c:v>39585.333333333336</c:v>
                </c:pt>
                <c:pt idx="7139">
                  <c:v>39585.34375</c:v>
                </c:pt>
                <c:pt idx="7140">
                  <c:v>39585.354166666657</c:v>
                </c:pt>
                <c:pt idx="7141">
                  <c:v>39585.364583333336</c:v>
                </c:pt>
                <c:pt idx="7142">
                  <c:v>39585.375</c:v>
                </c:pt>
                <c:pt idx="7143">
                  <c:v>39585.385416666657</c:v>
                </c:pt>
                <c:pt idx="7144">
                  <c:v>39585.395833333336</c:v>
                </c:pt>
                <c:pt idx="7145">
                  <c:v>39585.406250000007</c:v>
                </c:pt>
                <c:pt idx="7146">
                  <c:v>39585.416666666657</c:v>
                </c:pt>
                <c:pt idx="7147">
                  <c:v>39585.427083333321</c:v>
                </c:pt>
                <c:pt idx="7148">
                  <c:v>39585.4375</c:v>
                </c:pt>
                <c:pt idx="7149">
                  <c:v>39585.447916666657</c:v>
                </c:pt>
                <c:pt idx="7150">
                  <c:v>39585.458333333343</c:v>
                </c:pt>
                <c:pt idx="7151">
                  <c:v>39585.46875</c:v>
                </c:pt>
                <c:pt idx="7152">
                  <c:v>39585.47916666665</c:v>
                </c:pt>
                <c:pt idx="7153">
                  <c:v>39585.489583333336</c:v>
                </c:pt>
                <c:pt idx="7154">
                  <c:v>39585.5</c:v>
                </c:pt>
                <c:pt idx="7155">
                  <c:v>39585.510416666657</c:v>
                </c:pt>
                <c:pt idx="7156">
                  <c:v>39585.520833333336</c:v>
                </c:pt>
                <c:pt idx="7157">
                  <c:v>39585.53125</c:v>
                </c:pt>
                <c:pt idx="7158">
                  <c:v>39585.54166666665</c:v>
                </c:pt>
                <c:pt idx="7159">
                  <c:v>39585.552083333336</c:v>
                </c:pt>
                <c:pt idx="7160">
                  <c:v>39585.5625</c:v>
                </c:pt>
                <c:pt idx="7161">
                  <c:v>39585.572916666657</c:v>
                </c:pt>
                <c:pt idx="7162">
                  <c:v>39585.583333333336</c:v>
                </c:pt>
                <c:pt idx="7163">
                  <c:v>39585.593749999985</c:v>
                </c:pt>
                <c:pt idx="7164">
                  <c:v>39585.60416666665</c:v>
                </c:pt>
                <c:pt idx="7165">
                  <c:v>39585.614583333336</c:v>
                </c:pt>
                <c:pt idx="7166">
                  <c:v>39585.624999999993</c:v>
                </c:pt>
                <c:pt idx="7167">
                  <c:v>39585.63541666665</c:v>
                </c:pt>
                <c:pt idx="7168">
                  <c:v>39585.645833333336</c:v>
                </c:pt>
                <c:pt idx="7169">
                  <c:v>39585.656250000007</c:v>
                </c:pt>
                <c:pt idx="7170">
                  <c:v>39585.66666666665</c:v>
                </c:pt>
                <c:pt idx="7171">
                  <c:v>39585.677083333321</c:v>
                </c:pt>
                <c:pt idx="7172">
                  <c:v>39585.6875</c:v>
                </c:pt>
                <c:pt idx="7173">
                  <c:v>39585.69791666665</c:v>
                </c:pt>
                <c:pt idx="7174">
                  <c:v>39585.708333333336</c:v>
                </c:pt>
                <c:pt idx="7175">
                  <c:v>39585.71875</c:v>
                </c:pt>
                <c:pt idx="7176">
                  <c:v>39585.729166666635</c:v>
                </c:pt>
                <c:pt idx="7177">
                  <c:v>39585.739583333321</c:v>
                </c:pt>
                <c:pt idx="7178">
                  <c:v>39585.75</c:v>
                </c:pt>
                <c:pt idx="7179">
                  <c:v>39585.76041666665</c:v>
                </c:pt>
                <c:pt idx="7180">
                  <c:v>39585.770833333336</c:v>
                </c:pt>
                <c:pt idx="7181">
                  <c:v>39585.78125</c:v>
                </c:pt>
                <c:pt idx="7182">
                  <c:v>39585.791666666635</c:v>
                </c:pt>
                <c:pt idx="7183">
                  <c:v>39585.802083333336</c:v>
                </c:pt>
                <c:pt idx="7184">
                  <c:v>39585.812500000007</c:v>
                </c:pt>
                <c:pt idx="7185">
                  <c:v>39585.822916666657</c:v>
                </c:pt>
                <c:pt idx="7186">
                  <c:v>39585.833333333336</c:v>
                </c:pt>
                <c:pt idx="7187">
                  <c:v>39585.84375</c:v>
                </c:pt>
                <c:pt idx="7188">
                  <c:v>39585.854166666657</c:v>
                </c:pt>
                <c:pt idx="7189">
                  <c:v>39585.864583333336</c:v>
                </c:pt>
                <c:pt idx="7190">
                  <c:v>39585.875</c:v>
                </c:pt>
                <c:pt idx="7191">
                  <c:v>39585.885416666657</c:v>
                </c:pt>
                <c:pt idx="7192">
                  <c:v>39585.895833333336</c:v>
                </c:pt>
                <c:pt idx="7193">
                  <c:v>39585.906250000007</c:v>
                </c:pt>
                <c:pt idx="7194">
                  <c:v>39585.916666666657</c:v>
                </c:pt>
                <c:pt idx="7195">
                  <c:v>39585.927083333321</c:v>
                </c:pt>
                <c:pt idx="7196">
                  <c:v>39585.9375</c:v>
                </c:pt>
                <c:pt idx="7197">
                  <c:v>39585.947916666657</c:v>
                </c:pt>
                <c:pt idx="7198">
                  <c:v>39585.958333333343</c:v>
                </c:pt>
                <c:pt idx="7199">
                  <c:v>39585.96875</c:v>
                </c:pt>
                <c:pt idx="7200">
                  <c:v>39585.97916666665</c:v>
                </c:pt>
                <c:pt idx="7201">
                  <c:v>39585.989583333336</c:v>
                </c:pt>
                <c:pt idx="7202">
                  <c:v>39586</c:v>
                </c:pt>
                <c:pt idx="7203">
                  <c:v>39586.010416666657</c:v>
                </c:pt>
                <c:pt idx="7204">
                  <c:v>39586.020833333336</c:v>
                </c:pt>
                <c:pt idx="7205">
                  <c:v>39586.03125</c:v>
                </c:pt>
                <c:pt idx="7206">
                  <c:v>39586.04166666665</c:v>
                </c:pt>
                <c:pt idx="7207">
                  <c:v>39586.052083333336</c:v>
                </c:pt>
                <c:pt idx="7208">
                  <c:v>39586.0625</c:v>
                </c:pt>
                <c:pt idx="7209">
                  <c:v>39586.072916666657</c:v>
                </c:pt>
                <c:pt idx="7210">
                  <c:v>39586.083333333336</c:v>
                </c:pt>
                <c:pt idx="7211">
                  <c:v>39586.093749999985</c:v>
                </c:pt>
                <c:pt idx="7212">
                  <c:v>39586.10416666665</c:v>
                </c:pt>
                <c:pt idx="7213">
                  <c:v>39586.114583333336</c:v>
                </c:pt>
                <c:pt idx="7214">
                  <c:v>39586.124999999993</c:v>
                </c:pt>
                <c:pt idx="7215">
                  <c:v>39586.13541666665</c:v>
                </c:pt>
                <c:pt idx="7216">
                  <c:v>39586.145833333336</c:v>
                </c:pt>
                <c:pt idx="7217">
                  <c:v>39586.156250000007</c:v>
                </c:pt>
                <c:pt idx="7218">
                  <c:v>39586.16666666665</c:v>
                </c:pt>
                <c:pt idx="7219">
                  <c:v>39586.177083333321</c:v>
                </c:pt>
                <c:pt idx="7220">
                  <c:v>39586.1875</c:v>
                </c:pt>
                <c:pt idx="7221">
                  <c:v>39586.19791666665</c:v>
                </c:pt>
                <c:pt idx="7222">
                  <c:v>39586.208333333336</c:v>
                </c:pt>
                <c:pt idx="7223">
                  <c:v>39586.21875</c:v>
                </c:pt>
                <c:pt idx="7224">
                  <c:v>39586.229166666635</c:v>
                </c:pt>
                <c:pt idx="7225">
                  <c:v>39586.239583333321</c:v>
                </c:pt>
                <c:pt idx="7226">
                  <c:v>39586.25</c:v>
                </c:pt>
                <c:pt idx="7227">
                  <c:v>39586.26041666665</c:v>
                </c:pt>
                <c:pt idx="7228">
                  <c:v>39586.270833333336</c:v>
                </c:pt>
                <c:pt idx="7229">
                  <c:v>39586.28125</c:v>
                </c:pt>
                <c:pt idx="7230">
                  <c:v>39586.291666666635</c:v>
                </c:pt>
                <c:pt idx="7231">
                  <c:v>39586.302083333336</c:v>
                </c:pt>
                <c:pt idx="7232">
                  <c:v>39586.312500000007</c:v>
                </c:pt>
                <c:pt idx="7233">
                  <c:v>39586.322916666657</c:v>
                </c:pt>
                <c:pt idx="7234">
                  <c:v>39586.333333333336</c:v>
                </c:pt>
                <c:pt idx="7235">
                  <c:v>39586.34375</c:v>
                </c:pt>
                <c:pt idx="7236">
                  <c:v>39586.354166666657</c:v>
                </c:pt>
                <c:pt idx="7237">
                  <c:v>39586.364583333336</c:v>
                </c:pt>
                <c:pt idx="7238">
                  <c:v>39586.375</c:v>
                </c:pt>
                <c:pt idx="7239">
                  <c:v>39586.385416666657</c:v>
                </c:pt>
                <c:pt idx="7240">
                  <c:v>39586.395833333336</c:v>
                </c:pt>
                <c:pt idx="7241">
                  <c:v>39586.406250000007</c:v>
                </c:pt>
                <c:pt idx="7242">
                  <c:v>39586.416666666657</c:v>
                </c:pt>
                <c:pt idx="7243">
                  <c:v>39586.427083333321</c:v>
                </c:pt>
                <c:pt idx="7244">
                  <c:v>39586.4375</c:v>
                </c:pt>
                <c:pt idx="7245">
                  <c:v>39586.447916666657</c:v>
                </c:pt>
                <c:pt idx="7246">
                  <c:v>39586.458333333343</c:v>
                </c:pt>
                <c:pt idx="7247">
                  <c:v>39586.46875</c:v>
                </c:pt>
                <c:pt idx="7248">
                  <c:v>39586.47916666665</c:v>
                </c:pt>
                <c:pt idx="7249">
                  <c:v>39586.489583333336</c:v>
                </c:pt>
                <c:pt idx="7250">
                  <c:v>39586.5</c:v>
                </c:pt>
                <c:pt idx="7251">
                  <c:v>39586.510416666657</c:v>
                </c:pt>
                <c:pt idx="7252">
                  <c:v>39586.520833333336</c:v>
                </c:pt>
                <c:pt idx="7253">
                  <c:v>39586.53125</c:v>
                </c:pt>
                <c:pt idx="7254">
                  <c:v>39586.54166666665</c:v>
                </c:pt>
                <c:pt idx="7255">
                  <c:v>39586.552083333336</c:v>
                </c:pt>
                <c:pt idx="7256">
                  <c:v>39586.5625</c:v>
                </c:pt>
                <c:pt idx="7257">
                  <c:v>39586.572916666657</c:v>
                </c:pt>
                <c:pt idx="7258">
                  <c:v>39586.583333333336</c:v>
                </c:pt>
                <c:pt idx="7259">
                  <c:v>39586.593749999985</c:v>
                </c:pt>
                <c:pt idx="7260">
                  <c:v>39586.60416666665</c:v>
                </c:pt>
                <c:pt idx="7261">
                  <c:v>39586.614583333336</c:v>
                </c:pt>
                <c:pt idx="7262">
                  <c:v>39586.624999999993</c:v>
                </c:pt>
                <c:pt idx="7263">
                  <c:v>39586.63541666665</c:v>
                </c:pt>
                <c:pt idx="7264">
                  <c:v>39586.645833333336</c:v>
                </c:pt>
                <c:pt idx="7265">
                  <c:v>39586.656250000007</c:v>
                </c:pt>
                <c:pt idx="7266">
                  <c:v>39586.66666666665</c:v>
                </c:pt>
                <c:pt idx="7267">
                  <c:v>39586.677083333321</c:v>
                </c:pt>
                <c:pt idx="7268">
                  <c:v>39586.6875</c:v>
                </c:pt>
                <c:pt idx="7269">
                  <c:v>39586.69791666665</c:v>
                </c:pt>
                <c:pt idx="7270">
                  <c:v>39586.708333333336</c:v>
                </c:pt>
                <c:pt idx="7271">
                  <c:v>39586.71875</c:v>
                </c:pt>
                <c:pt idx="7272">
                  <c:v>39586.729166666635</c:v>
                </c:pt>
                <c:pt idx="7273">
                  <c:v>39586.739583333321</c:v>
                </c:pt>
                <c:pt idx="7274">
                  <c:v>39586.75</c:v>
                </c:pt>
                <c:pt idx="7275">
                  <c:v>39586.76041666665</c:v>
                </c:pt>
                <c:pt idx="7276">
                  <c:v>39586.770833333336</c:v>
                </c:pt>
                <c:pt idx="7277">
                  <c:v>39586.78125</c:v>
                </c:pt>
                <c:pt idx="7278">
                  <c:v>39586.791666666635</c:v>
                </c:pt>
                <c:pt idx="7279">
                  <c:v>39586.802083333336</c:v>
                </c:pt>
                <c:pt idx="7280">
                  <c:v>39586.812500000007</c:v>
                </c:pt>
                <c:pt idx="7281">
                  <c:v>39586.822916666657</c:v>
                </c:pt>
                <c:pt idx="7282">
                  <c:v>39586.833333333336</c:v>
                </c:pt>
                <c:pt idx="7283">
                  <c:v>39586.84375</c:v>
                </c:pt>
                <c:pt idx="7284">
                  <c:v>39586.854166666657</c:v>
                </c:pt>
                <c:pt idx="7285">
                  <c:v>39586.864583333336</c:v>
                </c:pt>
                <c:pt idx="7286">
                  <c:v>39586.875</c:v>
                </c:pt>
                <c:pt idx="7287">
                  <c:v>39586.885416666657</c:v>
                </c:pt>
                <c:pt idx="7288">
                  <c:v>39586.895833333336</c:v>
                </c:pt>
                <c:pt idx="7289">
                  <c:v>39586.906250000007</c:v>
                </c:pt>
                <c:pt idx="7290">
                  <c:v>39586.916666666657</c:v>
                </c:pt>
                <c:pt idx="7291">
                  <c:v>39586.927083333321</c:v>
                </c:pt>
                <c:pt idx="7292">
                  <c:v>39586.9375</c:v>
                </c:pt>
                <c:pt idx="7293">
                  <c:v>39586.947916666657</c:v>
                </c:pt>
                <c:pt idx="7294">
                  <c:v>39586.958333333343</c:v>
                </c:pt>
                <c:pt idx="7295">
                  <c:v>39586.96875</c:v>
                </c:pt>
                <c:pt idx="7296">
                  <c:v>39586.97916666665</c:v>
                </c:pt>
                <c:pt idx="7297">
                  <c:v>39586.989583333336</c:v>
                </c:pt>
                <c:pt idx="7298">
                  <c:v>39587</c:v>
                </c:pt>
                <c:pt idx="7299">
                  <c:v>39587.010416666657</c:v>
                </c:pt>
                <c:pt idx="7300">
                  <c:v>39587.020833333336</c:v>
                </c:pt>
                <c:pt idx="7301">
                  <c:v>39587.03125</c:v>
                </c:pt>
                <c:pt idx="7302">
                  <c:v>39587.04166666665</c:v>
                </c:pt>
                <c:pt idx="7303">
                  <c:v>39587.052083333336</c:v>
                </c:pt>
                <c:pt idx="7304">
                  <c:v>39587.0625</c:v>
                </c:pt>
                <c:pt idx="7305">
                  <c:v>39587.072916666657</c:v>
                </c:pt>
                <c:pt idx="7306">
                  <c:v>39587.083333333336</c:v>
                </c:pt>
                <c:pt idx="7307">
                  <c:v>39587.093749999985</c:v>
                </c:pt>
                <c:pt idx="7308">
                  <c:v>39587.10416666665</c:v>
                </c:pt>
                <c:pt idx="7309">
                  <c:v>39587.114583333336</c:v>
                </c:pt>
                <c:pt idx="7310">
                  <c:v>39587.124999999993</c:v>
                </c:pt>
                <c:pt idx="7311">
                  <c:v>39587.13541666665</c:v>
                </c:pt>
                <c:pt idx="7312">
                  <c:v>39587.145833333336</c:v>
                </c:pt>
                <c:pt idx="7313">
                  <c:v>39587.156250000007</c:v>
                </c:pt>
                <c:pt idx="7314">
                  <c:v>39587.16666666665</c:v>
                </c:pt>
                <c:pt idx="7315">
                  <c:v>39587.177083333321</c:v>
                </c:pt>
                <c:pt idx="7316">
                  <c:v>39587.1875</c:v>
                </c:pt>
                <c:pt idx="7317">
                  <c:v>39587.19791666665</c:v>
                </c:pt>
                <c:pt idx="7318">
                  <c:v>39587.208333333336</c:v>
                </c:pt>
                <c:pt idx="7319">
                  <c:v>39587.21875</c:v>
                </c:pt>
                <c:pt idx="7320">
                  <c:v>39587.229166666635</c:v>
                </c:pt>
                <c:pt idx="7321">
                  <c:v>39587.239583333321</c:v>
                </c:pt>
                <c:pt idx="7322">
                  <c:v>39587.25</c:v>
                </c:pt>
                <c:pt idx="7323">
                  <c:v>39587.26041666665</c:v>
                </c:pt>
                <c:pt idx="7324">
                  <c:v>39587.270833333336</c:v>
                </c:pt>
                <c:pt idx="7325">
                  <c:v>39587.28125</c:v>
                </c:pt>
                <c:pt idx="7326">
                  <c:v>39587.291666666635</c:v>
                </c:pt>
                <c:pt idx="7327">
                  <c:v>39587.302083333336</c:v>
                </c:pt>
                <c:pt idx="7328">
                  <c:v>39587.312500000007</c:v>
                </c:pt>
                <c:pt idx="7329">
                  <c:v>39587.322916666657</c:v>
                </c:pt>
                <c:pt idx="7330">
                  <c:v>39587.333333333336</c:v>
                </c:pt>
                <c:pt idx="7331">
                  <c:v>39587.34375</c:v>
                </c:pt>
                <c:pt idx="7332">
                  <c:v>39587.354166666657</c:v>
                </c:pt>
                <c:pt idx="7333">
                  <c:v>39587.364583333336</c:v>
                </c:pt>
                <c:pt idx="7334">
                  <c:v>39587.375</c:v>
                </c:pt>
                <c:pt idx="7335">
                  <c:v>39587.385416666657</c:v>
                </c:pt>
                <c:pt idx="7336">
                  <c:v>39587.395833333336</c:v>
                </c:pt>
                <c:pt idx="7337">
                  <c:v>39587.406250000007</c:v>
                </c:pt>
                <c:pt idx="7338">
                  <c:v>39587.416666666657</c:v>
                </c:pt>
                <c:pt idx="7339">
                  <c:v>39587.427083333321</c:v>
                </c:pt>
                <c:pt idx="7340">
                  <c:v>39587.4375</c:v>
                </c:pt>
                <c:pt idx="7341">
                  <c:v>39587.447916666657</c:v>
                </c:pt>
                <c:pt idx="7342">
                  <c:v>39587.458333333343</c:v>
                </c:pt>
                <c:pt idx="7343">
                  <c:v>39587.46875</c:v>
                </c:pt>
                <c:pt idx="7344">
                  <c:v>39587.47916666665</c:v>
                </c:pt>
                <c:pt idx="7345">
                  <c:v>39587.489583333336</c:v>
                </c:pt>
                <c:pt idx="7346">
                  <c:v>39587.5</c:v>
                </c:pt>
                <c:pt idx="7347">
                  <c:v>39587.510416666657</c:v>
                </c:pt>
                <c:pt idx="7348">
                  <c:v>39587.520833333336</c:v>
                </c:pt>
                <c:pt idx="7349">
                  <c:v>39587.53125</c:v>
                </c:pt>
                <c:pt idx="7350">
                  <c:v>39587.54166666665</c:v>
                </c:pt>
                <c:pt idx="7351">
                  <c:v>39587.552083333336</c:v>
                </c:pt>
                <c:pt idx="7352">
                  <c:v>39587.5625</c:v>
                </c:pt>
                <c:pt idx="7353">
                  <c:v>39587.572916666657</c:v>
                </c:pt>
                <c:pt idx="7354">
                  <c:v>39587.583333333336</c:v>
                </c:pt>
                <c:pt idx="7355">
                  <c:v>39587.593749999985</c:v>
                </c:pt>
                <c:pt idx="7356">
                  <c:v>39587.60416666665</c:v>
                </c:pt>
                <c:pt idx="7357">
                  <c:v>39587.614583333336</c:v>
                </c:pt>
                <c:pt idx="7358">
                  <c:v>39587.624999999993</c:v>
                </c:pt>
                <c:pt idx="7359">
                  <c:v>39587.63541666665</c:v>
                </c:pt>
                <c:pt idx="7360">
                  <c:v>39587.645833333336</c:v>
                </c:pt>
                <c:pt idx="7361">
                  <c:v>39587.656250000007</c:v>
                </c:pt>
                <c:pt idx="7362">
                  <c:v>39587.66666666665</c:v>
                </c:pt>
                <c:pt idx="7363">
                  <c:v>39587.677083333321</c:v>
                </c:pt>
                <c:pt idx="7364">
                  <c:v>39587.6875</c:v>
                </c:pt>
                <c:pt idx="7365">
                  <c:v>39587.69791666665</c:v>
                </c:pt>
                <c:pt idx="7366">
                  <c:v>39587.708333333336</c:v>
                </c:pt>
                <c:pt idx="7367">
                  <c:v>39587.71875</c:v>
                </c:pt>
                <c:pt idx="7368">
                  <c:v>39587.729166666635</c:v>
                </c:pt>
                <c:pt idx="7369">
                  <c:v>39587.739583333321</c:v>
                </c:pt>
                <c:pt idx="7370">
                  <c:v>39587.75</c:v>
                </c:pt>
                <c:pt idx="7371">
                  <c:v>39587.76041666665</c:v>
                </c:pt>
                <c:pt idx="7372">
                  <c:v>39587.770833333336</c:v>
                </c:pt>
                <c:pt idx="7373">
                  <c:v>39587.78125</c:v>
                </c:pt>
                <c:pt idx="7374">
                  <c:v>39587.791666666635</c:v>
                </c:pt>
                <c:pt idx="7375">
                  <c:v>39587.802083333336</c:v>
                </c:pt>
                <c:pt idx="7376">
                  <c:v>39587.812500000007</c:v>
                </c:pt>
                <c:pt idx="7377">
                  <c:v>39587.822916666657</c:v>
                </c:pt>
                <c:pt idx="7378">
                  <c:v>39587.833333333336</c:v>
                </c:pt>
                <c:pt idx="7379">
                  <c:v>39587.84375</c:v>
                </c:pt>
                <c:pt idx="7380">
                  <c:v>39587.854166666657</c:v>
                </c:pt>
                <c:pt idx="7381">
                  <c:v>39587.864583333336</c:v>
                </c:pt>
                <c:pt idx="7382">
                  <c:v>39587.875</c:v>
                </c:pt>
                <c:pt idx="7383">
                  <c:v>39587.885416666657</c:v>
                </c:pt>
                <c:pt idx="7384">
                  <c:v>39587.895833333336</c:v>
                </c:pt>
                <c:pt idx="7385">
                  <c:v>39587.906250000007</c:v>
                </c:pt>
                <c:pt idx="7386">
                  <c:v>39587.916666666657</c:v>
                </c:pt>
                <c:pt idx="7387">
                  <c:v>39587.927083333321</c:v>
                </c:pt>
                <c:pt idx="7388">
                  <c:v>39587.9375</c:v>
                </c:pt>
                <c:pt idx="7389">
                  <c:v>39587.947916666657</c:v>
                </c:pt>
                <c:pt idx="7390">
                  <c:v>39587.958333333343</c:v>
                </c:pt>
                <c:pt idx="7391">
                  <c:v>39587.96875</c:v>
                </c:pt>
                <c:pt idx="7392">
                  <c:v>39587.97916666665</c:v>
                </c:pt>
                <c:pt idx="7393">
                  <c:v>39587.989583333336</c:v>
                </c:pt>
                <c:pt idx="7394">
                  <c:v>39588</c:v>
                </c:pt>
                <c:pt idx="7395">
                  <c:v>39588.010416666657</c:v>
                </c:pt>
                <c:pt idx="7396">
                  <c:v>39588.020833333336</c:v>
                </c:pt>
                <c:pt idx="7397">
                  <c:v>39588.03125</c:v>
                </c:pt>
                <c:pt idx="7398">
                  <c:v>39588.04166666665</c:v>
                </c:pt>
                <c:pt idx="7399">
                  <c:v>39588.052083333336</c:v>
                </c:pt>
                <c:pt idx="7400">
                  <c:v>39588.0625</c:v>
                </c:pt>
                <c:pt idx="7401">
                  <c:v>39588.072916666657</c:v>
                </c:pt>
                <c:pt idx="7402">
                  <c:v>39588.083333333336</c:v>
                </c:pt>
                <c:pt idx="7403">
                  <c:v>39588.093749999985</c:v>
                </c:pt>
                <c:pt idx="7404">
                  <c:v>39588.10416666665</c:v>
                </c:pt>
                <c:pt idx="7405">
                  <c:v>39588.114583333336</c:v>
                </c:pt>
                <c:pt idx="7406">
                  <c:v>39588.124999999993</c:v>
                </c:pt>
                <c:pt idx="7407">
                  <c:v>39588.13541666665</c:v>
                </c:pt>
                <c:pt idx="7408">
                  <c:v>39588.145833333336</c:v>
                </c:pt>
                <c:pt idx="7409">
                  <c:v>39588.156250000007</c:v>
                </c:pt>
                <c:pt idx="7410">
                  <c:v>39588.16666666665</c:v>
                </c:pt>
                <c:pt idx="7411">
                  <c:v>39588.177083333321</c:v>
                </c:pt>
                <c:pt idx="7412">
                  <c:v>39588.1875</c:v>
                </c:pt>
                <c:pt idx="7413">
                  <c:v>39588.19791666665</c:v>
                </c:pt>
                <c:pt idx="7414">
                  <c:v>39588.208333333336</c:v>
                </c:pt>
                <c:pt idx="7415">
                  <c:v>39588.21875</c:v>
                </c:pt>
                <c:pt idx="7416">
                  <c:v>39588.229166666635</c:v>
                </c:pt>
                <c:pt idx="7417">
                  <c:v>39588.239583333321</c:v>
                </c:pt>
                <c:pt idx="7418">
                  <c:v>39588.25</c:v>
                </c:pt>
                <c:pt idx="7419">
                  <c:v>39588.26041666665</c:v>
                </c:pt>
                <c:pt idx="7420">
                  <c:v>39588.270833333336</c:v>
                </c:pt>
                <c:pt idx="7421">
                  <c:v>39588.28125</c:v>
                </c:pt>
                <c:pt idx="7422">
                  <c:v>39588.291666666635</c:v>
                </c:pt>
                <c:pt idx="7423">
                  <c:v>39588.302083333336</c:v>
                </c:pt>
                <c:pt idx="7424">
                  <c:v>39588.312500000007</c:v>
                </c:pt>
                <c:pt idx="7425">
                  <c:v>39588.322916666657</c:v>
                </c:pt>
                <c:pt idx="7426">
                  <c:v>39588.333333333336</c:v>
                </c:pt>
                <c:pt idx="7427">
                  <c:v>39588.34375</c:v>
                </c:pt>
                <c:pt idx="7428">
                  <c:v>39588.354166666657</c:v>
                </c:pt>
                <c:pt idx="7429">
                  <c:v>39588.364583333336</c:v>
                </c:pt>
                <c:pt idx="7430">
                  <c:v>39588.375</c:v>
                </c:pt>
                <c:pt idx="7431">
                  <c:v>39588.385416666657</c:v>
                </c:pt>
                <c:pt idx="7432">
                  <c:v>39588.395833333336</c:v>
                </c:pt>
                <c:pt idx="7433">
                  <c:v>39588.406250000007</c:v>
                </c:pt>
                <c:pt idx="7434">
                  <c:v>39588.416666666657</c:v>
                </c:pt>
                <c:pt idx="7435">
                  <c:v>39588.427083333321</c:v>
                </c:pt>
                <c:pt idx="7436">
                  <c:v>39588.4375</c:v>
                </c:pt>
                <c:pt idx="7437">
                  <c:v>39588.447916666657</c:v>
                </c:pt>
                <c:pt idx="7438">
                  <c:v>39588.458333333343</c:v>
                </c:pt>
                <c:pt idx="7439">
                  <c:v>39588.46875</c:v>
                </c:pt>
                <c:pt idx="7440">
                  <c:v>39588.47916666665</c:v>
                </c:pt>
                <c:pt idx="7441">
                  <c:v>39588.489583333336</c:v>
                </c:pt>
                <c:pt idx="7442">
                  <c:v>39588.5</c:v>
                </c:pt>
                <c:pt idx="7443">
                  <c:v>39588.510416666657</c:v>
                </c:pt>
                <c:pt idx="7444">
                  <c:v>39588.520833333336</c:v>
                </c:pt>
                <c:pt idx="7445">
                  <c:v>39588.53125</c:v>
                </c:pt>
                <c:pt idx="7446">
                  <c:v>39588.54166666665</c:v>
                </c:pt>
                <c:pt idx="7447">
                  <c:v>39588.552083333336</c:v>
                </c:pt>
                <c:pt idx="7448">
                  <c:v>39588.5625</c:v>
                </c:pt>
                <c:pt idx="7449">
                  <c:v>39588.572916666657</c:v>
                </c:pt>
                <c:pt idx="7450">
                  <c:v>39588.583333333336</c:v>
                </c:pt>
                <c:pt idx="7451">
                  <c:v>39588.593749999985</c:v>
                </c:pt>
                <c:pt idx="7452">
                  <c:v>39588.60416666665</c:v>
                </c:pt>
                <c:pt idx="7453">
                  <c:v>39588.614583333336</c:v>
                </c:pt>
                <c:pt idx="7454">
                  <c:v>39588.624999999993</c:v>
                </c:pt>
                <c:pt idx="7455">
                  <c:v>39588.63541666665</c:v>
                </c:pt>
                <c:pt idx="7456">
                  <c:v>39588.645833333336</c:v>
                </c:pt>
                <c:pt idx="7457">
                  <c:v>39588.656250000007</c:v>
                </c:pt>
                <c:pt idx="7458">
                  <c:v>39588.66666666665</c:v>
                </c:pt>
                <c:pt idx="7459">
                  <c:v>39588.677083333321</c:v>
                </c:pt>
                <c:pt idx="7460">
                  <c:v>39588.6875</c:v>
                </c:pt>
                <c:pt idx="7461">
                  <c:v>39588.69791666665</c:v>
                </c:pt>
                <c:pt idx="7462">
                  <c:v>39588.708333333336</c:v>
                </c:pt>
                <c:pt idx="7463">
                  <c:v>39588.71875</c:v>
                </c:pt>
                <c:pt idx="7464">
                  <c:v>39588.729166666635</c:v>
                </c:pt>
                <c:pt idx="7465">
                  <c:v>39588.739583333321</c:v>
                </c:pt>
                <c:pt idx="7466">
                  <c:v>39588.75</c:v>
                </c:pt>
                <c:pt idx="7467">
                  <c:v>39588.76041666665</c:v>
                </c:pt>
                <c:pt idx="7468">
                  <c:v>39588.770833333336</c:v>
                </c:pt>
                <c:pt idx="7469">
                  <c:v>39588.78125</c:v>
                </c:pt>
                <c:pt idx="7470">
                  <c:v>39588.791666666635</c:v>
                </c:pt>
                <c:pt idx="7471">
                  <c:v>39588.802083333336</c:v>
                </c:pt>
                <c:pt idx="7472">
                  <c:v>39588.812500000007</c:v>
                </c:pt>
                <c:pt idx="7473">
                  <c:v>39588.822916666657</c:v>
                </c:pt>
                <c:pt idx="7474">
                  <c:v>39588.833333333336</c:v>
                </c:pt>
                <c:pt idx="7475">
                  <c:v>39588.84375</c:v>
                </c:pt>
                <c:pt idx="7476">
                  <c:v>39588.854166666657</c:v>
                </c:pt>
                <c:pt idx="7477">
                  <c:v>39588.864583333336</c:v>
                </c:pt>
                <c:pt idx="7478">
                  <c:v>39588.875</c:v>
                </c:pt>
                <c:pt idx="7479">
                  <c:v>39588.885416666657</c:v>
                </c:pt>
                <c:pt idx="7480">
                  <c:v>39588.895833333336</c:v>
                </c:pt>
                <c:pt idx="7481">
                  <c:v>39588.906250000007</c:v>
                </c:pt>
                <c:pt idx="7482">
                  <c:v>39588.916666666657</c:v>
                </c:pt>
                <c:pt idx="7483">
                  <c:v>39588.927083333321</c:v>
                </c:pt>
                <c:pt idx="7484">
                  <c:v>39588.9375</c:v>
                </c:pt>
                <c:pt idx="7485">
                  <c:v>39588.947916666657</c:v>
                </c:pt>
                <c:pt idx="7486">
                  <c:v>39588.958333333343</c:v>
                </c:pt>
                <c:pt idx="7487">
                  <c:v>39588.96875</c:v>
                </c:pt>
                <c:pt idx="7488">
                  <c:v>39588.97916666665</c:v>
                </c:pt>
                <c:pt idx="7489">
                  <c:v>39588.989583333336</c:v>
                </c:pt>
                <c:pt idx="7490">
                  <c:v>39589</c:v>
                </c:pt>
                <c:pt idx="7491">
                  <c:v>39589.010416666657</c:v>
                </c:pt>
                <c:pt idx="7492">
                  <c:v>39589.020833333336</c:v>
                </c:pt>
                <c:pt idx="7493">
                  <c:v>39589.03125</c:v>
                </c:pt>
                <c:pt idx="7494">
                  <c:v>39589.04166666665</c:v>
                </c:pt>
                <c:pt idx="7495">
                  <c:v>39589.052083333336</c:v>
                </c:pt>
                <c:pt idx="7496">
                  <c:v>39589.0625</c:v>
                </c:pt>
                <c:pt idx="7497">
                  <c:v>39589.072916666657</c:v>
                </c:pt>
                <c:pt idx="7498">
                  <c:v>39589.083333333336</c:v>
                </c:pt>
                <c:pt idx="7499">
                  <c:v>39589.093749999985</c:v>
                </c:pt>
                <c:pt idx="7500">
                  <c:v>39589.10416666665</c:v>
                </c:pt>
                <c:pt idx="7501">
                  <c:v>39589.114583333336</c:v>
                </c:pt>
                <c:pt idx="7502">
                  <c:v>39589.124999999993</c:v>
                </c:pt>
                <c:pt idx="7503">
                  <c:v>39589.13541666665</c:v>
                </c:pt>
                <c:pt idx="7504">
                  <c:v>39589.145833333336</c:v>
                </c:pt>
                <c:pt idx="7505">
                  <c:v>39589.156250000007</c:v>
                </c:pt>
                <c:pt idx="7506">
                  <c:v>39589.16666666665</c:v>
                </c:pt>
                <c:pt idx="7507">
                  <c:v>39589.177083333321</c:v>
                </c:pt>
                <c:pt idx="7508">
                  <c:v>39589.1875</c:v>
                </c:pt>
                <c:pt idx="7509">
                  <c:v>39589.19791666665</c:v>
                </c:pt>
                <c:pt idx="7510">
                  <c:v>39589.208333333336</c:v>
                </c:pt>
                <c:pt idx="7511">
                  <c:v>39589.21875</c:v>
                </c:pt>
                <c:pt idx="7512">
                  <c:v>39589.229166666635</c:v>
                </c:pt>
                <c:pt idx="7513">
                  <c:v>39589.239583333321</c:v>
                </c:pt>
                <c:pt idx="7514">
                  <c:v>39589.25</c:v>
                </c:pt>
                <c:pt idx="7515">
                  <c:v>39589.26041666665</c:v>
                </c:pt>
                <c:pt idx="7516">
                  <c:v>39589.270833333336</c:v>
                </c:pt>
                <c:pt idx="7517">
                  <c:v>39589.28125</c:v>
                </c:pt>
                <c:pt idx="7518">
                  <c:v>39589.291666666635</c:v>
                </c:pt>
                <c:pt idx="7519">
                  <c:v>39589.302083333336</c:v>
                </c:pt>
                <c:pt idx="7520">
                  <c:v>39589.312500000007</c:v>
                </c:pt>
                <c:pt idx="7521">
                  <c:v>39589.322916666657</c:v>
                </c:pt>
                <c:pt idx="7522">
                  <c:v>39589.333333333336</c:v>
                </c:pt>
                <c:pt idx="7523">
                  <c:v>39589.34375</c:v>
                </c:pt>
                <c:pt idx="7524">
                  <c:v>39589.354166666657</c:v>
                </c:pt>
                <c:pt idx="7525">
                  <c:v>39589.364583333336</c:v>
                </c:pt>
                <c:pt idx="7526">
                  <c:v>39589.375</c:v>
                </c:pt>
                <c:pt idx="7527">
                  <c:v>39589.385416666657</c:v>
                </c:pt>
                <c:pt idx="7528">
                  <c:v>39589.395833333336</c:v>
                </c:pt>
                <c:pt idx="7529">
                  <c:v>39589.406250000007</c:v>
                </c:pt>
                <c:pt idx="7530">
                  <c:v>39589.416666666657</c:v>
                </c:pt>
                <c:pt idx="7531">
                  <c:v>39589.427083333321</c:v>
                </c:pt>
                <c:pt idx="7532">
                  <c:v>39589.4375</c:v>
                </c:pt>
                <c:pt idx="7533">
                  <c:v>39589.447916666657</c:v>
                </c:pt>
                <c:pt idx="7534">
                  <c:v>39589.458333333343</c:v>
                </c:pt>
                <c:pt idx="7535">
                  <c:v>39589.46875</c:v>
                </c:pt>
                <c:pt idx="7536">
                  <c:v>39589.47916666665</c:v>
                </c:pt>
                <c:pt idx="7537">
                  <c:v>39589.489583333336</c:v>
                </c:pt>
                <c:pt idx="7538">
                  <c:v>39589.5</c:v>
                </c:pt>
                <c:pt idx="7539">
                  <c:v>39589.510416666657</c:v>
                </c:pt>
                <c:pt idx="7540">
                  <c:v>39589.520833333336</c:v>
                </c:pt>
                <c:pt idx="7541">
                  <c:v>39589.53125</c:v>
                </c:pt>
                <c:pt idx="7542">
                  <c:v>39589.54166666665</c:v>
                </c:pt>
                <c:pt idx="7543">
                  <c:v>39589.552083333336</c:v>
                </c:pt>
                <c:pt idx="7544">
                  <c:v>39589.5625</c:v>
                </c:pt>
                <c:pt idx="7545">
                  <c:v>39589.572916666657</c:v>
                </c:pt>
                <c:pt idx="7546">
                  <c:v>39589.583333333336</c:v>
                </c:pt>
                <c:pt idx="7547">
                  <c:v>39589.593749999985</c:v>
                </c:pt>
                <c:pt idx="7548">
                  <c:v>39589.60416666665</c:v>
                </c:pt>
                <c:pt idx="7549">
                  <c:v>39589.614583333336</c:v>
                </c:pt>
                <c:pt idx="7550">
                  <c:v>39589.624999999993</c:v>
                </c:pt>
                <c:pt idx="7551">
                  <c:v>39589.63541666665</c:v>
                </c:pt>
                <c:pt idx="7552">
                  <c:v>39589.645833333336</c:v>
                </c:pt>
                <c:pt idx="7553">
                  <c:v>39589.656250000007</c:v>
                </c:pt>
                <c:pt idx="7554">
                  <c:v>39589.66666666665</c:v>
                </c:pt>
                <c:pt idx="7555">
                  <c:v>39589.677083333321</c:v>
                </c:pt>
                <c:pt idx="7556">
                  <c:v>39589.6875</c:v>
                </c:pt>
                <c:pt idx="7557">
                  <c:v>39589.69791666665</c:v>
                </c:pt>
                <c:pt idx="7558">
                  <c:v>39589.708333333336</c:v>
                </c:pt>
                <c:pt idx="7559">
                  <c:v>39589.71875</c:v>
                </c:pt>
                <c:pt idx="7560">
                  <c:v>39589.729166666635</c:v>
                </c:pt>
                <c:pt idx="7561">
                  <c:v>39589.739583333321</c:v>
                </c:pt>
                <c:pt idx="7562">
                  <c:v>39589.75</c:v>
                </c:pt>
                <c:pt idx="7563">
                  <c:v>39589.76041666665</c:v>
                </c:pt>
                <c:pt idx="7564">
                  <c:v>39589.770833333336</c:v>
                </c:pt>
                <c:pt idx="7565">
                  <c:v>39589.78125</c:v>
                </c:pt>
                <c:pt idx="7566">
                  <c:v>39589.791666666635</c:v>
                </c:pt>
                <c:pt idx="7567">
                  <c:v>39589.802083333336</c:v>
                </c:pt>
                <c:pt idx="7568">
                  <c:v>39589.812500000007</c:v>
                </c:pt>
                <c:pt idx="7569">
                  <c:v>39589.822916666657</c:v>
                </c:pt>
                <c:pt idx="7570">
                  <c:v>39589.833333333336</c:v>
                </c:pt>
                <c:pt idx="7571">
                  <c:v>39589.84375</c:v>
                </c:pt>
                <c:pt idx="7572">
                  <c:v>39589.854166666657</c:v>
                </c:pt>
                <c:pt idx="7573">
                  <c:v>39589.864583333336</c:v>
                </c:pt>
                <c:pt idx="7574">
                  <c:v>39589.875</c:v>
                </c:pt>
                <c:pt idx="7575">
                  <c:v>39589.885416666657</c:v>
                </c:pt>
                <c:pt idx="7576">
                  <c:v>39589.895833333336</c:v>
                </c:pt>
                <c:pt idx="7577">
                  <c:v>39589.906250000007</c:v>
                </c:pt>
                <c:pt idx="7578">
                  <c:v>39589.916666666657</c:v>
                </c:pt>
                <c:pt idx="7579">
                  <c:v>39589.927083333321</c:v>
                </c:pt>
                <c:pt idx="7580">
                  <c:v>39589.9375</c:v>
                </c:pt>
                <c:pt idx="7581">
                  <c:v>39589.947916666657</c:v>
                </c:pt>
                <c:pt idx="7582">
                  <c:v>39589.958333333343</c:v>
                </c:pt>
                <c:pt idx="7583">
                  <c:v>39589.96875</c:v>
                </c:pt>
                <c:pt idx="7584">
                  <c:v>39589.97916666665</c:v>
                </c:pt>
                <c:pt idx="7585">
                  <c:v>39589.989583333336</c:v>
                </c:pt>
                <c:pt idx="7586">
                  <c:v>39590</c:v>
                </c:pt>
                <c:pt idx="7587">
                  <c:v>39590.010416666657</c:v>
                </c:pt>
                <c:pt idx="7588">
                  <c:v>39590.020833333336</c:v>
                </c:pt>
                <c:pt idx="7589">
                  <c:v>39590.03125</c:v>
                </c:pt>
                <c:pt idx="7590">
                  <c:v>39590.04166666665</c:v>
                </c:pt>
                <c:pt idx="7591">
                  <c:v>39590.052083333336</c:v>
                </c:pt>
                <c:pt idx="7592">
                  <c:v>39590.0625</c:v>
                </c:pt>
                <c:pt idx="7593">
                  <c:v>39590.072916666657</c:v>
                </c:pt>
                <c:pt idx="7594">
                  <c:v>39590.083333333336</c:v>
                </c:pt>
                <c:pt idx="7595">
                  <c:v>39590.093749999985</c:v>
                </c:pt>
                <c:pt idx="7596">
                  <c:v>39590.10416666665</c:v>
                </c:pt>
                <c:pt idx="7597">
                  <c:v>39590.114583333336</c:v>
                </c:pt>
                <c:pt idx="7598">
                  <c:v>39590.124999999993</c:v>
                </c:pt>
                <c:pt idx="7599">
                  <c:v>39590.13541666665</c:v>
                </c:pt>
                <c:pt idx="7600">
                  <c:v>39590.145833333336</c:v>
                </c:pt>
                <c:pt idx="7601">
                  <c:v>39590.156250000007</c:v>
                </c:pt>
                <c:pt idx="7602">
                  <c:v>39590.16666666665</c:v>
                </c:pt>
                <c:pt idx="7603">
                  <c:v>39590.177083333321</c:v>
                </c:pt>
                <c:pt idx="7604">
                  <c:v>39590.1875</c:v>
                </c:pt>
                <c:pt idx="7605">
                  <c:v>39590.19791666665</c:v>
                </c:pt>
                <c:pt idx="7606">
                  <c:v>39590.208333333336</c:v>
                </c:pt>
                <c:pt idx="7607">
                  <c:v>39590.21875</c:v>
                </c:pt>
                <c:pt idx="7608">
                  <c:v>39590.229166666635</c:v>
                </c:pt>
                <c:pt idx="7609">
                  <c:v>39590.239583333321</c:v>
                </c:pt>
                <c:pt idx="7610">
                  <c:v>39590.25</c:v>
                </c:pt>
                <c:pt idx="7611">
                  <c:v>39590.26041666665</c:v>
                </c:pt>
                <c:pt idx="7612">
                  <c:v>39590.270833333336</c:v>
                </c:pt>
                <c:pt idx="7613">
                  <c:v>39590.28125</c:v>
                </c:pt>
                <c:pt idx="7614">
                  <c:v>39590.291666666635</c:v>
                </c:pt>
                <c:pt idx="7615">
                  <c:v>39590.302083333336</c:v>
                </c:pt>
                <c:pt idx="7616">
                  <c:v>39590.312500000007</c:v>
                </c:pt>
                <c:pt idx="7617">
                  <c:v>39590.322916666657</c:v>
                </c:pt>
                <c:pt idx="7618">
                  <c:v>39590.333333333336</c:v>
                </c:pt>
                <c:pt idx="7619">
                  <c:v>39590.34375</c:v>
                </c:pt>
                <c:pt idx="7620">
                  <c:v>39590.354166666657</c:v>
                </c:pt>
                <c:pt idx="7621">
                  <c:v>39590.364583333336</c:v>
                </c:pt>
                <c:pt idx="7622">
                  <c:v>39590.375</c:v>
                </c:pt>
                <c:pt idx="7623">
                  <c:v>39590.385416666657</c:v>
                </c:pt>
                <c:pt idx="7624">
                  <c:v>39590.395833333336</c:v>
                </c:pt>
                <c:pt idx="7625">
                  <c:v>39590.406250000007</c:v>
                </c:pt>
                <c:pt idx="7626">
                  <c:v>39590.416666666657</c:v>
                </c:pt>
                <c:pt idx="7627">
                  <c:v>39590.427083333321</c:v>
                </c:pt>
                <c:pt idx="7628">
                  <c:v>39590.4375</c:v>
                </c:pt>
                <c:pt idx="7629">
                  <c:v>39590.447916666657</c:v>
                </c:pt>
                <c:pt idx="7630">
                  <c:v>39590.458333333343</c:v>
                </c:pt>
                <c:pt idx="7631">
                  <c:v>39590.46875</c:v>
                </c:pt>
                <c:pt idx="7632">
                  <c:v>39590.47916666665</c:v>
                </c:pt>
                <c:pt idx="7633">
                  <c:v>39590.489583333336</c:v>
                </c:pt>
                <c:pt idx="7634">
                  <c:v>39590.5</c:v>
                </c:pt>
                <c:pt idx="7635">
                  <c:v>39590.510416666657</c:v>
                </c:pt>
                <c:pt idx="7636">
                  <c:v>39590.520833333336</c:v>
                </c:pt>
                <c:pt idx="7637">
                  <c:v>39590.53125</c:v>
                </c:pt>
                <c:pt idx="7638">
                  <c:v>39590.54166666665</c:v>
                </c:pt>
                <c:pt idx="7639">
                  <c:v>39590.552083333336</c:v>
                </c:pt>
                <c:pt idx="7640">
                  <c:v>39590.5625</c:v>
                </c:pt>
                <c:pt idx="7641">
                  <c:v>39590.572916666657</c:v>
                </c:pt>
                <c:pt idx="7642">
                  <c:v>39590.583333333336</c:v>
                </c:pt>
                <c:pt idx="7643">
                  <c:v>39590.593749999985</c:v>
                </c:pt>
                <c:pt idx="7644">
                  <c:v>39590.60416666665</c:v>
                </c:pt>
                <c:pt idx="7645">
                  <c:v>39590.614583333336</c:v>
                </c:pt>
                <c:pt idx="7646">
                  <c:v>39590.624999999993</c:v>
                </c:pt>
                <c:pt idx="7647">
                  <c:v>39590.63541666665</c:v>
                </c:pt>
                <c:pt idx="7648">
                  <c:v>39590.645833333336</c:v>
                </c:pt>
                <c:pt idx="7649">
                  <c:v>39590.656250000007</c:v>
                </c:pt>
                <c:pt idx="7650">
                  <c:v>39590.66666666665</c:v>
                </c:pt>
                <c:pt idx="7651">
                  <c:v>39590.677083333321</c:v>
                </c:pt>
                <c:pt idx="7652">
                  <c:v>39590.6875</c:v>
                </c:pt>
                <c:pt idx="7653">
                  <c:v>39590.69791666665</c:v>
                </c:pt>
                <c:pt idx="7654">
                  <c:v>39590.708333333336</c:v>
                </c:pt>
                <c:pt idx="7655">
                  <c:v>39590.71875</c:v>
                </c:pt>
                <c:pt idx="7656">
                  <c:v>39590.729166666635</c:v>
                </c:pt>
                <c:pt idx="7657">
                  <c:v>39590.739583333321</c:v>
                </c:pt>
                <c:pt idx="7658">
                  <c:v>39590.75</c:v>
                </c:pt>
                <c:pt idx="7659">
                  <c:v>39590.76041666665</c:v>
                </c:pt>
                <c:pt idx="7660">
                  <c:v>39590.770833333336</c:v>
                </c:pt>
                <c:pt idx="7661">
                  <c:v>39590.78125</c:v>
                </c:pt>
                <c:pt idx="7662">
                  <c:v>39590.791666666635</c:v>
                </c:pt>
                <c:pt idx="7663">
                  <c:v>39590.802083333336</c:v>
                </c:pt>
                <c:pt idx="7664">
                  <c:v>39590.812500000007</c:v>
                </c:pt>
                <c:pt idx="7665">
                  <c:v>39590.822916666657</c:v>
                </c:pt>
                <c:pt idx="7666">
                  <c:v>39590.833333333336</c:v>
                </c:pt>
                <c:pt idx="7667">
                  <c:v>39590.84375</c:v>
                </c:pt>
                <c:pt idx="7668">
                  <c:v>39590.854166666657</c:v>
                </c:pt>
                <c:pt idx="7669">
                  <c:v>39590.864583333336</c:v>
                </c:pt>
                <c:pt idx="7670">
                  <c:v>39590.875</c:v>
                </c:pt>
                <c:pt idx="7671">
                  <c:v>39590.885416666657</c:v>
                </c:pt>
                <c:pt idx="7672">
                  <c:v>39590.895833333336</c:v>
                </c:pt>
                <c:pt idx="7673">
                  <c:v>39590.906250000007</c:v>
                </c:pt>
                <c:pt idx="7674">
                  <c:v>39590.916666666657</c:v>
                </c:pt>
                <c:pt idx="7675">
                  <c:v>39590.927083333321</c:v>
                </c:pt>
                <c:pt idx="7676">
                  <c:v>39590.9375</c:v>
                </c:pt>
                <c:pt idx="7677">
                  <c:v>39590.947916666657</c:v>
                </c:pt>
                <c:pt idx="7678">
                  <c:v>39590.958333333343</c:v>
                </c:pt>
                <c:pt idx="7679">
                  <c:v>39590.96875</c:v>
                </c:pt>
                <c:pt idx="7680">
                  <c:v>39590.97916666665</c:v>
                </c:pt>
                <c:pt idx="7681">
                  <c:v>39590.989583333336</c:v>
                </c:pt>
                <c:pt idx="7682">
                  <c:v>39591</c:v>
                </c:pt>
                <c:pt idx="7683">
                  <c:v>39591.010416666657</c:v>
                </c:pt>
                <c:pt idx="7684">
                  <c:v>39591.020833333336</c:v>
                </c:pt>
                <c:pt idx="7685">
                  <c:v>39591.03125</c:v>
                </c:pt>
                <c:pt idx="7686">
                  <c:v>39591.04166666665</c:v>
                </c:pt>
                <c:pt idx="7687">
                  <c:v>39591.052083333336</c:v>
                </c:pt>
                <c:pt idx="7688">
                  <c:v>39591.0625</c:v>
                </c:pt>
                <c:pt idx="7689">
                  <c:v>39591.072916666657</c:v>
                </c:pt>
                <c:pt idx="7690">
                  <c:v>39591.083333333336</c:v>
                </c:pt>
                <c:pt idx="7691">
                  <c:v>39591.093749999985</c:v>
                </c:pt>
                <c:pt idx="7692">
                  <c:v>39591.10416666665</c:v>
                </c:pt>
                <c:pt idx="7693">
                  <c:v>39591.114583333336</c:v>
                </c:pt>
                <c:pt idx="7694">
                  <c:v>39591.124999999993</c:v>
                </c:pt>
                <c:pt idx="7695">
                  <c:v>39591.13541666665</c:v>
                </c:pt>
                <c:pt idx="7696">
                  <c:v>39591.145833333336</c:v>
                </c:pt>
                <c:pt idx="7697">
                  <c:v>39591.156250000007</c:v>
                </c:pt>
                <c:pt idx="7698">
                  <c:v>39591.16666666665</c:v>
                </c:pt>
                <c:pt idx="7699">
                  <c:v>39591.177083333321</c:v>
                </c:pt>
                <c:pt idx="7700">
                  <c:v>39591.1875</c:v>
                </c:pt>
                <c:pt idx="7701">
                  <c:v>39591.19791666665</c:v>
                </c:pt>
                <c:pt idx="7702">
                  <c:v>39591.208333333336</c:v>
                </c:pt>
                <c:pt idx="7703">
                  <c:v>39591.21875</c:v>
                </c:pt>
                <c:pt idx="7704">
                  <c:v>39591.229166666635</c:v>
                </c:pt>
                <c:pt idx="7705">
                  <c:v>39591.239583333321</c:v>
                </c:pt>
                <c:pt idx="7706">
                  <c:v>39591.25</c:v>
                </c:pt>
                <c:pt idx="7707">
                  <c:v>39591.26041666665</c:v>
                </c:pt>
                <c:pt idx="7708">
                  <c:v>39591.270833333336</c:v>
                </c:pt>
                <c:pt idx="7709">
                  <c:v>39591.28125</c:v>
                </c:pt>
                <c:pt idx="7710">
                  <c:v>39591.291666666635</c:v>
                </c:pt>
                <c:pt idx="7711">
                  <c:v>39591.302083333336</c:v>
                </c:pt>
                <c:pt idx="7712">
                  <c:v>39591.312500000007</c:v>
                </c:pt>
                <c:pt idx="7713">
                  <c:v>39591.322916666657</c:v>
                </c:pt>
                <c:pt idx="7714">
                  <c:v>39591.333333333336</c:v>
                </c:pt>
                <c:pt idx="7715">
                  <c:v>39591.34375</c:v>
                </c:pt>
                <c:pt idx="7716">
                  <c:v>39591.354166666657</c:v>
                </c:pt>
                <c:pt idx="7717">
                  <c:v>39591.364583333336</c:v>
                </c:pt>
                <c:pt idx="7718">
                  <c:v>39591.375</c:v>
                </c:pt>
                <c:pt idx="7719">
                  <c:v>39591.385416666657</c:v>
                </c:pt>
                <c:pt idx="7720">
                  <c:v>39591.395833333336</c:v>
                </c:pt>
                <c:pt idx="7721">
                  <c:v>39591.406250000007</c:v>
                </c:pt>
                <c:pt idx="7722">
                  <c:v>39591.416666666657</c:v>
                </c:pt>
                <c:pt idx="7723">
                  <c:v>39591.427083333321</c:v>
                </c:pt>
                <c:pt idx="7724">
                  <c:v>39591.4375</c:v>
                </c:pt>
                <c:pt idx="7725">
                  <c:v>39591.447916666657</c:v>
                </c:pt>
                <c:pt idx="7726">
                  <c:v>39591.458333333343</c:v>
                </c:pt>
                <c:pt idx="7727">
                  <c:v>39591.46875</c:v>
                </c:pt>
                <c:pt idx="7728">
                  <c:v>39591.47916666665</c:v>
                </c:pt>
                <c:pt idx="7729">
                  <c:v>39591.489583333336</c:v>
                </c:pt>
                <c:pt idx="7730">
                  <c:v>39591.5</c:v>
                </c:pt>
                <c:pt idx="7731">
                  <c:v>39591.510416666657</c:v>
                </c:pt>
                <c:pt idx="7732">
                  <c:v>39591.520833333336</c:v>
                </c:pt>
                <c:pt idx="7733">
                  <c:v>39591.53125</c:v>
                </c:pt>
                <c:pt idx="7734">
                  <c:v>39591.54166666665</c:v>
                </c:pt>
                <c:pt idx="7735">
                  <c:v>39591.552083333336</c:v>
                </c:pt>
                <c:pt idx="7736">
                  <c:v>39591.5625</c:v>
                </c:pt>
                <c:pt idx="7737">
                  <c:v>39591.572916666657</c:v>
                </c:pt>
                <c:pt idx="7738">
                  <c:v>39591.583333333336</c:v>
                </c:pt>
                <c:pt idx="7739">
                  <c:v>39591.593749999985</c:v>
                </c:pt>
                <c:pt idx="7740">
                  <c:v>39591.60416666665</c:v>
                </c:pt>
                <c:pt idx="7741">
                  <c:v>39591.614583333336</c:v>
                </c:pt>
                <c:pt idx="7742">
                  <c:v>39591.624999999993</c:v>
                </c:pt>
                <c:pt idx="7743">
                  <c:v>39591.63541666665</c:v>
                </c:pt>
                <c:pt idx="7744">
                  <c:v>39591.645833333336</c:v>
                </c:pt>
                <c:pt idx="7745">
                  <c:v>39591.656250000007</c:v>
                </c:pt>
                <c:pt idx="7746">
                  <c:v>39591.66666666665</c:v>
                </c:pt>
                <c:pt idx="7747">
                  <c:v>39591.677083333321</c:v>
                </c:pt>
                <c:pt idx="7748">
                  <c:v>39591.6875</c:v>
                </c:pt>
                <c:pt idx="7749">
                  <c:v>39591.69791666665</c:v>
                </c:pt>
                <c:pt idx="7750">
                  <c:v>39591.708333333336</c:v>
                </c:pt>
                <c:pt idx="7751">
                  <c:v>39591.71875</c:v>
                </c:pt>
                <c:pt idx="7752">
                  <c:v>39591.729166666635</c:v>
                </c:pt>
                <c:pt idx="7753">
                  <c:v>39591.739583333321</c:v>
                </c:pt>
                <c:pt idx="7754">
                  <c:v>39591.75</c:v>
                </c:pt>
                <c:pt idx="7755">
                  <c:v>39591.76041666665</c:v>
                </c:pt>
                <c:pt idx="7756">
                  <c:v>39591.770833333336</c:v>
                </c:pt>
                <c:pt idx="7757">
                  <c:v>39591.78125</c:v>
                </c:pt>
                <c:pt idx="7758">
                  <c:v>39591.791666666635</c:v>
                </c:pt>
                <c:pt idx="7759">
                  <c:v>39591.802083333336</c:v>
                </c:pt>
                <c:pt idx="7760">
                  <c:v>39591.812500000007</c:v>
                </c:pt>
                <c:pt idx="7761">
                  <c:v>39591.822916666657</c:v>
                </c:pt>
                <c:pt idx="7762">
                  <c:v>39591.833333333336</c:v>
                </c:pt>
                <c:pt idx="7763">
                  <c:v>39591.84375</c:v>
                </c:pt>
                <c:pt idx="7764">
                  <c:v>39591.854166666657</c:v>
                </c:pt>
                <c:pt idx="7765">
                  <c:v>39591.864583333336</c:v>
                </c:pt>
                <c:pt idx="7766">
                  <c:v>39591.875</c:v>
                </c:pt>
                <c:pt idx="7767">
                  <c:v>39591.885416666657</c:v>
                </c:pt>
                <c:pt idx="7768">
                  <c:v>39591.895833333336</c:v>
                </c:pt>
                <c:pt idx="7769">
                  <c:v>39591.906250000007</c:v>
                </c:pt>
                <c:pt idx="7770">
                  <c:v>39591.916666666657</c:v>
                </c:pt>
                <c:pt idx="7771">
                  <c:v>39591.927083333321</c:v>
                </c:pt>
                <c:pt idx="7772">
                  <c:v>39591.9375</c:v>
                </c:pt>
                <c:pt idx="7773">
                  <c:v>39591.947916666657</c:v>
                </c:pt>
                <c:pt idx="7774">
                  <c:v>39591.958333333343</c:v>
                </c:pt>
                <c:pt idx="7775">
                  <c:v>39591.96875</c:v>
                </c:pt>
                <c:pt idx="7776">
                  <c:v>39591.97916666665</c:v>
                </c:pt>
                <c:pt idx="7777">
                  <c:v>39591.989583333336</c:v>
                </c:pt>
                <c:pt idx="7778">
                  <c:v>39592</c:v>
                </c:pt>
                <c:pt idx="7779">
                  <c:v>39592.010416666657</c:v>
                </c:pt>
                <c:pt idx="7780">
                  <c:v>39592.020833333336</c:v>
                </c:pt>
                <c:pt idx="7781">
                  <c:v>39592.03125</c:v>
                </c:pt>
                <c:pt idx="7782">
                  <c:v>39592.04166666665</c:v>
                </c:pt>
                <c:pt idx="7783">
                  <c:v>39592.052083333336</c:v>
                </c:pt>
                <c:pt idx="7784">
                  <c:v>39592.0625</c:v>
                </c:pt>
                <c:pt idx="7785">
                  <c:v>39592.072916666657</c:v>
                </c:pt>
                <c:pt idx="7786">
                  <c:v>39592.083333333336</c:v>
                </c:pt>
                <c:pt idx="7787">
                  <c:v>39592.093749999985</c:v>
                </c:pt>
                <c:pt idx="7788">
                  <c:v>39592.10416666665</c:v>
                </c:pt>
                <c:pt idx="7789">
                  <c:v>39592.114583333336</c:v>
                </c:pt>
                <c:pt idx="7790">
                  <c:v>39592.124999999993</c:v>
                </c:pt>
                <c:pt idx="7791">
                  <c:v>39592.13541666665</c:v>
                </c:pt>
                <c:pt idx="7792">
                  <c:v>39592.145833333336</c:v>
                </c:pt>
                <c:pt idx="7793">
                  <c:v>39592.156250000007</c:v>
                </c:pt>
                <c:pt idx="7794">
                  <c:v>39592.16666666665</c:v>
                </c:pt>
                <c:pt idx="7795">
                  <c:v>39592.177083333321</c:v>
                </c:pt>
                <c:pt idx="7796">
                  <c:v>39592.1875</c:v>
                </c:pt>
                <c:pt idx="7797">
                  <c:v>39592.19791666665</c:v>
                </c:pt>
                <c:pt idx="7798">
                  <c:v>39592.208333333336</c:v>
                </c:pt>
                <c:pt idx="7799">
                  <c:v>39592.21875</c:v>
                </c:pt>
                <c:pt idx="7800">
                  <c:v>39592.229166666635</c:v>
                </c:pt>
                <c:pt idx="7801">
                  <c:v>39592.239583333321</c:v>
                </c:pt>
                <c:pt idx="7802">
                  <c:v>39592.25</c:v>
                </c:pt>
                <c:pt idx="7803">
                  <c:v>39592.26041666665</c:v>
                </c:pt>
                <c:pt idx="7804">
                  <c:v>39592.270833333336</c:v>
                </c:pt>
                <c:pt idx="7805">
                  <c:v>39592.28125</c:v>
                </c:pt>
                <c:pt idx="7806">
                  <c:v>39592.291666666635</c:v>
                </c:pt>
                <c:pt idx="7807">
                  <c:v>39592.302083333336</c:v>
                </c:pt>
                <c:pt idx="7808">
                  <c:v>39592.312500000007</c:v>
                </c:pt>
                <c:pt idx="7809">
                  <c:v>39592.322916666657</c:v>
                </c:pt>
                <c:pt idx="7810">
                  <c:v>39592.333333333336</c:v>
                </c:pt>
                <c:pt idx="7811">
                  <c:v>39592.34375</c:v>
                </c:pt>
                <c:pt idx="7812">
                  <c:v>39592.354166666657</c:v>
                </c:pt>
                <c:pt idx="7813">
                  <c:v>39592.364583333336</c:v>
                </c:pt>
                <c:pt idx="7814">
                  <c:v>39592.375</c:v>
                </c:pt>
                <c:pt idx="7815">
                  <c:v>39592.385416666657</c:v>
                </c:pt>
                <c:pt idx="7816">
                  <c:v>39592.395833333336</c:v>
                </c:pt>
                <c:pt idx="7817">
                  <c:v>39592.406250000007</c:v>
                </c:pt>
                <c:pt idx="7818">
                  <c:v>39592.416666666657</c:v>
                </c:pt>
                <c:pt idx="7819">
                  <c:v>39592.427083333321</c:v>
                </c:pt>
                <c:pt idx="7820">
                  <c:v>39592.4375</c:v>
                </c:pt>
                <c:pt idx="7821">
                  <c:v>39592.447916666657</c:v>
                </c:pt>
                <c:pt idx="7822">
                  <c:v>39592.458333333343</c:v>
                </c:pt>
                <c:pt idx="7823">
                  <c:v>39592.46875</c:v>
                </c:pt>
                <c:pt idx="7824">
                  <c:v>39592.47916666665</c:v>
                </c:pt>
                <c:pt idx="7825">
                  <c:v>39592.489583333336</c:v>
                </c:pt>
                <c:pt idx="7826">
                  <c:v>39592.5</c:v>
                </c:pt>
                <c:pt idx="7827">
                  <c:v>39592.510416666657</c:v>
                </c:pt>
                <c:pt idx="7828">
                  <c:v>39592.520833333336</c:v>
                </c:pt>
                <c:pt idx="7829">
                  <c:v>39592.53125</c:v>
                </c:pt>
                <c:pt idx="7830">
                  <c:v>39592.54166666665</c:v>
                </c:pt>
                <c:pt idx="7831">
                  <c:v>39592.552083333336</c:v>
                </c:pt>
                <c:pt idx="7832">
                  <c:v>39592.5625</c:v>
                </c:pt>
                <c:pt idx="7833">
                  <c:v>39592.572916666657</c:v>
                </c:pt>
                <c:pt idx="7834">
                  <c:v>39592.583333333336</c:v>
                </c:pt>
                <c:pt idx="7835">
                  <c:v>39592.593749999985</c:v>
                </c:pt>
                <c:pt idx="7836">
                  <c:v>39592.60416666665</c:v>
                </c:pt>
                <c:pt idx="7837">
                  <c:v>39592.614583333336</c:v>
                </c:pt>
                <c:pt idx="7838">
                  <c:v>39592.624999999993</c:v>
                </c:pt>
                <c:pt idx="7839">
                  <c:v>39592.63541666665</c:v>
                </c:pt>
                <c:pt idx="7840">
                  <c:v>39592.645833333336</c:v>
                </c:pt>
                <c:pt idx="7841">
                  <c:v>39592.656250000007</c:v>
                </c:pt>
                <c:pt idx="7842">
                  <c:v>39592.66666666665</c:v>
                </c:pt>
                <c:pt idx="7843">
                  <c:v>39592.677083333321</c:v>
                </c:pt>
                <c:pt idx="7844">
                  <c:v>39592.6875</c:v>
                </c:pt>
                <c:pt idx="7845">
                  <c:v>39592.69791666665</c:v>
                </c:pt>
                <c:pt idx="7846">
                  <c:v>39592.708333333336</c:v>
                </c:pt>
                <c:pt idx="7847">
                  <c:v>39592.71875</c:v>
                </c:pt>
                <c:pt idx="7848">
                  <c:v>39592.729166666635</c:v>
                </c:pt>
                <c:pt idx="7849">
                  <c:v>39592.739583333321</c:v>
                </c:pt>
                <c:pt idx="7850">
                  <c:v>39592.75</c:v>
                </c:pt>
                <c:pt idx="7851">
                  <c:v>39592.76041666665</c:v>
                </c:pt>
                <c:pt idx="7852">
                  <c:v>39592.770833333336</c:v>
                </c:pt>
                <c:pt idx="7853">
                  <c:v>39592.78125</c:v>
                </c:pt>
                <c:pt idx="7854">
                  <c:v>39592.791666666635</c:v>
                </c:pt>
                <c:pt idx="7855">
                  <c:v>39592.802083333336</c:v>
                </c:pt>
                <c:pt idx="7856">
                  <c:v>39592.812500000007</c:v>
                </c:pt>
                <c:pt idx="7857">
                  <c:v>39592.822916666657</c:v>
                </c:pt>
                <c:pt idx="7858">
                  <c:v>39592.833333333336</c:v>
                </c:pt>
                <c:pt idx="7859">
                  <c:v>39592.84375</c:v>
                </c:pt>
                <c:pt idx="7860">
                  <c:v>39592.854166666657</c:v>
                </c:pt>
                <c:pt idx="7861">
                  <c:v>39592.864583333336</c:v>
                </c:pt>
                <c:pt idx="7862">
                  <c:v>39592.875</c:v>
                </c:pt>
                <c:pt idx="7863">
                  <c:v>39592.885416666657</c:v>
                </c:pt>
                <c:pt idx="7864">
                  <c:v>39592.895833333336</c:v>
                </c:pt>
                <c:pt idx="7865">
                  <c:v>39592.906250000007</c:v>
                </c:pt>
                <c:pt idx="7866">
                  <c:v>39592.916666666657</c:v>
                </c:pt>
                <c:pt idx="7867">
                  <c:v>39592.927083333321</c:v>
                </c:pt>
                <c:pt idx="7868">
                  <c:v>39592.9375</c:v>
                </c:pt>
                <c:pt idx="7869">
                  <c:v>39592.947916666657</c:v>
                </c:pt>
                <c:pt idx="7870">
                  <c:v>39592.958333333343</c:v>
                </c:pt>
                <c:pt idx="7871">
                  <c:v>39592.96875</c:v>
                </c:pt>
                <c:pt idx="7872">
                  <c:v>39592.97916666665</c:v>
                </c:pt>
                <c:pt idx="7873">
                  <c:v>39592.989583333336</c:v>
                </c:pt>
                <c:pt idx="7874">
                  <c:v>39593</c:v>
                </c:pt>
                <c:pt idx="7875">
                  <c:v>39593.010416666657</c:v>
                </c:pt>
                <c:pt idx="7876">
                  <c:v>39593.020833333336</c:v>
                </c:pt>
                <c:pt idx="7877">
                  <c:v>39593.03125</c:v>
                </c:pt>
                <c:pt idx="7878">
                  <c:v>39593.04166666665</c:v>
                </c:pt>
                <c:pt idx="7879">
                  <c:v>39593.052083333336</c:v>
                </c:pt>
                <c:pt idx="7880">
                  <c:v>39593.0625</c:v>
                </c:pt>
                <c:pt idx="7881">
                  <c:v>39593.072916666657</c:v>
                </c:pt>
                <c:pt idx="7882">
                  <c:v>39593.083333333336</c:v>
                </c:pt>
                <c:pt idx="7883">
                  <c:v>39593.093749999985</c:v>
                </c:pt>
                <c:pt idx="7884">
                  <c:v>39593.10416666665</c:v>
                </c:pt>
                <c:pt idx="7885">
                  <c:v>39593.114583333336</c:v>
                </c:pt>
                <c:pt idx="7886">
                  <c:v>39593.124999999993</c:v>
                </c:pt>
                <c:pt idx="7887">
                  <c:v>39593.13541666665</c:v>
                </c:pt>
                <c:pt idx="7888">
                  <c:v>39593.145833333336</c:v>
                </c:pt>
                <c:pt idx="7889">
                  <c:v>39593.156250000007</c:v>
                </c:pt>
                <c:pt idx="7890">
                  <c:v>39593.16666666665</c:v>
                </c:pt>
                <c:pt idx="7891">
                  <c:v>39593.177083333321</c:v>
                </c:pt>
                <c:pt idx="7892">
                  <c:v>39593.1875</c:v>
                </c:pt>
                <c:pt idx="7893">
                  <c:v>39593.19791666665</c:v>
                </c:pt>
                <c:pt idx="7894">
                  <c:v>39593.208333333336</c:v>
                </c:pt>
                <c:pt idx="7895">
                  <c:v>39593.21875</c:v>
                </c:pt>
                <c:pt idx="7896">
                  <c:v>39593.229166666635</c:v>
                </c:pt>
                <c:pt idx="7897">
                  <c:v>39593.239583333321</c:v>
                </c:pt>
                <c:pt idx="7898">
                  <c:v>39593.25</c:v>
                </c:pt>
                <c:pt idx="7899">
                  <c:v>39593.26041666665</c:v>
                </c:pt>
                <c:pt idx="7900">
                  <c:v>39593.270833333336</c:v>
                </c:pt>
                <c:pt idx="7901">
                  <c:v>39593.28125</c:v>
                </c:pt>
                <c:pt idx="7902">
                  <c:v>39593.291666666635</c:v>
                </c:pt>
                <c:pt idx="7903">
                  <c:v>39593.302083333336</c:v>
                </c:pt>
                <c:pt idx="7904">
                  <c:v>39593.312500000007</c:v>
                </c:pt>
                <c:pt idx="7905">
                  <c:v>39593.322916666657</c:v>
                </c:pt>
                <c:pt idx="7906">
                  <c:v>39593.333333333336</c:v>
                </c:pt>
                <c:pt idx="7907">
                  <c:v>39593.34375</c:v>
                </c:pt>
                <c:pt idx="7908">
                  <c:v>39593.354166666657</c:v>
                </c:pt>
                <c:pt idx="7909">
                  <c:v>39593.364583333336</c:v>
                </c:pt>
                <c:pt idx="7910">
                  <c:v>39593.375</c:v>
                </c:pt>
                <c:pt idx="7911">
                  <c:v>39593.385416666657</c:v>
                </c:pt>
                <c:pt idx="7912">
                  <c:v>39593.395833333336</c:v>
                </c:pt>
                <c:pt idx="7913">
                  <c:v>39593.406250000007</c:v>
                </c:pt>
                <c:pt idx="7914">
                  <c:v>39593.416666666657</c:v>
                </c:pt>
                <c:pt idx="7915">
                  <c:v>39593.427083333321</c:v>
                </c:pt>
                <c:pt idx="7916">
                  <c:v>39593.4375</c:v>
                </c:pt>
                <c:pt idx="7917">
                  <c:v>39593.447916666657</c:v>
                </c:pt>
                <c:pt idx="7918">
                  <c:v>39593.458333333343</c:v>
                </c:pt>
                <c:pt idx="7919">
                  <c:v>39593.46875</c:v>
                </c:pt>
                <c:pt idx="7920">
                  <c:v>39593.47916666665</c:v>
                </c:pt>
                <c:pt idx="7921">
                  <c:v>39593.489583333336</c:v>
                </c:pt>
                <c:pt idx="7922">
                  <c:v>39593.5</c:v>
                </c:pt>
                <c:pt idx="7923">
                  <c:v>39593.510416666657</c:v>
                </c:pt>
                <c:pt idx="7924">
                  <c:v>39593.520833333336</c:v>
                </c:pt>
                <c:pt idx="7925">
                  <c:v>39593.53125</c:v>
                </c:pt>
                <c:pt idx="7926">
                  <c:v>39593.54166666665</c:v>
                </c:pt>
                <c:pt idx="7927">
                  <c:v>39593.552083333336</c:v>
                </c:pt>
                <c:pt idx="7928">
                  <c:v>39593.5625</c:v>
                </c:pt>
                <c:pt idx="7929">
                  <c:v>39593.572916666657</c:v>
                </c:pt>
                <c:pt idx="7930">
                  <c:v>39593.583333333336</c:v>
                </c:pt>
                <c:pt idx="7931">
                  <c:v>39593.593749999985</c:v>
                </c:pt>
                <c:pt idx="7932">
                  <c:v>39593.60416666665</c:v>
                </c:pt>
                <c:pt idx="7933">
                  <c:v>39593.614583333336</c:v>
                </c:pt>
                <c:pt idx="7934">
                  <c:v>39593.624999999993</c:v>
                </c:pt>
                <c:pt idx="7935">
                  <c:v>39593.63541666665</c:v>
                </c:pt>
                <c:pt idx="7936">
                  <c:v>39593.645833333336</c:v>
                </c:pt>
                <c:pt idx="7937">
                  <c:v>39593.656250000007</c:v>
                </c:pt>
                <c:pt idx="7938">
                  <c:v>39593.66666666665</c:v>
                </c:pt>
                <c:pt idx="7939">
                  <c:v>39593.677083333321</c:v>
                </c:pt>
                <c:pt idx="7940">
                  <c:v>39593.6875</c:v>
                </c:pt>
                <c:pt idx="7941">
                  <c:v>39593.69791666665</c:v>
                </c:pt>
                <c:pt idx="7942">
                  <c:v>39593.708333333336</c:v>
                </c:pt>
                <c:pt idx="7943">
                  <c:v>39593.71875</c:v>
                </c:pt>
                <c:pt idx="7944">
                  <c:v>39593.729166666635</c:v>
                </c:pt>
                <c:pt idx="7945">
                  <c:v>39593.739583333321</c:v>
                </c:pt>
                <c:pt idx="7946">
                  <c:v>39593.75</c:v>
                </c:pt>
                <c:pt idx="7947">
                  <c:v>39593.76041666665</c:v>
                </c:pt>
                <c:pt idx="7948">
                  <c:v>39593.770833333336</c:v>
                </c:pt>
                <c:pt idx="7949">
                  <c:v>39593.78125</c:v>
                </c:pt>
                <c:pt idx="7950">
                  <c:v>39593.791666666635</c:v>
                </c:pt>
                <c:pt idx="7951">
                  <c:v>39593.802083333336</c:v>
                </c:pt>
                <c:pt idx="7952">
                  <c:v>39593.812500000007</c:v>
                </c:pt>
                <c:pt idx="7953">
                  <c:v>39593.822916666657</c:v>
                </c:pt>
                <c:pt idx="7954">
                  <c:v>39593.833333333336</c:v>
                </c:pt>
                <c:pt idx="7955">
                  <c:v>39593.84375</c:v>
                </c:pt>
                <c:pt idx="7956">
                  <c:v>39593.854166666657</c:v>
                </c:pt>
                <c:pt idx="7957">
                  <c:v>39593.864583333336</c:v>
                </c:pt>
                <c:pt idx="7958">
                  <c:v>39593.875</c:v>
                </c:pt>
                <c:pt idx="7959">
                  <c:v>39593.885416666657</c:v>
                </c:pt>
                <c:pt idx="7960">
                  <c:v>39593.895833333336</c:v>
                </c:pt>
                <c:pt idx="7961">
                  <c:v>39593.906250000007</c:v>
                </c:pt>
                <c:pt idx="7962">
                  <c:v>39593.916666666657</c:v>
                </c:pt>
                <c:pt idx="7963">
                  <c:v>39593.927083333321</c:v>
                </c:pt>
                <c:pt idx="7964">
                  <c:v>39593.9375</c:v>
                </c:pt>
                <c:pt idx="7965">
                  <c:v>39593.947916666657</c:v>
                </c:pt>
                <c:pt idx="7966">
                  <c:v>39593.958333333343</c:v>
                </c:pt>
                <c:pt idx="7967">
                  <c:v>39593.96875</c:v>
                </c:pt>
                <c:pt idx="7968">
                  <c:v>39593.97916666665</c:v>
                </c:pt>
                <c:pt idx="7969">
                  <c:v>39593.989583333336</c:v>
                </c:pt>
                <c:pt idx="7970">
                  <c:v>39594</c:v>
                </c:pt>
                <c:pt idx="7971">
                  <c:v>39594.010416666657</c:v>
                </c:pt>
                <c:pt idx="7972">
                  <c:v>39594.020833333336</c:v>
                </c:pt>
                <c:pt idx="7973">
                  <c:v>39594.03125</c:v>
                </c:pt>
                <c:pt idx="7974">
                  <c:v>39594.04166666665</c:v>
                </c:pt>
                <c:pt idx="7975">
                  <c:v>39594.052083333336</c:v>
                </c:pt>
                <c:pt idx="7976">
                  <c:v>39594.0625</c:v>
                </c:pt>
                <c:pt idx="7977">
                  <c:v>39594.072916666657</c:v>
                </c:pt>
                <c:pt idx="7978">
                  <c:v>39594.083333333336</c:v>
                </c:pt>
                <c:pt idx="7979">
                  <c:v>39594.093749999985</c:v>
                </c:pt>
                <c:pt idx="7980">
                  <c:v>39594.10416666665</c:v>
                </c:pt>
                <c:pt idx="7981">
                  <c:v>39594.114583333336</c:v>
                </c:pt>
                <c:pt idx="7982">
                  <c:v>39594.124999999993</c:v>
                </c:pt>
                <c:pt idx="7983">
                  <c:v>39594.13541666665</c:v>
                </c:pt>
                <c:pt idx="7984">
                  <c:v>39594.145833333336</c:v>
                </c:pt>
                <c:pt idx="7985">
                  <c:v>39594.156250000007</c:v>
                </c:pt>
                <c:pt idx="7986">
                  <c:v>39594.16666666665</c:v>
                </c:pt>
                <c:pt idx="7987">
                  <c:v>39594.177083333321</c:v>
                </c:pt>
                <c:pt idx="7988">
                  <c:v>39594.1875</c:v>
                </c:pt>
                <c:pt idx="7989">
                  <c:v>39594.19791666665</c:v>
                </c:pt>
                <c:pt idx="7990">
                  <c:v>39594.208333333336</c:v>
                </c:pt>
                <c:pt idx="7991">
                  <c:v>39594.21875</c:v>
                </c:pt>
                <c:pt idx="7992">
                  <c:v>39594.229166666635</c:v>
                </c:pt>
                <c:pt idx="7993">
                  <c:v>39594.239583333321</c:v>
                </c:pt>
                <c:pt idx="7994">
                  <c:v>39594.25</c:v>
                </c:pt>
                <c:pt idx="7995">
                  <c:v>39594.26041666665</c:v>
                </c:pt>
                <c:pt idx="7996">
                  <c:v>39594.270833333336</c:v>
                </c:pt>
                <c:pt idx="7997">
                  <c:v>39594.28125</c:v>
                </c:pt>
                <c:pt idx="7998">
                  <c:v>39594.291666666635</c:v>
                </c:pt>
                <c:pt idx="7999">
                  <c:v>39594.302083333336</c:v>
                </c:pt>
                <c:pt idx="8000">
                  <c:v>39594.312500000007</c:v>
                </c:pt>
                <c:pt idx="8001">
                  <c:v>39594.322916666657</c:v>
                </c:pt>
                <c:pt idx="8002">
                  <c:v>39594.333333333336</c:v>
                </c:pt>
                <c:pt idx="8003">
                  <c:v>39594.34375</c:v>
                </c:pt>
                <c:pt idx="8004">
                  <c:v>39594.354166666657</c:v>
                </c:pt>
                <c:pt idx="8005">
                  <c:v>39594.364583333336</c:v>
                </c:pt>
                <c:pt idx="8006">
                  <c:v>39594.375</c:v>
                </c:pt>
                <c:pt idx="8007">
                  <c:v>39594.385416666657</c:v>
                </c:pt>
                <c:pt idx="8008">
                  <c:v>39594.395833333336</c:v>
                </c:pt>
                <c:pt idx="8009">
                  <c:v>39594.406250000007</c:v>
                </c:pt>
                <c:pt idx="8010">
                  <c:v>39594.416666666657</c:v>
                </c:pt>
                <c:pt idx="8011">
                  <c:v>39594.427083333321</c:v>
                </c:pt>
                <c:pt idx="8012">
                  <c:v>39594.4375</c:v>
                </c:pt>
                <c:pt idx="8013">
                  <c:v>39594.447916666657</c:v>
                </c:pt>
                <c:pt idx="8014">
                  <c:v>39594.458333333343</c:v>
                </c:pt>
                <c:pt idx="8015">
                  <c:v>39594.46875</c:v>
                </c:pt>
                <c:pt idx="8016">
                  <c:v>39594.47916666665</c:v>
                </c:pt>
                <c:pt idx="8017">
                  <c:v>39594.489583333336</c:v>
                </c:pt>
                <c:pt idx="8018">
                  <c:v>39594.5</c:v>
                </c:pt>
                <c:pt idx="8019">
                  <c:v>39594.510416666657</c:v>
                </c:pt>
                <c:pt idx="8020">
                  <c:v>39594.520833333336</c:v>
                </c:pt>
                <c:pt idx="8021">
                  <c:v>39594.53125</c:v>
                </c:pt>
                <c:pt idx="8022">
                  <c:v>39594.54166666665</c:v>
                </c:pt>
                <c:pt idx="8023">
                  <c:v>39594.552083333336</c:v>
                </c:pt>
                <c:pt idx="8024">
                  <c:v>39594.5625</c:v>
                </c:pt>
                <c:pt idx="8025">
                  <c:v>39594.572916666657</c:v>
                </c:pt>
                <c:pt idx="8026">
                  <c:v>39594.583333333336</c:v>
                </c:pt>
                <c:pt idx="8027">
                  <c:v>39594.593749999985</c:v>
                </c:pt>
                <c:pt idx="8028">
                  <c:v>39594.60416666665</c:v>
                </c:pt>
                <c:pt idx="8029">
                  <c:v>39594.614583333336</c:v>
                </c:pt>
                <c:pt idx="8030">
                  <c:v>39594.624999999993</c:v>
                </c:pt>
                <c:pt idx="8031">
                  <c:v>39594.63541666665</c:v>
                </c:pt>
                <c:pt idx="8032">
                  <c:v>39594.645833333336</c:v>
                </c:pt>
                <c:pt idx="8033">
                  <c:v>39594.656250000007</c:v>
                </c:pt>
                <c:pt idx="8034">
                  <c:v>39594.66666666665</c:v>
                </c:pt>
                <c:pt idx="8035">
                  <c:v>39594.677083333321</c:v>
                </c:pt>
                <c:pt idx="8036">
                  <c:v>39594.6875</c:v>
                </c:pt>
                <c:pt idx="8037">
                  <c:v>39594.69791666665</c:v>
                </c:pt>
                <c:pt idx="8038">
                  <c:v>39594.708333333336</c:v>
                </c:pt>
                <c:pt idx="8039">
                  <c:v>39594.71875</c:v>
                </c:pt>
                <c:pt idx="8040">
                  <c:v>39594.729166666635</c:v>
                </c:pt>
                <c:pt idx="8041">
                  <c:v>39594.739583333321</c:v>
                </c:pt>
                <c:pt idx="8042">
                  <c:v>39594.75</c:v>
                </c:pt>
                <c:pt idx="8043">
                  <c:v>39594.76041666665</c:v>
                </c:pt>
                <c:pt idx="8044">
                  <c:v>39594.770833333336</c:v>
                </c:pt>
                <c:pt idx="8045">
                  <c:v>39594.78125</c:v>
                </c:pt>
                <c:pt idx="8046">
                  <c:v>39594.791666666635</c:v>
                </c:pt>
                <c:pt idx="8047">
                  <c:v>39594.802083333336</c:v>
                </c:pt>
                <c:pt idx="8048">
                  <c:v>39594.812500000007</c:v>
                </c:pt>
                <c:pt idx="8049">
                  <c:v>39594.822916666657</c:v>
                </c:pt>
                <c:pt idx="8050">
                  <c:v>39594.833333333336</c:v>
                </c:pt>
                <c:pt idx="8051">
                  <c:v>39594.84375</c:v>
                </c:pt>
                <c:pt idx="8052">
                  <c:v>39594.854166666657</c:v>
                </c:pt>
                <c:pt idx="8053">
                  <c:v>39594.864583333336</c:v>
                </c:pt>
                <c:pt idx="8054">
                  <c:v>39594.875</c:v>
                </c:pt>
                <c:pt idx="8055">
                  <c:v>39594.885416666657</c:v>
                </c:pt>
                <c:pt idx="8056">
                  <c:v>39594.895833333336</c:v>
                </c:pt>
                <c:pt idx="8057">
                  <c:v>39594.906250000007</c:v>
                </c:pt>
                <c:pt idx="8058">
                  <c:v>39594.916666666657</c:v>
                </c:pt>
                <c:pt idx="8059">
                  <c:v>39594.927083333321</c:v>
                </c:pt>
                <c:pt idx="8060">
                  <c:v>39594.9375</c:v>
                </c:pt>
                <c:pt idx="8061">
                  <c:v>39594.947916666657</c:v>
                </c:pt>
                <c:pt idx="8062">
                  <c:v>39594.958333333343</c:v>
                </c:pt>
                <c:pt idx="8063">
                  <c:v>39594.96875</c:v>
                </c:pt>
                <c:pt idx="8064">
                  <c:v>39594.97916666665</c:v>
                </c:pt>
                <c:pt idx="8065">
                  <c:v>39594.989583333336</c:v>
                </c:pt>
                <c:pt idx="8066">
                  <c:v>39595</c:v>
                </c:pt>
                <c:pt idx="8067">
                  <c:v>39595.010416666657</c:v>
                </c:pt>
                <c:pt idx="8068">
                  <c:v>39595.020833333336</c:v>
                </c:pt>
                <c:pt idx="8069">
                  <c:v>39595.03125</c:v>
                </c:pt>
                <c:pt idx="8070">
                  <c:v>39595.04166666665</c:v>
                </c:pt>
                <c:pt idx="8071">
                  <c:v>39595.052083333336</c:v>
                </c:pt>
                <c:pt idx="8072">
                  <c:v>39595.0625</c:v>
                </c:pt>
                <c:pt idx="8073">
                  <c:v>39595.072916666657</c:v>
                </c:pt>
                <c:pt idx="8074">
                  <c:v>39595.083333333336</c:v>
                </c:pt>
                <c:pt idx="8075">
                  <c:v>39595.093749999985</c:v>
                </c:pt>
                <c:pt idx="8076">
                  <c:v>39595.10416666665</c:v>
                </c:pt>
                <c:pt idx="8077">
                  <c:v>39595.114583333336</c:v>
                </c:pt>
                <c:pt idx="8078">
                  <c:v>39595.124999999993</c:v>
                </c:pt>
                <c:pt idx="8079">
                  <c:v>39595.13541666665</c:v>
                </c:pt>
                <c:pt idx="8080">
                  <c:v>39595.145833333336</c:v>
                </c:pt>
                <c:pt idx="8081">
                  <c:v>39595.156250000007</c:v>
                </c:pt>
                <c:pt idx="8082">
                  <c:v>39595.16666666665</c:v>
                </c:pt>
                <c:pt idx="8083">
                  <c:v>39595.177083333321</c:v>
                </c:pt>
                <c:pt idx="8084">
                  <c:v>39595.1875</c:v>
                </c:pt>
                <c:pt idx="8085">
                  <c:v>39595.19791666665</c:v>
                </c:pt>
                <c:pt idx="8086">
                  <c:v>39595.208333333336</c:v>
                </c:pt>
                <c:pt idx="8087">
                  <c:v>39595.21875</c:v>
                </c:pt>
                <c:pt idx="8088">
                  <c:v>39595.229166666635</c:v>
                </c:pt>
                <c:pt idx="8089">
                  <c:v>39595.239583333321</c:v>
                </c:pt>
                <c:pt idx="8090">
                  <c:v>39595.25</c:v>
                </c:pt>
                <c:pt idx="8091">
                  <c:v>39595.26041666665</c:v>
                </c:pt>
                <c:pt idx="8092">
                  <c:v>39595.270833333336</c:v>
                </c:pt>
                <c:pt idx="8093">
                  <c:v>39595.28125</c:v>
                </c:pt>
                <c:pt idx="8094">
                  <c:v>39595.291666666635</c:v>
                </c:pt>
                <c:pt idx="8095">
                  <c:v>39595.302083333336</c:v>
                </c:pt>
                <c:pt idx="8096">
                  <c:v>39595.312500000007</c:v>
                </c:pt>
                <c:pt idx="8097">
                  <c:v>39595.322916666657</c:v>
                </c:pt>
                <c:pt idx="8098">
                  <c:v>39595.333333333336</c:v>
                </c:pt>
                <c:pt idx="8099">
                  <c:v>39595.34375</c:v>
                </c:pt>
                <c:pt idx="8100">
                  <c:v>39595.354166666657</c:v>
                </c:pt>
                <c:pt idx="8101">
                  <c:v>39595.364583333336</c:v>
                </c:pt>
                <c:pt idx="8102">
                  <c:v>39595.375</c:v>
                </c:pt>
                <c:pt idx="8103">
                  <c:v>39595.385416666657</c:v>
                </c:pt>
                <c:pt idx="8104">
                  <c:v>39595.395833333336</c:v>
                </c:pt>
                <c:pt idx="8105">
                  <c:v>39595.406250000007</c:v>
                </c:pt>
                <c:pt idx="8106">
                  <c:v>39595.416666666657</c:v>
                </c:pt>
                <c:pt idx="8107">
                  <c:v>39595.427083333321</c:v>
                </c:pt>
                <c:pt idx="8108">
                  <c:v>39595.4375</c:v>
                </c:pt>
                <c:pt idx="8109">
                  <c:v>39595.447916666657</c:v>
                </c:pt>
                <c:pt idx="8110">
                  <c:v>39595.458333333343</c:v>
                </c:pt>
                <c:pt idx="8111">
                  <c:v>39595.46875</c:v>
                </c:pt>
                <c:pt idx="8112">
                  <c:v>39595.47916666665</c:v>
                </c:pt>
                <c:pt idx="8113">
                  <c:v>39595.489583333336</c:v>
                </c:pt>
                <c:pt idx="8114">
                  <c:v>39595.5</c:v>
                </c:pt>
                <c:pt idx="8115">
                  <c:v>39595.510416666657</c:v>
                </c:pt>
                <c:pt idx="8116">
                  <c:v>39595.520833333336</c:v>
                </c:pt>
                <c:pt idx="8117">
                  <c:v>39595.53125</c:v>
                </c:pt>
                <c:pt idx="8118">
                  <c:v>39595.54166666665</c:v>
                </c:pt>
                <c:pt idx="8119">
                  <c:v>39595.552083333336</c:v>
                </c:pt>
                <c:pt idx="8120">
                  <c:v>39595.5625</c:v>
                </c:pt>
                <c:pt idx="8121">
                  <c:v>39595.572916666657</c:v>
                </c:pt>
                <c:pt idx="8122">
                  <c:v>39595.583333333336</c:v>
                </c:pt>
                <c:pt idx="8123">
                  <c:v>39595.593749999985</c:v>
                </c:pt>
                <c:pt idx="8124">
                  <c:v>39595.60416666665</c:v>
                </c:pt>
                <c:pt idx="8125">
                  <c:v>39595.614583333336</c:v>
                </c:pt>
                <c:pt idx="8126">
                  <c:v>39595.624999999993</c:v>
                </c:pt>
                <c:pt idx="8127">
                  <c:v>39595.63541666665</c:v>
                </c:pt>
                <c:pt idx="8128">
                  <c:v>39595.645833333336</c:v>
                </c:pt>
                <c:pt idx="8129">
                  <c:v>39595.656250000007</c:v>
                </c:pt>
                <c:pt idx="8130">
                  <c:v>39595.66666666665</c:v>
                </c:pt>
                <c:pt idx="8131">
                  <c:v>39595.677083333321</c:v>
                </c:pt>
                <c:pt idx="8132">
                  <c:v>39595.6875</c:v>
                </c:pt>
                <c:pt idx="8133">
                  <c:v>39595.69791666665</c:v>
                </c:pt>
                <c:pt idx="8134">
                  <c:v>39595.708333333336</c:v>
                </c:pt>
                <c:pt idx="8135">
                  <c:v>39595.71875</c:v>
                </c:pt>
                <c:pt idx="8136">
                  <c:v>39595.729166666635</c:v>
                </c:pt>
                <c:pt idx="8137">
                  <c:v>39595.739583333321</c:v>
                </c:pt>
                <c:pt idx="8138">
                  <c:v>39595.75</c:v>
                </c:pt>
                <c:pt idx="8139">
                  <c:v>39595.76041666665</c:v>
                </c:pt>
                <c:pt idx="8140">
                  <c:v>39595.770833333336</c:v>
                </c:pt>
                <c:pt idx="8141">
                  <c:v>39595.78125</c:v>
                </c:pt>
                <c:pt idx="8142">
                  <c:v>39595.791666666635</c:v>
                </c:pt>
                <c:pt idx="8143">
                  <c:v>39595.802083333336</c:v>
                </c:pt>
                <c:pt idx="8144">
                  <c:v>39595.812500000007</c:v>
                </c:pt>
                <c:pt idx="8145">
                  <c:v>39595.822916666657</c:v>
                </c:pt>
                <c:pt idx="8146">
                  <c:v>39595.833333333336</c:v>
                </c:pt>
                <c:pt idx="8147">
                  <c:v>39595.84375</c:v>
                </c:pt>
                <c:pt idx="8148">
                  <c:v>39595.854166666657</c:v>
                </c:pt>
                <c:pt idx="8149">
                  <c:v>39595.864583333336</c:v>
                </c:pt>
                <c:pt idx="8150">
                  <c:v>39595.875</c:v>
                </c:pt>
                <c:pt idx="8151">
                  <c:v>39595.885416666657</c:v>
                </c:pt>
                <c:pt idx="8152">
                  <c:v>39595.895833333336</c:v>
                </c:pt>
                <c:pt idx="8153">
                  <c:v>39595.906250000007</c:v>
                </c:pt>
                <c:pt idx="8154">
                  <c:v>39595.916666666657</c:v>
                </c:pt>
                <c:pt idx="8155">
                  <c:v>39595.927083333321</c:v>
                </c:pt>
                <c:pt idx="8156">
                  <c:v>39595.9375</c:v>
                </c:pt>
                <c:pt idx="8157">
                  <c:v>39595.947916666657</c:v>
                </c:pt>
                <c:pt idx="8158">
                  <c:v>39595.958333333343</c:v>
                </c:pt>
                <c:pt idx="8159">
                  <c:v>39595.96875</c:v>
                </c:pt>
                <c:pt idx="8160">
                  <c:v>39595.97916666665</c:v>
                </c:pt>
                <c:pt idx="8161">
                  <c:v>39595.989583333336</c:v>
                </c:pt>
                <c:pt idx="8162">
                  <c:v>39596</c:v>
                </c:pt>
                <c:pt idx="8163">
                  <c:v>39596.010416666657</c:v>
                </c:pt>
                <c:pt idx="8164">
                  <c:v>39596.020833333336</c:v>
                </c:pt>
                <c:pt idx="8165">
                  <c:v>39596.03125</c:v>
                </c:pt>
                <c:pt idx="8166">
                  <c:v>39596.04166666665</c:v>
                </c:pt>
                <c:pt idx="8167">
                  <c:v>39596.052083333336</c:v>
                </c:pt>
                <c:pt idx="8168">
                  <c:v>39596.0625</c:v>
                </c:pt>
                <c:pt idx="8169">
                  <c:v>39596.072916666657</c:v>
                </c:pt>
                <c:pt idx="8170">
                  <c:v>39596.083333333336</c:v>
                </c:pt>
                <c:pt idx="8171">
                  <c:v>39596.093749999985</c:v>
                </c:pt>
                <c:pt idx="8172">
                  <c:v>39596.10416666665</c:v>
                </c:pt>
                <c:pt idx="8173">
                  <c:v>39596.114583333336</c:v>
                </c:pt>
                <c:pt idx="8174">
                  <c:v>39596.124999999993</c:v>
                </c:pt>
                <c:pt idx="8175">
                  <c:v>39596.13541666665</c:v>
                </c:pt>
                <c:pt idx="8176">
                  <c:v>39596.145833333336</c:v>
                </c:pt>
                <c:pt idx="8177">
                  <c:v>39596.156250000007</c:v>
                </c:pt>
                <c:pt idx="8178">
                  <c:v>39596.16666666665</c:v>
                </c:pt>
                <c:pt idx="8179">
                  <c:v>39596.177083333321</c:v>
                </c:pt>
                <c:pt idx="8180">
                  <c:v>39596.1875</c:v>
                </c:pt>
                <c:pt idx="8181">
                  <c:v>39596.19791666665</c:v>
                </c:pt>
                <c:pt idx="8182">
                  <c:v>39596.208333333336</c:v>
                </c:pt>
                <c:pt idx="8183">
                  <c:v>39596.21875</c:v>
                </c:pt>
                <c:pt idx="8184">
                  <c:v>39596.229166666635</c:v>
                </c:pt>
                <c:pt idx="8185">
                  <c:v>39596.239583333321</c:v>
                </c:pt>
                <c:pt idx="8186">
                  <c:v>39596.25</c:v>
                </c:pt>
                <c:pt idx="8187">
                  <c:v>39596.26041666665</c:v>
                </c:pt>
                <c:pt idx="8188">
                  <c:v>39596.270833333336</c:v>
                </c:pt>
                <c:pt idx="8189">
                  <c:v>39596.28125</c:v>
                </c:pt>
                <c:pt idx="8190">
                  <c:v>39596.291666666635</c:v>
                </c:pt>
                <c:pt idx="8191">
                  <c:v>39596.302083333336</c:v>
                </c:pt>
                <c:pt idx="8192">
                  <c:v>39596.312500000007</c:v>
                </c:pt>
                <c:pt idx="8193">
                  <c:v>39596.322916666657</c:v>
                </c:pt>
                <c:pt idx="8194">
                  <c:v>39596.333333333336</c:v>
                </c:pt>
                <c:pt idx="8195">
                  <c:v>39596.34375</c:v>
                </c:pt>
                <c:pt idx="8196">
                  <c:v>39596.354166666657</c:v>
                </c:pt>
                <c:pt idx="8197">
                  <c:v>39596.364583333336</c:v>
                </c:pt>
                <c:pt idx="8198">
                  <c:v>39596.375</c:v>
                </c:pt>
                <c:pt idx="8199">
                  <c:v>39596.385416666657</c:v>
                </c:pt>
                <c:pt idx="8200">
                  <c:v>39596.395833333336</c:v>
                </c:pt>
                <c:pt idx="8201">
                  <c:v>39596.406250000007</c:v>
                </c:pt>
                <c:pt idx="8202">
                  <c:v>39596.416666666657</c:v>
                </c:pt>
                <c:pt idx="8203">
                  <c:v>39596.427083333321</c:v>
                </c:pt>
                <c:pt idx="8204">
                  <c:v>39596.4375</c:v>
                </c:pt>
                <c:pt idx="8205">
                  <c:v>39596.447916666657</c:v>
                </c:pt>
                <c:pt idx="8206">
                  <c:v>39596.458333333343</c:v>
                </c:pt>
                <c:pt idx="8207">
                  <c:v>39596.46875</c:v>
                </c:pt>
                <c:pt idx="8208">
                  <c:v>39596.47916666665</c:v>
                </c:pt>
                <c:pt idx="8209">
                  <c:v>39596.489583333336</c:v>
                </c:pt>
                <c:pt idx="8210">
                  <c:v>39596.5</c:v>
                </c:pt>
                <c:pt idx="8211">
                  <c:v>39596.510416666657</c:v>
                </c:pt>
                <c:pt idx="8212">
                  <c:v>39596.520833333336</c:v>
                </c:pt>
                <c:pt idx="8213">
                  <c:v>39596.53125</c:v>
                </c:pt>
                <c:pt idx="8214">
                  <c:v>39596.54166666665</c:v>
                </c:pt>
                <c:pt idx="8215">
                  <c:v>39596.552083333336</c:v>
                </c:pt>
                <c:pt idx="8216">
                  <c:v>39596.5625</c:v>
                </c:pt>
                <c:pt idx="8217">
                  <c:v>39596.572916666657</c:v>
                </c:pt>
                <c:pt idx="8218">
                  <c:v>39596.583333333336</c:v>
                </c:pt>
                <c:pt idx="8219">
                  <c:v>39596.593749999985</c:v>
                </c:pt>
                <c:pt idx="8220">
                  <c:v>39596.60416666665</c:v>
                </c:pt>
                <c:pt idx="8221">
                  <c:v>39596.614583333336</c:v>
                </c:pt>
                <c:pt idx="8222">
                  <c:v>39596.624999999993</c:v>
                </c:pt>
                <c:pt idx="8223">
                  <c:v>39596.63541666665</c:v>
                </c:pt>
                <c:pt idx="8224">
                  <c:v>39596.645833333336</c:v>
                </c:pt>
                <c:pt idx="8225">
                  <c:v>39596.656250000007</c:v>
                </c:pt>
                <c:pt idx="8226">
                  <c:v>39596.66666666665</c:v>
                </c:pt>
                <c:pt idx="8227">
                  <c:v>39596.677083333321</c:v>
                </c:pt>
                <c:pt idx="8228">
                  <c:v>39596.6875</c:v>
                </c:pt>
                <c:pt idx="8229">
                  <c:v>39596.69791666665</c:v>
                </c:pt>
                <c:pt idx="8230">
                  <c:v>39596.708333333336</c:v>
                </c:pt>
                <c:pt idx="8231">
                  <c:v>39596.71875</c:v>
                </c:pt>
                <c:pt idx="8232">
                  <c:v>39596.729166666635</c:v>
                </c:pt>
                <c:pt idx="8233">
                  <c:v>39596.739583333321</c:v>
                </c:pt>
                <c:pt idx="8234">
                  <c:v>39596.75</c:v>
                </c:pt>
                <c:pt idx="8235">
                  <c:v>39596.76041666665</c:v>
                </c:pt>
                <c:pt idx="8236">
                  <c:v>39596.770833333336</c:v>
                </c:pt>
                <c:pt idx="8237">
                  <c:v>39596.78125</c:v>
                </c:pt>
                <c:pt idx="8238">
                  <c:v>39596.791666666635</c:v>
                </c:pt>
                <c:pt idx="8239">
                  <c:v>39596.802083333336</c:v>
                </c:pt>
                <c:pt idx="8240">
                  <c:v>39596.812500000007</c:v>
                </c:pt>
                <c:pt idx="8241">
                  <c:v>39596.822916666657</c:v>
                </c:pt>
                <c:pt idx="8242">
                  <c:v>39596.833333333336</c:v>
                </c:pt>
                <c:pt idx="8243">
                  <c:v>39596.84375</c:v>
                </c:pt>
                <c:pt idx="8244">
                  <c:v>39596.854166666657</c:v>
                </c:pt>
                <c:pt idx="8245">
                  <c:v>39596.864583333336</c:v>
                </c:pt>
                <c:pt idx="8246">
                  <c:v>39596.875</c:v>
                </c:pt>
                <c:pt idx="8247">
                  <c:v>39596.885416666657</c:v>
                </c:pt>
                <c:pt idx="8248">
                  <c:v>39596.895833333336</c:v>
                </c:pt>
                <c:pt idx="8249">
                  <c:v>39596.906250000007</c:v>
                </c:pt>
                <c:pt idx="8250">
                  <c:v>39596.916666666657</c:v>
                </c:pt>
                <c:pt idx="8251">
                  <c:v>39596.927083333321</c:v>
                </c:pt>
                <c:pt idx="8252">
                  <c:v>39596.9375</c:v>
                </c:pt>
                <c:pt idx="8253">
                  <c:v>39596.947916666657</c:v>
                </c:pt>
                <c:pt idx="8254">
                  <c:v>39596.958333333343</c:v>
                </c:pt>
                <c:pt idx="8255">
                  <c:v>39596.96875</c:v>
                </c:pt>
                <c:pt idx="8256">
                  <c:v>39596.97916666665</c:v>
                </c:pt>
                <c:pt idx="8257">
                  <c:v>39596.989583333336</c:v>
                </c:pt>
                <c:pt idx="8258">
                  <c:v>39597</c:v>
                </c:pt>
                <c:pt idx="8259">
                  <c:v>39597.010416666657</c:v>
                </c:pt>
                <c:pt idx="8260">
                  <c:v>39597.020833333336</c:v>
                </c:pt>
                <c:pt idx="8261">
                  <c:v>39597.03125</c:v>
                </c:pt>
                <c:pt idx="8262">
                  <c:v>39597.04166666665</c:v>
                </c:pt>
                <c:pt idx="8263">
                  <c:v>39597.052083333336</c:v>
                </c:pt>
                <c:pt idx="8264">
                  <c:v>39597.0625</c:v>
                </c:pt>
                <c:pt idx="8265">
                  <c:v>39597.072916666657</c:v>
                </c:pt>
                <c:pt idx="8266">
                  <c:v>39597.083333333336</c:v>
                </c:pt>
                <c:pt idx="8267">
                  <c:v>39597.093749999985</c:v>
                </c:pt>
                <c:pt idx="8268">
                  <c:v>39597.10416666665</c:v>
                </c:pt>
                <c:pt idx="8269">
                  <c:v>39597.114583333336</c:v>
                </c:pt>
                <c:pt idx="8270">
                  <c:v>39597.124999999993</c:v>
                </c:pt>
                <c:pt idx="8271">
                  <c:v>39597.13541666665</c:v>
                </c:pt>
                <c:pt idx="8272">
                  <c:v>39597.145833333336</c:v>
                </c:pt>
                <c:pt idx="8273">
                  <c:v>39597.156250000007</c:v>
                </c:pt>
                <c:pt idx="8274">
                  <c:v>39597.16666666665</c:v>
                </c:pt>
                <c:pt idx="8275">
                  <c:v>39597.177083333321</c:v>
                </c:pt>
                <c:pt idx="8276">
                  <c:v>39597.1875</c:v>
                </c:pt>
                <c:pt idx="8277">
                  <c:v>39597.19791666665</c:v>
                </c:pt>
                <c:pt idx="8278">
                  <c:v>39597.208333333336</c:v>
                </c:pt>
                <c:pt idx="8279">
                  <c:v>39597.21875</c:v>
                </c:pt>
                <c:pt idx="8280">
                  <c:v>39597.229166666635</c:v>
                </c:pt>
                <c:pt idx="8281">
                  <c:v>39597.239583333321</c:v>
                </c:pt>
                <c:pt idx="8282">
                  <c:v>39597.25</c:v>
                </c:pt>
                <c:pt idx="8283">
                  <c:v>39597.26041666665</c:v>
                </c:pt>
                <c:pt idx="8284">
                  <c:v>39597.270833333336</c:v>
                </c:pt>
                <c:pt idx="8285">
                  <c:v>39597.28125</c:v>
                </c:pt>
                <c:pt idx="8286">
                  <c:v>39597.291666666635</c:v>
                </c:pt>
                <c:pt idx="8287">
                  <c:v>39597.302083333336</c:v>
                </c:pt>
                <c:pt idx="8288">
                  <c:v>39597.312500000007</c:v>
                </c:pt>
                <c:pt idx="8289">
                  <c:v>39597.322916666657</c:v>
                </c:pt>
                <c:pt idx="8290">
                  <c:v>39597.333333333336</c:v>
                </c:pt>
                <c:pt idx="8291">
                  <c:v>39597.34375</c:v>
                </c:pt>
                <c:pt idx="8292">
                  <c:v>39597.354166666657</c:v>
                </c:pt>
                <c:pt idx="8293">
                  <c:v>39597.364583333336</c:v>
                </c:pt>
                <c:pt idx="8294">
                  <c:v>39597.375</c:v>
                </c:pt>
                <c:pt idx="8295">
                  <c:v>39597.385416666657</c:v>
                </c:pt>
                <c:pt idx="8296">
                  <c:v>39597.395833333336</c:v>
                </c:pt>
                <c:pt idx="8297">
                  <c:v>39597.406250000007</c:v>
                </c:pt>
                <c:pt idx="8298">
                  <c:v>39597.416666666657</c:v>
                </c:pt>
                <c:pt idx="8299">
                  <c:v>39597.427083333321</c:v>
                </c:pt>
                <c:pt idx="8300">
                  <c:v>39597.4375</c:v>
                </c:pt>
                <c:pt idx="8301">
                  <c:v>39597.447916666657</c:v>
                </c:pt>
                <c:pt idx="8302">
                  <c:v>39597.458333333343</c:v>
                </c:pt>
                <c:pt idx="8303">
                  <c:v>39597.46875</c:v>
                </c:pt>
                <c:pt idx="8304">
                  <c:v>39597.47916666665</c:v>
                </c:pt>
                <c:pt idx="8305">
                  <c:v>39597.489583333336</c:v>
                </c:pt>
                <c:pt idx="8306">
                  <c:v>39597.5</c:v>
                </c:pt>
                <c:pt idx="8307">
                  <c:v>39597.510416666657</c:v>
                </c:pt>
                <c:pt idx="8308">
                  <c:v>39597.520833333336</c:v>
                </c:pt>
                <c:pt idx="8309">
                  <c:v>39597.53125</c:v>
                </c:pt>
                <c:pt idx="8310">
                  <c:v>39597.54166666665</c:v>
                </c:pt>
                <c:pt idx="8311">
                  <c:v>39597.552083333336</c:v>
                </c:pt>
                <c:pt idx="8312">
                  <c:v>39597.5625</c:v>
                </c:pt>
                <c:pt idx="8313">
                  <c:v>39597.572916666657</c:v>
                </c:pt>
                <c:pt idx="8314">
                  <c:v>39597.583333333336</c:v>
                </c:pt>
                <c:pt idx="8315">
                  <c:v>39597.593749999985</c:v>
                </c:pt>
                <c:pt idx="8316">
                  <c:v>39597.60416666665</c:v>
                </c:pt>
                <c:pt idx="8317">
                  <c:v>39597.614583333336</c:v>
                </c:pt>
                <c:pt idx="8318">
                  <c:v>39597.624999999993</c:v>
                </c:pt>
                <c:pt idx="8319">
                  <c:v>39597.63541666665</c:v>
                </c:pt>
                <c:pt idx="8320">
                  <c:v>39597.645833333336</c:v>
                </c:pt>
                <c:pt idx="8321">
                  <c:v>39597.656250000007</c:v>
                </c:pt>
                <c:pt idx="8322">
                  <c:v>39597.66666666665</c:v>
                </c:pt>
                <c:pt idx="8323">
                  <c:v>39597.677083333321</c:v>
                </c:pt>
                <c:pt idx="8324">
                  <c:v>39597.6875</c:v>
                </c:pt>
                <c:pt idx="8325">
                  <c:v>39597.69791666665</c:v>
                </c:pt>
                <c:pt idx="8326">
                  <c:v>39597.708333333336</c:v>
                </c:pt>
                <c:pt idx="8327">
                  <c:v>39597.71875</c:v>
                </c:pt>
                <c:pt idx="8328">
                  <c:v>39597.729166666635</c:v>
                </c:pt>
                <c:pt idx="8329">
                  <c:v>39597.739583333321</c:v>
                </c:pt>
                <c:pt idx="8330">
                  <c:v>39597.75</c:v>
                </c:pt>
                <c:pt idx="8331">
                  <c:v>39597.76041666665</c:v>
                </c:pt>
                <c:pt idx="8332">
                  <c:v>39597.770833333336</c:v>
                </c:pt>
                <c:pt idx="8333">
                  <c:v>39597.78125</c:v>
                </c:pt>
                <c:pt idx="8334">
                  <c:v>39597.791666666635</c:v>
                </c:pt>
                <c:pt idx="8335">
                  <c:v>39597.802083333336</c:v>
                </c:pt>
                <c:pt idx="8336">
                  <c:v>39597.812500000007</c:v>
                </c:pt>
                <c:pt idx="8337">
                  <c:v>39597.822916666657</c:v>
                </c:pt>
                <c:pt idx="8338">
                  <c:v>39597.833333333336</c:v>
                </c:pt>
                <c:pt idx="8339">
                  <c:v>39597.84375</c:v>
                </c:pt>
                <c:pt idx="8340">
                  <c:v>39597.854166666657</c:v>
                </c:pt>
                <c:pt idx="8341">
                  <c:v>39597.864583333336</c:v>
                </c:pt>
                <c:pt idx="8342">
                  <c:v>39597.875</c:v>
                </c:pt>
                <c:pt idx="8343">
                  <c:v>39597.885416666657</c:v>
                </c:pt>
                <c:pt idx="8344">
                  <c:v>39597.895833333336</c:v>
                </c:pt>
                <c:pt idx="8345">
                  <c:v>39597.906250000007</c:v>
                </c:pt>
                <c:pt idx="8346">
                  <c:v>39597.916666666657</c:v>
                </c:pt>
                <c:pt idx="8347">
                  <c:v>39597.927083333321</c:v>
                </c:pt>
                <c:pt idx="8348">
                  <c:v>39597.9375</c:v>
                </c:pt>
                <c:pt idx="8349">
                  <c:v>39597.947916666657</c:v>
                </c:pt>
                <c:pt idx="8350">
                  <c:v>39597.958333333343</c:v>
                </c:pt>
                <c:pt idx="8351">
                  <c:v>39597.96875</c:v>
                </c:pt>
                <c:pt idx="8352">
                  <c:v>39597.97916666665</c:v>
                </c:pt>
                <c:pt idx="8353">
                  <c:v>39597.989583333336</c:v>
                </c:pt>
                <c:pt idx="8354">
                  <c:v>39598</c:v>
                </c:pt>
                <c:pt idx="8355">
                  <c:v>39598.010416666657</c:v>
                </c:pt>
                <c:pt idx="8356">
                  <c:v>39598.020833333336</c:v>
                </c:pt>
                <c:pt idx="8357">
                  <c:v>39598.03125</c:v>
                </c:pt>
                <c:pt idx="8358">
                  <c:v>39598.04166666665</c:v>
                </c:pt>
                <c:pt idx="8359">
                  <c:v>39598.052083333336</c:v>
                </c:pt>
                <c:pt idx="8360">
                  <c:v>39598.0625</c:v>
                </c:pt>
                <c:pt idx="8361">
                  <c:v>39598.072916666657</c:v>
                </c:pt>
                <c:pt idx="8362">
                  <c:v>39598.083333333336</c:v>
                </c:pt>
                <c:pt idx="8363">
                  <c:v>39598.093749999985</c:v>
                </c:pt>
                <c:pt idx="8364">
                  <c:v>39598.10416666665</c:v>
                </c:pt>
                <c:pt idx="8365">
                  <c:v>39598.114583333336</c:v>
                </c:pt>
                <c:pt idx="8366">
                  <c:v>39598.124999999993</c:v>
                </c:pt>
                <c:pt idx="8367">
                  <c:v>39598.13541666665</c:v>
                </c:pt>
                <c:pt idx="8368">
                  <c:v>39598.145833333336</c:v>
                </c:pt>
                <c:pt idx="8369">
                  <c:v>39598.156250000007</c:v>
                </c:pt>
                <c:pt idx="8370">
                  <c:v>39598.16666666665</c:v>
                </c:pt>
                <c:pt idx="8371">
                  <c:v>39598.177083333321</c:v>
                </c:pt>
                <c:pt idx="8372">
                  <c:v>39598.1875</c:v>
                </c:pt>
                <c:pt idx="8373">
                  <c:v>39598.19791666665</c:v>
                </c:pt>
                <c:pt idx="8374">
                  <c:v>39598.208333333336</c:v>
                </c:pt>
                <c:pt idx="8375">
                  <c:v>39598.21875</c:v>
                </c:pt>
                <c:pt idx="8376">
                  <c:v>39598.229166666635</c:v>
                </c:pt>
                <c:pt idx="8377">
                  <c:v>39598.239583333321</c:v>
                </c:pt>
                <c:pt idx="8378">
                  <c:v>39598.25</c:v>
                </c:pt>
                <c:pt idx="8379">
                  <c:v>39598.26041666665</c:v>
                </c:pt>
                <c:pt idx="8380">
                  <c:v>39598.270833333336</c:v>
                </c:pt>
                <c:pt idx="8381">
                  <c:v>39598.28125</c:v>
                </c:pt>
                <c:pt idx="8382">
                  <c:v>39598.291666666635</c:v>
                </c:pt>
                <c:pt idx="8383">
                  <c:v>39598.302083333336</c:v>
                </c:pt>
                <c:pt idx="8384">
                  <c:v>39598.312500000007</c:v>
                </c:pt>
                <c:pt idx="8385">
                  <c:v>39598.322916666657</c:v>
                </c:pt>
                <c:pt idx="8386">
                  <c:v>39598.333333333336</c:v>
                </c:pt>
                <c:pt idx="8387">
                  <c:v>39598.34375</c:v>
                </c:pt>
                <c:pt idx="8388">
                  <c:v>39598.354166666657</c:v>
                </c:pt>
                <c:pt idx="8389">
                  <c:v>39598.364583333336</c:v>
                </c:pt>
                <c:pt idx="8390">
                  <c:v>39598.375</c:v>
                </c:pt>
                <c:pt idx="8391">
                  <c:v>39598.385416666657</c:v>
                </c:pt>
                <c:pt idx="8392">
                  <c:v>39598.395833333336</c:v>
                </c:pt>
                <c:pt idx="8393">
                  <c:v>39598.406250000007</c:v>
                </c:pt>
                <c:pt idx="8394">
                  <c:v>39598.416666666657</c:v>
                </c:pt>
                <c:pt idx="8395">
                  <c:v>39598.427083333321</c:v>
                </c:pt>
                <c:pt idx="8396">
                  <c:v>39598.4375</c:v>
                </c:pt>
                <c:pt idx="8397">
                  <c:v>39598.447916666657</c:v>
                </c:pt>
                <c:pt idx="8398">
                  <c:v>39598.458333333343</c:v>
                </c:pt>
                <c:pt idx="8399">
                  <c:v>39598.46875</c:v>
                </c:pt>
                <c:pt idx="8400">
                  <c:v>39598.47916666665</c:v>
                </c:pt>
                <c:pt idx="8401">
                  <c:v>39598.489583333336</c:v>
                </c:pt>
                <c:pt idx="8402">
                  <c:v>39598.5</c:v>
                </c:pt>
                <c:pt idx="8403">
                  <c:v>39598.510416666657</c:v>
                </c:pt>
                <c:pt idx="8404">
                  <c:v>39598.520833333336</c:v>
                </c:pt>
                <c:pt idx="8405">
                  <c:v>39598.53125</c:v>
                </c:pt>
                <c:pt idx="8406">
                  <c:v>39598.54166666665</c:v>
                </c:pt>
                <c:pt idx="8407">
                  <c:v>39598.552083333336</c:v>
                </c:pt>
                <c:pt idx="8408">
                  <c:v>39598.5625</c:v>
                </c:pt>
                <c:pt idx="8409">
                  <c:v>39598.572916666657</c:v>
                </c:pt>
                <c:pt idx="8410">
                  <c:v>39598.583333333336</c:v>
                </c:pt>
                <c:pt idx="8411">
                  <c:v>39598.593749999985</c:v>
                </c:pt>
                <c:pt idx="8412">
                  <c:v>39598.60416666665</c:v>
                </c:pt>
                <c:pt idx="8413">
                  <c:v>39598.614583333336</c:v>
                </c:pt>
                <c:pt idx="8414">
                  <c:v>39598.624999999993</c:v>
                </c:pt>
                <c:pt idx="8415">
                  <c:v>39598.63541666665</c:v>
                </c:pt>
                <c:pt idx="8416">
                  <c:v>39598.645833333336</c:v>
                </c:pt>
                <c:pt idx="8417">
                  <c:v>39598.656250000007</c:v>
                </c:pt>
                <c:pt idx="8418">
                  <c:v>39598.66666666665</c:v>
                </c:pt>
                <c:pt idx="8419">
                  <c:v>39598.677083333321</c:v>
                </c:pt>
                <c:pt idx="8420">
                  <c:v>39598.6875</c:v>
                </c:pt>
                <c:pt idx="8421">
                  <c:v>39598.69791666665</c:v>
                </c:pt>
                <c:pt idx="8422">
                  <c:v>39598.708333333336</c:v>
                </c:pt>
                <c:pt idx="8423">
                  <c:v>39598.71875</c:v>
                </c:pt>
                <c:pt idx="8424">
                  <c:v>39598.729166666635</c:v>
                </c:pt>
                <c:pt idx="8425">
                  <c:v>39598.739583333321</c:v>
                </c:pt>
                <c:pt idx="8426">
                  <c:v>39598.75</c:v>
                </c:pt>
                <c:pt idx="8427">
                  <c:v>39598.76041666665</c:v>
                </c:pt>
                <c:pt idx="8428">
                  <c:v>39598.770833333336</c:v>
                </c:pt>
                <c:pt idx="8429">
                  <c:v>39598.78125</c:v>
                </c:pt>
                <c:pt idx="8430">
                  <c:v>39598.791666666635</c:v>
                </c:pt>
                <c:pt idx="8431">
                  <c:v>39598.802083333336</c:v>
                </c:pt>
                <c:pt idx="8432">
                  <c:v>39598.812500000007</c:v>
                </c:pt>
                <c:pt idx="8433">
                  <c:v>39598.822916666657</c:v>
                </c:pt>
                <c:pt idx="8434">
                  <c:v>39598.833333333336</c:v>
                </c:pt>
                <c:pt idx="8435">
                  <c:v>39598.84375</c:v>
                </c:pt>
                <c:pt idx="8436">
                  <c:v>39598.854166666657</c:v>
                </c:pt>
                <c:pt idx="8437">
                  <c:v>39598.864583333336</c:v>
                </c:pt>
                <c:pt idx="8438">
                  <c:v>39598.875</c:v>
                </c:pt>
                <c:pt idx="8439">
                  <c:v>39598.885416666657</c:v>
                </c:pt>
                <c:pt idx="8440">
                  <c:v>39598.895833333336</c:v>
                </c:pt>
                <c:pt idx="8441">
                  <c:v>39598.906250000007</c:v>
                </c:pt>
                <c:pt idx="8442">
                  <c:v>39598.916666666657</c:v>
                </c:pt>
                <c:pt idx="8443">
                  <c:v>39598.927083333321</c:v>
                </c:pt>
                <c:pt idx="8444">
                  <c:v>39598.9375</c:v>
                </c:pt>
                <c:pt idx="8445">
                  <c:v>39598.947916666657</c:v>
                </c:pt>
                <c:pt idx="8446">
                  <c:v>39598.958333333343</c:v>
                </c:pt>
                <c:pt idx="8447">
                  <c:v>39598.96875</c:v>
                </c:pt>
                <c:pt idx="8448">
                  <c:v>39598.97916666665</c:v>
                </c:pt>
                <c:pt idx="8449">
                  <c:v>39598.989583333336</c:v>
                </c:pt>
                <c:pt idx="8450">
                  <c:v>39599</c:v>
                </c:pt>
                <c:pt idx="8451">
                  <c:v>39599.010416666657</c:v>
                </c:pt>
                <c:pt idx="8452">
                  <c:v>39599.020833333336</c:v>
                </c:pt>
                <c:pt idx="8453">
                  <c:v>39599.03125</c:v>
                </c:pt>
                <c:pt idx="8454">
                  <c:v>39599.04166666665</c:v>
                </c:pt>
                <c:pt idx="8455">
                  <c:v>39599.052083333336</c:v>
                </c:pt>
                <c:pt idx="8456">
                  <c:v>39599.0625</c:v>
                </c:pt>
                <c:pt idx="8457">
                  <c:v>39599.072916666657</c:v>
                </c:pt>
                <c:pt idx="8458">
                  <c:v>39599.083333333336</c:v>
                </c:pt>
                <c:pt idx="8459">
                  <c:v>39599.093749999985</c:v>
                </c:pt>
                <c:pt idx="8460">
                  <c:v>39599.10416666665</c:v>
                </c:pt>
                <c:pt idx="8461">
                  <c:v>39599.114583333336</c:v>
                </c:pt>
                <c:pt idx="8462">
                  <c:v>39599.124999999993</c:v>
                </c:pt>
                <c:pt idx="8463">
                  <c:v>39599.13541666665</c:v>
                </c:pt>
                <c:pt idx="8464">
                  <c:v>39599.145833333336</c:v>
                </c:pt>
                <c:pt idx="8465">
                  <c:v>39599.156250000007</c:v>
                </c:pt>
                <c:pt idx="8466">
                  <c:v>39599.16666666665</c:v>
                </c:pt>
                <c:pt idx="8467">
                  <c:v>39599.177083333321</c:v>
                </c:pt>
                <c:pt idx="8468">
                  <c:v>39599.1875</c:v>
                </c:pt>
                <c:pt idx="8469">
                  <c:v>39599.19791666665</c:v>
                </c:pt>
                <c:pt idx="8470">
                  <c:v>39599.208333333336</c:v>
                </c:pt>
                <c:pt idx="8471">
                  <c:v>39599.21875</c:v>
                </c:pt>
                <c:pt idx="8472">
                  <c:v>39599.229166666635</c:v>
                </c:pt>
                <c:pt idx="8473">
                  <c:v>39599.239583333321</c:v>
                </c:pt>
                <c:pt idx="8474">
                  <c:v>39599.25</c:v>
                </c:pt>
                <c:pt idx="8475">
                  <c:v>39599.26041666665</c:v>
                </c:pt>
                <c:pt idx="8476">
                  <c:v>39599.270833333336</c:v>
                </c:pt>
                <c:pt idx="8477">
                  <c:v>39599.28125</c:v>
                </c:pt>
                <c:pt idx="8478">
                  <c:v>39599.291666666635</c:v>
                </c:pt>
                <c:pt idx="8479">
                  <c:v>39599.302083333336</c:v>
                </c:pt>
                <c:pt idx="8480">
                  <c:v>39599.312500000007</c:v>
                </c:pt>
                <c:pt idx="8481">
                  <c:v>39599.322916666657</c:v>
                </c:pt>
                <c:pt idx="8482">
                  <c:v>39599.333333333336</c:v>
                </c:pt>
                <c:pt idx="8483">
                  <c:v>39599.34375</c:v>
                </c:pt>
                <c:pt idx="8484">
                  <c:v>39599.354166666657</c:v>
                </c:pt>
                <c:pt idx="8485">
                  <c:v>39599.364583333336</c:v>
                </c:pt>
                <c:pt idx="8486">
                  <c:v>39599.375</c:v>
                </c:pt>
                <c:pt idx="8487">
                  <c:v>39599.385416666657</c:v>
                </c:pt>
                <c:pt idx="8488">
                  <c:v>39599.395833333336</c:v>
                </c:pt>
                <c:pt idx="8489">
                  <c:v>39599.406250000007</c:v>
                </c:pt>
                <c:pt idx="8490">
                  <c:v>39599.416666666657</c:v>
                </c:pt>
                <c:pt idx="8491">
                  <c:v>39599.427083333321</c:v>
                </c:pt>
                <c:pt idx="8492">
                  <c:v>39599.4375</c:v>
                </c:pt>
                <c:pt idx="8493">
                  <c:v>39599.447916666657</c:v>
                </c:pt>
                <c:pt idx="8494">
                  <c:v>39599.458333333343</c:v>
                </c:pt>
                <c:pt idx="8495">
                  <c:v>39599.46875</c:v>
                </c:pt>
                <c:pt idx="8496">
                  <c:v>39599.47916666665</c:v>
                </c:pt>
                <c:pt idx="8497">
                  <c:v>39599.489583333336</c:v>
                </c:pt>
                <c:pt idx="8498">
                  <c:v>39599.5</c:v>
                </c:pt>
                <c:pt idx="8499">
                  <c:v>39599.510416666657</c:v>
                </c:pt>
                <c:pt idx="8500">
                  <c:v>39599.520833333336</c:v>
                </c:pt>
                <c:pt idx="8501">
                  <c:v>39599.53125</c:v>
                </c:pt>
                <c:pt idx="8502">
                  <c:v>39599.54166666665</c:v>
                </c:pt>
                <c:pt idx="8503">
                  <c:v>39599.552083333336</c:v>
                </c:pt>
                <c:pt idx="8504">
                  <c:v>39599.5625</c:v>
                </c:pt>
                <c:pt idx="8505">
                  <c:v>39599.572916666657</c:v>
                </c:pt>
                <c:pt idx="8506">
                  <c:v>39599.583333333336</c:v>
                </c:pt>
                <c:pt idx="8507">
                  <c:v>39599.593749999985</c:v>
                </c:pt>
                <c:pt idx="8508">
                  <c:v>39599.60416666665</c:v>
                </c:pt>
                <c:pt idx="8509">
                  <c:v>39599.614583333336</c:v>
                </c:pt>
                <c:pt idx="8510">
                  <c:v>39599.624999999993</c:v>
                </c:pt>
                <c:pt idx="8511">
                  <c:v>39599.63541666665</c:v>
                </c:pt>
                <c:pt idx="8512">
                  <c:v>39599.645833333336</c:v>
                </c:pt>
                <c:pt idx="8513">
                  <c:v>39599.656250000007</c:v>
                </c:pt>
                <c:pt idx="8514">
                  <c:v>39599.66666666665</c:v>
                </c:pt>
                <c:pt idx="8515">
                  <c:v>39599.677083333321</c:v>
                </c:pt>
                <c:pt idx="8516">
                  <c:v>39599.6875</c:v>
                </c:pt>
                <c:pt idx="8517">
                  <c:v>39599.69791666665</c:v>
                </c:pt>
                <c:pt idx="8518">
                  <c:v>39599.708333333336</c:v>
                </c:pt>
                <c:pt idx="8519">
                  <c:v>39599.71875</c:v>
                </c:pt>
                <c:pt idx="8520">
                  <c:v>39599.729166666635</c:v>
                </c:pt>
                <c:pt idx="8521">
                  <c:v>39599.739583333321</c:v>
                </c:pt>
                <c:pt idx="8522">
                  <c:v>39599.75</c:v>
                </c:pt>
                <c:pt idx="8523">
                  <c:v>39599.76041666665</c:v>
                </c:pt>
                <c:pt idx="8524">
                  <c:v>39599.770833333336</c:v>
                </c:pt>
                <c:pt idx="8525">
                  <c:v>39599.78125</c:v>
                </c:pt>
                <c:pt idx="8526">
                  <c:v>39599.791666666635</c:v>
                </c:pt>
                <c:pt idx="8527">
                  <c:v>39599.802083333336</c:v>
                </c:pt>
                <c:pt idx="8528">
                  <c:v>39599.812500000007</c:v>
                </c:pt>
                <c:pt idx="8529">
                  <c:v>39599.822916666657</c:v>
                </c:pt>
                <c:pt idx="8530">
                  <c:v>39599.833333333336</c:v>
                </c:pt>
                <c:pt idx="8531">
                  <c:v>39599.84375</c:v>
                </c:pt>
                <c:pt idx="8532">
                  <c:v>39599.854166666657</c:v>
                </c:pt>
                <c:pt idx="8533">
                  <c:v>39599.864583333336</c:v>
                </c:pt>
                <c:pt idx="8534">
                  <c:v>39599.875</c:v>
                </c:pt>
                <c:pt idx="8535">
                  <c:v>39599.885416666657</c:v>
                </c:pt>
                <c:pt idx="8536">
                  <c:v>39599.895833333336</c:v>
                </c:pt>
                <c:pt idx="8537">
                  <c:v>39599.906250000007</c:v>
                </c:pt>
                <c:pt idx="8538">
                  <c:v>39599.916666666657</c:v>
                </c:pt>
                <c:pt idx="8539">
                  <c:v>39599.927083333321</c:v>
                </c:pt>
                <c:pt idx="8540">
                  <c:v>39599.9375</c:v>
                </c:pt>
                <c:pt idx="8541">
                  <c:v>39599.947916666657</c:v>
                </c:pt>
                <c:pt idx="8542">
                  <c:v>39599.958333333343</c:v>
                </c:pt>
                <c:pt idx="8543">
                  <c:v>39599.96875</c:v>
                </c:pt>
                <c:pt idx="8544">
                  <c:v>39599.97916666665</c:v>
                </c:pt>
                <c:pt idx="8545">
                  <c:v>39599.989583333336</c:v>
                </c:pt>
                <c:pt idx="8546">
                  <c:v>39600</c:v>
                </c:pt>
                <c:pt idx="8547">
                  <c:v>39600.010416666657</c:v>
                </c:pt>
                <c:pt idx="8548">
                  <c:v>39600.020833333336</c:v>
                </c:pt>
                <c:pt idx="8549">
                  <c:v>39600.03125</c:v>
                </c:pt>
                <c:pt idx="8550">
                  <c:v>39600.04166666665</c:v>
                </c:pt>
                <c:pt idx="8551">
                  <c:v>39600.052083333336</c:v>
                </c:pt>
                <c:pt idx="8552">
                  <c:v>39600.0625</c:v>
                </c:pt>
                <c:pt idx="8553">
                  <c:v>39600.072916666657</c:v>
                </c:pt>
                <c:pt idx="8554">
                  <c:v>39600.083333333336</c:v>
                </c:pt>
                <c:pt idx="8555">
                  <c:v>39600.093749999985</c:v>
                </c:pt>
                <c:pt idx="8556">
                  <c:v>39600.10416666665</c:v>
                </c:pt>
                <c:pt idx="8557">
                  <c:v>39600.114583333336</c:v>
                </c:pt>
                <c:pt idx="8558">
                  <c:v>39600.124999999993</c:v>
                </c:pt>
                <c:pt idx="8559">
                  <c:v>39600.13541666665</c:v>
                </c:pt>
                <c:pt idx="8560">
                  <c:v>39600.145833333336</c:v>
                </c:pt>
                <c:pt idx="8561">
                  <c:v>39600.156250000007</c:v>
                </c:pt>
                <c:pt idx="8562">
                  <c:v>39600.16666666665</c:v>
                </c:pt>
                <c:pt idx="8563">
                  <c:v>39600.177083333321</c:v>
                </c:pt>
                <c:pt idx="8564">
                  <c:v>39600.1875</c:v>
                </c:pt>
                <c:pt idx="8565">
                  <c:v>39600.19791666665</c:v>
                </c:pt>
                <c:pt idx="8566">
                  <c:v>39600.208333333336</c:v>
                </c:pt>
                <c:pt idx="8567">
                  <c:v>39600.21875</c:v>
                </c:pt>
                <c:pt idx="8568">
                  <c:v>39600.229166666635</c:v>
                </c:pt>
                <c:pt idx="8569">
                  <c:v>39600.239583333321</c:v>
                </c:pt>
                <c:pt idx="8570">
                  <c:v>39600.25</c:v>
                </c:pt>
                <c:pt idx="8571">
                  <c:v>39600.26041666665</c:v>
                </c:pt>
                <c:pt idx="8572">
                  <c:v>39600.270833333336</c:v>
                </c:pt>
                <c:pt idx="8573">
                  <c:v>39600.28125</c:v>
                </c:pt>
                <c:pt idx="8574">
                  <c:v>39600.291666666635</c:v>
                </c:pt>
                <c:pt idx="8575">
                  <c:v>39600.302083333336</c:v>
                </c:pt>
                <c:pt idx="8576">
                  <c:v>39600.312500000007</c:v>
                </c:pt>
                <c:pt idx="8577">
                  <c:v>39600.322916666657</c:v>
                </c:pt>
                <c:pt idx="8578">
                  <c:v>39600.333333333336</c:v>
                </c:pt>
                <c:pt idx="8579">
                  <c:v>39600.34375</c:v>
                </c:pt>
                <c:pt idx="8580">
                  <c:v>39600.354166666657</c:v>
                </c:pt>
                <c:pt idx="8581">
                  <c:v>39600.364583333336</c:v>
                </c:pt>
                <c:pt idx="8582">
                  <c:v>39600.375</c:v>
                </c:pt>
                <c:pt idx="8583">
                  <c:v>39600.385416666657</c:v>
                </c:pt>
                <c:pt idx="8584">
                  <c:v>39600.395833333336</c:v>
                </c:pt>
                <c:pt idx="8585">
                  <c:v>39600.406250000007</c:v>
                </c:pt>
                <c:pt idx="8586">
                  <c:v>39600.416666666657</c:v>
                </c:pt>
                <c:pt idx="8587">
                  <c:v>39600.427083333321</c:v>
                </c:pt>
                <c:pt idx="8588">
                  <c:v>39600.4375</c:v>
                </c:pt>
                <c:pt idx="8589">
                  <c:v>39600.447916666657</c:v>
                </c:pt>
                <c:pt idx="8590">
                  <c:v>39600.458333333343</c:v>
                </c:pt>
                <c:pt idx="8591">
                  <c:v>39600.46875</c:v>
                </c:pt>
                <c:pt idx="8592">
                  <c:v>39600.47916666665</c:v>
                </c:pt>
                <c:pt idx="8593">
                  <c:v>39600.489583333336</c:v>
                </c:pt>
                <c:pt idx="8594">
                  <c:v>39600.5</c:v>
                </c:pt>
                <c:pt idx="8595">
                  <c:v>39600.510416666657</c:v>
                </c:pt>
                <c:pt idx="8596">
                  <c:v>39600.520833333336</c:v>
                </c:pt>
                <c:pt idx="8597">
                  <c:v>39600.53125</c:v>
                </c:pt>
                <c:pt idx="8598">
                  <c:v>39600.54166666665</c:v>
                </c:pt>
                <c:pt idx="8599">
                  <c:v>39600.552083333336</c:v>
                </c:pt>
                <c:pt idx="8600">
                  <c:v>39600.5625</c:v>
                </c:pt>
                <c:pt idx="8601">
                  <c:v>39600.572916666657</c:v>
                </c:pt>
                <c:pt idx="8602">
                  <c:v>39600.583333333336</c:v>
                </c:pt>
                <c:pt idx="8603">
                  <c:v>39600.593749999985</c:v>
                </c:pt>
                <c:pt idx="8604">
                  <c:v>39600.60416666665</c:v>
                </c:pt>
                <c:pt idx="8605">
                  <c:v>39600.614583333336</c:v>
                </c:pt>
                <c:pt idx="8606">
                  <c:v>39600.624999999993</c:v>
                </c:pt>
                <c:pt idx="8607">
                  <c:v>39600.63541666665</c:v>
                </c:pt>
                <c:pt idx="8608">
                  <c:v>39600.645833333336</c:v>
                </c:pt>
                <c:pt idx="8609">
                  <c:v>39600.656250000007</c:v>
                </c:pt>
                <c:pt idx="8610">
                  <c:v>39600.66666666665</c:v>
                </c:pt>
                <c:pt idx="8611">
                  <c:v>39600.677083333321</c:v>
                </c:pt>
                <c:pt idx="8612">
                  <c:v>39600.6875</c:v>
                </c:pt>
                <c:pt idx="8613">
                  <c:v>39600.69791666665</c:v>
                </c:pt>
                <c:pt idx="8614">
                  <c:v>39600.708333333336</c:v>
                </c:pt>
                <c:pt idx="8615">
                  <c:v>39600.71875</c:v>
                </c:pt>
                <c:pt idx="8616">
                  <c:v>39600.729166666635</c:v>
                </c:pt>
                <c:pt idx="8617">
                  <c:v>39600.739583333321</c:v>
                </c:pt>
                <c:pt idx="8618">
                  <c:v>39600.75</c:v>
                </c:pt>
                <c:pt idx="8619">
                  <c:v>39600.76041666665</c:v>
                </c:pt>
                <c:pt idx="8620">
                  <c:v>39600.770833333336</c:v>
                </c:pt>
                <c:pt idx="8621">
                  <c:v>39600.78125</c:v>
                </c:pt>
                <c:pt idx="8622">
                  <c:v>39600.791666666635</c:v>
                </c:pt>
                <c:pt idx="8623">
                  <c:v>39600.802083333336</c:v>
                </c:pt>
                <c:pt idx="8624">
                  <c:v>39600.812500000007</c:v>
                </c:pt>
                <c:pt idx="8625">
                  <c:v>39600.822916666657</c:v>
                </c:pt>
                <c:pt idx="8626">
                  <c:v>39600.833333333336</c:v>
                </c:pt>
                <c:pt idx="8627">
                  <c:v>39600.84375</c:v>
                </c:pt>
                <c:pt idx="8628">
                  <c:v>39600.854166666657</c:v>
                </c:pt>
                <c:pt idx="8629">
                  <c:v>39600.864583333336</c:v>
                </c:pt>
                <c:pt idx="8630">
                  <c:v>39600.875</c:v>
                </c:pt>
                <c:pt idx="8631">
                  <c:v>39600.885416666657</c:v>
                </c:pt>
                <c:pt idx="8632">
                  <c:v>39600.895833333336</c:v>
                </c:pt>
                <c:pt idx="8633">
                  <c:v>39600.906250000007</c:v>
                </c:pt>
                <c:pt idx="8634">
                  <c:v>39600.916666666657</c:v>
                </c:pt>
                <c:pt idx="8635">
                  <c:v>39600.927083333321</c:v>
                </c:pt>
                <c:pt idx="8636">
                  <c:v>39600.9375</c:v>
                </c:pt>
                <c:pt idx="8637">
                  <c:v>39600.947916666657</c:v>
                </c:pt>
                <c:pt idx="8638">
                  <c:v>39600.958333333343</c:v>
                </c:pt>
                <c:pt idx="8639">
                  <c:v>39600.96875</c:v>
                </c:pt>
                <c:pt idx="8640">
                  <c:v>39600.97916666665</c:v>
                </c:pt>
                <c:pt idx="8641">
                  <c:v>39600.989583333336</c:v>
                </c:pt>
                <c:pt idx="8642">
                  <c:v>39601</c:v>
                </c:pt>
                <c:pt idx="8643">
                  <c:v>39601.010416666657</c:v>
                </c:pt>
                <c:pt idx="8644">
                  <c:v>39601.020833333336</c:v>
                </c:pt>
                <c:pt idx="8645">
                  <c:v>39601.03125</c:v>
                </c:pt>
                <c:pt idx="8646">
                  <c:v>39601.04166666665</c:v>
                </c:pt>
                <c:pt idx="8647">
                  <c:v>39601.052083333336</c:v>
                </c:pt>
                <c:pt idx="8648">
                  <c:v>39601.0625</c:v>
                </c:pt>
                <c:pt idx="8649">
                  <c:v>39601.072916666657</c:v>
                </c:pt>
                <c:pt idx="8650">
                  <c:v>39601.083333333336</c:v>
                </c:pt>
                <c:pt idx="8651">
                  <c:v>39601.093749999985</c:v>
                </c:pt>
                <c:pt idx="8652">
                  <c:v>39601.10416666665</c:v>
                </c:pt>
                <c:pt idx="8653">
                  <c:v>39601.114583333336</c:v>
                </c:pt>
                <c:pt idx="8654">
                  <c:v>39601.124999999993</c:v>
                </c:pt>
                <c:pt idx="8655">
                  <c:v>39601.13541666665</c:v>
                </c:pt>
                <c:pt idx="8656">
                  <c:v>39601.145833333336</c:v>
                </c:pt>
                <c:pt idx="8657">
                  <c:v>39601.156250000007</c:v>
                </c:pt>
                <c:pt idx="8658">
                  <c:v>39601.16666666665</c:v>
                </c:pt>
                <c:pt idx="8659">
                  <c:v>39601.177083333321</c:v>
                </c:pt>
                <c:pt idx="8660">
                  <c:v>39601.1875</c:v>
                </c:pt>
                <c:pt idx="8661">
                  <c:v>39601.19791666665</c:v>
                </c:pt>
                <c:pt idx="8662">
                  <c:v>39601.208333333336</c:v>
                </c:pt>
                <c:pt idx="8663">
                  <c:v>39601.21875</c:v>
                </c:pt>
                <c:pt idx="8664">
                  <c:v>39601.229166666635</c:v>
                </c:pt>
                <c:pt idx="8665">
                  <c:v>39601.239583333321</c:v>
                </c:pt>
                <c:pt idx="8666">
                  <c:v>39601.25</c:v>
                </c:pt>
                <c:pt idx="8667">
                  <c:v>39601.26041666665</c:v>
                </c:pt>
                <c:pt idx="8668">
                  <c:v>39601.270833333336</c:v>
                </c:pt>
                <c:pt idx="8669">
                  <c:v>39601.28125</c:v>
                </c:pt>
                <c:pt idx="8670">
                  <c:v>39601.291666666635</c:v>
                </c:pt>
                <c:pt idx="8671">
                  <c:v>39601.302083333336</c:v>
                </c:pt>
                <c:pt idx="8672">
                  <c:v>39601.312500000007</c:v>
                </c:pt>
                <c:pt idx="8673">
                  <c:v>39601.322916666657</c:v>
                </c:pt>
                <c:pt idx="8674">
                  <c:v>39601.333333333336</c:v>
                </c:pt>
                <c:pt idx="8675">
                  <c:v>39601.34375</c:v>
                </c:pt>
                <c:pt idx="8676">
                  <c:v>39601.354166666657</c:v>
                </c:pt>
                <c:pt idx="8677">
                  <c:v>39601.364583333336</c:v>
                </c:pt>
                <c:pt idx="8678">
                  <c:v>39601.375</c:v>
                </c:pt>
                <c:pt idx="8679">
                  <c:v>39601.385416666657</c:v>
                </c:pt>
                <c:pt idx="8680">
                  <c:v>39601.395833333336</c:v>
                </c:pt>
                <c:pt idx="8681">
                  <c:v>39601.406250000007</c:v>
                </c:pt>
                <c:pt idx="8682">
                  <c:v>39601.416666666657</c:v>
                </c:pt>
                <c:pt idx="8683">
                  <c:v>39601.427083333321</c:v>
                </c:pt>
                <c:pt idx="8684">
                  <c:v>39601.4375</c:v>
                </c:pt>
                <c:pt idx="8685">
                  <c:v>39601.447916666657</c:v>
                </c:pt>
                <c:pt idx="8686">
                  <c:v>39601.458333333343</c:v>
                </c:pt>
                <c:pt idx="8687">
                  <c:v>39601.46875</c:v>
                </c:pt>
                <c:pt idx="8688">
                  <c:v>39601.47916666665</c:v>
                </c:pt>
                <c:pt idx="8689">
                  <c:v>39601.489583333336</c:v>
                </c:pt>
                <c:pt idx="8690">
                  <c:v>39601.5</c:v>
                </c:pt>
                <c:pt idx="8691">
                  <c:v>39601.510416666657</c:v>
                </c:pt>
                <c:pt idx="8692">
                  <c:v>39601.520833333336</c:v>
                </c:pt>
                <c:pt idx="8693">
                  <c:v>39601.53125</c:v>
                </c:pt>
                <c:pt idx="8694">
                  <c:v>39601.54166666665</c:v>
                </c:pt>
                <c:pt idx="8695">
                  <c:v>39601.552083333336</c:v>
                </c:pt>
                <c:pt idx="8696">
                  <c:v>39601.5625</c:v>
                </c:pt>
                <c:pt idx="8697">
                  <c:v>39601.572916666657</c:v>
                </c:pt>
                <c:pt idx="8698">
                  <c:v>39601.583333333336</c:v>
                </c:pt>
                <c:pt idx="8699">
                  <c:v>39601.593749999985</c:v>
                </c:pt>
                <c:pt idx="8700">
                  <c:v>39601.60416666665</c:v>
                </c:pt>
                <c:pt idx="8701">
                  <c:v>39601.614583333336</c:v>
                </c:pt>
                <c:pt idx="8702">
                  <c:v>39601.624999999993</c:v>
                </c:pt>
                <c:pt idx="8703">
                  <c:v>39601.63541666665</c:v>
                </c:pt>
                <c:pt idx="8704">
                  <c:v>39601.645833333336</c:v>
                </c:pt>
                <c:pt idx="8705">
                  <c:v>39601.656250000007</c:v>
                </c:pt>
                <c:pt idx="8706">
                  <c:v>39601.66666666665</c:v>
                </c:pt>
                <c:pt idx="8707">
                  <c:v>39601.677083333321</c:v>
                </c:pt>
                <c:pt idx="8708">
                  <c:v>39601.6875</c:v>
                </c:pt>
                <c:pt idx="8709">
                  <c:v>39601.69791666665</c:v>
                </c:pt>
                <c:pt idx="8710">
                  <c:v>39601.708333333336</c:v>
                </c:pt>
                <c:pt idx="8711">
                  <c:v>39601.71875</c:v>
                </c:pt>
                <c:pt idx="8712">
                  <c:v>39601.729166666635</c:v>
                </c:pt>
                <c:pt idx="8713">
                  <c:v>39601.739583333321</c:v>
                </c:pt>
                <c:pt idx="8714">
                  <c:v>39601.75</c:v>
                </c:pt>
                <c:pt idx="8715">
                  <c:v>39601.76041666665</c:v>
                </c:pt>
                <c:pt idx="8716">
                  <c:v>39601.770833333336</c:v>
                </c:pt>
                <c:pt idx="8717">
                  <c:v>39601.78125</c:v>
                </c:pt>
                <c:pt idx="8718">
                  <c:v>39601.791666666635</c:v>
                </c:pt>
                <c:pt idx="8719">
                  <c:v>39601.802083333336</c:v>
                </c:pt>
                <c:pt idx="8720">
                  <c:v>39601.812500000007</c:v>
                </c:pt>
                <c:pt idx="8721">
                  <c:v>39601.822916666657</c:v>
                </c:pt>
                <c:pt idx="8722">
                  <c:v>39601.833333333336</c:v>
                </c:pt>
                <c:pt idx="8723">
                  <c:v>39601.84375</c:v>
                </c:pt>
                <c:pt idx="8724">
                  <c:v>39601.854166666657</c:v>
                </c:pt>
                <c:pt idx="8725">
                  <c:v>39601.864583333336</c:v>
                </c:pt>
                <c:pt idx="8726">
                  <c:v>39601.875</c:v>
                </c:pt>
                <c:pt idx="8727">
                  <c:v>39601.885416666657</c:v>
                </c:pt>
                <c:pt idx="8728">
                  <c:v>39601.895833333336</c:v>
                </c:pt>
                <c:pt idx="8729">
                  <c:v>39601.906250000007</c:v>
                </c:pt>
                <c:pt idx="8730">
                  <c:v>39601.916666666657</c:v>
                </c:pt>
                <c:pt idx="8731">
                  <c:v>39601.927083333321</c:v>
                </c:pt>
                <c:pt idx="8732">
                  <c:v>39601.9375</c:v>
                </c:pt>
                <c:pt idx="8733">
                  <c:v>39601.947916666657</c:v>
                </c:pt>
                <c:pt idx="8734">
                  <c:v>39601.958333333343</c:v>
                </c:pt>
                <c:pt idx="8735">
                  <c:v>39601.96875</c:v>
                </c:pt>
                <c:pt idx="8736">
                  <c:v>39601.97916666665</c:v>
                </c:pt>
                <c:pt idx="8737">
                  <c:v>39601.989583333336</c:v>
                </c:pt>
                <c:pt idx="8738">
                  <c:v>39602</c:v>
                </c:pt>
                <c:pt idx="8739">
                  <c:v>39602.010416666657</c:v>
                </c:pt>
                <c:pt idx="8740">
                  <c:v>39602.020833333336</c:v>
                </c:pt>
                <c:pt idx="8741">
                  <c:v>39602.03125</c:v>
                </c:pt>
                <c:pt idx="8742">
                  <c:v>39602.04166666665</c:v>
                </c:pt>
                <c:pt idx="8743">
                  <c:v>39602.052083333336</c:v>
                </c:pt>
                <c:pt idx="8744">
                  <c:v>39602.0625</c:v>
                </c:pt>
                <c:pt idx="8745">
                  <c:v>39602.072916666657</c:v>
                </c:pt>
                <c:pt idx="8746">
                  <c:v>39602.083333333336</c:v>
                </c:pt>
                <c:pt idx="8747">
                  <c:v>39602.093749999985</c:v>
                </c:pt>
                <c:pt idx="8748">
                  <c:v>39602.10416666665</c:v>
                </c:pt>
                <c:pt idx="8749">
                  <c:v>39602.114583333336</c:v>
                </c:pt>
                <c:pt idx="8750">
                  <c:v>39602.124999999993</c:v>
                </c:pt>
                <c:pt idx="8751">
                  <c:v>39602.13541666665</c:v>
                </c:pt>
                <c:pt idx="8752">
                  <c:v>39602.145833333336</c:v>
                </c:pt>
                <c:pt idx="8753">
                  <c:v>39602.156250000007</c:v>
                </c:pt>
                <c:pt idx="8754">
                  <c:v>39602.16666666665</c:v>
                </c:pt>
                <c:pt idx="8755">
                  <c:v>39602.177083333321</c:v>
                </c:pt>
                <c:pt idx="8756">
                  <c:v>39602.1875</c:v>
                </c:pt>
                <c:pt idx="8757">
                  <c:v>39602.19791666665</c:v>
                </c:pt>
                <c:pt idx="8758">
                  <c:v>39602.208333333336</c:v>
                </c:pt>
                <c:pt idx="8759">
                  <c:v>39602.21875</c:v>
                </c:pt>
                <c:pt idx="8760">
                  <c:v>39602.229166666635</c:v>
                </c:pt>
                <c:pt idx="8761">
                  <c:v>39602.239583333321</c:v>
                </c:pt>
                <c:pt idx="8762">
                  <c:v>39602.25</c:v>
                </c:pt>
                <c:pt idx="8763">
                  <c:v>39602.26041666665</c:v>
                </c:pt>
                <c:pt idx="8764">
                  <c:v>39602.270833333336</c:v>
                </c:pt>
                <c:pt idx="8765">
                  <c:v>39602.28125</c:v>
                </c:pt>
                <c:pt idx="8766">
                  <c:v>39602.291666666635</c:v>
                </c:pt>
                <c:pt idx="8767">
                  <c:v>39602.302083333336</c:v>
                </c:pt>
                <c:pt idx="8768">
                  <c:v>39602.312500000007</c:v>
                </c:pt>
                <c:pt idx="8769">
                  <c:v>39602.322916666657</c:v>
                </c:pt>
                <c:pt idx="8770">
                  <c:v>39602.333333333336</c:v>
                </c:pt>
                <c:pt idx="8771">
                  <c:v>39602.34375</c:v>
                </c:pt>
                <c:pt idx="8772">
                  <c:v>39602.354166666657</c:v>
                </c:pt>
                <c:pt idx="8773">
                  <c:v>39602.364583333336</c:v>
                </c:pt>
                <c:pt idx="8774">
                  <c:v>39602.375</c:v>
                </c:pt>
                <c:pt idx="8775">
                  <c:v>39602.385416666657</c:v>
                </c:pt>
                <c:pt idx="8776">
                  <c:v>39602.395833333336</c:v>
                </c:pt>
                <c:pt idx="8777">
                  <c:v>39602.406250000007</c:v>
                </c:pt>
                <c:pt idx="8778">
                  <c:v>39602.416666666657</c:v>
                </c:pt>
                <c:pt idx="8779">
                  <c:v>39602.427083333321</c:v>
                </c:pt>
                <c:pt idx="8780">
                  <c:v>39602.4375</c:v>
                </c:pt>
                <c:pt idx="8781">
                  <c:v>39602.447916666657</c:v>
                </c:pt>
                <c:pt idx="8782">
                  <c:v>39602.458333333343</c:v>
                </c:pt>
                <c:pt idx="8783">
                  <c:v>39602.46875</c:v>
                </c:pt>
                <c:pt idx="8784">
                  <c:v>39602.47916666665</c:v>
                </c:pt>
                <c:pt idx="8785">
                  <c:v>39602.489583333336</c:v>
                </c:pt>
                <c:pt idx="8786">
                  <c:v>39602.5</c:v>
                </c:pt>
                <c:pt idx="8787">
                  <c:v>39602.510416666657</c:v>
                </c:pt>
                <c:pt idx="8788">
                  <c:v>39602.520833333336</c:v>
                </c:pt>
                <c:pt idx="8789">
                  <c:v>39602.53125</c:v>
                </c:pt>
                <c:pt idx="8790">
                  <c:v>39602.54166666665</c:v>
                </c:pt>
                <c:pt idx="8791">
                  <c:v>39602.552083333336</c:v>
                </c:pt>
                <c:pt idx="8792">
                  <c:v>39602.5625</c:v>
                </c:pt>
                <c:pt idx="8793">
                  <c:v>39602.572916666657</c:v>
                </c:pt>
                <c:pt idx="8794">
                  <c:v>39602.583333333336</c:v>
                </c:pt>
                <c:pt idx="8795">
                  <c:v>39602.593749999985</c:v>
                </c:pt>
                <c:pt idx="8796">
                  <c:v>39602.60416666665</c:v>
                </c:pt>
                <c:pt idx="8797">
                  <c:v>39602.614583333336</c:v>
                </c:pt>
                <c:pt idx="8798">
                  <c:v>39602.624999999993</c:v>
                </c:pt>
                <c:pt idx="8799">
                  <c:v>39602.63541666665</c:v>
                </c:pt>
                <c:pt idx="8800">
                  <c:v>39602.645833333336</c:v>
                </c:pt>
                <c:pt idx="8801">
                  <c:v>39602.656250000007</c:v>
                </c:pt>
                <c:pt idx="8802">
                  <c:v>39602.66666666665</c:v>
                </c:pt>
                <c:pt idx="8803">
                  <c:v>39602.677083333321</c:v>
                </c:pt>
                <c:pt idx="8804">
                  <c:v>39602.6875</c:v>
                </c:pt>
                <c:pt idx="8805">
                  <c:v>39602.69791666665</c:v>
                </c:pt>
                <c:pt idx="8806">
                  <c:v>39602.708333333336</c:v>
                </c:pt>
                <c:pt idx="8807">
                  <c:v>39602.71875</c:v>
                </c:pt>
                <c:pt idx="8808">
                  <c:v>39602.729166666635</c:v>
                </c:pt>
                <c:pt idx="8809">
                  <c:v>39602.739583333321</c:v>
                </c:pt>
                <c:pt idx="8810">
                  <c:v>39602.75</c:v>
                </c:pt>
                <c:pt idx="8811">
                  <c:v>39602.76041666665</c:v>
                </c:pt>
                <c:pt idx="8812">
                  <c:v>39602.770833333336</c:v>
                </c:pt>
                <c:pt idx="8813">
                  <c:v>39602.78125</c:v>
                </c:pt>
                <c:pt idx="8814">
                  <c:v>39602.791666666635</c:v>
                </c:pt>
                <c:pt idx="8815">
                  <c:v>39602.802083333336</c:v>
                </c:pt>
                <c:pt idx="8816">
                  <c:v>39602.812500000007</c:v>
                </c:pt>
                <c:pt idx="8817">
                  <c:v>39602.822916666657</c:v>
                </c:pt>
                <c:pt idx="8818">
                  <c:v>39602.833333333336</c:v>
                </c:pt>
                <c:pt idx="8819">
                  <c:v>39602.84375</c:v>
                </c:pt>
                <c:pt idx="8820">
                  <c:v>39602.854166666657</c:v>
                </c:pt>
                <c:pt idx="8821">
                  <c:v>39602.864583333336</c:v>
                </c:pt>
                <c:pt idx="8822">
                  <c:v>39602.875</c:v>
                </c:pt>
                <c:pt idx="8823">
                  <c:v>39602.885416666657</c:v>
                </c:pt>
                <c:pt idx="8824">
                  <c:v>39602.895833333336</c:v>
                </c:pt>
                <c:pt idx="8825">
                  <c:v>39602.906250000007</c:v>
                </c:pt>
                <c:pt idx="8826">
                  <c:v>39602.916666666657</c:v>
                </c:pt>
                <c:pt idx="8827">
                  <c:v>39602.927083333321</c:v>
                </c:pt>
                <c:pt idx="8828">
                  <c:v>39602.9375</c:v>
                </c:pt>
                <c:pt idx="8829">
                  <c:v>39602.947916666657</c:v>
                </c:pt>
                <c:pt idx="8830">
                  <c:v>39602.958333333343</c:v>
                </c:pt>
                <c:pt idx="8831">
                  <c:v>39602.96875</c:v>
                </c:pt>
                <c:pt idx="8832">
                  <c:v>39602.97916666665</c:v>
                </c:pt>
                <c:pt idx="8833">
                  <c:v>39602.989583333336</c:v>
                </c:pt>
                <c:pt idx="8834">
                  <c:v>39603</c:v>
                </c:pt>
                <c:pt idx="8835">
                  <c:v>39603.010416666657</c:v>
                </c:pt>
                <c:pt idx="8836">
                  <c:v>39603.020833333336</c:v>
                </c:pt>
                <c:pt idx="8837">
                  <c:v>39603.03125</c:v>
                </c:pt>
                <c:pt idx="8838">
                  <c:v>39603.04166666665</c:v>
                </c:pt>
                <c:pt idx="8839">
                  <c:v>39603.052083333336</c:v>
                </c:pt>
                <c:pt idx="8840">
                  <c:v>39603.0625</c:v>
                </c:pt>
                <c:pt idx="8841">
                  <c:v>39603.072916666657</c:v>
                </c:pt>
                <c:pt idx="8842">
                  <c:v>39603.083333333336</c:v>
                </c:pt>
                <c:pt idx="8843">
                  <c:v>39603.093749999985</c:v>
                </c:pt>
                <c:pt idx="8844">
                  <c:v>39603.10416666665</c:v>
                </c:pt>
                <c:pt idx="8845">
                  <c:v>39603.114583333336</c:v>
                </c:pt>
                <c:pt idx="8846">
                  <c:v>39603.124999999993</c:v>
                </c:pt>
                <c:pt idx="8847">
                  <c:v>39603.13541666665</c:v>
                </c:pt>
                <c:pt idx="8848">
                  <c:v>39603.145833333336</c:v>
                </c:pt>
                <c:pt idx="8849">
                  <c:v>39603.156250000007</c:v>
                </c:pt>
                <c:pt idx="8850">
                  <c:v>39603.16666666665</c:v>
                </c:pt>
                <c:pt idx="8851">
                  <c:v>39603.177083333321</c:v>
                </c:pt>
                <c:pt idx="8852">
                  <c:v>39603.1875</c:v>
                </c:pt>
                <c:pt idx="8853">
                  <c:v>39603.19791666665</c:v>
                </c:pt>
                <c:pt idx="8854">
                  <c:v>39603.208333333336</c:v>
                </c:pt>
                <c:pt idx="8855">
                  <c:v>39603.21875</c:v>
                </c:pt>
                <c:pt idx="8856">
                  <c:v>39603.229166666635</c:v>
                </c:pt>
                <c:pt idx="8857">
                  <c:v>39603.239583333321</c:v>
                </c:pt>
                <c:pt idx="8858">
                  <c:v>39603.25</c:v>
                </c:pt>
                <c:pt idx="8859">
                  <c:v>39603.26041666665</c:v>
                </c:pt>
                <c:pt idx="8860">
                  <c:v>39603.270833333336</c:v>
                </c:pt>
                <c:pt idx="8861">
                  <c:v>39603.28125</c:v>
                </c:pt>
                <c:pt idx="8862">
                  <c:v>39603.291666666635</c:v>
                </c:pt>
                <c:pt idx="8863">
                  <c:v>39603.302083333336</c:v>
                </c:pt>
                <c:pt idx="8864">
                  <c:v>39603.312500000007</c:v>
                </c:pt>
                <c:pt idx="8865">
                  <c:v>39603.322916666657</c:v>
                </c:pt>
                <c:pt idx="8866">
                  <c:v>39603.333333333336</c:v>
                </c:pt>
                <c:pt idx="8867">
                  <c:v>39603.34375</c:v>
                </c:pt>
                <c:pt idx="8868">
                  <c:v>39603.354166666657</c:v>
                </c:pt>
                <c:pt idx="8869">
                  <c:v>39603.364583333336</c:v>
                </c:pt>
                <c:pt idx="8870">
                  <c:v>39603.375</c:v>
                </c:pt>
                <c:pt idx="8871">
                  <c:v>39603.385416666657</c:v>
                </c:pt>
                <c:pt idx="8872">
                  <c:v>39603.395833333336</c:v>
                </c:pt>
                <c:pt idx="8873">
                  <c:v>39603.406250000007</c:v>
                </c:pt>
                <c:pt idx="8874">
                  <c:v>39603.416666666657</c:v>
                </c:pt>
                <c:pt idx="8875">
                  <c:v>39603.427083333321</c:v>
                </c:pt>
                <c:pt idx="8876">
                  <c:v>39603.4375</c:v>
                </c:pt>
                <c:pt idx="8877">
                  <c:v>39603.447916666657</c:v>
                </c:pt>
                <c:pt idx="8878">
                  <c:v>39603.458333333343</c:v>
                </c:pt>
                <c:pt idx="8879">
                  <c:v>39603.46875</c:v>
                </c:pt>
                <c:pt idx="8880">
                  <c:v>39603.47916666665</c:v>
                </c:pt>
                <c:pt idx="8881">
                  <c:v>39603.489583333336</c:v>
                </c:pt>
                <c:pt idx="8882">
                  <c:v>39603.5</c:v>
                </c:pt>
                <c:pt idx="8883">
                  <c:v>39603.510416666657</c:v>
                </c:pt>
                <c:pt idx="8884">
                  <c:v>39603.520833333336</c:v>
                </c:pt>
                <c:pt idx="8885">
                  <c:v>39603.53125</c:v>
                </c:pt>
                <c:pt idx="8886">
                  <c:v>39603.54166666665</c:v>
                </c:pt>
                <c:pt idx="8887">
                  <c:v>39603.552083333336</c:v>
                </c:pt>
                <c:pt idx="8888">
                  <c:v>39603.5625</c:v>
                </c:pt>
                <c:pt idx="8889">
                  <c:v>39603.572916666657</c:v>
                </c:pt>
                <c:pt idx="8890">
                  <c:v>39603.583333333336</c:v>
                </c:pt>
                <c:pt idx="8891">
                  <c:v>39603.593749999985</c:v>
                </c:pt>
                <c:pt idx="8892">
                  <c:v>39603.60416666665</c:v>
                </c:pt>
                <c:pt idx="8893">
                  <c:v>39603.614583333336</c:v>
                </c:pt>
                <c:pt idx="8894">
                  <c:v>39603.624999999993</c:v>
                </c:pt>
                <c:pt idx="8895">
                  <c:v>39603.63541666665</c:v>
                </c:pt>
                <c:pt idx="8896">
                  <c:v>39603.645833333336</c:v>
                </c:pt>
                <c:pt idx="8897">
                  <c:v>39603.656250000007</c:v>
                </c:pt>
                <c:pt idx="8898">
                  <c:v>39603.66666666665</c:v>
                </c:pt>
                <c:pt idx="8899">
                  <c:v>39603.677083333321</c:v>
                </c:pt>
                <c:pt idx="8900">
                  <c:v>39603.6875</c:v>
                </c:pt>
                <c:pt idx="8901">
                  <c:v>39603.69791666665</c:v>
                </c:pt>
                <c:pt idx="8902">
                  <c:v>39603.708333333336</c:v>
                </c:pt>
                <c:pt idx="8903">
                  <c:v>39603.71875</c:v>
                </c:pt>
                <c:pt idx="8904">
                  <c:v>39603.729166666635</c:v>
                </c:pt>
                <c:pt idx="8905">
                  <c:v>39603.739583333321</c:v>
                </c:pt>
                <c:pt idx="8906">
                  <c:v>39603.75</c:v>
                </c:pt>
                <c:pt idx="8907">
                  <c:v>39603.76041666665</c:v>
                </c:pt>
                <c:pt idx="8908">
                  <c:v>39603.770833333336</c:v>
                </c:pt>
                <c:pt idx="8909">
                  <c:v>39603.78125</c:v>
                </c:pt>
                <c:pt idx="8910">
                  <c:v>39603.791666666635</c:v>
                </c:pt>
                <c:pt idx="8911">
                  <c:v>39603.802083333336</c:v>
                </c:pt>
                <c:pt idx="8912">
                  <c:v>39603.812500000007</c:v>
                </c:pt>
                <c:pt idx="8913">
                  <c:v>39603.822916666657</c:v>
                </c:pt>
                <c:pt idx="8914">
                  <c:v>39603.833333333336</c:v>
                </c:pt>
                <c:pt idx="8915">
                  <c:v>39603.84375</c:v>
                </c:pt>
                <c:pt idx="8916">
                  <c:v>39603.854166666657</c:v>
                </c:pt>
                <c:pt idx="8917">
                  <c:v>39603.864583333336</c:v>
                </c:pt>
                <c:pt idx="8918">
                  <c:v>39603.875</c:v>
                </c:pt>
                <c:pt idx="8919">
                  <c:v>39603.885416666657</c:v>
                </c:pt>
                <c:pt idx="8920">
                  <c:v>39603.895833333336</c:v>
                </c:pt>
                <c:pt idx="8921">
                  <c:v>39603.906250000007</c:v>
                </c:pt>
                <c:pt idx="8922">
                  <c:v>39603.916666666657</c:v>
                </c:pt>
                <c:pt idx="8923">
                  <c:v>39603.927083333321</c:v>
                </c:pt>
                <c:pt idx="8924">
                  <c:v>39603.9375</c:v>
                </c:pt>
                <c:pt idx="8925">
                  <c:v>39603.947916666657</c:v>
                </c:pt>
                <c:pt idx="8926">
                  <c:v>39603.958333333343</c:v>
                </c:pt>
                <c:pt idx="8927">
                  <c:v>39603.96875</c:v>
                </c:pt>
                <c:pt idx="8928">
                  <c:v>39603.97916666665</c:v>
                </c:pt>
                <c:pt idx="8929">
                  <c:v>39603.989583333336</c:v>
                </c:pt>
                <c:pt idx="8930">
                  <c:v>39604</c:v>
                </c:pt>
                <c:pt idx="8931">
                  <c:v>39604.010416666657</c:v>
                </c:pt>
                <c:pt idx="8932">
                  <c:v>39604.020833333336</c:v>
                </c:pt>
                <c:pt idx="8933">
                  <c:v>39604.03125</c:v>
                </c:pt>
                <c:pt idx="8934">
                  <c:v>39604.04166666665</c:v>
                </c:pt>
                <c:pt idx="8935">
                  <c:v>39604.052083333336</c:v>
                </c:pt>
                <c:pt idx="8936">
                  <c:v>39604.0625</c:v>
                </c:pt>
                <c:pt idx="8937">
                  <c:v>39604.072916666657</c:v>
                </c:pt>
                <c:pt idx="8938">
                  <c:v>39604.083333333336</c:v>
                </c:pt>
                <c:pt idx="8939">
                  <c:v>39604.093749999985</c:v>
                </c:pt>
                <c:pt idx="8940">
                  <c:v>39604.10416666665</c:v>
                </c:pt>
                <c:pt idx="8941">
                  <c:v>39604.114583333336</c:v>
                </c:pt>
                <c:pt idx="8942">
                  <c:v>39604.124999999993</c:v>
                </c:pt>
                <c:pt idx="8943">
                  <c:v>39604.13541666665</c:v>
                </c:pt>
                <c:pt idx="8944">
                  <c:v>39604.145833333336</c:v>
                </c:pt>
                <c:pt idx="8945">
                  <c:v>39604.156250000007</c:v>
                </c:pt>
                <c:pt idx="8946">
                  <c:v>39604.16666666665</c:v>
                </c:pt>
                <c:pt idx="8947">
                  <c:v>39604.177083333321</c:v>
                </c:pt>
                <c:pt idx="8948">
                  <c:v>39604.1875</c:v>
                </c:pt>
                <c:pt idx="8949">
                  <c:v>39604.19791666665</c:v>
                </c:pt>
                <c:pt idx="8950">
                  <c:v>39604.208333333336</c:v>
                </c:pt>
                <c:pt idx="8951">
                  <c:v>39604.21875</c:v>
                </c:pt>
                <c:pt idx="8952">
                  <c:v>39604.229166666635</c:v>
                </c:pt>
                <c:pt idx="8953">
                  <c:v>39604.239583333321</c:v>
                </c:pt>
                <c:pt idx="8954">
                  <c:v>39604.25</c:v>
                </c:pt>
                <c:pt idx="8955">
                  <c:v>39604.26041666665</c:v>
                </c:pt>
                <c:pt idx="8956">
                  <c:v>39604.270833333336</c:v>
                </c:pt>
                <c:pt idx="8957">
                  <c:v>39604.28125</c:v>
                </c:pt>
                <c:pt idx="8958">
                  <c:v>39604.291666666635</c:v>
                </c:pt>
                <c:pt idx="8959">
                  <c:v>39604.302083333336</c:v>
                </c:pt>
                <c:pt idx="8960">
                  <c:v>39604.312500000007</c:v>
                </c:pt>
                <c:pt idx="8961">
                  <c:v>39604.322916666657</c:v>
                </c:pt>
                <c:pt idx="8962">
                  <c:v>39604.333333333336</c:v>
                </c:pt>
                <c:pt idx="8963">
                  <c:v>39604.34375</c:v>
                </c:pt>
                <c:pt idx="8964">
                  <c:v>39604.354166666657</c:v>
                </c:pt>
                <c:pt idx="8965">
                  <c:v>39604.364583333336</c:v>
                </c:pt>
                <c:pt idx="8966">
                  <c:v>39604.375</c:v>
                </c:pt>
                <c:pt idx="8967">
                  <c:v>39604.385416666657</c:v>
                </c:pt>
                <c:pt idx="8968">
                  <c:v>39604.395833333336</c:v>
                </c:pt>
                <c:pt idx="8969">
                  <c:v>39604.406250000007</c:v>
                </c:pt>
                <c:pt idx="8970">
                  <c:v>39604.416666666657</c:v>
                </c:pt>
                <c:pt idx="8971">
                  <c:v>39604.427083333321</c:v>
                </c:pt>
                <c:pt idx="8972">
                  <c:v>39604.4375</c:v>
                </c:pt>
                <c:pt idx="8973">
                  <c:v>39604.447916666657</c:v>
                </c:pt>
                <c:pt idx="8974">
                  <c:v>39604.458333333343</c:v>
                </c:pt>
                <c:pt idx="8975">
                  <c:v>39604.46875</c:v>
                </c:pt>
                <c:pt idx="8976">
                  <c:v>39604.47916666665</c:v>
                </c:pt>
                <c:pt idx="8977">
                  <c:v>39604.489583333336</c:v>
                </c:pt>
                <c:pt idx="8978">
                  <c:v>39604.5</c:v>
                </c:pt>
                <c:pt idx="8979">
                  <c:v>39604.510416666657</c:v>
                </c:pt>
                <c:pt idx="8980">
                  <c:v>39604.520833333336</c:v>
                </c:pt>
                <c:pt idx="8981">
                  <c:v>39604.53125</c:v>
                </c:pt>
                <c:pt idx="8982">
                  <c:v>39604.54166666665</c:v>
                </c:pt>
                <c:pt idx="8983">
                  <c:v>39604.552083333336</c:v>
                </c:pt>
                <c:pt idx="8984">
                  <c:v>39604.5625</c:v>
                </c:pt>
                <c:pt idx="8985">
                  <c:v>39604.572916666657</c:v>
                </c:pt>
                <c:pt idx="8986">
                  <c:v>39604.583333333336</c:v>
                </c:pt>
                <c:pt idx="8987">
                  <c:v>39604.593749999985</c:v>
                </c:pt>
                <c:pt idx="8988">
                  <c:v>39604.60416666665</c:v>
                </c:pt>
                <c:pt idx="8989">
                  <c:v>39604.614583333336</c:v>
                </c:pt>
                <c:pt idx="8990">
                  <c:v>39604.624999999993</c:v>
                </c:pt>
                <c:pt idx="8991">
                  <c:v>39604.63541666665</c:v>
                </c:pt>
                <c:pt idx="8992">
                  <c:v>39604.645833333336</c:v>
                </c:pt>
                <c:pt idx="8993">
                  <c:v>39604.656250000007</c:v>
                </c:pt>
                <c:pt idx="8994">
                  <c:v>39604.66666666665</c:v>
                </c:pt>
                <c:pt idx="8995">
                  <c:v>39604.677083333321</c:v>
                </c:pt>
                <c:pt idx="8996">
                  <c:v>39604.6875</c:v>
                </c:pt>
                <c:pt idx="8997">
                  <c:v>39604.69791666665</c:v>
                </c:pt>
                <c:pt idx="8998">
                  <c:v>39604.708333333336</c:v>
                </c:pt>
                <c:pt idx="8999">
                  <c:v>39604.71875</c:v>
                </c:pt>
                <c:pt idx="9000">
                  <c:v>39604.729166666635</c:v>
                </c:pt>
                <c:pt idx="9001">
                  <c:v>39604.739583333321</c:v>
                </c:pt>
                <c:pt idx="9002">
                  <c:v>39604.75</c:v>
                </c:pt>
                <c:pt idx="9003">
                  <c:v>39604.76041666665</c:v>
                </c:pt>
                <c:pt idx="9004">
                  <c:v>39604.770833333336</c:v>
                </c:pt>
                <c:pt idx="9005">
                  <c:v>39604.78125</c:v>
                </c:pt>
                <c:pt idx="9006">
                  <c:v>39604.791666666635</c:v>
                </c:pt>
                <c:pt idx="9007">
                  <c:v>39604.802083333336</c:v>
                </c:pt>
                <c:pt idx="9008">
                  <c:v>39604.812500000007</c:v>
                </c:pt>
                <c:pt idx="9009">
                  <c:v>39604.822916666657</c:v>
                </c:pt>
                <c:pt idx="9010">
                  <c:v>39604.833333333336</c:v>
                </c:pt>
                <c:pt idx="9011">
                  <c:v>39604.84375</c:v>
                </c:pt>
                <c:pt idx="9012">
                  <c:v>39604.854166666657</c:v>
                </c:pt>
                <c:pt idx="9013">
                  <c:v>39604.864583333336</c:v>
                </c:pt>
                <c:pt idx="9014">
                  <c:v>39604.875</c:v>
                </c:pt>
                <c:pt idx="9015">
                  <c:v>39604.885416666657</c:v>
                </c:pt>
                <c:pt idx="9016">
                  <c:v>39604.895833333336</c:v>
                </c:pt>
                <c:pt idx="9017">
                  <c:v>39604.906250000007</c:v>
                </c:pt>
                <c:pt idx="9018">
                  <c:v>39604.916666666657</c:v>
                </c:pt>
                <c:pt idx="9019">
                  <c:v>39604.927083333321</c:v>
                </c:pt>
                <c:pt idx="9020">
                  <c:v>39604.9375</c:v>
                </c:pt>
                <c:pt idx="9021">
                  <c:v>39604.947916666657</c:v>
                </c:pt>
                <c:pt idx="9022">
                  <c:v>39604.958333333343</c:v>
                </c:pt>
                <c:pt idx="9023">
                  <c:v>39604.96875</c:v>
                </c:pt>
                <c:pt idx="9024">
                  <c:v>39604.97916666665</c:v>
                </c:pt>
                <c:pt idx="9025">
                  <c:v>39604.989583333336</c:v>
                </c:pt>
                <c:pt idx="9026">
                  <c:v>39605</c:v>
                </c:pt>
                <c:pt idx="9027">
                  <c:v>39605.010416666657</c:v>
                </c:pt>
                <c:pt idx="9028">
                  <c:v>39605.020833333336</c:v>
                </c:pt>
                <c:pt idx="9029">
                  <c:v>39605.03125</c:v>
                </c:pt>
                <c:pt idx="9030">
                  <c:v>39605.04166666665</c:v>
                </c:pt>
                <c:pt idx="9031">
                  <c:v>39605.052083333336</c:v>
                </c:pt>
                <c:pt idx="9032">
                  <c:v>39605.0625</c:v>
                </c:pt>
                <c:pt idx="9033">
                  <c:v>39605.072916666657</c:v>
                </c:pt>
                <c:pt idx="9034">
                  <c:v>39605.083333333336</c:v>
                </c:pt>
                <c:pt idx="9035">
                  <c:v>39605.093749999985</c:v>
                </c:pt>
                <c:pt idx="9036">
                  <c:v>39605.10416666665</c:v>
                </c:pt>
                <c:pt idx="9037">
                  <c:v>39605.114583333336</c:v>
                </c:pt>
                <c:pt idx="9038">
                  <c:v>39605.124999999993</c:v>
                </c:pt>
                <c:pt idx="9039">
                  <c:v>39605.13541666665</c:v>
                </c:pt>
                <c:pt idx="9040">
                  <c:v>39605.145833333336</c:v>
                </c:pt>
                <c:pt idx="9041">
                  <c:v>39605.156250000007</c:v>
                </c:pt>
                <c:pt idx="9042">
                  <c:v>39605.16666666665</c:v>
                </c:pt>
                <c:pt idx="9043">
                  <c:v>39605.177083333321</c:v>
                </c:pt>
                <c:pt idx="9044">
                  <c:v>39605.1875</c:v>
                </c:pt>
                <c:pt idx="9045">
                  <c:v>39605.19791666665</c:v>
                </c:pt>
                <c:pt idx="9046">
                  <c:v>39605.208333333336</c:v>
                </c:pt>
                <c:pt idx="9047">
                  <c:v>39605.21875</c:v>
                </c:pt>
                <c:pt idx="9048">
                  <c:v>39605.229166666635</c:v>
                </c:pt>
                <c:pt idx="9049">
                  <c:v>39605.239583333321</c:v>
                </c:pt>
                <c:pt idx="9050">
                  <c:v>39605.25</c:v>
                </c:pt>
                <c:pt idx="9051">
                  <c:v>39605.26041666665</c:v>
                </c:pt>
                <c:pt idx="9052">
                  <c:v>39605.270833333336</c:v>
                </c:pt>
                <c:pt idx="9053">
                  <c:v>39605.28125</c:v>
                </c:pt>
                <c:pt idx="9054">
                  <c:v>39605.291666666635</c:v>
                </c:pt>
                <c:pt idx="9055">
                  <c:v>39605.302083333336</c:v>
                </c:pt>
                <c:pt idx="9056">
                  <c:v>39605.312500000007</c:v>
                </c:pt>
                <c:pt idx="9057">
                  <c:v>39605.322916666657</c:v>
                </c:pt>
                <c:pt idx="9058">
                  <c:v>39605.333333333336</c:v>
                </c:pt>
                <c:pt idx="9059">
                  <c:v>39605.34375</c:v>
                </c:pt>
                <c:pt idx="9060">
                  <c:v>39605.354166666657</c:v>
                </c:pt>
                <c:pt idx="9061">
                  <c:v>39605.364583333336</c:v>
                </c:pt>
                <c:pt idx="9062">
                  <c:v>39605.375</c:v>
                </c:pt>
                <c:pt idx="9063">
                  <c:v>39605.385416666657</c:v>
                </c:pt>
                <c:pt idx="9064">
                  <c:v>39605.395833333336</c:v>
                </c:pt>
                <c:pt idx="9065">
                  <c:v>39605.406250000007</c:v>
                </c:pt>
                <c:pt idx="9066">
                  <c:v>39605.416666666657</c:v>
                </c:pt>
                <c:pt idx="9067">
                  <c:v>39605.427083333321</c:v>
                </c:pt>
                <c:pt idx="9068">
                  <c:v>39605.4375</c:v>
                </c:pt>
                <c:pt idx="9069">
                  <c:v>39605.447916666657</c:v>
                </c:pt>
                <c:pt idx="9070">
                  <c:v>39605.458333333343</c:v>
                </c:pt>
                <c:pt idx="9071">
                  <c:v>39605.46875</c:v>
                </c:pt>
                <c:pt idx="9072">
                  <c:v>39605.47916666665</c:v>
                </c:pt>
                <c:pt idx="9073">
                  <c:v>39605.489583333336</c:v>
                </c:pt>
                <c:pt idx="9074">
                  <c:v>39605.5</c:v>
                </c:pt>
                <c:pt idx="9075">
                  <c:v>39605.510416666657</c:v>
                </c:pt>
                <c:pt idx="9076">
                  <c:v>39605.520833333336</c:v>
                </c:pt>
                <c:pt idx="9077">
                  <c:v>39605.53125</c:v>
                </c:pt>
                <c:pt idx="9078">
                  <c:v>39605.54166666665</c:v>
                </c:pt>
                <c:pt idx="9079">
                  <c:v>39605.552083333336</c:v>
                </c:pt>
                <c:pt idx="9080">
                  <c:v>39605.5625</c:v>
                </c:pt>
                <c:pt idx="9081">
                  <c:v>39605.572916666657</c:v>
                </c:pt>
                <c:pt idx="9082">
                  <c:v>39605.583333333336</c:v>
                </c:pt>
                <c:pt idx="9083">
                  <c:v>39605.593749999985</c:v>
                </c:pt>
                <c:pt idx="9084">
                  <c:v>39605.60416666665</c:v>
                </c:pt>
                <c:pt idx="9085">
                  <c:v>39605.614583333336</c:v>
                </c:pt>
                <c:pt idx="9086">
                  <c:v>39605.624999999993</c:v>
                </c:pt>
                <c:pt idx="9087">
                  <c:v>39605.63541666665</c:v>
                </c:pt>
                <c:pt idx="9088">
                  <c:v>39605.645833333336</c:v>
                </c:pt>
                <c:pt idx="9089">
                  <c:v>39605.656250000007</c:v>
                </c:pt>
                <c:pt idx="9090">
                  <c:v>39605.66666666665</c:v>
                </c:pt>
                <c:pt idx="9091">
                  <c:v>39605.677083333321</c:v>
                </c:pt>
                <c:pt idx="9092">
                  <c:v>39605.6875</c:v>
                </c:pt>
                <c:pt idx="9093">
                  <c:v>39605.69791666665</c:v>
                </c:pt>
                <c:pt idx="9094">
                  <c:v>39605.708333333336</c:v>
                </c:pt>
                <c:pt idx="9095">
                  <c:v>39605.71875</c:v>
                </c:pt>
                <c:pt idx="9096">
                  <c:v>39605.729166666635</c:v>
                </c:pt>
                <c:pt idx="9097">
                  <c:v>39605.739583333321</c:v>
                </c:pt>
                <c:pt idx="9098">
                  <c:v>39605.75</c:v>
                </c:pt>
                <c:pt idx="9099">
                  <c:v>39605.76041666665</c:v>
                </c:pt>
                <c:pt idx="9100">
                  <c:v>39605.770833333336</c:v>
                </c:pt>
                <c:pt idx="9101">
                  <c:v>39605.78125</c:v>
                </c:pt>
                <c:pt idx="9102">
                  <c:v>39605.791666666635</c:v>
                </c:pt>
                <c:pt idx="9103">
                  <c:v>39605.802083333336</c:v>
                </c:pt>
                <c:pt idx="9104">
                  <c:v>39605.812500000007</c:v>
                </c:pt>
                <c:pt idx="9105">
                  <c:v>39605.822916666657</c:v>
                </c:pt>
                <c:pt idx="9106">
                  <c:v>39605.833333333336</c:v>
                </c:pt>
                <c:pt idx="9107">
                  <c:v>39605.84375</c:v>
                </c:pt>
                <c:pt idx="9108">
                  <c:v>39605.854166666657</c:v>
                </c:pt>
                <c:pt idx="9109">
                  <c:v>39605.864583333336</c:v>
                </c:pt>
                <c:pt idx="9110">
                  <c:v>39605.875</c:v>
                </c:pt>
                <c:pt idx="9111">
                  <c:v>39605.885416666657</c:v>
                </c:pt>
                <c:pt idx="9112">
                  <c:v>39605.895833333336</c:v>
                </c:pt>
                <c:pt idx="9113">
                  <c:v>39605.906250000007</c:v>
                </c:pt>
                <c:pt idx="9114">
                  <c:v>39605.916666666657</c:v>
                </c:pt>
                <c:pt idx="9115">
                  <c:v>39605.927083333321</c:v>
                </c:pt>
                <c:pt idx="9116">
                  <c:v>39605.9375</c:v>
                </c:pt>
                <c:pt idx="9117">
                  <c:v>39605.947916666657</c:v>
                </c:pt>
                <c:pt idx="9118">
                  <c:v>39605.958333333343</c:v>
                </c:pt>
                <c:pt idx="9119">
                  <c:v>39605.96875</c:v>
                </c:pt>
                <c:pt idx="9120">
                  <c:v>39605.97916666665</c:v>
                </c:pt>
                <c:pt idx="9121">
                  <c:v>39605.989583333336</c:v>
                </c:pt>
                <c:pt idx="9122">
                  <c:v>39606</c:v>
                </c:pt>
                <c:pt idx="9123">
                  <c:v>39606.010416666657</c:v>
                </c:pt>
                <c:pt idx="9124">
                  <c:v>39606.020833333336</c:v>
                </c:pt>
                <c:pt idx="9125">
                  <c:v>39606.03125</c:v>
                </c:pt>
                <c:pt idx="9126">
                  <c:v>39606.04166666665</c:v>
                </c:pt>
                <c:pt idx="9127">
                  <c:v>39606.052083333336</c:v>
                </c:pt>
                <c:pt idx="9128">
                  <c:v>39606.0625</c:v>
                </c:pt>
                <c:pt idx="9129">
                  <c:v>39606.072916666657</c:v>
                </c:pt>
                <c:pt idx="9130">
                  <c:v>39606.083333333336</c:v>
                </c:pt>
                <c:pt idx="9131">
                  <c:v>39606.093749999985</c:v>
                </c:pt>
                <c:pt idx="9132">
                  <c:v>39606.10416666665</c:v>
                </c:pt>
                <c:pt idx="9133">
                  <c:v>39606.114583333336</c:v>
                </c:pt>
                <c:pt idx="9134">
                  <c:v>39606.124999999993</c:v>
                </c:pt>
                <c:pt idx="9135">
                  <c:v>39606.13541666665</c:v>
                </c:pt>
                <c:pt idx="9136">
                  <c:v>39606.145833333336</c:v>
                </c:pt>
                <c:pt idx="9137">
                  <c:v>39606.156250000007</c:v>
                </c:pt>
                <c:pt idx="9138">
                  <c:v>39606.16666666665</c:v>
                </c:pt>
                <c:pt idx="9139">
                  <c:v>39606.177083333321</c:v>
                </c:pt>
                <c:pt idx="9140">
                  <c:v>39606.1875</c:v>
                </c:pt>
                <c:pt idx="9141">
                  <c:v>39606.19791666665</c:v>
                </c:pt>
                <c:pt idx="9142">
                  <c:v>39606.208333333336</c:v>
                </c:pt>
                <c:pt idx="9143">
                  <c:v>39606.21875</c:v>
                </c:pt>
                <c:pt idx="9144">
                  <c:v>39606.229166666635</c:v>
                </c:pt>
                <c:pt idx="9145">
                  <c:v>39606.239583333321</c:v>
                </c:pt>
                <c:pt idx="9146">
                  <c:v>39606.25</c:v>
                </c:pt>
                <c:pt idx="9147">
                  <c:v>39606.26041666665</c:v>
                </c:pt>
                <c:pt idx="9148">
                  <c:v>39606.270833333336</c:v>
                </c:pt>
                <c:pt idx="9149">
                  <c:v>39606.28125</c:v>
                </c:pt>
                <c:pt idx="9150">
                  <c:v>39606.291666666635</c:v>
                </c:pt>
                <c:pt idx="9151">
                  <c:v>39606.302083333336</c:v>
                </c:pt>
                <c:pt idx="9152">
                  <c:v>39606.312500000007</c:v>
                </c:pt>
                <c:pt idx="9153">
                  <c:v>39606.322916666657</c:v>
                </c:pt>
                <c:pt idx="9154">
                  <c:v>39606.333333333336</c:v>
                </c:pt>
                <c:pt idx="9155">
                  <c:v>39606.34375</c:v>
                </c:pt>
                <c:pt idx="9156">
                  <c:v>39606.354166666657</c:v>
                </c:pt>
                <c:pt idx="9157">
                  <c:v>39606.364583333336</c:v>
                </c:pt>
                <c:pt idx="9158">
                  <c:v>39606.375</c:v>
                </c:pt>
                <c:pt idx="9159">
                  <c:v>39606.385416666657</c:v>
                </c:pt>
                <c:pt idx="9160">
                  <c:v>39606.395833333336</c:v>
                </c:pt>
                <c:pt idx="9161">
                  <c:v>39606.406250000007</c:v>
                </c:pt>
                <c:pt idx="9162">
                  <c:v>39606.416666666657</c:v>
                </c:pt>
                <c:pt idx="9163">
                  <c:v>39606.427083333321</c:v>
                </c:pt>
                <c:pt idx="9164">
                  <c:v>39606.4375</c:v>
                </c:pt>
                <c:pt idx="9165">
                  <c:v>39606.447916666657</c:v>
                </c:pt>
                <c:pt idx="9166">
                  <c:v>39606.458333333343</c:v>
                </c:pt>
                <c:pt idx="9167">
                  <c:v>39606.46875</c:v>
                </c:pt>
                <c:pt idx="9168">
                  <c:v>39606.47916666665</c:v>
                </c:pt>
                <c:pt idx="9169">
                  <c:v>39606.489583333336</c:v>
                </c:pt>
                <c:pt idx="9170">
                  <c:v>39606.5</c:v>
                </c:pt>
                <c:pt idx="9171">
                  <c:v>39606.510416666657</c:v>
                </c:pt>
                <c:pt idx="9172">
                  <c:v>39606.520833333336</c:v>
                </c:pt>
                <c:pt idx="9173">
                  <c:v>39606.53125</c:v>
                </c:pt>
                <c:pt idx="9174">
                  <c:v>39606.54166666665</c:v>
                </c:pt>
                <c:pt idx="9175">
                  <c:v>39606.552083333336</c:v>
                </c:pt>
                <c:pt idx="9176">
                  <c:v>39606.5625</c:v>
                </c:pt>
                <c:pt idx="9177">
                  <c:v>39606.572916666657</c:v>
                </c:pt>
                <c:pt idx="9178">
                  <c:v>39606.583333333336</c:v>
                </c:pt>
                <c:pt idx="9179">
                  <c:v>39606.593749999985</c:v>
                </c:pt>
                <c:pt idx="9180">
                  <c:v>39606.60416666665</c:v>
                </c:pt>
                <c:pt idx="9181">
                  <c:v>39606.614583333336</c:v>
                </c:pt>
                <c:pt idx="9182">
                  <c:v>39606.624999999993</c:v>
                </c:pt>
                <c:pt idx="9183">
                  <c:v>39606.63541666665</c:v>
                </c:pt>
                <c:pt idx="9184">
                  <c:v>39606.645833333336</c:v>
                </c:pt>
                <c:pt idx="9185">
                  <c:v>39606.656250000007</c:v>
                </c:pt>
                <c:pt idx="9186">
                  <c:v>39606.66666666665</c:v>
                </c:pt>
                <c:pt idx="9187">
                  <c:v>39606.677083333321</c:v>
                </c:pt>
                <c:pt idx="9188">
                  <c:v>39606.6875</c:v>
                </c:pt>
                <c:pt idx="9189">
                  <c:v>39606.69791666665</c:v>
                </c:pt>
                <c:pt idx="9190">
                  <c:v>39606.708333333336</c:v>
                </c:pt>
                <c:pt idx="9191">
                  <c:v>39606.71875</c:v>
                </c:pt>
                <c:pt idx="9192">
                  <c:v>39606.729166666635</c:v>
                </c:pt>
                <c:pt idx="9193">
                  <c:v>39606.739583333321</c:v>
                </c:pt>
                <c:pt idx="9194">
                  <c:v>39606.75</c:v>
                </c:pt>
                <c:pt idx="9195">
                  <c:v>39606.76041666665</c:v>
                </c:pt>
                <c:pt idx="9196">
                  <c:v>39606.770833333336</c:v>
                </c:pt>
                <c:pt idx="9197">
                  <c:v>39606.78125</c:v>
                </c:pt>
                <c:pt idx="9198">
                  <c:v>39606.791666666635</c:v>
                </c:pt>
                <c:pt idx="9199">
                  <c:v>39606.802083333336</c:v>
                </c:pt>
                <c:pt idx="9200">
                  <c:v>39606.812500000007</c:v>
                </c:pt>
                <c:pt idx="9201">
                  <c:v>39606.822916666657</c:v>
                </c:pt>
                <c:pt idx="9202">
                  <c:v>39606.833333333336</c:v>
                </c:pt>
                <c:pt idx="9203">
                  <c:v>39606.84375</c:v>
                </c:pt>
                <c:pt idx="9204">
                  <c:v>39606.854166666657</c:v>
                </c:pt>
                <c:pt idx="9205">
                  <c:v>39606.864583333336</c:v>
                </c:pt>
                <c:pt idx="9206">
                  <c:v>39606.875</c:v>
                </c:pt>
                <c:pt idx="9207">
                  <c:v>39606.885416666657</c:v>
                </c:pt>
                <c:pt idx="9208">
                  <c:v>39606.895833333336</c:v>
                </c:pt>
                <c:pt idx="9209">
                  <c:v>39606.906250000007</c:v>
                </c:pt>
                <c:pt idx="9210">
                  <c:v>39606.916666666657</c:v>
                </c:pt>
                <c:pt idx="9211">
                  <c:v>39606.927083333321</c:v>
                </c:pt>
                <c:pt idx="9212">
                  <c:v>39606.9375</c:v>
                </c:pt>
                <c:pt idx="9213">
                  <c:v>39606.947916666657</c:v>
                </c:pt>
                <c:pt idx="9214">
                  <c:v>39606.958333333343</c:v>
                </c:pt>
                <c:pt idx="9215">
                  <c:v>39606.96875</c:v>
                </c:pt>
                <c:pt idx="9216">
                  <c:v>39606.97916666665</c:v>
                </c:pt>
                <c:pt idx="9217">
                  <c:v>39606.989583333336</c:v>
                </c:pt>
                <c:pt idx="9218">
                  <c:v>39607</c:v>
                </c:pt>
                <c:pt idx="9219">
                  <c:v>39607.010416666657</c:v>
                </c:pt>
                <c:pt idx="9220">
                  <c:v>39607.020833333336</c:v>
                </c:pt>
                <c:pt idx="9221">
                  <c:v>39607.03125</c:v>
                </c:pt>
                <c:pt idx="9222">
                  <c:v>39607.04166666665</c:v>
                </c:pt>
                <c:pt idx="9223">
                  <c:v>39607.052083333336</c:v>
                </c:pt>
                <c:pt idx="9224">
                  <c:v>39607.0625</c:v>
                </c:pt>
                <c:pt idx="9225">
                  <c:v>39607.072916666657</c:v>
                </c:pt>
                <c:pt idx="9226">
                  <c:v>39607.083333333336</c:v>
                </c:pt>
                <c:pt idx="9227">
                  <c:v>39607.093749999985</c:v>
                </c:pt>
                <c:pt idx="9228">
                  <c:v>39607.10416666665</c:v>
                </c:pt>
                <c:pt idx="9229">
                  <c:v>39607.114583333336</c:v>
                </c:pt>
                <c:pt idx="9230">
                  <c:v>39607.124999999993</c:v>
                </c:pt>
                <c:pt idx="9231">
                  <c:v>39607.13541666665</c:v>
                </c:pt>
                <c:pt idx="9232">
                  <c:v>39607.145833333336</c:v>
                </c:pt>
                <c:pt idx="9233">
                  <c:v>39607.156250000007</c:v>
                </c:pt>
                <c:pt idx="9234">
                  <c:v>39607.16666666665</c:v>
                </c:pt>
                <c:pt idx="9235">
                  <c:v>39607.177083333321</c:v>
                </c:pt>
                <c:pt idx="9236">
                  <c:v>39607.1875</c:v>
                </c:pt>
                <c:pt idx="9237">
                  <c:v>39607.19791666665</c:v>
                </c:pt>
                <c:pt idx="9238">
                  <c:v>39607.208333333336</c:v>
                </c:pt>
                <c:pt idx="9239">
                  <c:v>39607.21875</c:v>
                </c:pt>
                <c:pt idx="9240">
                  <c:v>39607.229166666635</c:v>
                </c:pt>
                <c:pt idx="9241">
                  <c:v>39607.239583333321</c:v>
                </c:pt>
                <c:pt idx="9242">
                  <c:v>39607.25</c:v>
                </c:pt>
                <c:pt idx="9243">
                  <c:v>39607.26041666665</c:v>
                </c:pt>
                <c:pt idx="9244">
                  <c:v>39607.270833333336</c:v>
                </c:pt>
                <c:pt idx="9245">
                  <c:v>39607.28125</c:v>
                </c:pt>
                <c:pt idx="9246">
                  <c:v>39607.291666666635</c:v>
                </c:pt>
                <c:pt idx="9247">
                  <c:v>39607.302083333336</c:v>
                </c:pt>
                <c:pt idx="9248">
                  <c:v>39607.312500000007</c:v>
                </c:pt>
                <c:pt idx="9249">
                  <c:v>39607.322916666657</c:v>
                </c:pt>
                <c:pt idx="9250">
                  <c:v>39607.333333333336</c:v>
                </c:pt>
                <c:pt idx="9251">
                  <c:v>39607.34375</c:v>
                </c:pt>
                <c:pt idx="9252">
                  <c:v>39607.354166666657</c:v>
                </c:pt>
                <c:pt idx="9253">
                  <c:v>39607.364583333336</c:v>
                </c:pt>
                <c:pt idx="9254">
                  <c:v>39607.375</c:v>
                </c:pt>
                <c:pt idx="9255">
                  <c:v>39607.385416666657</c:v>
                </c:pt>
                <c:pt idx="9256">
                  <c:v>39607.395833333336</c:v>
                </c:pt>
                <c:pt idx="9257">
                  <c:v>39607.406250000007</c:v>
                </c:pt>
                <c:pt idx="9258">
                  <c:v>39607.416666666657</c:v>
                </c:pt>
                <c:pt idx="9259">
                  <c:v>39607.427083333321</c:v>
                </c:pt>
                <c:pt idx="9260">
                  <c:v>39607.4375</c:v>
                </c:pt>
                <c:pt idx="9261">
                  <c:v>39607.447916666657</c:v>
                </c:pt>
                <c:pt idx="9262">
                  <c:v>39607.458333333343</c:v>
                </c:pt>
                <c:pt idx="9263">
                  <c:v>39607.46875</c:v>
                </c:pt>
                <c:pt idx="9264">
                  <c:v>39607.47916666665</c:v>
                </c:pt>
                <c:pt idx="9265">
                  <c:v>39607.489583333336</c:v>
                </c:pt>
                <c:pt idx="9266">
                  <c:v>39607.5</c:v>
                </c:pt>
                <c:pt idx="9267">
                  <c:v>39607.510416666657</c:v>
                </c:pt>
                <c:pt idx="9268">
                  <c:v>39607.520833333336</c:v>
                </c:pt>
                <c:pt idx="9269">
                  <c:v>39607.53125</c:v>
                </c:pt>
                <c:pt idx="9270">
                  <c:v>39607.54166666665</c:v>
                </c:pt>
                <c:pt idx="9271">
                  <c:v>39607.552083333336</c:v>
                </c:pt>
                <c:pt idx="9272">
                  <c:v>39607.5625</c:v>
                </c:pt>
                <c:pt idx="9273">
                  <c:v>39607.572916666657</c:v>
                </c:pt>
                <c:pt idx="9274">
                  <c:v>39607.583333333336</c:v>
                </c:pt>
                <c:pt idx="9275">
                  <c:v>39607.593749999985</c:v>
                </c:pt>
                <c:pt idx="9276">
                  <c:v>39607.60416666665</c:v>
                </c:pt>
                <c:pt idx="9277">
                  <c:v>39607.614583333336</c:v>
                </c:pt>
                <c:pt idx="9278">
                  <c:v>39607.624999999993</c:v>
                </c:pt>
                <c:pt idx="9279">
                  <c:v>39607.63541666665</c:v>
                </c:pt>
                <c:pt idx="9280">
                  <c:v>39607.645833333336</c:v>
                </c:pt>
                <c:pt idx="9281">
                  <c:v>39607.656250000007</c:v>
                </c:pt>
                <c:pt idx="9282">
                  <c:v>39607.66666666665</c:v>
                </c:pt>
                <c:pt idx="9283">
                  <c:v>39607.677083333321</c:v>
                </c:pt>
                <c:pt idx="9284">
                  <c:v>39607.6875</c:v>
                </c:pt>
                <c:pt idx="9285">
                  <c:v>39607.69791666665</c:v>
                </c:pt>
                <c:pt idx="9286">
                  <c:v>39607.708333333336</c:v>
                </c:pt>
                <c:pt idx="9287">
                  <c:v>39607.71875</c:v>
                </c:pt>
                <c:pt idx="9288">
                  <c:v>39607.729166666635</c:v>
                </c:pt>
                <c:pt idx="9289">
                  <c:v>39607.739583333321</c:v>
                </c:pt>
                <c:pt idx="9290">
                  <c:v>39607.75</c:v>
                </c:pt>
                <c:pt idx="9291">
                  <c:v>39607.76041666665</c:v>
                </c:pt>
                <c:pt idx="9292">
                  <c:v>39607.770833333336</c:v>
                </c:pt>
                <c:pt idx="9293">
                  <c:v>39607.78125</c:v>
                </c:pt>
                <c:pt idx="9294">
                  <c:v>39607.791666666635</c:v>
                </c:pt>
                <c:pt idx="9295">
                  <c:v>39607.802083333336</c:v>
                </c:pt>
                <c:pt idx="9296">
                  <c:v>39607.812500000007</c:v>
                </c:pt>
                <c:pt idx="9297">
                  <c:v>39607.822916666657</c:v>
                </c:pt>
                <c:pt idx="9298">
                  <c:v>39607.833333333336</c:v>
                </c:pt>
                <c:pt idx="9299">
                  <c:v>39607.84375</c:v>
                </c:pt>
                <c:pt idx="9300">
                  <c:v>39607.854166666657</c:v>
                </c:pt>
                <c:pt idx="9301">
                  <c:v>39607.864583333336</c:v>
                </c:pt>
                <c:pt idx="9302">
                  <c:v>39607.875</c:v>
                </c:pt>
                <c:pt idx="9303">
                  <c:v>39607.885416666657</c:v>
                </c:pt>
                <c:pt idx="9304">
                  <c:v>39607.895833333336</c:v>
                </c:pt>
                <c:pt idx="9305">
                  <c:v>39607.906250000007</c:v>
                </c:pt>
                <c:pt idx="9306">
                  <c:v>39607.916666666657</c:v>
                </c:pt>
                <c:pt idx="9307">
                  <c:v>39607.927083333321</c:v>
                </c:pt>
                <c:pt idx="9308">
                  <c:v>39607.9375</c:v>
                </c:pt>
                <c:pt idx="9309">
                  <c:v>39607.947916666657</c:v>
                </c:pt>
                <c:pt idx="9310">
                  <c:v>39607.958333333343</c:v>
                </c:pt>
                <c:pt idx="9311">
                  <c:v>39607.96875</c:v>
                </c:pt>
                <c:pt idx="9312">
                  <c:v>39607.97916666665</c:v>
                </c:pt>
                <c:pt idx="9313">
                  <c:v>39607.989583333336</c:v>
                </c:pt>
                <c:pt idx="9314">
                  <c:v>39608</c:v>
                </c:pt>
                <c:pt idx="9315">
                  <c:v>39608.010416666657</c:v>
                </c:pt>
                <c:pt idx="9316">
                  <c:v>39608.020833333336</c:v>
                </c:pt>
                <c:pt idx="9317">
                  <c:v>39608.03125</c:v>
                </c:pt>
                <c:pt idx="9318">
                  <c:v>39608.04166666665</c:v>
                </c:pt>
                <c:pt idx="9319">
                  <c:v>39608.052083333336</c:v>
                </c:pt>
                <c:pt idx="9320">
                  <c:v>39608.0625</c:v>
                </c:pt>
                <c:pt idx="9321">
                  <c:v>39608.072916666657</c:v>
                </c:pt>
                <c:pt idx="9322">
                  <c:v>39608.083333333336</c:v>
                </c:pt>
                <c:pt idx="9323">
                  <c:v>39608.093749999985</c:v>
                </c:pt>
                <c:pt idx="9324">
                  <c:v>39608.10416666665</c:v>
                </c:pt>
                <c:pt idx="9325">
                  <c:v>39608.114583333336</c:v>
                </c:pt>
                <c:pt idx="9326">
                  <c:v>39608.124999999993</c:v>
                </c:pt>
                <c:pt idx="9327">
                  <c:v>39608.13541666665</c:v>
                </c:pt>
                <c:pt idx="9328">
                  <c:v>39608.145833333336</c:v>
                </c:pt>
                <c:pt idx="9329">
                  <c:v>39608.156250000007</c:v>
                </c:pt>
                <c:pt idx="9330">
                  <c:v>39608.16666666665</c:v>
                </c:pt>
                <c:pt idx="9331">
                  <c:v>39608.177083333321</c:v>
                </c:pt>
                <c:pt idx="9332">
                  <c:v>39608.1875</c:v>
                </c:pt>
                <c:pt idx="9333">
                  <c:v>39608.19791666665</c:v>
                </c:pt>
                <c:pt idx="9334">
                  <c:v>39608.208333333336</c:v>
                </c:pt>
                <c:pt idx="9335">
                  <c:v>39608.21875</c:v>
                </c:pt>
                <c:pt idx="9336">
                  <c:v>39608.229166666635</c:v>
                </c:pt>
                <c:pt idx="9337">
                  <c:v>39608.239583333321</c:v>
                </c:pt>
                <c:pt idx="9338">
                  <c:v>39608.25</c:v>
                </c:pt>
                <c:pt idx="9339">
                  <c:v>39608.26041666665</c:v>
                </c:pt>
                <c:pt idx="9340">
                  <c:v>39608.270833333336</c:v>
                </c:pt>
                <c:pt idx="9341">
                  <c:v>39608.28125</c:v>
                </c:pt>
                <c:pt idx="9342">
                  <c:v>39608.291666666635</c:v>
                </c:pt>
                <c:pt idx="9343">
                  <c:v>39608.302083333336</c:v>
                </c:pt>
                <c:pt idx="9344">
                  <c:v>39608.312500000007</c:v>
                </c:pt>
                <c:pt idx="9345">
                  <c:v>39608.322916666657</c:v>
                </c:pt>
                <c:pt idx="9346">
                  <c:v>39608.333333333336</c:v>
                </c:pt>
                <c:pt idx="9347">
                  <c:v>39608.34375</c:v>
                </c:pt>
                <c:pt idx="9348">
                  <c:v>39608.354166666657</c:v>
                </c:pt>
                <c:pt idx="9349">
                  <c:v>39608.364583333336</c:v>
                </c:pt>
                <c:pt idx="9350">
                  <c:v>39608.375</c:v>
                </c:pt>
                <c:pt idx="9351">
                  <c:v>39608.385416666657</c:v>
                </c:pt>
                <c:pt idx="9352">
                  <c:v>39608.395833333336</c:v>
                </c:pt>
                <c:pt idx="9353">
                  <c:v>39608.406250000007</c:v>
                </c:pt>
                <c:pt idx="9354">
                  <c:v>39608.416666666657</c:v>
                </c:pt>
                <c:pt idx="9355">
                  <c:v>39608.427083333321</c:v>
                </c:pt>
                <c:pt idx="9356">
                  <c:v>39608.4375</c:v>
                </c:pt>
                <c:pt idx="9357">
                  <c:v>39608.447916666657</c:v>
                </c:pt>
                <c:pt idx="9358">
                  <c:v>39608.458333333343</c:v>
                </c:pt>
                <c:pt idx="9359">
                  <c:v>39608.46875</c:v>
                </c:pt>
                <c:pt idx="9360">
                  <c:v>39608.47916666665</c:v>
                </c:pt>
                <c:pt idx="9361">
                  <c:v>39608.489583333336</c:v>
                </c:pt>
                <c:pt idx="9362">
                  <c:v>39608.5</c:v>
                </c:pt>
                <c:pt idx="9363">
                  <c:v>39608.510416666657</c:v>
                </c:pt>
                <c:pt idx="9364">
                  <c:v>39608.520833333336</c:v>
                </c:pt>
                <c:pt idx="9365">
                  <c:v>39608.53125</c:v>
                </c:pt>
                <c:pt idx="9366">
                  <c:v>39608.54166666665</c:v>
                </c:pt>
                <c:pt idx="9367">
                  <c:v>39608.552083333336</c:v>
                </c:pt>
                <c:pt idx="9368">
                  <c:v>39608.5625</c:v>
                </c:pt>
                <c:pt idx="9369">
                  <c:v>39608.572916666657</c:v>
                </c:pt>
                <c:pt idx="9370">
                  <c:v>39608.583333333336</c:v>
                </c:pt>
                <c:pt idx="9371">
                  <c:v>39608.593749999985</c:v>
                </c:pt>
                <c:pt idx="9372">
                  <c:v>39608.60416666665</c:v>
                </c:pt>
                <c:pt idx="9373">
                  <c:v>39608.614583333336</c:v>
                </c:pt>
                <c:pt idx="9374">
                  <c:v>39608.624999999993</c:v>
                </c:pt>
                <c:pt idx="9375">
                  <c:v>39608.63541666665</c:v>
                </c:pt>
                <c:pt idx="9376">
                  <c:v>39608.645833333336</c:v>
                </c:pt>
                <c:pt idx="9377">
                  <c:v>39608.656250000007</c:v>
                </c:pt>
                <c:pt idx="9378">
                  <c:v>39608.66666666665</c:v>
                </c:pt>
                <c:pt idx="9379">
                  <c:v>39608.677083333321</c:v>
                </c:pt>
                <c:pt idx="9380">
                  <c:v>39608.6875</c:v>
                </c:pt>
                <c:pt idx="9381">
                  <c:v>39608.69791666665</c:v>
                </c:pt>
                <c:pt idx="9382">
                  <c:v>39608.708333333336</c:v>
                </c:pt>
                <c:pt idx="9383">
                  <c:v>39608.71875</c:v>
                </c:pt>
                <c:pt idx="9384">
                  <c:v>39608.729166666635</c:v>
                </c:pt>
                <c:pt idx="9385">
                  <c:v>39608.739583333321</c:v>
                </c:pt>
                <c:pt idx="9386">
                  <c:v>39608.75</c:v>
                </c:pt>
                <c:pt idx="9387">
                  <c:v>39608.76041666665</c:v>
                </c:pt>
                <c:pt idx="9388">
                  <c:v>39608.770833333336</c:v>
                </c:pt>
                <c:pt idx="9389">
                  <c:v>39608.78125</c:v>
                </c:pt>
                <c:pt idx="9390">
                  <c:v>39608.791666666635</c:v>
                </c:pt>
                <c:pt idx="9391">
                  <c:v>39608.802083333336</c:v>
                </c:pt>
                <c:pt idx="9392">
                  <c:v>39608.812500000007</c:v>
                </c:pt>
                <c:pt idx="9393">
                  <c:v>39608.822916666657</c:v>
                </c:pt>
                <c:pt idx="9394">
                  <c:v>39608.833333333336</c:v>
                </c:pt>
                <c:pt idx="9395">
                  <c:v>39608.84375</c:v>
                </c:pt>
                <c:pt idx="9396">
                  <c:v>39608.854166666657</c:v>
                </c:pt>
                <c:pt idx="9397">
                  <c:v>39608.864583333336</c:v>
                </c:pt>
                <c:pt idx="9398">
                  <c:v>39608.875</c:v>
                </c:pt>
                <c:pt idx="9399">
                  <c:v>39608.885416666657</c:v>
                </c:pt>
                <c:pt idx="9400">
                  <c:v>39608.895833333336</c:v>
                </c:pt>
                <c:pt idx="9401">
                  <c:v>39608.906250000007</c:v>
                </c:pt>
                <c:pt idx="9402">
                  <c:v>39608.916666666657</c:v>
                </c:pt>
                <c:pt idx="9403">
                  <c:v>39608.927083333321</c:v>
                </c:pt>
                <c:pt idx="9404">
                  <c:v>39608.9375</c:v>
                </c:pt>
                <c:pt idx="9405">
                  <c:v>39608.947916666657</c:v>
                </c:pt>
                <c:pt idx="9406">
                  <c:v>39608.958333333343</c:v>
                </c:pt>
                <c:pt idx="9407">
                  <c:v>39608.96875</c:v>
                </c:pt>
                <c:pt idx="9408">
                  <c:v>39608.97916666665</c:v>
                </c:pt>
                <c:pt idx="9409">
                  <c:v>39608.989583333336</c:v>
                </c:pt>
                <c:pt idx="9410">
                  <c:v>39609</c:v>
                </c:pt>
                <c:pt idx="9411">
                  <c:v>39609.010416666657</c:v>
                </c:pt>
                <c:pt idx="9412">
                  <c:v>39609.020833333336</c:v>
                </c:pt>
                <c:pt idx="9413">
                  <c:v>39609.03125</c:v>
                </c:pt>
                <c:pt idx="9414">
                  <c:v>39609.04166666665</c:v>
                </c:pt>
                <c:pt idx="9415">
                  <c:v>39609.052083333336</c:v>
                </c:pt>
                <c:pt idx="9416">
                  <c:v>39609.0625</c:v>
                </c:pt>
                <c:pt idx="9417">
                  <c:v>39609.072916666657</c:v>
                </c:pt>
                <c:pt idx="9418">
                  <c:v>39609.083333333336</c:v>
                </c:pt>
                <c:pt idx="9419">
                  <c:v>39609.093749999985</c:v>
                </c:pt>
                <c:pt idx="9420">
                  <c:v>39609.10416666665</c:v>
                </c:pt>
                <c:pt idx="9421">
                  <c:v>39609.114583333336</c:v>
                </c:pt>
                <c:pt idx="9422">
                  <c:v>39609.124999999993</c:v>
                </c:pt>
                <c:pt idx="9423">
                  <c:v>39609.13541666665</c:v>
                </c:pt>
                <c:pt idx="9424">
                  <c:v>39609.145833333336</c:v>
                </c:pt>
                <c:pt idx="9425">
                  <c:v>39609.156250000007</c:v>
                </c:pt>
                <c:pt idx="9426">
                  <c:v>39609.16666666665</c:v>
                </c:pt>
                <c:pt idx="9427">
                  <c:v>39609.177083333321</c:v>
                </c:pt>
                <c:pt idx="9428">
                  <c:v>39609.1875</c:v>
                </c:pt>
                <c:pt idx="9429">
                  <c:v>39609.19791666665</c:v>
                </c:pt>
                <c:pt idx="9430">
                  <c:v>39609.208333333336</c:v>
                </c:pt>
                <c:pt idx="9431">
                  <c:v>39609.21875</c:v>
                </c:pt>
                <c:pt idx="9432">
                  <c:v>39609.229166666635</c:v>
                </c:pt>
                <c:pt idx="9433">
                  <c:v>39609.239583333321</c:v>
                </c:pt>
                <c:pt idx="9434">
                  <c:v>39609.25</c:v>
                </c:pt>
                <c:pt idx="9435">
                  <c:v>39609.26041666665</c:v>
                </c:pt>
                <c:pt idx="9436">
                  <c:v>39609.270833333336</c:v>
                </c:pt>
                <c:pt idx="9437">
                  <c:v>39609.28125</c:v>
                </c:pt>
                <c:pt idx="9438">
                  <c:v>39609.291666666635</c:v>
                </c:pt>
                <c:pt idx="9439">
                  <c:v>39609.302083333336</c:v>
                </c:pt>
                <c:pt idx="9440">
                  <c:v>39609.312500000007</c:v>
                </c:pt>
                <c:pt idx="9441">
                  <c:v>39609.322916666657</c:v>
                </c:pt>
                <c:pt idx="9442">
                  <c:v>39609.333333333336</c:v>
                </c:pt>
                <c:pt idx="9443">
                  <c:v>39609.34375</c:v>
                </c:pt>
                <c:pt idx="9444">
                  <c:v>39609.354166666657</c:v>
                </c:pt>
                <c:pt idx="9445">
                  <c:v>39609.364583333336</c:v>
                </c:pt>
                <c:pt idx="9446">
                  <c:v>39609.375</c:v>
                </c:pt>
                <c:pt idx="9447">
                  <c:v>39609.385416666657</c:v>
                </c:pt>
                <c:pt idx="9448">
                  <c:v>39609.395833333336</c:v>
                </c:pt>
                <c:pt idx="9449">
                  <c:v>39609.406250000007</c:v>
                </c:pt>
                <c:pt idx="9450">
                  <c:v>39609.416666666657</c:v>
                </c:pt>
                <c:pt idx="9451">
                  <c:v>39609.427083333321</c:v>
                </c:pt>
                <c:pt idx="9452">
                  <c:v>39609.4375</c:v>
                </c:pt>
                <c:pt idx="9453">
                  <c:v>39609.447916666657</c:v>
                </c:pt>
                <c:pt idx="9454">
                  <c:v>39609.458333333343</c:v>
                </c:pt>
                <c:pt idx="9455">
                  <c:v>39609.46875</c:v>
                </c:pt>
                <c:pt idx="9456">
                  <c:v>39609.47916666665</c:v>
                </c:pt>
                <c:pt idx="9457">
                  <c:v>39609.489583333336</c:v>
                </c:pt>
                <c:pt idx="9458">
                  <c:v>39609.5</c:v>
                </c:pt>
                <c:pt idx="9459">
                  <c:v>39609.510416666657</c:v>
                </c:pt>
                <c:pt idx="9460">
                  <c:v>39609.520833333336</c:v>
                </c:pt>
                <c:pt idx="9461">
                  <c:v>39609.53125</c:v>
                </c:pt>
                <c:pt idx="9462">
                  <c:v>39609.54166666665</c:v>
                </c:pt>
                <c:pt idx="9463">
                  <c:v>39609.552083333336</c:v>
                </c:pt>
                <c:pt idx="9464">
                  <c:v>39609.5625</c:v>
                </c:pt>
                <c:pt idx="9465">
                  <c:v>39609.572916666657</c:v>
                </c:pt>
                <c:pt idx="9466">
                  <c:v>39609.583333333336</c:v>
                </c:pt>
                <c:pt idx="9467">
                  <c:v>39609.593749999985</c:v>
                </c:pt>
                <c:pt idx="9468">
                  <c:v>39609.60416666665</c:v>
                </c:pt>
                <c:pt idx="9469">
                  <c:v>39609.614583333336</c:v>
                </c:pt>
                <c:pt idx="9470">
                  <c:v>39609.624999999993</c:v>
                </c:pt>
                <c:pt idx="9471">
                  <c:v>39609.63541666665</c:v>
                </c:pt>
                <c:pt idx="9472">
                  <c:v>39609.645833333336</c:v>
                </c:pt>
                <c:pt idx="9473">
                  <c:v>39609.656250000007</c:v>
                </c:pt>
                <c:pt idx="9474">
                  <c:v>39609.66666666665</c:v>
                </c:pt>
                <c:pt idx="9475">
                  <c:v>39609.677083333321</c:v>
                </c:pt>
                <c:pt idx="9476">
                  <c:v>39609.6875</c:v>
                </c:pt>
                <c:pt idx="9477">
                  <c:v>39609.69791666665</c:v>
                </c:pt>
                <c:pt idx="9478">
                  <c:v>39609.708333333336</c:v>
                </c:pt>
                <c:pt idx="9479">
                  <c:v>39609.71875</c:v>
                </c:pt>
                <c:pt idx="9480">
                  <c:v>39609.729166666635</c:v>
                </c:pt>
                <c:pt idx="9481">
                  <c:v>39609.739583333321</c:v>
                </c:pt>
                <c:pt idx="9482">
                  <c:v>39609.75</c:v>
                </c:pt>
                <c:pt idx="9483">
                  <c:v>39609.76041666665</c:v>
                </c:pt>
                <c:pt idx="9484">
                  <c:v>39609.770833333336</c:v>
                </c:pt>
                <c:pt idx="9485">
                  <c:v>39609.78125</c:v>
                </c:pt>
                <c:pt idx="9486">
                  <c:v>39609.791666666635</c:v>
                </c:pt>
                <c:pt idx="9487">
                  <c:v>39609.802083333336</c:v>
                </c:pt>
                <c:pt idx="9488">
                  <c:v>39609.812500000007</c:v>
                </c:pt>
                <c:pt idx="9489">
                  <c:v>39609.822916666657</c:v>
                </c:pt>
                <c:pt idx="9490">
                  <c:v>39609.833333333336</c:v>
                </c:pt>
                <c:pt idx="9491">
                  <c:v>39609.84375</c:v>
                </c:pt>
                <c:pt idx="9492">
                  <c:v>39609.854166666657</c:v>
                </c:pt>
                <c:pt idx="9493">
                  <c:v>39609.864583333336</c:v>
                </c:pt>
                <c:pt idx="9494">
                  <c:v>39609.875</c:v>
                </c:pt>
                <c:pt idx="9495">
                  <c:v>39609.885416666657</c:v>
                </c:pt>
                <c:pt idx="9496">
                  <c:v>39609.895833333336</c:v>
                </c:pt>
                <c:pt idx="9497">
                  <c:v>39609.906250000007</c:v>
                </c:pt>
                <c:pt idx="9498">
                  <c:v>39609.916666666657</c:v>
                </c:pt>
                <c:pt idx="9499">
                  <c:v>39609.927083333321</c:v>
                </c:pt>
                <c:pt idx="9500">
                  <c:v>39609.9375</c:v>
                </c:pt>
                <c:pt idx="9501">
                  <c:v>39609.947916666657</c:v>
                </c:pt>
                <c:pt idx="9502">
                  <c:v>39609.958333333343</c:v>
                </c:pt>
                <c:pt idx="9503">
                  <c:v>39609.96875</c:v>
                </c:pt>
                <c:pt idx="9504">
                  <c:v>39609.97916666665</c:v>
                </c:pt>
                <c:pt idx="9505">
                  <c:v>39609.989583333336</c:v>
                </c:pt>
                <c:pt idx="9506">
                  <c:v>39610</c:v>
                </c:pt>
                <c:pt idx="9507">
                  <c:v>39610.010416666657</c:v>
                </c:pt>
                <c:pt idx="9508">
                  <c:v>39610.020833333336</c:v>
                </c:pt>
                <c:pt idx="9509">
                  <c:v>39610.03125</c:v>
                </c:pt>
                <c:pt idx="9510">
                  <c:v>39610.04166666665</c:v>
                </c:pt>
                <c:pt idx="9511">
                  <c:v>39610.052083333336</c:v>
                </c:pt>
                <c:pt idx="9512">
                  <c:v>39610.0625</c:v>
                </c:pt>
                <c:pt idx="9513">
                  <c:v>39610.072916666657</c:v>
                </c:pt>
                <c:pt idx="9514">
                  <c:v>39610.083333333336</c:v>
                </c:pt>
                <c:pt idx="9515">
                  <c:v>39610.093749999985</c:v>
                </c:pt>
                <c:pt idx="9516">
                  <c:v>39610.10416666665</c:v>
                </c:pt>
                <c:pt idx="9517">
                  <c:v>39610.114583333336</c:v>
                </c:pt>
                <c:pt idx="9518">
                  <c:v>39610.124999999993</c:v>
                </c:pt>
                <c:pt idx="9519">
                  <c:v>39610.13541666665</c:v>
                </c:pt>
                <c:pt idx="9520">
                  <c:v>39610.145833333336</c:v>
                </c:pt>
                <c:pt idx="9521">
                  <c:v>39610.156250000007</c:v>
                </c:pt>
                <c:pt idx="9522">
                  <c:v>39610.16666666665</c:v>
                </c:pt>
                <c:pt idx="9523">
                  <c:v>39610.177083333321</c:v>
                </c:pt>
                <c:pt idx="9524">
                  <c:v>39610.1875</c:v>
                </c:pt>
                <c:pt idx="9525">
                  <c:v>39610.19791666665</c:v>
                </c:pt>
                <c:pt idx="9526">
                  <c:v>39610.208333333336</c:v>
                </c:pt>
                <c:pt idx="9527">
                  <c:v>39610.21875</c:v>
                </c:pt>
                <c:pt idx="9528">
                  <c:v>39610.229166666635</c:v>
                </c:pt>
                <c:pt idx="9529">
                  <c:v>39610.239583333321</c:v>
                </c:pt>
                <c:pt idx="9530">
                  <c:v>39610.25</c:v>
                </c:pt>
                <c:pt idx="9531">
                  <c:v>39610.26041666665</c:v>
                </c:pt>
                <c:pt idx="9532">
                  <c:v>39610.270833333336</c:v>
                </c:pt>
                <c:pt idx="9533">
                  <c:v>39610.28125</c:v>
                </c:pt>
                <c:pt idx="9534">
                  <c:v>39610.291666666635</c:v>
                </c:pt>
                <c:pt idx="9535">
                  <c:v>39610.302083333336</c:v>
                </c:pt>
                <c:pt idx="9536">
                  <c:v>39610.312500000007</c:v>
                </c:pt>
                <c:pt idx="9537">
                  <c:v>39610.322916666657</c:v>
                </c:pt>
                <c:pt idx="9538">
                  <c:v>39610.333333333336</c:v>
                </c:pt>
                <c:pt idx="9539">
                  <c:v>39610.34375</c:v>
                </c:pt>
                <c:pt idx="9540">
                  <c:v>39610.354166666657</c:v>
                </c:pt>
                <c:pt idx="9541">
                  <c:v>39610.364583333336</c:v>
                </c:pt>
                <c:pt idx="9542">
                  <c:v>39610.375</c:v>
                </c:pt>
                <c:pt idx="9543">
                  <c:v>39610.385416666657</c:v>
                </c:pt>
                <c:pt idx="9544">
                  <c:v>39610.395833333336</c:v>
                </c:pt>
                <c:pt idx="9545">
                  <c:v>39610.406250000007</c:v>
                </c:pt>
                <c:pt idx="9546">
                  <c:v>39610.416666666657</c:v>
                </c:pt>
                <c:pt idx="9547">
                  <c:v>39610.427083333321</c:v>
                </c:pt>
                <c:pt idx="9548">
                  <c:v>39610.4375</c:v>
                </c:pt>
                <c:pt idx="9549">
                  <c:v>39610.447916666657</c:v>
                </c:pt>
                <c:pt idx="9550">
                  <c:v>39610.458333333343</c:v>
                </c:pt>
                <c:pt idx="9551">
                  <c:v>39610.46875</c:v>
                </c:pt>
                <c:pt idx="9552">
                  <c:v>39610.47916666665</c:v>
                </c:pt>
                <c:pt idx="9553">
                  <c:v>39610.489583333336</c:v>
                </c:pt>
                <c:pt idx="9554">
                  <c:v>39610.5</c:v>
                </c:pt>
                <c:pt idx="9555">
                  <c:v>39610.510416666657</c:v>
                </c:pt>
                <c:pt idx="9556">
                  <c:v>39610.520833333336</c:v>
                </c:pt>
                <c:pt idx="9557">
                  <c:v>39610.53125</c:v>
                </c:pt>
                <c:pt idx="9558">
                  <c:v>39610.54166666665</c:v>
                </c:pt>
                <c:pt idx="9559">
                  <c:v>39610.552083333336</c:v>
                </c:pt>
                <c:pt idx="9560">
                  <c:v>39610.5625</c:v>
                </c:pt>
                <c:pt idx="9561">
                  <c:v>39610.572916666657</c:v>
                </c:pt>
                <c:pt idx="9562">
                  <c:v>39610.583333333336</c:v>
                </c:pt>
                <c:pt idx="9563">
                  <c:v>39610.593749999985</c:v>
                </c:pt>
                <c:pt idx="9564">
                  <c:v>39610.60416666665</c:v>
                </c:pt>
                <c:pt idx="9565">
                  <c:v>39610.614583333336</c:v>
                </c:pt>
                <c:pt idx="9566">
                  <c:v>39610.624999999993</c:v>
                </c:pt>
                <c:pt idx="9567">
                  <c:v>39610.63541666665</c:v>
                </c:pt>
                <c:pt idx="9568">
                  <c:v>39610.645833333336</c:v>
                </c:pt>
                <c:pt idx="9569">
                  <c:v>39610.656250000007</c:v>
                </c:pt>
                <c:pt idx="9570">
                  <c:v>39610.66666666665</c:v>
                </c:pt>
                <c:pt idx="9571">
                  <c:v>39610.677083333321</c:v>
                </c:pt>
                <c:pt idx="9572">
                  <c:v>39610.6875</c:v>
                </c:pt>
                <c:pt idx="9573">
                  <c:v>39610.69791666665</c:v>
                </c:pt>
                <c:pt idx="9574">
                  <c:v>39610.708333333336</c:v>
                </c:pt>
                <c:pt idx="9575">
                  <c:v>39610.71875</c:v>
                </c:pt>
                <c:pt idx="9576">
                  <c:v>39610.729166666635</c:v>
                </c:pt>
                <c:pt idx="9577">
                  <c:v>39610.739583333321</c:v>
                </c:pt>
                <c:pt idx="9578">
                  <c:v>39610.75</c:v>
                </c:pt>
                <c:pt idx="9579">
                  <c:v>39610.76041666665</c:v>
                </c:pt>
                <c:pt idx="9580">
                  <c:v>39610.770833333336</c:v>
                </c:pt>
                <c:pt idx="9581">
                  <c:v>39610.78125</c:v>
                </c:pt>
                <c:pt idx="9582">
                  <c:v>39610.791666666635</c:v>
                </c:pt>
                <c:pt idx="9583">
                  <c:v>39610.802083333336</c:v>
                </c:pt>
                <c:pt idx="9584">
                  <c:v>39610.812500000007</c:v>
                </c:pt>
                <c:pt idx="9585">
                  <c:v>39610.822916666657</c:v>
                </c:pt>
                <c:pt idx="9586">
                  <c:v>39610.833333333336</c:v>
                </c:pt>
                <c:pt idx="9587">
                  <c:v>39610.84375</c:v>
                </c:pt>
                <c:pt idx="9588">
                  <c:v>39610.854166666657</c:v>
                </c:pt>
                <c:pt idx="9589">
                  <c:v>39610.864583333336</c:v>
                </c:pt>
                <c:pt idx="9590">
                  <c:v>39610.875</c:v>
                </c:pt>
                <c:pt idx="9591">
                  <c:v>39610.885416666657</c:v>
                </c:pt>
                <c:pt idx="9592">
                  <c:v>39610.895833333336</c:v>
                </c:pt>
                <c:pt idx="9593">
                  <c:v>39610.906250000007</c:v>
                </c:pt>
                <c:pt idx="9594">
                  <c:v>39610.916666666657</c:v>
                </c:pt>
                <c:pt idx="9595">
                  <c:v>39610.927083333321</c:v>
                </c:pt>
                <c:pt idx="9596">
                  <c:v>39610.9375</c:v>
                </c:pt>
                <c:pt idx="9597">
                  <c:v>39610.947916666657</c:v>
                </c:pt>
                <c:pt idx="9598">
                  <c:v>39610.958333333343</c:v>
                </c:pt>
                <c:pt idx="9599">
                  <c:v>39610.96875</c:v>
                </c:pt>
                <c:pt idx="9600">
                  <c:v>39610.97916666665</c:v>
                </c:pt>
                <c:pt idx="9601">
                  <c:v>39610.989583333336</c:v>
                </c:pt>
                <c:pt idx="9602">
                  <c:v>39611</c:v>
                </c:pt>
                <c:pt idx="9603">
                  <c:v>39611.010416666657</c:v>
                </c:pt>
                <c:pt idx="9604">
                  <c:v>39611.020833333336</c:v>
                </c:pt>
                <c:pt idx="9605">
                  <c:v>39611.03125</c:v>
                </c:pt>
                <c:pt idx="9606">
                  <c:v>39611.04166666665</c:v>
                </c:pt>
                <c:pt idx="9607">
                  <c:v>39611.052083333336</c:v>
                </c:pt>
                <c:pt idx="9608">
                  <c:v>39611.0625</c:v>
                </c:pt>
                <c:pt idx="9609">
                  <c:v>39611.072916666657</c:v>
                </c:pt>
                <c:pt idx="9610">
                  <c:v>39611.083333333336</c:v>
                </c:pt>
                <c:pt idx="9611">
                  <c:v>39611.093749999985</c:v>
                </c:pt>
                <c:pt idx="9612">
                  <c:v>39611.10416666665</c:v>
                </c:pt>
                <c:pt idx="9613">
                  <c:v>39611.114583333336</c:v>
                </c:pt>
                <c:pt idx="9614">
                  <c:v>39611.124999999993</c:v>
                </c:pt>
                <c:pt idx="9615">
                  <c:v>39611.13541666665</c:v>
                </c:pt>
                <c:pt idx="9616">
                  <c:v>39611.145833333336</c:v>
                </c:pt>
                <c:pt idx="9617">
                  <c:v>39611.156250000007</c:v>
                </c:pt>
                <c:pt idx="9618">
                  <c:v>39611.16666666665</c:v>
                </c:pt>
                <c:pt idx="9619">
                  <c:v>39611.177083333321</c:v>
                </c:pt>
                <c:pt idx="9620">
                  <c:v>39611.1875</c:v>
                </c:pt>
                <c:pt idx="9621">
                  <c:v>39611.19791666665</c:v>
                </c:pt>
                <c:pt idx="9622">
                  <c:v>39611.208333333336</c:v>
                </c:pt>
                <c:pt idx="9623">
                  <c:v>39611.21875</c:v>
                </c:pt>
                <c:pt idx="9624">
                  <c:v>39611.229166666635</c:v>
                </c:pt>
                <c:pt idx="9625">
                  <c:v>39611.239583333321</c:v>
                </c:pt>
                <c:pt idx="9626">
                  <c:v>39611.25</c:v>
                </c:pt>
                <c:pt idx="9627">
                  <c:v>39611.26041666665</c:v>
                </c:pt>
                <c:pt idx="9628">
                  <c:v>39611.270833333336</c:v>
                </c:pt>
                <c:pt idx="9629">
                  <c:v>39611.28125</c:v>
                </c:pt>
                <c:pt idx="9630">
                  <c:v>39611.291666666635</c:v>
                </c:pt>
                <c:pt idx="9631">
                  <c:v>39611.302083333336</c:v>
                </c:pt>
                <c:pt idx="9632">
                  <c:v>39611.312500000007</c:v>
                </c:pt>
                <c:pt idx="9633">
                  <c:v>39611.322916666657</c:v>
                </c:pt>
                <c:pt idx="9634">
                  <c:v>39611.333333333336</c:v>
                </c:pt>
                <c:pt idx="9635">
                  <c:v>39611.34375</c:v>
                </c:pt>
                <c:pt idx="9636">
                  <c:v>39611.354166666657</c:v>
                </c:pt>
                <c:pt idx="9637">
                  <c:v>39611.364583333336</c:v>
                </c:pt>
                <c:pt idx="9638">
                  <c:v>39611.375</c:v>
                </c:pt>
                <c:pt idx="9639">
                  <c:v>39611.385416666657</c:v>
                </c:pt>
                <c:pt idx="9640">
                  <c:v>39611.395833333336</c:v>
                </c:pt>
                <c:pt idx="9641">
                  <c:v>39611.406250000007</c:v>
                </c:pt>
                <c:pt idx="9642">
                  <c:v>39611.416666666657</c:v>
                </c:pt>
                <c:pt idx="9643">
                  <c:v>39611.427083333321</c:v>
                </c:pt>
                <c:pt idx="9644">
                  <c:v>39611.4375</c:v>
                </c:pt>
                <c:pt idx="9645">
                  <c:v>39611.447916666657</c:v>
                </c:pt>
                <c:pt idx="9646">
                  <c:v>39611.458333333343</c:v>
                </c:pt>
                <c:pt idx="9647">
                  <c:v>39611.46875</c:v>
                </c:pt>
                <c:pt idx="9648">
                  <c:v>39611.47916666665</c:v>
                </c:pt>
                <c:pt idx="9649">
                  <c:v>39611.489583333336</c:v>
                </c:pt>
                <c:pt idx="9650">
                  <c:v>39611.5</c:v>
                </c:pt>
                <c:pt idx="9651">
                  <c:v>39611.510416666657</c:v>
                </c:pt>
                <c:pt idx="9652">
                  <c:v>39611.520833333336</c:v>
                </c:pt>
                <c:pt idx="9653">
                  <c:v>39611.53125</c:v>
                </c:pt>
                <c:pt idx="9654">
                  <c:v>39611.54166666665</c:v>
                </c:pt>
                <c:pt idx="9655">
                  <c:v>39611.552083333336</c:v>
                </c:pt>
                <c:pt idx="9656">
                  <c:v>39611.5625</c:v>
                </c:pt>
                <c:pt idx="9657">
                  <c:v>39611.572916666657</c:v>
                </c:pt>
                <c:pt idx="9658">
                  <c:v>39611.583333333336</c:v>
                </c:pt>
                <c:pt idx="9659">
                  <c:v>39611.593749999985</c:v>
                </c:pt>
                <c:pt idx="9660">
                  <c:v>39611.60416666665</c:v>
                </c:pt>
                <c:pt idx="9661">
                  <c:v>39611.614583333336</c:v>
                </c:pt>
                <c:pt idx="9662">
                  <c:v>39611.624999999993</c:v>
                </c:pt>
                <c:pt idx="9663">
                  <c:v>39611.63541666665</c:v>
                </c:pt>
                <c:pt idx="9664">
                  <c:v>39611.645833333336</c:v>
                </c:pt>
                <c:pt idx="9665">
                  <c:v>39611.656250000007</c:v>
                </c:pt>
                <c:pt idx="9666">
                  <c:v>39611.66666666665</c:v>
                </c:pt>
                <c:pt idx="9667">
                  <c:v>39611.677083333321</c:v>
                </c:pt>
                <c:pt idx="9668">
                  <c:v>39611.6875</c:v>
                </c:pt>
                <c:pt idx="9669">
                  <c:v>39611.69791666665</c:v>
                </c:pt>
                <c:pt idx="9670">
                  <c:v>39611.708333333336</c:v>
                </c:pt>
                <c:pt idx="9671">
                  <c:v>39611.71875</c:v>
                </c:pt>
                <c:pt idx="9672">
                  <c:v>39611.729166666635</c:v>
                </c:pt>
                <c:pt idx="9673">
                  <c:v>39611.739583333321</c:v>
                </c:pt>
                <c:pt idx="9674">
                  <c:v>39611.75</c:v>
                </c:pt>
                <c:pt idx="9675">
                  <c:v>39611.76041666665</c:v>
                </c:pt>
                <c:pt idx="9676">
                  <c:v>39611.770833333336</c:v>
                </c:pt>
                <c:pt idx="9677">
                  <c:v>39611.78125</c:v>
                </c:pt>
                <c:pt idx="9678">
                  <c:v>39611.791666666635</c:v>
                </c:pt>
                <c:pt idx="9679">
                  <c:v>39611.802083333336</c:v>
                </c:pt>
                <c:pt idx="9680">
                  <c:v>39611.812500000007</c:v>
                </c:pt>
                <c:pt idx="9681">
                  <c:v>39611.822916666657</c:v>
                </c:pt>
                <c:pt idx="9682">
                  <c:v>39611.833333333336</c:v>
                </c:pt>
                <c:pt idx="9683">
                  <c:v>39611.84375</c:v>
                </c:pt>
                <c:pt idx="9684">
                  <c:v>39611.854166666657</c:v>
                </c:pt>
                <c:pt idx="9685">
                  <c:v>39611.864583333336</c:v>
                </c:pt>
                <c:pt idx="9686">
                  <c:v>39611.875</c:v>
                </c:pt>
                <c:pt idx="9687">
                  <c:v>39611.885416666657</c:v>
                </c:pt>
                <c:pt idx="9688">
                  <c:v>39611.895833333336</c:v>
                </c:pt>
                <c:pt idx="9689">
                  <c:v>39611.906250000007</c:v>
                </c:pt>
                <c:pt idx="9690">
                  <c:v>39611.916666666657</c:v>
                </c:pt>
                <c:pt idx="9691">
                  <c:v>39611.927083333321</c:v>
                </c:pt>
                <c:pt idx="9692">
                  <c:v>39611.9375</c:v>
                </c:pt>
                <c:pt idx="9693">
                  <c:v>39611.947916666657</c:v>
                </c:pt>
                <c:pt idx="9694">
                  <c:v>39611.958333333343</c:v>
                </c:pt>
                <c:pt idx="9695">
                  <c:v>39611.96875</c:v>
                </c:pt>
                <c:pt idx="9696">
                  <c:v>39611.97916666665</c:v>
                </c:pt>
                <c:pt idx="9697">
                  <c:v>39611.989583333336</c:v>
                </c:pt>
                <c:pt idx="9698">
                  <c:v>39612</c:v>
                </c:pt>
                <c:pt idx="9699">
                  <c:v>39612.010416666657</c:v>
                </c:pt>
                <c:pt idx="9700">
                  <c:v>39612.020833333336</c:v>
                </c:pt>
                <c:pt idx="9701">
                  <c:v>39612.03125</c:v>
                </c:pt>
                <c:pt idx="9702">
                  <c:v>39612.04166666665</c:v>
                </c:pt>
                <c:pt idx="9703">
                  <c:v>39612.052083333336</c:v>
                </c:pt>
                <c:pt idx="9704">
                  <c:v>39612.0625</c:v>
                </c:pt>
                <c:pt idx="9705">
                  <c:v>39612.072916666657</c:v>
                </c:pt>
                <c:pt idx="9706">
                  <c:v>39612.083333333336</c:v>
                </c:pt>
                <c:pt idx="9707">
                  <c:v>39612.093749999985</c:v>
                </c:pt>
                <c:pt idx="9708">
                  <c:v>39612.10416666665</c:v>
                </c:pt>
                <c:pt idx="9709">
                  <c:v>39612.114583333336</c:v>
                </c:pt>
                <c:pt idx="9710">
                  <c:v>39612.124999999993</c:v>
                </c:pt>
                <c:pt idx="9711">
                  <c:v>39612.13541666665</c:v>
                </c:pt>
                <c:pt idx="9712">
                  <c:v>39612.145833333336</c:v>
                </c:pt>
                <c:pt idx="9713">
                  <c:v>39612.156250000007</c:v>
                </c:pt>
                <c:pt idx="9714">
                  <c:v>39612.16666666665</c:v>
                </c:pt>
                <c:pt idx="9715">
                  <c:v>39612.177083333321</c:v>
                </c:pt>
                <c:pt idx="9716">
                  <c:v>39612.1875</c:v>
                </c:pt>
                <c:pt idx="9717">
                  <c:v>39612.19791666665</c:v>
                </c:pt>
                <c:pt idx="9718">
                  <c:v>39612.208333333336</c:v>
                </c:pt>
                <c:pt idx="9719">
                  <c:v>39612.21875</c:v>
                </c:pt>
                <c:pt idx="9720">
                  <c:v>39612.229166666635</c:v>
                </c:pt>
                <c:pt idx="9721">
                  <c:v>39612.239583333321</c:v>
                </c:pt>
                <c:pt idx="9722">
                  <c:v>39612.25</c:v>
                </c:pt>
                <c:pt idx="9723">
                  <c:v>39612.26041666665</c:v>
                </c:pt>
                <c:pt idx="9724">
                  <c:v>39612.270833333336</c:v>
                </c:pt>
                <c:pt idx="9725">
                  <c:v>39612.28125</c:v>
                </c:pt>
                <c:pt idx="9726">
                  <c:v>39612.291666666635</c:v>
                </c:pt>
                <c:pt idx="9727">
                  <c:v>39612.302083333336</c:v>
                </c:pt>
                <c:pt idx="9728">
                  <c:v>39612.312500000007</c:v>
                </c:pt>
                <c:pt idx="9729">
                  <c:v>39612.322916666657</c:v>
                </c:pt>
                <c:pt idx="9730">
                  <c:v>39612.333333333336</c:v>
                </c:pt>
                <c:pt idx="9731">
                  <c:v>39612.34375</c:v>
                </c:pt>
                <c:pt idx="9732">
                  <c:v>39612.354166666657</c:v>
                </c:pt>
                <c:pt idx="9733">
                  <c:v>39612.364583333336</c:v>
                </c:pt>
                <c:pt idx="9734">
                  <c:v>39612.375</c:v>
                </c:pt>
                <c:pt idx="9735">
                  <c:v>39612.385416666657</c:v>
                </c:pt>
                <c:pt idx="9736">
                  <c:v>39612.395833333336</c:v>
                </c:pt>
                <c:pt idx="9737">
                  <c:v>39612.406250000007</c:v>
                </c:pt>
                <c:pt idx="9738">
                  <c:v>39612.416666666657</c:v>
                </c:pt>
                <c:pt idx="9739">
                  <c:v>39612.427083333321</c:v>
                </c:pt>
                <c:pt idx="9740">
                  <c:v>39612.4375</c:v>
                </c:pt>
                <c:pt idx="9741">
                  <c:v>39612.447916666657</c:v>
                </c:pt>
                <c:pt idx="9742">
                  <c:v>39612.458333333343</c:v>
                </c:pt>
                <c:pt idx="9743">
                  <c:v>39612.46875</c:v>
                </c:pt>
                <c:pt idx="9744">
                  <c:v>39612.47916666665</c:v>
                </c:pt>
                <c:pt idx="9745">
                  <c:v>39612.489583333336</c:v>
                </c:pt>
                <c:pt idx="9746">
                  <c:v>39612.5</c:v>
                </c:pt>
                <c:pt idx="9747">
                  <c:v>39612.510416666657</c:v>
                </c:pt>
                <c:pt idx="9748">
                  <c:v>39612.520833333336</c:v>
                </c:pt>
                <c:pt idx="9749">
                  <c:v>39612.53125</c:v>
                </c:pt>
                <c:pt idx="9750">
                  <c:v>39612.54166666665</c:v>
                </c:pt>
                <c:pt idx="9751">
                  <c:v>39612.552083333336</c:v>
                </c:pt>
                <c:pt idx="9752">
                  <c:v>39612.5625</c:v>
                </c:pt>
                <c:pt idx="9753">
                  <c:v>39612.572916666657</c:v>
                </c:pt>
                <c:pt idx="9754">
                  <c:v>39612.583333333336</c:v>
                </c:pt>
                <c:pt idx="9755">
                  <c:v>39612.593749999985</c:v>
                </c:pt>
                <c:pt idx="9756">
                  <c:v>39612.60416666665</c:v>
                </c:pt>
                <c:pt idx="9757">
                  <c:v>39612.614583333336</c:v>
                </c:pt>
                <c:pt idx="9758">
                  <c:v>39612.624999999993</c:v>
                </c:pt>
                <c:pt idx="9759">
                  <c:v>39612.63541666665</c:v>
                </c:pt>
                <c:pt idx="9760">
                  <c:v>39612.645833333336</c:v>
                </c:pt>
                <c:pt idx="9761">
                  <c:v>39612.656250000007</c:v>
                </c:pt>
                <c:pt idx="9762">
                  <c:v>39612.66666666665</c:v>
                </c:pt>
                <c:pt idx="9763">
                  <c:v>39612.677083333321</c:v>
                </c:pt>
                <c:pt idx="9764">
                  <c:v>39612.6875</c:v>
                </c:pt>
                <c:pt idx="9765">
                  <c:v>39612.69791666665</c:v>
                </c:pt>
                <c:pt idx="9766">
                  <c:v>39612.708333333336</c:v>
                </c:pt>
                <c:pt idx="9767">
                  <c:v>39612.71875</c:v>
                </c:pt>
                <c:pt idx="9768">
                  <c:v>39612.729166666635</c:v>
                </c:pt>
                <c:pt idx="9769">
                  <c:v>39612.739583333321</c:v>
                </c:pt>
                <c:pt idx="9770">
                  <c:v>39612.75</c:v>
                </c:pt>
                <c:pt idx="9771">
                  <c:v>39612.76041666665</c:v>
                </c:pt>
                <c:pt idx="9772">
                  <c:v>39612.770833333336</c:v>
                </c:pt>
                <c:pt idx="9773">
                  <c:v>39612.78125</c:v>
                </c:pt>
                <c:pt idx="9774">
                  <c:v>39612.791666666635</c:v>
                </c:pt>
                <c:pt idx="9775">
                  <c:v>39612.802083333336</c:v>
                </c:pt>
                <c:pt idx="9776">
                  <c:v>39612.812500000007</c:v>
                </c:pt>
                <c:pt idx="9777">
                  <c:v>39612.822916666657</c:v>
                </c:pt>
                <c:pt idx="9778">
                  <c:v>39612.833333333336</c:v>
                </c:pt>
                <c:pt idx="9779">
                  <c:v>39612.84375</c:v>
                </c:pt>
                <c:pt idx="9780">
                  <c:v>39612.854166666657</c:v>
                </c:pt>
                <c:pt idx="9781">
                  <c:v>39612.864583333336</c:v>
                </c:pt>
                <c:pt idx="9782">
                  <c:v>39612.875</c:v>
                </c:pt>
                <c:pt idx="9783">
                  <c:v>39612.885416666657</c:v>
                </c:pt>
                <c:pt idx="9784">
                  <c:v>39612.895833333336</c:v>
                </c:pt>
                <c:pt idx="9785">
                  <c:v>39612.906250000007</c:v>
                </c:pt>
                <c:pt idx="9786">
                  <c:v>39612.916666666657</c:v>
                </c:pt>
                <c:pt idx="9787">
                  <c:v>39612.927083333321</c:v>
                </c:pt>
                <c:pt idx="9788">
                  <c:v>39612.9375</c:v>
                </c:pt>
                <c:pt idx="9789">
                  <c:v>39612.947916666657</c:v>
                </c:pt>
                <c:pt idx="9790">
                  <c:v>39612.958333333343</c:v>
                </c:pt>
                <c:pt idx="9791">
                  <c:v>39612.96875</c:v>
                </c:pt>
                <c:pt idx="9792">
                  <c:v>39612.97916666665</c:v>
                </c:pt>
                <c:pt idx="9793">
                  <c:v>39612.989583333336</c:v>
                </c:pt>
                <c:pt idx="9794">
                  <c:v>39613</c:v>
                </c:pt>
                <c:pt idx="9795">
                  <c:v>39613.010416666657</c:v>
                </c:pt>
                <c:pt idx="9796">
                  <c:v>39613.020833333336</c:v>
                </c:pt>
                <c:pt idx="9797">
                  <c:v>39613.03125</c:v>
                </c:pt>
                <c:pt idx="9798">
                  <c:v>39613.04166666665</c:v>
                </c:pt>
                <c:pt idx="9799">
                  <c:v>39613.052083333336</c:v>
                </c:pt>
                <c:pt idx="9800">
                  <c:v>39613.0625</c:v>
                </c:pt>
                <c:pt idx="9801">
                  <c:v>39613.072916666657</c:v>
                </c:pt>
                <c:pt idx="9802">
                  <c:v>39613.083333333336</c:v>
                </c:pt>
                <c:pt idx="9803">
                  <c:v>39613.093749999985</c:v>
                </c:pt>
                <c:pt idx="9804">
                  <c:v>39613.10416666665</c:v>
                </c:pt>
                <c:pt idx="9805">
                  <c:v>39613.114583333336</c:v>
                </c:pt>
                <c:pt idx="9806">
                  <c:v>39613.124999999993</c:v>
                </c:pt>
                <c:pt idx="9807">
                  <c:v>39613.13541666665</c:v>
                </c:pt>
                <c:pt idx="9808">
                  <c:v>39613.145833333336</c:v>
                </c:pt>
                <c:pt idx="9809">
                  <c:v>39613.156250000007</c:v>
                </c:pt>
                <c:pt idx="9810">
                  <c:v>39613.16666666665</c:v>
                </c:pt>
                <c:pt idx="9811">
                  <c:v>39613.177083333321</c:v>
                </c:pt>
                <c:pt idx="9812">
                  <c:v>39613.1875</c:v>
                </c:pt>
                <c:pt idx="9813">
                  <c:v>39613.19791666665</c:v>
                </c:pt>
                <c:pt idx="9814">
                  <c:v>39613.208333333336</c:v>
                </c:pt>
                <c:pt idx="9815">
                  <c:v>39613.21875</c:v>
                </c:pt>
                <c:pt idx="9816">
                  <c:v>39613.229166666635</c:v>
                </c:pt>
                <c:pt idx="9817">
                  <c:v>39613.239583333321</c:v>
                </c:pt>
                <c:pt idx="9818">
                  <c:v>39613.25</c:v>
                </c:pt>
                <c:pt idx="9819">
                  <c:v>39613.26041666665</c:v>
                </c:pt>
                <c:pt idx="9820">
                  <c:v>39613.270833333336</c:v>
                </c:pt>
                <c:pt idx="9821">
                  <c:v>39613.28125</c:v>
                </c:pt>
                <c:pt idx="9822">
                  <c:v>39613.291666666635</c:v>
                </c:pt>
                <c:pt idx="9823">
                  <c:v>39613.302083333336</c:v>
                </c:pt>
                <c:pt idx="9824">
                  <c:v>39613.312500000007</c:v>
                </c:pt>
                <c:pt idx="9825">
                  <c:v>39613.322916666657</c:v>
                </c:pt>
                <c:pt idx="9826">
                  <c:v>39613.333333333336</c:v>
                </c:pt>
                <c:pt idx="9827">
                  <c:v>39613.34375</c:v>
                </c:pt>
                <c:pt idx="9828">
                  <c:v>39613.354166666657</c:v>
                </c:pt>
                <c:pt idx="9829">
                  <c:v>39613.364583333336</c:v>
                </c:pt>
                <c:pt idx="9830">
                  <c:v>39613.375</c:v>
                </c:pt>
                <c:pt idx="9831">
                  <c:v>39613.385416666657</c:v>
                </c:pt>
                <c:pt idx="9832">
                  <c:v>39613.395833333336</c:v>
                </c:pt>
                <c:pt idx="9833">
                  <c:v>39613.406250000007</c:v>
                </c:pt>
                <c:pt idx="9834">
                  <c:v>39613.416666666657</c:v>
                </c:pt>
                <c:pt idx="9835">
                  <c:v>39613.427083333321</c:v>
                </c:pt>
                <c:pt idx="9836">
                  <c:v>39613.4375</c:v>
                </c:pt>
                <c:pt idx="9837">
                  <c:v>39613.447916666657</c:v>
                </c:pt>
                <c:pt idx="9838">
                  <c:v>39613.458333333343</c:v>
                </c:pt>
                <c:pt idx="9839">
                  <c:v>39613.46875</c:v>
                </c:pt>
                <c:pt idx="9840">
                  <c:v>39613.47916666665</c:v>
                </c:pt>
                <c:pt idx="9841">
                  <c:v>39613.489583333336</c:v>
                </c:pt>
                <c:pt idx="9842">
                  <c:v>39613.5</c:v>
                </c:pt>
                <c:pt idx="9843">
                  <c:v>39613.510416666657</c:v>
                </c:pt>
                <c:pt idx="9844">
                  <c:v>39613.520833333336</c:v>
                </c:pt>
                <c:pt idx="9845">
                  <c:v>39613.53125</c:v>
                </c:pt>
                <c:pt idx="9846">
                  <c:v>39613.54166666665</c:v>
                </c:pt>
                <c:pt idx="9847">
                  <c:v>39613.552083333336</c:v>
                </c:pt>
                <c:pt idx="9848">
                  <c:v>39613.5625</c:v>
                </c:pt>
                <c:pt idx="9849">
                  <c:v>39613.572916666657</c:v>
                </c:pt>
                <c:pt idx="9850">
                  <c:v>39613.583333333336</c:v>
                </c:pt>
                <c:pt idx="9851">
                  <c:v>39613.593749999985</c:v>
                </c:pt>
                <c:pt idx="9852">
                  <c:v>39613.60416666665</c:v>
                </c:pt>
                <c:pt idx="9853">
                  <c:v>39613.614583333336</c:v>
                </c:pt>
                <c:pt idx="9854">
                  <c:v>39613.624999999993</c:v>
                </c:pt>
                <c:pt idx="9855">
                  <c:v>39613.63541666665</c:v>
                </c:pt>
                <c:pt idx="9856">
                  <c:v>39613.645833333336</c:v>
                </c:pt>
                <c:pt idx="9857">
                  <c:v>39613.656250000007</c:v>
                </c:pt>
                <c:pt idx="9858">
                  <c:v>39613.66666666665</c:v>
                </c:pt>
                <c:pt idx="9859">
                  <c:v>39613.677083333321</c:v>
                </c:pt>
                <c:pt idx="9860">
                  <c:v>39613.6875</c:v>
                </c:pt>
                <c:pt idx="9861">
                  <c:v>39613.69791666665</c:v>
                </c:pt>
                <c:pt idx="9862">
                  <c:v>39613.708333333336</c:v>
                </c:pt>
                <c:pt idx="9863">
                  <c:v>39613.71875</c:v>
                </c:pt>
                <c:pt idx="9864">
                  <c:v>39613.729166666635</c:v>
                </c:pt>
                <c:pt idx="9865">
                  <c:v>39613.739583333321</c:v>
                </c:pt>
                <c:pt idx="9866">
                  <c:v>39613.75</c:v>
                </c:pt>
                <c:pt idx="9867">
                  <c:v>39613.76041666665</c:v>
                </c:pt>
                <c:pt idx="9868">
                  <c:v>39613.770833333336</c:v>
                </c:pt>
                <c:pt idx="9869">
                  <c:v>39613.78125</c:v>
                </c:pt>
                <c:pt idx="9870">
                  <c:v>39613.791666666635</c:v>
                </c:pt>
                <c:pt idx="9871">
                  <c:v>39613.802083333336</c:v>
                </c:pt>
                <c:pt idx="9872">
                  <c:v>39613.812500000007</c:v>
                </c:pt>
                <c:pt idx="9873">
                  <c:v>39613.822916666657</c:v>
                </c:pt>
                <c:pt idx="9874">
                  <c:v>39613.833333333336</c:v>
                </c:pt>
                <c:pt idx="9875">
                  <c:v>39613.84375</c:v>
                </c:pt>
                <c:pt idx="9876">
                  <c:v>39613.854166666657</c:v>
                </c:pt>
                <c:pt idx="9877">
                  <c:v>39613.864583333336</c:v>
                </c:pt>
                <c:pt idx="9878">
                  <c:v>39613.875</c:v>
                </c:pt>
                <c:pt idx="9879">
                  <c:v>39613.885416666657</c:v>
                </c:pt>
                <c:pt idx="9880">
                  <c:v>39613.895833333336</c:v>
                </c:pt>
                <c:pt idx="9881">
                  <c:v>39613.906250000007</c:v>
                </c:pt>
                <c:pt idx="9882">
                  <c:v>39613.916666666657</c:v>
                </c:pt>
                <c:pt idx="9883">
                  <c:v>39613.927083333321</c:v>
                </c:pt>
                <c:pt idx="9884">
                  <c:v>39613.9375</c:v>
                </c:pt>
                <c:pt idx="9885">
                  <c:v>39613.947916666657</c:v>
                </c:pt>
                <c:pt idx="9886">
                  <c:v>39613.958333333343</c:v>
                </c:pt>
                <c:pt idx="9887">
                  <c:v>39613.96875</c:v>
                </c:pt>
                <c:pt idx="9888">
                  <c:v>39613.97916666665</c:v>
                </c:pt>
                <c:pt idx="9889">
                  <c:v>39613.989583333336</c:v>
                </c:pt>
                <c:pt idx="9890">
                  <c:v>39614</c:v>
                </c:pt>
                <c:pt idx="9891">
                  <c:v>39614.010416666657</c:v>
                </c:pt>
                <c:pt idx="9892">
                  <c:v>39614.020833333336</c:v>
                </c:pt>
                <c:pt idx="9893">
                  <c:v>39614.03125</c:v>
                </c:pt>
                <c:pt idx="9894">
                  <c:v>39614.04166666665</c:v>
                </c:pt>
                <c:pt idx="9895">
                  <c:v>39614.052083333336</c:v>
                </c:pt>
                <c:pt idx="9896">
                  <c:v>39614.0625</c:v>
                </c:pt>
                <c:pt idx="9897">
                  <c:v>39614.072916666657</c:v>
                </c:pt>
                <c:pt idx="9898">
                  <c:v>39614.083333333336</c:v>
                </c:pt>
                <c:pt idx="9899">
                  <c:v>39614.093749999985</c:v>
                </c:pt>
                <c:pt idx="9900">
                  <c:v>39614.10416666665</c:v>
                </c:pt>
                <c:pt idx="9901">
                  <c:v>39614.114583333336</c:v>
                </c:pt>
                <c:pt idx="9902">
                  <c:v>39614.124999999993</c:v>
                </c:pt>
                <c:pt idx="9903">
                  <c:v>39614.13541666665</c:v>
                </c:pt>
                <c:pt idx="9904">
                  <c:v>39614.145833333336</c:v>
                </c:pt>
                <c:pt idx="9905">
                  <c:v>39614.156250000007</c:v>
                </c:pt>
                <c:pt idx="9906">
                  <c:v>39614.16666666665</c:v>
                </c:pt>
                <c:pt idx="9907">
                  <c:v>39614.177083333321</c:v>
                </c:pt>
                <c:pt idx="9908">
                  <c:v>39614.1875</c:v>
                </c:pt>
                <c:pt idx="9909">
                  <c:v>39614.19791666665</c:v>
                </c:pt>
                <c:pt idx="9910">
                  <c:v>39614.208333333336</c:v>
                </c:pt>
                <c:pt idx="9911">
                  <c:v>39614.21875</c:v>
                </c:pt>
                <c:pt idx="9912">
                  <c:v>39614.229166666635</c:v>
                </c:pt>
                <c:pt idx="9913">
                  <c:v>39614.239583333321</c:v>
                </c:pt>
                <c:pt idx="9914">
                  <c:v>39614.25</c:v>
                </c:pt>
                <c:pt idx="9915">
                  <c:v>39614.26041666665</c:v>
                </c:pt>
                <c:pt idx="9916">
                  <c:v>39614.270833333336</c:v>
                </c:pt>
                <c:pt idx="9917">
                  <c:v>39614.28125</c:v>
                </c:pt>
                <c:pt idx="9918">
                  <c:v>39614.291666666635</c:v>
                </c:pt>
                <c:pt idx="9919">
                  <c:v>39614.302083333336</c:v>
                </c:pt>
                <c:pt idx="9920">
                  <c:v>39614.312500000007</c:v>
                </c:pt>
                <c:pt idx="9921">
                  <c:v>39614.322916666657</c:v>
                </c:pt>
                <c:pt idx="9922">
                  <c:v>39614.333333333336</c:v>
                </c:pt>
                <c:pt idx="9923">
                  <c:v>39614.34375</c:v>
                </c:pt>
                <c:pt idx="9924">
                  <c:v>39614.354166666657</c:v>
                </c:pt>
                <c:pt idx="9925">
                  <c:v>39614.364583333336</c:v>
                </c:pt>
                <c:pt idx="9926">
                  <c:v>39614.375</c:v>
                </c:pt>
                <c:pt idx="9927">
                  <c:v>39614.385416666657</c:v>
                </c:pt>
                <c:pt idx="9928">
                  <c:v>39614.395833333336</c:v>
                </c:pt>
                <c:pt idx="9929">
                  <c:v>39614.406250000007</c:v>
                </c:pt>
                <c:pt idx="9930">
                  <c:v>39614.416666666657</c:v>
                </c:pt>
                <c:pt idx="9931">
                  <c:v>39614.427083333321</c:v>
                </c:pt>
                <c:pt idx="9932">
                  <c:v>39614.4375</c:v>
                </c:pt>
                <c:pt idx="9933">
                  <c:v>39614.447916666657</c:v>
                </c:pt>
                <c:pt idx="9934">
                  <c:v>39614.458333333343</c:v>
                </c:pt>
                <c:pt idx="9935">
                  <c:v>39614.46875</c:v>
                </c:pt>
                <c:pt idx="9936">
                  <c:v>39614.47916666665</c:v>
                </c:pt>
                <c:pt idx="9937">
                  <c:v>39614.489583333336</c:v>
                </c:pt>
                <c:pt idx="9938">
                  <c:v>39614.5</c:v>
                </c:pt>
                <c:pt idx="9939">
                  <c:v>39614.510416666657</c:v>
                </c:pt>
                <c:pt idx="9940">
                  <c:v>39614.520833333336</c:v>
                </c:pt>
                <c:pt idx="9941">
                  <c:v>39614.53125</c:v>
                </c:pt>
                <c:pt idx="9942">
                  <c:v>39614.54166666665</c:v>
                </c:pt>
                <c:pt idx="9943">
                  <c:v>39614.552083333336</c:v>
                </c:pt>
                <c:pt idx="9944">
                  <c:v>39614.5625</c:v>
                </c:pt>
                <c:pt idx="9945">
                  <c:v>39614.572916666657</c:v>
                </c:pt>
                <c:pt idx="9946">
                  <c:v>39614.583333333336</c:v>
                </c:pt>
                <c:pt idx="9947">
                  <c:v>39614.593749999985</c:v>
                </c:pt>
                <c:pt idx="9948">
                  <c:v>39614.60416666665</c:v>
                </c:pt>
                <c:pt idx="9949">
                  <c:v>39614.614583333336</c:v>
                </c:pt>
                <c:pt idx="9950">
                  <c:v>39614.624999999993</c:v>
                </c:pt>
                <c:pt idx="9951">
                  <c:v>39614.63541666665</c:v>
                </c:pt>
                <c:pt idx="9952">
                  <c:v>39614.645833333336</c:v>
                </c:pt>
                <c:pt idx="9953">
                  <c:v>39614.656250000007</c:v>
                </c:pt>
                <c:pt idx="9954">
                  <c:v>39614.66666666665</c:v>
                </c:pt>
                <c:pt idx="9955">
                  <c:v>39614.677083333321</c:v>
                </c:pt>
                <c:pt idx="9956">
                  <c:v>39614.6875</c:v>
                </c:pt>
                <c:pt idx="9957">
                  <c:v>39614.69791666665</c:v>
                </c:pt>
                <c:pt idx="9958">
                  <c:v>39614.708333333336</c:v>
                </c:pt>
                <c:pt idx="9959">
                  <c:v>39614.71875</c:v>
                </c:pt>
                <c:pt idx="9960">
                  <c:v>39614.729166666635</c:v>
                </c:pt>
                <c:pt idx="9961">
                  <c:v>39614.739583333321</c:v>
                </c:pt>
                <c:pt idx="9962">
                  <c:v>39614.75</c:v>
                </c:pt>
                <c:pt idx="9963">
                  <c:v>39614.76041666665</c:v>
                </c:pt>
                <c:pt idx="9964">
                  <c:v>39614.770833333336</c:v>
                </c:pt>
                <c:pt idx="9965">
                  <c:v>39614.78125</c:v>
                </c:pt>
                <c:pt idx="9966">
                  <c:v>39614.791666666635</c:v>
                </c:pt>
                <c:pt idx="9967">
                  <c:v>39614.802083333336</c:v>
                </c:pt>
                <c:pt idx="9968">
                  <c:v>39614.812500000007</c:v>
                </c:pt>
                <c:pt idx="9969">
                  <c:v>39614.822916666657</c:v>
                </c:pt>
                <c:pt idx="9970">
                  <c:v>39614.833333333336</c:v>
                </c:pt>
                <c:pt idx="9971">
                  <c:v>39614.84375</c:v>
                </c:pt>
                <c:pt idx="9972">
                  <c:v>39614.854166666657</c:v>
                </c:pt>
                <c:pt idx="9973">
                  <c:v>39614.864583333336</c:v>
                </c:pt>
                <c:pt idx="9974">
                  <c:v>39614.875</c:v>
                </c:pt>
                <c:pt idx="9975">
                  <c:v>39614.885416666657</c:v>
                </c:pt>
                <c:pt idx="9976">
                  <c:v>39614.895833333336</c:v>
                </c:pt>
                <c:pt idx="9977">
                  <c:v>39614.906250000007</c:v>
                </c:pt>
                <c:pt idx="9978">
                  <c:v>39614.916666666657</c:v>
                </c:pt>
                <c:pt idx="9979">
                  <c:v>39614.927083333321</c:v>
                </c:pt>
                <c:pt idx="9980">
                  <c:v>39614.9375</c:v>
                </c:pt>
                <c:pt idx="9981">
                  <c:v>39614.947916666657</c:v>
                </c:pt>
                <c:pt idx="9982">
                  <c:v>39614.958333333343</c:v>
                </c:pt>
                <c:pt idx="9983">
                  <c:v>39614.96875</c:v>
                </c:pt>
                <c:pt idx="9984">
                  <c:v>39614.97916666665</c:v>
                </c:pt>
                <c:pt idx="9985">
                  <c:v>39614.989583333336</c:v>
                </c:pt>
                <c:pt idx="9986">
                  <c:v>39615</c:v>
                </c:pt>
                <c:pt idx="9987">
                  <c:v>39615.010416666657</c:v>
                </c:pt>
                <c:pt idx="9988">
                  <c:v>39615.020833333336</c:v>
                </c:pt>
                <c:pt idx="9989">
                  <c:v>39615.03125</c:v>
                </c:pt>
                <c:pt idx="9990">
                  <c:v>39615.04166666665</c:v>
                </c:pt>
                <c:pt idx="9991">
                  <c:v>39615.052083333336</c:v>
                </c:pt>
                <c:pt idx="9992">
                  <c:v>39615.0625</c:v>
                </c:pt>
                <c:pt idx="9993">
                  <c:v>39615.072916666657</c:v>
                </c:pt>
                <c:pt idx="9994">
                  <c:v>39615.083333333336</c:v>
                </c:pt>
                <c:pt idx="9995">
                  <c:v>39615.093749999985</c:v>
                </c:pt>
                <c:pt idx="9996">
                  <c:v>39615.10416666665</c:v>
                </c:pt>
                <c:pt idx="9997">
                  <c:v>39615.114583333336</c:v>
                </c:pt>
                <c:pt idx="9998">
                  <c:v>39615.124999999993</c:v>
                </c:pt>
                <c:pt idx="9999">
                  <c:v>39615.13541666665</c:v>
                </c:pt>
                <c:pt idx="10000">
                  <c:v>39615.145833333336</c:v>
                </c:pt>
                <c:pt idx="10001">
                  <c:v>39615.156250000007</c:v>
                </c:pt>
                <c:pt idx="10002">
                  <c:v>39615.16666666665</c:v>
                </c:pt>
                <c:pt idx="10003">
                  <c:v>39615.177083333321</c:v>
                </c:pt>
                <c:pt idx="10004">
                  <c:v>39615.1875</c:v>
                </c:pt>
                <c:pt idx="10005">
                  <c:v>39615.19791666665</c:v>
                </c:pt>
                <c:pt idx="10006">
                  <c:v>39615.208333333336</c:v>
                </c:pt>
                <c:pt idx="10007">
                  <c:v>39615.21875</c:v>
                </c:pt>
                <c:pt idx="10008">
                  <c:v>39615.229166666635</c:v>
                </c:pt>
                <c:pt idx="10009">
                  <c:v>39615.239583333321</c:v>
                </c:pt>
                <c:pt idx="10010">
                  <c:v>39615.25</c:v>
                </c:pt>
                <c:pt idx="10011">
                  <c:v>39615.26041666665</c:v>
                </c:pt>
                <c:pt idx="10012">
                  <c:v>39615.270833333336</c:v>
                </c:pt>
                <c:pt idx="10013">
                  <c:v>39615.28125</c:v>
                </c:pt>
                <c:pt idx="10014">
                  <c:v>39615.291666666635</c:v>
                </c:pt>
                <c:pt idx="10015">
                  <c:v>39615.302083333336</c:v>
                </c:pt>
                <c:pt idx="10016">
                  <c:v>39615.312500000007</c:v>
                </c:pt>
                <c:pt idx="10017">
                  <c:v>39615.322916666657</c:v>
                </c:pt>
                <c:pt idx="10018">
                  <c:v>39615.333333333336</c:v>
                </c:pt>
                <c:pt idx="10019">
                  <c:v>39615.34375</c:v>
                </c:pt>
                <c:pt idx="10020">
                  <c:v>39615.354166666657</c:v>
                </c:pt>
                <c:pt idx="10021">
                  <c:v>39615.364583333336</c:v>
                </c:pt>
                <c:pt idx="10022">
                  <c:v>39615.375</c:v>
                </c:pt>
                <c:pt idx="10023">
                  <c:v>39615.385416666657</c:v>
                </c:pt>
                <c:pt idx="10024">
                  <c:v>39615.395833333336</c:v>
                </c:pt>
                <c:pt idx="10025">
                  <c:v>39615.406250000007</c:v>
                </c:pt>
                <c:pt idx="10026">
                  <c:v>39615.416666666657</c:v>
                </c:pt>
                <c:pt idx="10027">
                  <c:v>39615.427083333321</c:v>
                </c:pt>
                <c:pt idx="10028">
                  <c:v>39615.4375</c:v>
                </c:pt>
                <c:pt idx="10029">
                  <c:v>39615.447916666657</c:v>
                </c:pt>
                <c:pt idx="10030">
                  <c:v>39615.458333333343</c:v>
                </c:pt>
                <c:pt idx="10031">
                  <c:v>39615.46875</c:v>
                </c:pt>
                <c:pt idx="10032">
                  <c:v>39615.47916666665</c:v>
                </c:pt>
                <c:pt idx="10033">
                  <c:v>39615.489583333336</c:v>
                </c:pt>
                <c:pt idx="10034">
                  <c:v>39615.5</c:v>
                </c:pt>
                <c:pt idx="10035">
                  <c:v>39615.510416666657</c:v>
                </c:pt>
                <c:pt idx="10036">
                  <c:v>39615.520833333336</c:v>
                </c:pt>
                <c:pt idx="10037">
                  <c:v>39615.53125</c:v>
                </c:pt>
                <c:pt idx="10038">
                  <c:v>39615.54166666665</c:v>
                </c:pt>
                <c:pt idx="10039">
                  <c:v>39615.552083333336</c:v>
                </c:pt>
                <c:pt idx="10040">
                  <c:v>39615.5625</c:v>
                </c:pt>
                <c:pt idx="10041">
                  <c:v>39615.572916666657</c:v>
                </c:pt>
                <c:pt idx="10042">
                  <c:v>39615.583333333336</c:v>
                </c:pt>
                <c:pt idx="10043">
                  <c:v>39615.593749999985</c:v>
                </c:pt>
                <c:pt idx="10044">
                  <c:v>39615.60416666665</c:v>
                </c:pt>
                <c:pt idx="10045">
                  <c:v>39615.614583333336</c:v>
                </c:pt>
                <c:pt idx="10046">
                  <c:v>39615.624999999993</c:v>
                </c:pt>
                <c:pt idx="10047">
                  <c:v>39615.63541666665</c:v>
                </c:pt>
                <c:pt idx="10048">
                  <c:v>39615.645833333336</c:v>
                </c:pt>
                <c:pt idx="10049">
                  <c:v>39615.656250000007</c:v>
                </c:pt>
                <c:pt idx="10050">
                  <c:v>39615.66666666665</c:v>
                </c:pt>
                <c:pt idx="10051">
                  <c:v>39615.677083333321</c:v>
                </c:pt>
                <c:pt idx="10052">
                  <c:v>39615.6875</c:v>
                </c:pt>
                <c:pt idx="10053">
                  <c:v>39615.69791666665</c:v>
                </c:pt>
                <c:pt idx="10054">
                  <c:v>39615.708333333336</c:v>
                </c:pt>
                <c:pt idx="10055">
                  <c:v>39615.71875</c:v>
                </c:pt>
                <c:pt idx="10056">
                  <c:v>39615.729166666635</c:v>
                </c:pt>
                <c:pt idx="10057">
                  <c:v>39615.739583333321</c:v>
                </c:pt>
                <c:pt idx="10058">
                  <c:v>39615.75</c:v>
                </c:pt>
                <c:pt idx="10059">
                  <c:v>39615.76041666665</c:v>
                </c:pt>
                <c:pt idx="10060">
                  <c:v>39615.770833333336</c:v>
                </c:pt>
                <c:pt idx="10061">
                  <c:v>39615.78125</c:v>
                </c:pt>
                <c:pt idx="10062">
                  <c:v>39615.791666666635</c:v>
                </c:pt>
                <c:pt idx="10063">
                  <c:v>39615.802083333336</c:v>
                </c:pt>
                <c:pt idx="10064">
                  <c:v>39615.812500000007</c:v>
                </c:pt>
                <c:pt idx="10065">
                  <c:v>39615.822916666657</c:v>
                </c:pt>
                <c:pt idx="10066">
                  <c:v>39615.833333333336</c:v>
                </c:pt>
                <c:pt idx="10067">
                  <c:v>39615.84375</c:v>
                </c:pt>
                <c:pt idx="10068">
                  <c:v>39615.854166666657</c:v>
                </c:pt>
                <c:pt idx="10069">
                  <c:v>39615.864583333336</c:v>
                </c:pt>
                <c:pt idx="10070">
                  <c:v>39615.875</c:v>
                </c:pt>
                <c:pt idx="10071">
                  <c:v>39615.885416666657</c:v>
                </c:pt>
                <c:pt idx="10072">
                  <c:v>39615.895833333336</c:v>
                </c:pt>
                <c:pt idx="10073">
                  <c:v>39615.906250000007</c:v>
                </c:pt>
                <c:pt idx="10074">
                  <c:v>39615.916666666657</c:v>
                </c:pt>
                <c:pt idx="10075">
                  <c:v>39615.927083333321</c:v>
                </c:pt>
                <c:pt idx="10076">
                  <c:v>39615.9375</c:v>
                </c:pt>
                <c:pt idx="10077">
                  <c:v>39615.947916666657</c:v>
                </c:pt>
                <c:pt idx="10078">
                  <c:v>39615.958333333343</c:v>
                </c:pt>
                <c:pt idx="10079">
                  <c:v>39615.96875</c:v>
                </c:pt>
                <c:pt idx="10080">
                  <c:v>39615.97916666665</c:v>
                </c:pt>
                <c:pt idx="10081">
                  <c:v>39615.989583333336</c:v>
                </c:pt>
                <c:pt idx="10082">
                  <c:v>39616</c:v>
                </c:pt>
                <c:pt idx="10083">
                  <c:v>39616.010416666657</c:v>
                </c:pt>
                <c:pt idx="10084">
                  <c:v>39616.020833333336</c:v>
                </c:pt>
                <c:pt idx="10085">
                  <c:v>39616.03125</c:v>
                </c:pt>
                <c:pt idx="10086">
                  <c:v>39616.04166666665</c:v>
                </c:pt>
                <c:pt idx="10087">
                  <c:v>39616.052083333336</c:v>
                </c:pt>
                <c:pt idx="10088">
                  <c:v>39616.0625</c:v>
                </c:pt>
                <c:pt idx="10089">
                  <c:v>39616.072916666657</c:v>
                </c:pt>
                <c:pt idx="10090">
                  <c:v>39616.083333333336</c:v>
                </c:pt>
                <c:pt idx="10091">
                  <c:v>39616.093749999985</c:v>
                </c:pt>
                <c:pt idx="10092">
                  <c:v>39616.10416666665</c:v>
                </c:pt>
                <c:pt idx="10093">
                  <c:v>39616.114583333336</c:v>
                </c:pt>
                <c:pt idx="10094">
                  <c:v>39616.124999999993</c:v>
                </c:pt>
                <c:pt idx="10095">
                  <c:v>39616.13541666665</c:v>
                </c:pt>
                <c:pt idx="10096">
                  <c:v>39616.145833333336</c:v>
                </c:pt>
                <c:pt idx="10097">
                  <c:v>39616.156250000007</c:v>
                </c:pt>
                <c:pt idx="10098">
                  <c:v>39616.16666666665</c:v>
                </c:pt>
                <c:pt idx="10099">
                  <c:v>39616.177083333321</c:v>
                </c:pt>
                <c:pt idx="10100">
                  <c:v>39616.1875</c:v>
                </c:pt>
                <c:pt idx="10101">
                  <c:v>39616.19791666665</c:v>
                </c:pt>
                <c:pt idx="10102">
                  <c:v>39616.208333333336</c:v>
                </c:pt>
                <c:pt idx="10103">
                  <c:v>39616.21875</c:v>
                </c:pt>
                <c:pt idx="10104">
                  <c:v>39616.229166666635</c:v>
                </c:pt>
                <c:pt idx="10105">
                  <c:v>39616.239583333321</c:v>
                </c:pt>
                <c:pt idx="10106">
                  <c:v>39616.25</c:v>
                </c:pt>
                <c:pt idx="10107">
                  <c:v>39616.26041666665</c:v>
                </c:pt>
                <c:pt idx="10108">
                  <c:v>39616.270833333336</c:v>
                </c:pt>
                <c:pt idx="10109">
                  <c:v>39616.28125</c:v>
                </c:pt>
                <c:pt idx="10110">
                  <c:v>39616.291666666635</c:v>
                </c:pt>
                <c:pt idx="10111">
                  <c:v>39616.302083333336</c:v>
                </c:pt>
                <c:pt idx="10112">
                  <c:v>39616.312500000007</c:v>
                </c:pt>
                <c:pt idx="10113">
                  <c:v>39616.322916666657</c:v>
                </c:pt>
                <c:pt idx="10114">
                  <c:v>39616.333333333336</c:v>
                </c:pt>
                <c:pt idx="10115">
                  <c:v>39616.34375</c:v>
                </c:pt>
                <c:pt idx="10116">
                  <c:v>39616.354166666657</c:v>
                </c:pt>
                <c:pt idx="10117">
                  <c:v>39616.364583333336</c:v>
                </c:pt>
                <c:pt idx="10118">
                  <c:v>39616.375</c:v>
                </c:pt>
                <c:pt idx="10119">
                  <c:v>39616.385416666657</c:v>
                </c:pt>
                <c:pt idx="10120">
                  <c:v>39616.395833333336</c:v>
                </c:pt>
                <c:pt idx="10121">
                  <c:v>39616.406250000007</c:v>
                </c:pt>
                <c:pt idx="10122">
                  <c:v>39616.416666666657</c:v>
                </c:pt>
                <c:pt idx="10123">
                  <c:v>39616.427083333321</c:v>
                </c:pt>
                <c:pt idx="10124">
                  <c:v>39616.4375</c:v>
                </c:pt>
                <c:pt idx="10125">
                  <c:v>39616.447916666657</c:v>
                </c:pt>
                <c:pt idx="10126">
                  <c:v>39616.458333333343</c:v>
                </c:pt>
                <c:pt idx="10127">
                  <c:v>39616.46875</c:v>
                </c:pt>
                <c:pt idx="10128">
                  <c:v>39616.47916666665</c:v>
                </c:pt>
                <c:pt idx="10129">
                  <c:v>39616.489583333336</c:v>
                </c:pt>
                <c:pt idx="10130">
                  <c:v>39616.5</c:v>
                </c:pt>
                <c:pt idx="10131">
                  <c:v>39616.510416666657</c:v>
                </c:pt>
                <c:pt idx="10132">
                  <c:v>39616.520833333336</c:v>
                </c:pt>
                <c:pt idx="10133">
                  <c:v>39616.53125</c:v>
                </c:pt>
                <c:pt idx="10134">
                  <c:v>39616.54166666665</c:v>
                </c:pt>
                <c:pt idx="10135">
                  <c:v>39616.552083333336</c:v>
                </c:pt>
                <c:pt idx="10136">
                  <c:v>39616.5625</c:v>
                </c:pt>
                <c:pt idx="10137">
                  <c:v>39616.572916666657</c:v>
                </c:pt>
                <c:pt idx="10138">
                  <c:v>39616.583333333336</c:v>
                </c:pt>
                <c:pt idx="10139">
                  <c:v>39616.593749999985</c:v>
                </c:pt>
                <c:pt idx="10140">
                  <c:v>39616.60416666665</c:v>
                </c:pt>
                <c:pt idx="10141">
                  <c:v>39616.614583333336</c:v>
                </c:pt>
                <c:pt idx="10142">
                  <c:v>39616.624999999993</c:v>
                </c:pt>
                <c:pt idx="10143">
                  <c:v>39616.63541666665</c:v>
                </c:pt>
                <c:pt idx="10144">
                  <c:v>39616.645833333336</c:v>
                </c:pt>
                <c:pt idx="10145">
                  <c:v>39616.656250000007</c:v>
                </c:pt>
                <c:pt idx="10146">
                  <c:v>39616.66666666665</c:v>
                </c:pt>
                <c:pt idx="10147">
                  <c:v>39616.677083333321</c:v>
                </c:pt>
                <c:pt idx="10148">
                  <c:v>39616.6875</c:v>
                </c:pt>
                <c:pt idx="10149">
                  <c:v>39616.69791666665</c:v>
                </c:pt>
                <c:pt idx="10150">
                  <c:v>39616.708333333336</c:v>
                </c:pt>
                <c:pt idx="10151">
                  <c:v>39616.71875</c:v>
                </c:pt>
                <c:pt idx="10152">
                  <c:v>39616.729166666635</c:v>
                </c:pt>
                <c:pt idx="10153">
                  <c:v>39616.739583333321</c:v>
                </c:pt>
                <c:pt idx="10154">
                  <c:v>39616.75</c:v>
                </c:pt>
                <c:pt idx="10155">
                  <c:v>39616.76041666665</c:v>
                </c:pt>
                <c:pt idx="10156">
                  <c:v>39616.770833333336</c:v>
                </c:pt>
                <c:pt idx="10157">
                  <c:v>39616.78125</c:v>
                </c:pt>
                <c:pt idx="10158">
                  <c:v>39616.791666666635</c:v>
                </c:pt>
                <c:pt idx="10159">
                  <c:v>39616.802083333336</c:v>
                </c:pt>
                <c:pt idx="10160">
                  <c:v>39616.812500000007</c:v>
                </c:pt>
                <c:pt idx="10161">
                  <c:v>39616.822916666657</c:v>
                </c:pt>
                <c:pt idx="10162">
                  <c:v>39616.833333333336</c:v>
                </c:pt>
                <c:pt idx="10163">
                  <c:v>39616.84375</c:v>
                </c:pt>
                <c:pt idx="10164">
                  <c:v>39616.854166666657</c:v>
                </c:pt>
                <c:pt idx="10165">
                  <c:v>39616.864583333336</c:v>
                </c:pt>
                <c:pt idx="10166">
                  <c:v>39616.875</c:v>
                </c:pt>
                <c:pt idx="10167">
                  <c:v>39616.885416666657</c:v>
                </c:pt>
                <c:pt idx="10168">
                  <c:v>39616.895833333336</c:v>
                </c:pt>
                <c:pt idx="10169">
                  <c:v>39616.906250000007</c:v>
                </c:pt>
                <c:pt idx="10170">
                  <c:v>39616.916666666657</c:v>
                </c:pt>
                <c:pt idx="10171">
                  <c:v>39616.927083333321</c:v>
                </c:pt>
                <c:pt idx="10172">
                  <c:v>39616.9375</c:v>
                </c:pt>
                <c:pt idx="10173">
                  <c:v>39616.947916666657</c:v>
                </c:pt>
                <c:pt idx="10174">
                  <c:v>39616.958333333343</c:v>
                </c:pt>
                <c:pt idx="10175">
                  <c:v>39616.96875</c:v>
                </c:pt>
                <c:pt idx="10176">
                  <c:v>39616.97916666665</c:v>
                </c:pt>
                <c:pt idx="10177">
                  <c:v>39616.989583333336</c:v>
                </c:pt>
                <c:pt idx="10178">
                  <c:v>39617</c:v>
                </c:pt>
                <c:pt idx="10179">
                  <c:v>39617.010416666657</c:v>
                </c:pt>
                <c:pt idx="10180">
                  <c:v>39617.020833333336</c:v>
                </c:pt>
                <c:pt idx="10181">
                  <c:v>39617.03125</c:v>
                </c:pt>
                <c:pt idx="10182">
                  <c:v>39617.04166666665</c:v>
                </c:pt>
                <c:pt idx="10183">
                  <c:v>39617.052083333336</c:v>
                </c:pt>
                <c:pt idx="10184">
                  <c:v>39617.0625</c:v>
                </c:pt>
                <c:pt idx="10185">
                  <c:v>39617.072916666657</c:v>
                </c:pt>
                <c:pt idx="10186">
                  <c:v>39617.083333333336</c:v>
                </c:pt>
                <c:pt idx="10187">
                  <c:v>39617.093749999985</c:v>
                </c:pt>
                <c:pt idx="10188">
                  <c:v>39617.10416666665</c:v>
                </c:pt>
                <c:pt idx="10189">
                  <c:v>39617.114583333336</c:v>
                </c:pt>
                <c:pt idx="10190">
                  <c:v>39617.124999999993</c:v>
                </c:pt>
                <c:pt idx="10191">
                  <c:v>39617.13541666665</c:v>
                </c:pt>
                <c:pt idx="10192">
                  <c:v>39617.145833333336</c:v>
                </c:pt>
                <c:pt idx="10193">
                  <c:v>39617.156250000007</c:v>
                </c:pt>
                <c:pt idx="10194">
                  <c:v>39617.16666666665</c:v>
                </c:pt>
                <c:pt idx="10195">
                  <c:v>39617.177083333321</c:v>
                </c:pt>
                <c:pt idx="10196">
                  <c:v>39617.1875</c:v>
                </c:pt>
                <c:pt idx="10197">
                  <c:v>39617.19791666665</c:v>
                </c:pt>
                <c:pt idx="10198">
                  <c:v>39617.208333333336</c:v>
                </c:pt>
                <c:pt idx="10199">
                  <c:v>39617.21875</c:v>
                </c:pt>
                <c:pt idx="10200">
                  <c:v>39617.229166666635</c:v>
                </c:pt>
                <c:pt idx="10201">
                  <c:v>39617.239583333321</c:v>
                </c:pt>
                <c:pt idx="10202">
                  <c:v>39617.25</c:v>
                </c:pt>
                <c:pt idx="10203">
                  <c:v>39617.26041666665</c:v>
                </c:pt>
                <c:pt idx="10204">
                  <c:v>39617.270833333336</c:v>
                </c:pt>
                <c:pt idx="10205">
                  <c:v>39617.28125</c:v>
                </c:pt>
                <c:pt idx="10206">
                  <c:v>39617.291666666635</c:v>
                </c:pt>
                <c:pt idx="10207">
                  <c:v>39617.302083333336</c:v>
                </c:pt>
                <c:pt idx="10208">
                  <c:v>39617.312500000007</c:v>
                </c:pt>
                <c:pt idx="10209">
                  <c:v>39617.322916666657</c:v>
                </c:pt>
                <c:pt idx="10210">
                  <c:v>39617.333333333336</c:v>
                </c:pt>
                <c:pt idx="10211">
                  <c:v>39617.34375</c:v>
                </c:pt>
                <c:pt idx="10212">
                  <c:v>39617.354166666657</c:v>
                </c:pt>
                <c:pt idx="10213">
                  <c:v>39617.364583333336</c:v>
                </c:pt>
                <c:pt idx="10214">
                  <c:v>39617.375</c:v>
                </c:pt>
                <c:pt idx="10215">
                  <c:v>39617.385416666657</c:v>
                </c:pt>
                <c:pt idx="10216">
                  <c:v>39617.395833333336</c:v>
                </c:pt>
                <c:pt idx="10217">
                  <c:v>39617.406250000007</c:v>
                </c:pt>
                <c:pt idx="10218">
                  <c:v>39617.416666666657</c:v>
                </c:pt>
                <c:pt idx="10219">
                  <c:v>39617.427083333321</c:v>
                </c:pt>
                <c:pt idx="10220">
                  <c:v>39617.4375</c:v>
                </c:pt>
                <c:pt idx="10221">
                  <c:v>39617.447916666657</c:v>
                </c:pt>
                <c:pt idx="10222">
                  <c:v>39617.458333333343</c:v>
                </c:pt>
                <c:pt idx="10223">
                  <c:v>39617.46875</c:v>
                </c:pt>
                <c:pt idx="10224">
                  <c:v>39617.47916666665</c:v>
                </c:pt>
                <c:pt idx="10225">
                  <c:v>39617.489583333336</c:v>
                </c:pt>
                <c:pt idx="10226">
                  <c:v>39617.5</c:v>
                </c:pt>
                <c:pt idx="10227">
                  <c:v>39617.510416666657</c:v>
                </c:pt>
                <c:pt idx="10228">
                  <c:v>39617.520833333336</c:v>
                </c:pt>
                <c:pt idx="10229">
                  <c:v>39617.53125</c:v>
                </c:pt>
                <c:pt idx="10230">
                  <c:v>39617.54166666665</c:v>
                </c:pt>
                <c:pt idx="10231">
                  <c:v>39617.552083333336</c:v>
                </c:pt>
                <c:pt idx="10232">
                  <c:v>39617.5625</c:v>
                </c:pt>
                <c:pt idx="10233">
                  <c:v>39617.572916666657</c:v>
                </c:pt>
                <c:pt idx="10234">
                  <c:v>39617.583333333336</c:v>
                </c:pt>
                <c:pt idx="10235">
                  <c:v>39617.593749999985</c:v>
                </c:pt>
                <c:pt idx="10236">
                  <c:v>39617.60416666665</c:v>
                </c:pt>
                <c:pt idx="10237">
                  <c:v>39617.614583333336</c:v>
                </c:pt>
                <c:pt idx="10238">
                  <c:v>39617.624999999993</c:v>
                </c:pt>
                <c:pt idx="10239">
                  <c:v>39617.63541666665</c:v>
                </c:pt>
                <c:pt idx="10240">
                  <c:v>39617.645833333336</c:v>
                </c:pt>
                <c:pt idx="10241">
                  <c:v>39617.656250000007</c:v>
                </c:pt>
                <c:pt idx="10242">
                  <c:v>39617.66666666665</c:v>
                </c:pt>
                <c:pt idx="10243">
                  <c:v>39617.677083333321</c:v>
                </c:pt>
                <c:pt idx="10244">
                  <c:v>39617.6875</c:v>
                </c:pt>
                <c:pt idx="10245">
                  <c:v>39617.69791666665</c:v>
                </c:pt>
                <c:pt idx="10246">
                  <c:v>39617.708333333336</c:v>
                </c:pt>
                <c:pt idx="10247">
                  <c:v>39617.71875</c:v>
                </c:pt>
                <c:pt idx="10248">
                  <c:v>39617.729166666635</c:v>
                </c:pt>
                <c:pt idx="10249">
                  <c:v>39617.739583333321</c:v>
                </c:pt>
                <c:pt idx="10250">
                  <c:v>39617.75</c:v>
                </c:pt>
                <c:pt idx="10251">
                  <c:v>39617.76041666665</c:v>
                </c:pt>
                <c:pt idx="10252">
                  <c:v>39617.770833333336</c:v>
                </c:pt>
                <c:pt idx="10253">
                  <c:v>39617.78125</c:v>
                </c:pt>
                <c:pt idx="10254">
                  <c:v>39617.791666666635</c:v>
                </c:pt>
                <c:pt idx="10255">
                  <c:v>39617.802083333336</c:v>
                </c:pt>
                <c:pt idx="10256">
                  <c:v>39617.812500000007</c:v>
                </c:pt>
                <c:pt idx="10257">
                  <c:v>39617.822916666657</c:v>
                </c:pt>
                <c:pt idx="10258">
                  <c:v>39617.833333333336</c:v>
                </c:pt>
                <c:pt idx="10259">
                  <c:v>39617.84375</c:v>
                </c:pt>
                <c:pt idx="10260">
                  <c:v>39617.854166666657</c:v>
                </c:pt>
                <c:pt idx="10261">
                  <c:v>39617.864583333336</c:v>
                </c:pt>
                <c:pt idx="10262">
                  <c:v>39617.875</c:v>
                </c:pt>
                <c:pt idx="10263">
                  <c:v>39617.885416666657</c:v>
                </c:pt>
                <c:pt idx="10264">
                  <c:v>39617.895833333336</c:v>
                </c:pt>
                <c:pt idx="10265">
                  <c:v>39617.906250000007</c:v>
                </c:pt>
                <c:pt idx="10266">
                  <c:v>39617.916666666657</c:v>
                </c:pt>
                <c:pt idx="10267">
                  <c:v>39617.927083333321</c:v>
                </c:pt>
                <c:pt idx="10268">
                  <c:v>39617.9375</c:v>
                </c:pt>
                <c:pt idx="10269">
                  <c:v>39617.947916666657</c:v>
                </c:pt>
                <c:pt idx="10270">
                  <c:v>39617.958333333343</c:v>
                </c:pt>
                <c:pt idx="10271">
                  <c:v>39617.96875</c:v>
                </c:pt>
                <c:pt idx="10272">
                  <c:v>39617.97916666665</c:v>
                </c:pt>
                <c:pt idx="10273">
                  <c:v>39617.989583333336</c:v>
                </c:pt>
                <c:pt idx="10274">
                  <c:v>39618</c:v>
                </c:pt>
                <c:pt idx="10275">
                  <c:v>39618.010416666657</c:v>
                </c:pt>
                <c:pt idx="10276">
                  <c:v>39618.020833333336</c:v>
                </c:pt>
                <c:pt idx="10277">
                  <c:v>39618.03125</c:v>
                </c:pt>
                <c:pt idx="10278">
                  <c:v>39618.04166666665</c:v>
                </c:pt>
                <c:pt idx="10279">
                  <c:v>39618.052083333336</c:v>
                </c:pt>
                <c:pt idx="10280">
                  <c:v>39618.0625</c:v>
                </c:pt>
                <c:pt idx="10281">
                  <c:v>39618.072916666657</c:v>
                </c:pt>
                <c:pt idx="10282">
                  <c:v>39618.083333333336</c:v>
                </c:pt>
                <c:pt idx="10283">
                  <c:v>39618.093749999985</c:v>
                </c:pt>
                <c:pt idx="10284">
                  <c:v>39618.10416666665</c:v>
                </c:pt>
                <c:pt idx="10285">
                  <c:v>39618.114583333336</c:v>
                </c:pt>
                <c:pt idx="10286">
                  <c:v>39618.124999999993</c:v>
                </c:pt>
                <c:pt idx="10287">
                  <c:v>39618.13541666665</c:v>
                </c:pt>
                <c:pt idx="10288">
                  <c:v>39618.145833333336</c:v>
                </c:pt>
                <c:pt idx="10289">
                  <c:v>39618.156250000007</c:v>
                </c:pt>
                <c:pt idx="10290">
                  <c:v>39618.16666666665</c:v>
                </c:pt>
                <c:pt idx="10291">
                  <c:v>39618.177083333321</c:v>
                </c:pt>
                <c:pt idx="10292">
                  <c:v>39618.1875</c:v>
                </c:pt>
                <c:pt idx="10293">
                  <c:v>39618.19791666665</c:v>
                </c:pt>
                <c:pt idx="10294">
                  <c:v>39618.208333333336</c:v>
                </c:pt>
                <c:pt idx="10295">
                  <c:v>39618.21875</c:v>
                </c:pt>
                <c:pt idx="10296">
                  <c:v>39618.229166666635</c:v>
                </c:pt>
                <c:pt idx="10297">
                  <c:v>39618.239583333321</c:v>
                </c:pt>
                <c:pt idx="10298">
                  <c:v>39618.25</c:v>
                </c:pt>
                <c:pt idx="10299">
                  <c:v>39618.26041666665</c:v>
                </c:pt>
                <c:pt idx="10300">
                  <c:v>39618.270833333336</c:v>
                </c:pt>
                <c:pt idx="10301">
                  <c:v>39618.28125</c:v>
                </c:pt>
                <c:pt idx="10302">
                  <c:v>39618.291666666635</c:v>
                </c:pt>
                <c:pt idx="10303">
                  <c:v>39618.302083333336</c:v>
                </c:pt>
                <c:pt idx="10304">
                  <c:v>39618.312500000007</c:v>
                </c:pt>
                <c:pt idx="10305">
                  <c:v>39618.322916666657</c:v>
                </c:pt>
                <c:pt idx="10306">
                  <c:v>39618.333333333336</c:v>
                </c:pt>
                <c:pt idx="10307">
                  <c:v>39618.34375</c:v>
                </c:pt>
                <c:pt idx="10308">
                  <c:v>39618.354166666657</c:v>
                </c:pt>
                <c:pt idx="10309">
                  <c:v>39618.364583333336</c:v>
                </c:pt>
                <c:pt idx="10310">
                  <c:v>39618.375</c:v>
                </c:pt>
                <c:pt idx="10311">
                  <c:v>39618.385416666657</c:v>
                </c:pt>
                <c:pt idx="10312">
                  <c:v>39618.395833333336</c:v>
                </c:pt>
                <c:pt idx="10313">
                  <c:v>39618.406250000007</c:v>
                </c:pt>
                <c:pt idx="10314">
                  <c:v>39618.416666666657</c:v>
                </c:pt>
                <c:pt idx="10315">
                  <c:v>39618.427083333321</c:v>
                </c:pt>
                <c:pt idx="10316">
                  <c:v>39618.4375</c:v>
                </c:pt>
                <c:pt idx="10317">
                  <c:v>39618.447916666657</c:v>
                </c:pt>
                <c:pt idx="10318">
                  <c:v>39618.458333333343</c:v>
                </c:pt>
                <c:pt idx="10319">
                  <c:v>39618.46875</c:v>
                </c:pt>
                <c:pt idx="10320">
                  <c:v>39618.47916666665</c:v>
                </c:pt>
                <c:pt idx="10321">
                  <c:v>39618.489583333336</c:v>
                </c:pt>
                <c:pt idx="10322">
                  <c:v>39618.5</c:v>
                </c:pt>
                <c:pt idx="10323">
                  <c:v>39618.510416666657</c:v>
                </c:pt>
                <c:pt idx="10324">
                  <c:v>39618.520833333336</c:v>
                </c:pt>
                <c:pt idx="10325">
                  <c:v>39618.53125</c:v>
                </c:pt>
                <c:pt idx="10326">
                  <c:v>39618.54166666665</c:v>
                </c:pt>
                <c:pt idx="10327">
                  <c:v>39618.552083333336</c:v>
                </c:pt>
                <c:pt idx="10328">
                  <c:v>39618.5625</c:v>
                </c:pt>
                <c:pt idx="10329">
                  <c:v>39618.572916666657</c:v>
                </c:pt>
                <c:pt idx="10330">
                  <c:v>39618.583333333336</c:v>
                </c:pt>
                <c:pt idx="10331">
                  <c:v>39618.593749999985</c:v>
                </c:pt>
                <c:pt idx="10332">
                  <c:v>39618.60416666665</c:v>
                </c:pt>
                <c:pt idx="10333">
                  <c:v>39618.614583333336</c:v>
                </c:pt>
                <c:pt idx="10334">
                  <c:v>39618.624999999993</c:v>
                </c:pt>
                <c:pt idx="10335">
                  <c:v>39618.63541666665</c:v>
                </c:pt>
                <c:pt idx="10336">
                  <c:v>39618.645833333336</c:v>
                </c:pt>
                <c:pt idx="10337">
                  <c:v>39618.656250000007</c:v>
                </c:pt>
                <c:pt idx="10338">
                  <c:v>39618.66666666665</c:v>
                </c:pt>
                <c:pt idx="10339">
                  <c:v>39618.677083333321</c:v>
                </c:pt>
                <c:pt idx="10340">
                  <c:v>39618.6875</c:v>
                </c:pt>
                <c:pt idx="10341">
                  <c:v>39618.69791666665</c:v>
                </c:pt>
                <c:pt idx="10342">
                  <c:v>39618.708333333336</c:v>
                </c:pt>
                <c:pt idx="10343">
                  <c:v>39618.71875</c:v>
                </c:pt>
                <c:pt idx="10344">
                  <c:v>39618.729166666635</c:v>
                </c:pt>
                <c:pt idx="10345">
                  <c:v>39618.739583333321</c:v>
                </c:pt>
                <c:pt idx="10346">
                  <c:v>39618.75</c:v>
                </c:pt>
                <c:pt idx="10347">
                  <c:v>39618.76041666665</c:v>
                </c:pt>
                <c:pt idx="10348">
                  <c:v>39618.770833333336</c:v>
                </c:pt>
                <c:pt idx="10349">
                  <c:v>39618.78125</c:v>
                </c:pt>
                <c:pt idx="10350">
                  <c:v>39618.791666666635</c:v>
                </c:pt>
                <c:pt idx="10351">
                  <c:v>39618.802083333336</c:v>
                </c:pt>
                <c:pt idx="10352">
                  <c:v>39618.812500000007</c:v>
                </c:pt>
                <c:pt idx="10353">
                  <c:v>39618.822916666657</c:v>
                </c:pt>
                <c:pt idx="10354">
                  <c:v>39618.833333333336</c:v>
                </c:pt>
                <c:pt idx="10355">
                  <c:v>39618.84375</c:v>
                </c:pt>
                <c:pt idx="10356">
                  <c:v>39618.854166666657</c:v>
                </c:pt>
                <c:pt idx="10357">
                  <c:v>39618.864583333336</c:v>
                </c:pt>
                <c:pt idx="10358">
                  <c:v>39618.875</c:v>
                </c:pt>
                <c:pt idx="10359">
                  <c:v>39618.885416666657</c:v>
                </c:pt>
                <c:pt idx="10360">
                  <c:v>39618.895833333336</c:v>
                </c:pt>
                <c:pt idx="10361">
                  <c:v>39618.906250000007</c:v>
                </c:pt>
                <c:pt idx="10362">
                  <c:v>39618.916666666657</c:v>
                </c:pt>
                <c:pt idx="10363">
                  <c:v>39618.927083333321</c:v>
                </c:pt>
                <c:pt idx="10364">
                  <c:v>39618.9375</c:v>
                </c:pt>
                <c:pt idx="10365">
                  <c:v>39618.947916666657</c:v>
                </c:pt>
                <c:pt idx="10366">
                  <c:v>39618.958333333343</c:v>
                </c:pt>
                <c:pt idx="10367">
                  <c:v>39618.96875</c:v>
                </c:pt>
                <c:pt idx="10368">
                  <c:v>39618.97916666665</c:v>
                </c:pt>
                <c:pt idx="10369">
                  <c:v>39618.989583333336</c:v>
                </c:pt>
                <c:pt idx="10370">
                  <c:v>39619</c:v>
                </c:pt>
                <c:pt idx="10371">
                  <c:v>39619.010416666657</c:v>
                </c:pt>
                <c:pt idx="10372">
                  <c:v>39619.020833333336</c:v>
                </c:pt>
                <c:pt idx="10373">
                  <c:v>39619.03125</c:v>
                </c:pt>
                <c:pt idx="10374">
                  <c:v>39619.04166666665</c:v>
                </c:pt>
                <c:pt idx="10375">
                  <c:v>39619.052083333336</c:v>
                </c:pt>
                <c:pt idx="10376">
                  <c:v>39619.0625</c:v>
                </c:pt>
                <c:pt idx="10377">
                  <c:v>39619.072916666657</c:v>
                </c:pt>
                <c:pt idx="10378">
                  <c:v>39619.083333333336</c:v>
                </c:pt>
                <c:pt idx="10379">
                  <c:v>39619.093749999985</c:v>
                </c:pt>
                <c:pt idx="10380">
                  <c:v>39619.10416666665</c:v>
                </c:pt>
                <c:pt idx="10381">
                  <c:v>39619.114583333336</c:v>
                </c:pt>
                <c:pt idx="10382">
                  <c:v>39619.124999999993</c:v>
                </c:pt>
                <c:pt idx="10383">
                  <c:v>39619.13541666665</c:v>
                </c:pt>
                <c:pt idx="10384">
                  <c:v>39619.145833333336</c:v>
                </c:pt>
                <c:pt idx="10385">
                  <c:v>39619.156250000007</c:v>
                </c:pt>
                <c:pt idx="10386">
                  <c:v>39619.16666666665</c:v>
                </c:pt>
                <c:pt idx="10387">
                  <c:v>39619.177083333321</c:v>
                </c:pt>
                <c:pt idx="10388">
                  <c:v>39619.1875</c:v>
                </c:pt>
                <c:pt idx="10389">
                  <c:v>39619.19791666665</c:v>
                </c:pt>
                <c:pt idx="10390">
                  <c:v>39619.208333333336</c:v>
                </c:pt>
                <c:pt idx="10391">
                  <c:v>39619.21875</c:v>
                </c:pt>
                <c:pt idx="10392">
                  <c:v>39619.229166666635</c:v>
                </c:pt>
                <c:pt idx="10393">
                  <c:v>39619.239583333321</c:v>
                </c:pt>
                <c:pt idx="10394">
                  <c:v>39619.25</c:v>
                </c:pt>
                <c:pt idx="10395">
                  <c:v>39619.26041666665</c:v>
                </c:pt>
                <c:pt idx="10396">
                  <c:v>39619.270833333336</c:v>
                </c:pt>
                <c:pt idx="10397">
                  <c:v>39619.28125</c:v>
                </c:pt>
                <c:pt idx="10398">
                  <c:v>39619.291666666635</c:v>
                </c:pt>
                <c:pt idx="10399">
                  <c:v>39619.302083333336</c:v>
                </c:pt>
                <c:pt idx="10400">
                  <c:v>39619.312500000007</c:v>
                </c:pt>
                <c:pt idx="10401">
                  <c:v>39619.322916666657</c:v>
                </c:pt>
                <c:pt idx="10402">
                  <c:v>39619.333333333336</c:v>
                </c:pt>
                <c:pt idx="10403">
                  <c:v>39619.34375</c:v>
                </c:pt>
                <c:pt idx="10404">
                  <c:v>39619.354166666657</c:v>
                </c:pt>
                <c:pt idx="10405">
                  <c:v>39619.364583333336</c:v>
                </c:pt>
                <c:pt idx="10406">
                  <c:v>39619.375</c:v>
                </c:pt>
                <c:pt idx="10407">
                  <c:v>39619.385416666657</c:v>
                </c:pt>
                <c:pt idx="10408">
                  <c:v>39619.395833333336</c:v>
                </c:pt>
                <c:pt idx="10409">
                  <c:v>39619.406250000007</c:v>
                </c:pt>
                <c:pt idx="10410">
                  <c:v>39619.416666666657</c:v>
                </c:pt>
                <c:pt idx="10411">
                  <c:v>39619.427083333321</c:v>
                </c:pt>
                <c:pt idx="10412">
                  <c:v>39619.4375</c:v>
                </c:pt>
                <c:pt idx="10413">
                  <c:v>39619.447916666657</c:v>
                </c:pt>
                <c:pt idx="10414">
                  <c:v>39619.458333333343</c:v>
                </c:pt>
                <c:pt idx="10415">
                  <c:v>39619.46875</c:v>
                </c:pt>
                <c:pt idx="10416">
                  <c:v>39619.47916666665</c:v>
                </c:pt>
                <c:pt idx="10417">
                  <c:v>39619.489583333336</c:v>
                </c:pt>
                <c:pt idx="10418">
                  <c:v>39619.5</c:v>
                </c:pt>
                <c:pt idx="10419">
                  <c:v>39619.510416666657</c:v>
                </c:pt>
                <c:pt idx="10420">
                  <c:v>39619.520833333336</c:v>
                </c:pt>
                <c:pt idx="10421">
                  <c:v>39619.53125</c:v>
                </c:pt>
                <c:pt idx="10422">
                  <c:v>39619.54166666665</c:v>
                </c:pt>
                <c:pt idx="10423">
                  <c:v>39619.552083333336</c:v>
                </c:pt>
                <c:pt idx="10424">
                  <c:v>39619.5625</c:v>
                </c:pt>
                <c:pt idx="10425">
                  <c:v>39619.572916666657</c:v>
                </c:pt>
                <c:pt idx="10426">
                  <c:v>39619.583333333336</c:v>
                </c:pt>
                <c:pt idx="10427">
                  <c:v>39619.593749999985</c:v>
                </c:pt>
                <c:pt idx="10428">
                  <c:v>39619.60416666665</c:v>
                </c:pt>
                <c:pt idx="10429">
                  <c:v>39619.614583333336</c:v>
                </c:pt>
                <c:pt idx="10430">
                  <c:v>39619.624999999993</c:v>
                </c:pt>
                <c:pt idx="10431">
                  <c:v>39619.63541666665</c:v>
                </c:pt>
                <c:pt idx="10432">
                  <c:v>39619.645833333336</c:v>
                </c:pt>
                <c:pt idx="10433">
                  <c:v>39619.656250000007</c:v>
                </c:pt>
                <c:pt idx="10434">
                  <c:v>39619.66666666665</c:v>
                </c:pt>
                <c:pt idx="10435">
                  <c:v>39619.677083333321</c:v>
                </c:pt>
                <c:pt idx="10436">
                  <c:v>39619.6875</c:v>
                </c:pt>
                <c:pt idx="10437">
                  <c:v>39619.69791666665</c:v>
                </c:pt>
                <c:pt idx="10438">
                  <c:v>39619.708333333336</c:v>
                </c:pt>
                <c:pt idx="10439">
                  <c:v>39619.71875</c:v>
                </c:pt>
                <c:pt idx="10440">
                  <c:v>39619.729166666635</c:v>
                </c:pt>
                <c:pt idx="10441">
                  <c:v>39619.739583333321</c:v>
                </c:pt>
                <c:pt idx="10442">
                  <c:v>39619.75</c:v>
                </c:pt>
                <c:pt idx="10443">
                  <c:v>39619.76041666665</c:v>
                </c:pt>
                <c:pt idx="10444">
                  <c:v>39619.770833333336</c:v>
                </c:pt>
                <c:pt idx="10445">
                  <c:v>39619.78125</c:v>
                </c:pt>
                <c:pt idx="10446">
                  <c:v>39619.791666666635</c:v>
                </c:pt>
                <c:pt idx="10447">
                  <c:v>39619.802083333336</c:v>
                </c:pt>
                <c:pt idx="10448">
                  <c:v>39619.812500000007</c:v>
                </c:pt>
                <c:pt idx="10449">
                  <c:v>39619.822916666657</c:v>
                </c:pt>
                <c:pt idx="10450">
                  <c:v>39619.833333333336</c:v>
                </c:pt>
                <c:pt idx="10451">
                  <c:v>39619.84375</c:v>
                </c:pt>
                <c:pt idx="10452">
                  <c:v>39619.854166666657</c:v>
                </c:pt>
                <c:pt idx="10453">
                  <c:v>39619.864583333336</c:v>
                </c:pt>
                <c:pt idx="10454">
                  <c:v>39619.875</c:v>
                </c:pt>
                <c:pt idx="10455">
                  <c:v>39619.885416666657</c:v>
                </c:pt>
                <c:pt idx="10456">
                  <c:v>39619.895833333336</c:v>
                </c:pt>
                <c:pt idx="10457">
                  <c:v>39619.906250000007</c:v>
                </c:pt>
                <c:pt idx="10458">
                  <c:v>39619.916666666657</c:v>
                </c:pt>
                <c:pt idx="10459">
                  <c:v>39619.927083333321</c:v>
                </c:pt>
                <c:pt idx="10460">
                  <c:v>39619.9375</c:v>
                </c:pt>
                <c:pt idx="10461">
                  <c:v>39619.947916666657</c:v>
                </c:pt>
                <c:pt idx="10462">
                  <c:v>39619.958333333343</c:v>
                </c:pt>
                <c:pt idx="10463">
                  <c:v>39619.96875</c:v>
                </c:pt>
                <c:pt idx="10464">
                  <c:v>39619.97916666665</c:v>
                </c:pt>
                <c:pt idx="10465">
                  <c:v>39619.989583333336</c:v>
                </c:pt>
                <c:pt idx="10466">
                  <c:v>39620</c:v>
                </c:pt>
                <c:pt idx="10467">
                  <c:v>39620.010416666657</c:v>
                </c:pt>
                <c:pt idx="10468">
                  <c:v>39620.020833333336</c:v>
                </c:pt>
                <c:pt idx="10469">
                  <c:v>39620.03125</c:v>
                </c:pt>
                <c:pt idx="10470">
                  <c:v>39620.04166666665</c:v>
                </c:pt>
                <c:pt idx="10471">
                  <c:v>39620.052083333336</c:v>
                </c:pt>
                <c:pt idx="10472">
                  <c:v>39620.0625</c:v>
                </c:pt>
                <c:pt idx="10473">
                  <c:v>39620.072916666657</c:v>
                </c:pt>
                <c:pt idx="10474">
                  <c:v>39620.083333333336</c:v>
                </c:pt>
                <c:pt idx="10475">
                  <c:v>39620.093749999985</c:v>
                </c:pt>
                <c:pt idx="10476">
                  <c:v>39620.10416666665</c:v>
                </c:pt>
                <c:pt idx="10477">
                  <c:v>39620.114583333336</c:v>
                </c:pt>
                <c:pt idx="10478">
                  <c:v>39620.124999999993</c:v>
                </c:pt>
                <c:pt idx="10479">
                  <c:v>39620.13541666665</c:v>
                </c:pt>
                <c:pt idx="10480">
                  <c:v>39620.145833333336</c:v>
                </c:pt>
                <c:pt idx="10481">
                  <c:v>39620.156250000007</c:v>
                </c:pt>
                <c:pt idx="10482">
                  <c:v>39620.16666666665</c:v>
                </c:pt>
                <c:pt idx="10483">
                  <c:v>39620.177083333321</c:v>
                </c:pt>
                <c:pt idx="10484">
                  <c:v>39620.1875</c:v>
                </c:pt>
                <c:pt idx="10485">
                  <c:v>39620.19791666665</c:v>
                </c:pt>
                <c:pt idx="10486">
                  <c:v>39620.208333333336</c:v>
                </c:pt>
                <c:pt idx="10487">
                  <c:v>39620.21875</c:v>
                </c:pt>
                <c:pt idx="10488">
                  <c:v>39620.229166666635</c:v>
                </c:pt>
                <c:pt idx="10489">
                  <c:v>39620.239583333321</c:v>
                </c:pt>
                <c:pt idx="10490">
                  <c:v>39620.25</c:v>
                </c:pt>
                <c:pt idx="10491">
                  <c:v>39620.26041666665</c:v>
                </c:pt>
                <c:pt idx="10492">
                  <c:v>39620.270833333336</c:v>
                </c:pt>
                <c:pt idx="10493">
                  <c:v>39620.28125</c:v>
                </c:pt>
                <c:pt idx="10494">
                  <c:v>39620.291666666635</c:v>
                </c:pt>
                <c:pt idx="10495">
                  <c:v>39620.302083333336</c:v>
                </c:pt>
                <c:pt idx="10496">
                  <c:v>39620.312500000007</c:v>
                </c:pt>
                <c:pt idx="10497">
                  <c:v>39620.322916666657</c:v>
                </c:pt>
                <c:pt idx="10498">
                  <c:v>39620.333333333336</c:v>
                </c:pt>
                <c:pt idx="10499">
                  <c:v>39620.34375</c:v>
                </c:pt>
                <c:pt idx="10500">
                  <c:v>39620.354166666657</c:v>
                </c:pt>
                <c:pt idx="10501">
                  <c:v>39620.364583333336</c:v>
                </c:pt>
                <c:pt idx="10502">
                  <c:v>39620.375</c:v>
                </c:pt>
                <c:pt idx="10503">
                  <c:v>39620.385416666657</c:v>
                </c:pt>
                <c:pt idx="10504">
                  <c:v>39620.395833333336</c:v>
                </c:pt>
                <c:pt idx="10505">
                  <c:v>39620.406250000007</c:v>
                </c:pt>
                <c:pt idx="10506">
                  <c:v>39620.416666666657</c:v>
                </c:pt>
                <c:pt idx="10507">
                  <c:v>39620.427083333321</c:v>
                </c:pt>
                <c:pt idx="10508">
                  <c:v>39620.4375</c:v>
                </c:pt>
                <c:pt idx="10509">
                  <c:v>39620.447916666657</c:v>
                </c:pt>
                <c:pt idx="10510">
                  <c:v>39620.458333333343</c:v>
                </c:pt>
                <c:pt idx="10511">
                  <c:v>39620.46875</c:v>
                </c:pt>
                <c:pt idx="10512">
                  <c:v>39620.47916666665</c:v>
                </c:pt>
                <c:pt idx="10513">
                  <c:v>39620.489583333336</c:v>
                </c:pt>
                <c:pt idx="10514">
                  <c:v>39620.5</c:v>
                </c:pt>
                <c:pt idx="10515">
                  <c:v>39620.510416666657</c:v>
                </c:pt>
                <c:pt idx="10516">
                  <c:v>39620.520833333336</c:v>
                </c:pt>
                <c:pt idx="10517">
                  <c:v>39620.53125</c:v>
                </c:pt>
                <c:pt idx="10518">
                  <c:v>39620.54166666665</c:v>
                </c:pt>
                <c:pt idx="10519">
                  <c:v>39620.552083333336</c:v>
                </c:pt>
                <c:pt idx="10520">
                  <c:v>39620.5625</c:v>
                </c:pt>
                <c:pt idx="10521">
                  <c:v>39620.572916666657</c:v>
                </c:pt>
                <c:pt idx="10522">
                  <c:v>39620.583333333336</c:v>
                </c:pt>
                <c:pt idx="10523">
                  <c:v>39620.593749999985</c:v>
                </c:pt>
                <c:pt idx="10524">
                  <c:v>39620.60416666665</c:v>
                </c:pt>
                <c:pt idx="10525">
                  <c:v>39620.614583333336</c:v>
                </c:pt>
                <c:pt idx="10526">
                  <c:v>39620.624999999993</c:v>
                </c:pt>
                <c:pt idx="10527">
                  <c:v>39620.63541666665</c:v>
                </c:pt>
                <c:pt idx="10528">
                  <c:v>39620.645833333336</c:v>
                </c:pt>
                <c:pt idx="10529">
                  <c:v>39620.656250000007</c:v>
                </c:pt>
                <c:pt idx="10530">
                  <c:v>39620.66666666665</c:v>
                </c:pt>
                <c:pt idx="10531">
                  <c:v>39620.677083333321</c:v>
                </c:pt>
                <c:pt idx="10532">
                  <c:v>39620.6875</c:v>
                </c:pt>
                <c:pt idx="10533">
                  <c:v>39620.69791666665</c:v>
                </c:pt>
                <c:pt idx="10534">
                  <c:v>39620.708333333336</c:v>
                </c:pt>
                <c:pt idx="10535">
                  <c:v>39620.71875</c:v>
                </c:pt>
                <c:pt idx="10536">
                  <c:v>39620.729166666635</c:v>
                </c:pt>
                <c:pt idx="10537">
                  <c:v>39620.739583333321</c:v>
                </c:pt>
                <c:pt idx="10538">
                  <c:v>39620.75</c:v>
                </c:pt>
                <c:pt idx="10539">
                  <c:v>39620.76041666665</c:v>
                </c:pt>
                <c:pt idx="10540">
                  <c:v>39620.770833333336</c:v>
                </c:pt>
                <c:pt idx="10541">
                  <c:v>39620.78125</c:v>
                </c:pt>
                <c:pt idx="10542">
                  <c:v>39620.791666666635</c:v>
                </c:pt>
                <c:pt idx="10543">
                  <c:v>39620.802083333336</c:v>
                </c:pt>
                <c:pt idx="10544">
                  <c:v>39620.812500000007</c:v>
                </c:pt>
                <c:pt idx="10545">
                  <c:v>39620.822916666657</c:v>
                </c:pt>
                <c:pt idx="10546">
                  <c:v>39620.833333333336</c:v>
                </c:pt>
                <c:pt idx="10547">
                  <c:v>39620.84375</c:v>
                </c:pt>
                <c:pt idx="10548">
                  <c:v>39620.854166666657</c:v>
                </c:pt>
                <c:pt idx="10549">
                  <c:v>39620.864583333336</c:v>
                </c:pt>
                <c:pt idx="10550">
                  <c:v>39620.875</c:v>
                </c:pt>
                <c:pt idx="10551">
                  <c:v>39620.885416666657</c:v>
                </c:pt>
                <c:pt idx="10552">
                  <c:v>39620.895833333336</c:v>
                </c:pt>
                <c:pt idx="10553">
                  <c:v>39620.906250000007</c:v>
                </c:pt>
                <c:pt idx="10554">
                  <c:v>39620.916666666657</c:v>
                </c:pt>
                <c:pt idx="10555">
                  <c:v>39620.927083333321</c:v>
                </c:pt>
                <c:pt idx="10556">
                  <c:v>39620.9375</c:v>
                </c:pt>
                <c:pt idx="10557">
                  <c:v>39620.947916666657</c:v>
                </c:pt>
                <c:pt idx="10558">
                  <c:v>39620.958333333343</c:v>
                </c:pt>
                <c:pt idx="10559">
                  <c:v>39620.96875</c:v>
                </c:pt>
                <c:pt idx="10560">
                  <c:v>39620.97916666665</c:v>
                </c:pt>
                <c:pt idx="10561">
                  <c:v>39620.989583333336</c:v>
                </c:pt>
                <c:pt idx="10562">
                  <c:v>39621</c:v>
                </c:pt>
                <c:pt idx="10563">
                  <c:v>39621.010416666657</c:v>
                </c:pt>
                <c:pt idx="10564">
                  <c:v>39621.020833333336</c:v>
                </c:pt>
                <c:pt idx="10565">
                  <c:v>39621.03125</c:v>
                </c:pt>
                <c:pt idx="10566">
                  <c:v>39621.04166666665</c:v>
                </c:pt>
                <c:pt idx="10567">
                  <c:v>39621.052083333336</c:v>
                </c:pt>
                <c:pt idx="10568">
                  <c:v>39621.0625</c:v>
                </c:pt>
                <c:pt idx="10569">
                  <c:v>39621.072916666657</c:v>
                </c:pt>
                <c:pt idx="10570">
                  <c:v>39621.083333333336</c:v>
                </c:pt>
                <c:pt idx="10571">
                  <c:v>39621.093749999985</c:v>
                </c:pt>
                <c:pt idx="10572">
                  <c:v>39621.10416666665</c:v>
                </c:pt>
                <c:pt idx="10573">
                  <c:v>39621.114583333336</c:v>
                </c:pt>
                <c:pt idx="10574">
                  <c:v>39621.124999999993</c:v>
                </c:pt>
                <c:pt idx="10575">
                  <c:v>39621.13541666665</c:v>
                </c:pt>
                <c:pt idx="10576">
                  <c:v>39621.145833333336</c:v>
                </c:pt>
                <c:pt idx="10577">
                  <c:v>39621.156250000007</c:v>
                </c:pt>
                <c:pt idx="10578">
                  <c:v>39621.16666666665</c:v>
                </c:pt>
                <c:pt idx="10579">
                  <c:v>39621.177083333321</c:v>
                </c:pt>
                <c:pt idx="10580">
                  <c:v>39621.1875</c:v>
                </c:pt>
                <c:pt idx="10581">
                  <c:v>39621.19791666665</c:v>
                </c:pt>
                <c:pt idx="10582">
                  <c:v>39621.208333333336</c:v>
                </c:pt>
                <c:pt idx="10583">
                  <c:v>39621.21875</c:v>
                </c:pt>
                <c:pt idx="10584">
                  <c:v>39621.229166666635</c:v>
                </c:pt>
                <c:pt idx="10585">
                  <c:v>39621.239583333321</c:v>
                </c:pt>
                <c:pt idx="10586">
                  <c:v>39621.25</c:v>
                </c:pt>
                <c:pt idx="10587">
                  <c:v>39621.26041666665</c:v>
                </c:pt>
                <c:pt idx="10588">
                  <c:v>39621.270833333336</c:v>
                </c:pt>
                <c:pt idx="10589">
                  <c:v>39621.28125</c:v>
                </c:pt>
                <c:pt idx="10590">
                  <c:v>39621.291666666635</c:v>
                </c:pt>
                <c:pt idx="10591">
                  <c:v>39621.302083333336</c:v>
                </c:pt>
                <c:pt idx="10592">
                  <c:v>39621.312500000007</c:v>
                </c:pt>
                <c:pt idx="10593">
                  <c:v>39621.322916666657</c:v>
                </c:pt>
                <c:pt idx="10594">
                  <c:v>39621.333333333336</c:v>
                </c:pt>
                <c:pt idx="10595">
                  <c:v>39621.34375</c:v>
                </c:pt>
                <c:pt idx="10596">
                  <c:v>39621.354166666657</c:v>
                </c:pt>
                <c:pt idx="10597">
                  <c:v>39621.364583333336</c:v>
                </c:pt>
                <c:pt idx="10598">
                  <c:v>39621.375</c:v>
                </c:pt>
                <c:pt idx="10599">
                  <c:v>39621.385416666657</c:v>
                </c:pt>
                <c:pt idx="10600">
                  <c:v>39621.395833333336</c:v>
                </c:pt>
                <c:pt idx="10601">
                  <c:v>39621.406250000007</c:v>
                </c:pt>
                <c:pt idx="10602">
                  <c:v>39621.416666666657</c:v>
                </c:pt>
                <c:pt idx="10603">
                  <c:v>39621.427083333321</c:v>
                </c:pt>
                <c:pt idx="10604">
                  <c:v>39621.4375</c:v>
                </c:pt>
                <c:pt idx="10605">
                  <c:v>39621.447916666657</c:v>
                </c:pt>
                <c:pt idx="10606">
                  <c:v>39621.458333333343</c:v>
                </c:pt>
                <c:pt idx="10607">
                  <c:v>39621.46875</c:v>
                </c:pt>
                <c:pt idx="10608">
                  <c:v>39621.47916666665</c:v>
                </c:pt>
                <c:pt idx="10609">
                  <c:v>39621.489583333336</c:v>
                </c:pt>
                <c:pt idx="10610">
                  <c:v>39621.5</c:v>
                </c:pt>
                <c:pt idx="10611">
                  <c:v>39621.510416666657</c:v>
                </c:pt>
                <c:pt idx="10612">
                  <c:v>39621.520833333336</c:v>
                </c:pt>
                <c:pt idx="10613">
                  <c:v>39621.53125</c:v>
                </c:pt>
                <c:pt idx="10614">
                  <c:v>39621.54166666665</c:v>
                </c:pt>
                <c:pt idx="10615">
                  <c:v>39621.552083333336</c:v>
                </c:pt>
                <c:pt idx="10616">
                  <c:v>39621.5625</c:v>
                </c:pt>
                <c:pt idx="10617">
                  <c:v>39621.572916666657</c:v>
                </c:pt>
                <c:pt idx="10618">
                  <c:v>39621.583333333336</c:v>
                </c:pt>
                <c:pt idx="10619">
                  <c:v>39621.593749999985</c:v>
                </c:pt>
                <c:pt idx="10620">
                  <c:v>39621.60416666665</c:v>
                </c:pt>
                <c:pt idx="10621">
                  <c:v>39621.614583333336</c:v>
                </c:pt>
                <c:pt idx="10622">
                  <c:v>39621.624999999993</c:v>
                </c:pt>
                <c:pt idx="10623">
                  <c:v>39621.63541666665</c:v>
                </c:pt>
                <c:pt idx="10624">
                  <c:v>39621.645833333336</c:v>
                </c:pt>
                <c:pt idx="10625">
                  <c:v>39621.656250000007</c:v>
                </c:pt>
                <c:pt idx="10626">
                  <c:v>39621.66666666665</c:v>
                </c:pt>
                <c:pt idx="10627">
                  <c:v>39621.677083333321</c:v>
                </c:pt>
                <c:pt idx="10628">
                  <c:v>39621.6875</c:v>
                </c:pt>
                <c:pt idx="10629">
                  <c:v>39621.69791666665</c:v>
                </c:pt>
                <c:pt idx="10630">
                  <c:v>39621.708333333336</c:v>
                </c:pt>
                <c:pt idx="10631">
                  <c:v>39621.71875</c:v>
                </c:pt>
                <c:pt idx="10632">
                  <c:v>39621.729166666635</c:v>
                </c:pt>
                <c:pt idx="10633">
                  <c:v>39621.739583333321</c:v>
                </c:pt>
                <c:pt idx="10634">
                  <c:v>39621.75</c:v>
                </c:pt>
                <c:pt idx="10635">
                  <c:v>39621.76041666665</c:v>
                </c:pt>
                <c:pt idx="10636">
                  <c:v>39621.770833333336</c:v>
                </c:pt>
                <c:pt idx="10637">
                  <c:v>39621.78125</c:v>
                </c:pt>
                <c:pt idx="10638">
                  <c:v>39621.791666666635</c:v>
                </c:pt>
                <c:pt idx="10639">
                  <c:v>39621.802083333336</c:v>
                </c:pt>
                <c:pt idx="10640">
                  <c:v>39621.812500000007</c:v>
                </c:pt>
                <c:pt idx="10641">
                  <c:v>39621.822916666657</c:v>
                </c:pt>
                <c:pt idx="10642">
                  <c:v>39621.833333333336</c:v>
                </c:pt>
                <c:pt idx="10643">
                  <c:v>39621.84375</c:v>
                </c:pt>
                <c:pt idx="10644">
                  <c:v>39621.854166666657</c:v>
                </c:pt>
                <c:pt idx="10645">
                  <c:v>39621.864583333336</c:v>
                </c:pt>
                <c:pt idx="10646">
                  <c:v>39621.875</c:v>
                </c:pt>
                <c:pt idx="10647">
                  <c:v>39621.885416666657</c:v>
                </c:pt>
                <c:pt idx="10648">
                  <c:v>39621.895833333336</c:v>
                </c:pt>
                <c:pt idx="10649">
                  <c:v>39621.906250000007</c:v>
                </c:pt>
                <c:pt idx="10650">
                  <c:v>39621.916666666657</c:v>
                </c:pt>
                <c:pt idx="10651">
                  <c:v>39621.927083333321</c:v>
                </c:pt>
                <c:pt idx="10652">
                  <c:v>39621.9375</c:v>
                </c:pt>
                <c:pt idx="10653">
                  <c:v>39621.947916666657</c:v>
                </c:pt>
                <c:pt idx="10654">
                  <c:v>39621.958333333343</c:v>
                </c:pt>
                <c:pt idx="10655">
                  <c:v>39621.96875</c:v>
                </c:pt>
                <c:pt idx="10656">
                  <c:v>39621.97916666665</c:v>
                </c:pt>
                <c:pt idx="10657">
                  <c:v>39621.989583333336</c:v>
                </c:pt>
                <c:pt idx="10658">
                  <c:v>39622</c:v>
                </c:pt>
                <c:pt idx="10659">
                  <c:v>39622.010416666657</c:v>
                </c:pt>
                <c:pt idx="10660">
                  <c:v>39622.020833333336</c:v>
                </c:pt>
                <c:pt idx="10661">
                  <c:v>39622.03125</c:v>
                </c:pt>
                <c:pt idx="10662">
                  <c:v>39622.04166666665</c:v>
                </c:pt>
                <c:pt idx="10663">
                  <c:v>39622.052083333336</c:v>
                </c:pt>
                <c:pt idx="10664">
                  <c:v>39622.0625</c:v>
                </c:pt>
                <c:pt idx="10665">
                  <c:v>39622.072916666657</c:v>
                </c:pt>
                <c:pt idx="10666">
                  <c:v>39622.083333333336</c:v>
                </c:pt>
                <c:pt idx="10667">
                  <c:v>39622.093749999985</c:v>
                </c:pt>
                <c:pt idx="10668">
                  <c:v>39622.10416666665</c:v>
                </c:pt>
                <c:pt idx="10669">
                  <c:v>39622.114583333336</c:v>
                </c:pt>
                <c:pt idx="10670">
                  <c:v>39622.124999999993</c:v>
                </c:pt>
                <c:pt idx="10671">
                  <c:v>39622.13541666665</c:v>
                </c:pt>
                <c:pt idx="10672">
                  <c:v>39622.145833333336</c:v>
                </c:pt>
                <c:pt idx="10673">
                  <c:v>39622.156250000007</c:v>
                </c:pt>
                <c:pt idx="10674">
                  <c:v>39622.16666666665</c:v>
                </c:pt>
                <c:pt idx="10675">
                  <c:v>39622.177083333321</c:v>
                </c:pt>
                <c:pt idx="10676">
                  <c:v>39622.1875</c:v>
                </c:pt>
                <c:pt idx="10677">
                  <c:v>39622.19791666665</c:v>
                </c:pt>
                <c:pt idx="10678">
                  <c:v>39622.208333333336</c:v>
                </c:pt>
                <c:pt idx="10679">
                  <c:v>39622.21875</c:v>
                </c:pt>
                <c:pt idx="10680">
                  <c:v>39622.229166666635</c:v>
                </c:pt>
                <c:pt idx="10681">
                  <c:v>39622.239583333321</c:v>
                </c:pt>
                <c:pt idx="10682">
                  <c:v>39622.25</c:v>
                </c:pt>
                <c:pt idx="10683">
                  <c:v>39622.26041666665</c:v>
                </c:pt>
                <c:pt idx="10684">
                  <c:v>39622.270833333336</c:v>
                </c:pt>
                <c:pt idx="10685">
                  <c:v>39622.28125</c:v>
                </c:pt>
                <c:pt idx="10686">
                  <c:v>39622.291666666635</c:v>
                </c:pt>
                <c:pt idx="10687">
                  <c:v>39622.302083333336</c:v>
                </c:pt>
                <c:pt idx="10688">
                  <c:v>39622.312500000007</c:v>
                </c:pt>
                <c:pt idx="10689">
                  <c:v>39622.322916666657</c:v>
                </c:pt>
                <c:pt idx="10690">
                  <c:v>39622.333333333336</c:v>
                </c:pt>
                <c:pt idx="10691">
                  <c:v>39622.34375</c:v>
                </c:pt>
                <c:pt idx="10692">
                  <c:v>39622.354166666657</c:v>
                </c:pt>
                <c:pt idx="10693">
                  <c:v>39622.364583333336</c:v>
                </c:pt>
                <c:pt idx="10694">
                  <c:v>39622.375</c:v>
                </c:pt>
                <c:pt idx="10695">
                  <c:v>39622.385416666657</c:v>
                </c:pt>
                <c:pt idx="10696">
                  <c:v>39622.395833333336</c:v>
                </c:pt>
                <c:pt idx="10697">
                  <c:v>39622.406250000007</c:v>
                </c:pt>
                <c:pt idx="10698">
                  <c:v>39622.416666666657</c:v>
                </c:pt>
                <c:pt idx="10699">
                  <c:v>39622.427083333321</c:v>
                </c:pt>
                <c:pt idx="10700">
                  <c:v>39622.4375</c:v>
                </c:pt>
                <c:pt idx="10701">
                  <c:v>39622.447916666657</c:v>
                </c:pt>
                <c:pt idx="10702">
                  <c:v>39622.458333333343</c:v>
                </c:pt>
                <c:pt idx="10703">
                  <c:v>39622.46875</c:v>
                </c:pt>
                <c:pt idx="10704">
                  <c:v>39622.47916666665</c:v>
                </c:pt>
                <c:pt idx="10705">
                  <c:v>39622.489583333336</c:v>
                </c:pt>
                <c:pt idx="10706">
                  <c:v>39622.5</c:v>
                </c:pt>
                <c:pt idx="10707">
                  <c:v>39622.510416666657</c:v>
                </c:pt>
                <c:pt idx="10708">
                  <c:v>39622.520833333336</c:v>
                </c:pt>
                <c:pt idx="10709">
                  <c:v>39622.53125</c:v>
                </c:pt>
                <c:pt idx="10710">
                  <c:v>39622.54166666665</c:v>
                </c:pt>
                <c:pt idx="10711">
                  <c:v>39622.552083333336</c:v>
                </c:pt>
                <c:pt idx="10712">
                  <c:v>39622.5625</c:v>
                </c:pt>
                <c:pt idx="10713">
                  <c:v>39622.572916666657</c:v>
                </c:pt>
                <c:pt idx="10714">
                  <c:v>39622.583333333336</c:v>
                </c:pt>
                <c:pt idx="10715">
                  <c:v>39622.593749999985</c:v>
                </c:pt>
                <c:pt idx="10716">
                  <c:v>39622.60416666665</c:v>
                </c:pt>
                <c:pt idx="10717">
                  <c:v>39622.614583333336</c:v>
                </c:pt>
                <c:pt idx="10718">
                  <c:v>39622.624999999993</c:v>
                </c:pt>
                <c:pt idx="10719">
                  <c:v>39622.63541666665</c:v>
                </c:pt>
                <c:pt idx="10720">
                  <c:v>39622.645833333336</c:v>
                </c:pt>
                <c:pt idx="10721">
                  <c:v>39622.656250000007</c:v>
                </c:pt>
                <c:pt idx="10722">
                  <c:v>39622.66666666665</c:v>
                </c:pt>
                <c:pt idx="10723">
                  <c:v>39622.677083333321</c:v>
                </c:pt>
                <c:pt idx="10724">
                  <c:v>39622.6875</c:v>
                </c:pt>
                <c:pt idx="10725">
                  <c:v>39622.69791666665</c:v>
                </c:pt>
                <c:pt idx="10726">
                  <c:v>39622.708333333336</c:v>
                </c:pt>
                <c:pt idx="10727">
                  <c:v>39622.71875</c:v>
                </c:pt>
                <c:pt idx="10728">
                  <c:v>39622.729166666635</c:v>
                </c:pt>
                <c:pt idx="10729">
                  <c:v>39622.739583333321</c:v>
                </c:pt>
                <c:pt idx="10730">
                  <c:v>39622.75</c:v>
                </c:pt>
                <c:pt idx="10731">
                  <c:v>39622.76041666665</c:v>
                </c:pt>
                <c:pt idx="10732">
                  <c:v>39622.770833333336</c:v>
                </c:pt>
                <c:pt idx="10733">
                  <c:v>39622.78125</c:v>
                </c:pt>
                <c:pt idx="10734">
                  <c:v>39622.791666666635</c:v>
                </c:pt>
                <c:pt idx="10735">
                  <c:v>39622.802083333336</c:v>
                </c:pt>
                <c:pt idx="10736">
                  <c:v>39622.812500000007</c:v>
                </c:pt>
                <c:pt idx="10737">
                  <c:v>39622.822916666657</c:v>
                </c:pt>
                <c:pt idx="10738">
                  <c:v>39622.833333333336</c:v>
                </c:pt>
                <c:pt idx="10739">
                  <c:v>39622.84375</c:v>
                </c:pt>
                <c:pt idx="10740">
                  <c:v>39622.854166666657</c:v>
                </c:pt>
                <c:pt idx="10741">
                  <c:v>39622.864583333336</c:v>
                </c:pt>
                <c:pt idx="10742">
                  <c:v>39622.875</c:v>
                </c:pt>
                <c:pt idx="10743">
                  <c:v>39622.885416666657</c:v>
                </c:pt>
                <c:pt idx="10744">
                  <c:v>39622.895833333336</c:v>
                </c:pt>
                <c:pt idx="10745">
                  <c:v>39622.906250000007</c:v>
                </c:pt>
                <c:pt idx="10746">
                  <c:v>39622.916666666657</c:v>
                </c:pt>
                <c:pt idx="10747">
                  <c:v>39622.927083333321</c:v>
                </c:pt>
                <c:pt idx="10748">
                  <c:v>39622.9375</c:v>
                </c:pt>
                <c:pt idx="10749">
                  <c:v>39622.947916666657</c:v>
                </c:pt>
                <c:pt idx="10750">
                  <c:v>39622.958333333343</c:v>
                </c:pt>
                <c:pt idx="10751">
                  <c:v>39622.96875</c:v>
                </c:pt>
                <c:pt idx="10752">
                  <c:v>39622.97916666665</c:v>
                </c:pt>
                <c:pt idx="10753">
                  <c:v>39622.989583333336</c:v>
                </c:pt>
                <c:pt idx="10754">
                  <c:v>39623</c:v>
                </c:pt>
                <c:pt idx="10755">
                  <c:v>39623.010416666657</c:v>
                </c:pt>
                <c:pt idx="10756">
                  <c:v>39623.020833333336</c:v>
                </c:pt>
                <c:pt idx="10757">
                  <c:v>39623.03125</c:v>
                </c:pt>
                <c:pt idx="10758">
                  <c:v>39623.04166666665</c:v>
                </c:pt>
                <c:pt idx="10759">
                  <c:v>39623.052083333336</c:v>
                </c:pt>
                <c:pt idx="10760">
                  <c:v>39623.0625</c:v>
                </c:pt>
                <c:pt idx="10761">
                  <c:v>39623.072916666657</c:v>
                </c:pt>
                <c:pt idx="10762">
                  <c:v>39623.083333333336</c:v>
                </c:pt>
                <c:pt idx="10763">
                  <c:v>39623.093749999985</c:v>
                </c:pt>
                <c:pt idx="10764">
                  <c:v>39623.10416666665</c:v>
                </c:pt>
                <c:pt idx="10765">
                  <c:v>39623.114583333336</c:v>
                </c:pt>
                <c:pt idx="10766">
                  <c:v>39623.124999999993</c:v>
                </c:pt>
                <c:pt idx="10767">
                  <c:v>39623.13541666665</c:v>
                </c:pt>
                <c:pt idx="10768">
                  <c:v>39623.145833333336</c:v>
                </c:pt>
                <c:pt idx="10769">
                  <c:v>39623.156250000007</c:v>
                </c:pt>
                <c:pt idx="10770">
                  <c:v>39623.16666666665</c:v>
                </c:pt>
                <c:pt idx="10771">
                  <c:v>39623.177083333321</c:v>
                </c:pt>
                <c:pt idx="10772">
                  <c:v>39623.1875</c:v>
                </c:pt>
                <c:pt idx="10773">
                  <c:v>39623.19791666665</c:v>
                </c:pt>
                <c:pt idx="10774">
                  <c:v>39623.208333333336</c:v>
                </c:pt>
                <c:pt idx="10775">
                  <c:v>39623.21875</c:v>
                </c:pt>
                <c:pt idx="10776">
                  <c:v>39623.229166666635</c:v>
                </c:pt>
                <c:pt idx="10777">
                  <c:v>39623.239583333321</c:v>
                </c:pt>
                <c:pt idx="10778">
                  <c:v>39623.25</c:v>
                </c:pt>
                <c:pt idx="10779">
                  <c:v>39623.26041666665</c:v>
                </c:pt>
                <c:pt idx="10780">
                  <c:v>39623.270833333336</c:v>
                </c:pt>
                <c:pt idx="10781">
                  <c:v>39623.28125</c:v>
                </c:pt>
                <c:pt idx="10782">
                  <c:v>39623.291666666635</c:v>
                </c:pt>
                <c:pt idx="10783">
                  <c:v>39623.302083333336</c:v>
                </c:pt>
                <c:pt idx="10784">
                  <c:v>39623.312500000007</c:v>
                </c:pt>
                <c:pt idx="10785">
                  <c:v>39623.322916666657</c:v>
                </c:pt>
                <c:pt idx="10786">
                  <c:v>39623.333333333336</c:v>
                </c:pt>
                <c:pt idx="10787">
                  <c:v>39623.34375</c:v>
                </c:pt>
                <c:pt idx="10788">
                  <c:v>39623.354166666657</c:v>
                </c:pt>
                <c:pt idx="10789">
                  <c:v>39623.364583333336</c:v>
                </c:pt>
                <c:pt idx="10790">
                  <c:v>39623.375</c:v>
                </c:pt>
                <c:pt idx="10791">
                  <c:v>39623.385416666657</c:v>
                </c:pt>
                <c:pt idx="10792">
                  <c:v>39623.395833333336</c:v>
                </c:pt>
                <c:pt idx="10793">
                  <c:v>39623.406250000007</c:v>
                </c:pt>
                <c:pt idx="10794">
                  <c:v>39623.416666666657</c:v>
                </c:pt>
                <c:pt idx="10795">
                  <c:v>39623.427083333321</c:v>
                </c:pt>
                <c:pt idx="10796">
                  <c:v>39623.4375</c:v>
                </c:pt>
                <c:pt idx="10797">
                  <c:v>39623.447916666657</c:v>
                </c:pt>
                <c:pt idx="10798">
                  <c:v>39623.458333333343</c:v>
                </c:pt>
                <c:pt idx="10799">
                  <c:v>39623.46875</c:v>
                </c:pt>
                <c:pt idx="10800">
                  <c:v>39623.47916666665</c:v>
                </c:pt>
                <c:pt idx="10801">
                  <c:v>39623.489583333336</c:v>
                </c:pt>
                <c:pt idx="10802">
                  <c:v>39623.5</c:v>
                </c:pt>
                <c:pt idx="10803">
                  <c:v>39623.510416666657</c:v>
                </c:pt>
                <c:pt idx="10804">
                  <c:v>39623.520833333336</c:v>
                </c:pt>
                <c:pt idx="10805">
                  <c:v>39623.53125</c:v>
                </c:pt>
                <c:pt idx="10806">
                  <c:v>39623.54166666665</c:v>
                </c:pt>
                <c:pt idx="10807">
                  <c:v>39623.552083333336</c:v>
                </c:pt>
                <c:pt idx="10808">
                  <c:v>39623.5625</c:v>
                </c:pt>
                <c:pt idx="10809">
                  <c:v>39623.572916666657</c:v>
                </c:pt>
                <c:pt idx="10810">
                  <c:v>39623.583333333336</c:v>
                </c:pt>
                <c:pt idx="10811">
                  <c:v>39623.593749999985</c:v>
                </c:pt>
                <c:pt idx="10812">
                  <c:v>39623.60416666665</c:v>
                </c:pt>
                <c:pt idx="10813">
                  <c:v>39623.614583333336</c:v>
                </c:pt>
                <c:pt idx="10814">
                  <c:v>39623.624999999993</c:v>
                </c:pt>
                <c:pt idx="10815">
                  <c:v>39623.63541666665</c:v>
                </c:pt>
                <c:pt idx="10816">
                  <c:v>39623.645833333336</c:v>
                </c:pt>
                <c:pt idx="10817">
                  <c:v>39623.656250000007</c:v>
                </c:pt>
                <c:pt idx="10818">
                  <c:v>39623.66666666665</c:v>
                </c:pt>
                <c:pt idx="10819">
                  <c:v>39623.677083333321</c:v>
                </c:pt>
                <c:pt idx="10820">
                  <c:v>39623.6875</c:v>
                </c:pt>
                <c:pt idx="10821">
                  <c:v>39623.69791666665</c:v>
                </c:pt>
                <c:pt idx="10822">
                  <c:v>39623.708333333336</c:v>
                </c:pt>
                <c:pt idx="10823">
                  <c:v>39623.71875</c:v>
                </c:pt>
                <c:pt idx="10824">
                  <c:v>39623.729166666635</c:v>
                </c:pt>
                <c:pt idx="10825">
                  <c:v>39623.739583333321</c:v>
                </c:pt>
                <c:pt idx="10826">
                  <c:v>39623.75</c:v>
                </c:pt>
                <c:pt idx="10827">
                  <c:v>39623.76041666665</c:v>
                </c:pt>
                <c:pt idx="10828">
                  <c:v>39623.770833333336</c:v>
                </c:pt>
                <c:pt idx="10829">
                  <c:v>39623.78125</c:v>
                </c:pt>
                <c:pt idx="10830">
                  <c:v>39623.791666666635</c:v>
                </c:pt>
                <c:pt idx="10831">
                  <c:v>39623.802083333336</c:v>
                </c:pt>
                <c:pt idx="10832">
                  <c:v>39623.812500000007</c:v>
                </c:pt>
                <c:pt idx="10833">
                  <c:v>39623.822916666657</c:v>
                </c:pt>
                <c:pt idx="10834">
                  <c:v>39623.833333333336</c:v>
                </c:pt>
                <c:pt idx="10835">
                  <c:v>39623.84375</c:v>
                </c:pt>
                <c:pt idx="10836">
                  <c:v>39623.854166666657</c:v>
                </c:pt>
                <c:pt idx="10837">
                  <c:v>39623.864583333336</c:v>
                </c:pt>
                <c:pt idx="10838">
                  <c:v>39623.875</c:v>
                </c:pt>
                <c:pt idx="10839">
                  <c:v>39623.885416666657</c:v>
                </c:pt>
                <c:pt idx="10840">
                  <c:v>39623.895833333336</c:v>
                </c:pt>
                <c:pt idx="10841">
                  <c:v>39623.906250000007</c:v>
                </c:pt>
                <c:pt idx="10842">
                  <c:v>39623.916666666657</c:v>
                </c:pt>
                <c:pt idx="10843">
                  <c:v>39623.927083333321</c:v>
                </c:pt>
                <c:pt idx="10844">
                  <c:v>39623.9375</c:v>
                </c:pt>
                <c:pt idx="10845">
                  <c:v>39623.947916666657</c:v>
                </c:pt>
                <c:pt idx="10846">
                  <c:v>39623.958333333343</c:v>
                </c:pt>
                <c:pt idx="10847">
                  <c:v>39623.96875</c:v>
                </c:pt>
                <c:pt idx="10848">
                  <c:v>39623.97916666665</c:v>
                </c:pt>
                <c:pt idx="10849">
                  <c:v>39623.989583333336</c:v>
                </c:pt>
                <c:pt idx="10850">
                  <c:v>39624</c:v>
                </c:pt>
                <c:pt idx="10851">
                  <c:v>39624.010416666657</c:v>
                </c:pt>
                <c:pt idx="10852">
                  <c:v>39624.020833333336</c:v>
                </c:pt>
                <c:pt idx="10853">
                  <c:v>39624.03125</c:v>
                </c:pt>
                <c:pt idx="10854">
                  <c:v>39624.04166666665</c:v>
                </c:pt>
                <c:pt idx="10855">
                  <c:v>39624.052083333336</c:v>
                </c:pt>
                <c:pt idx="10856">
                  <c:v>39624.0625</c:v>
                </c:pt>
                <c:pt idx="10857">
                  <c:v>39624.072916666657</c:v>
                </c:pt>
                <c:pt idx="10858">
                  <c:v>39624.083333333336</c:v>
                </c:pt>
                <c:pt idx="10859">
                  <c:v>39624.093749999985</c:v>
                </c:pt>
                <c:pt idx="10860">
                  <c:v>39624.10416666665</c:v>
                </c:pt>
                <c:pt idx="10861">
                  <c:v>39624.114583333336</c:v>
                </c:pt>
                <c:pt idx="10862">
                  <c:v>39624.124999999993</c:v>
                </c:pt>
                <c:pt idx="10863">
                  <c:v>39624.13541666665</c:v>
                </c:pt>
                <c:pt idx="10864">
                  <c:v>39624.145833333336</c:v>
                </c:pt>
                <c:pt idx="10865">
                  <c:v>39624.156250000007</c:v>
                </c:pt>
                <c:pt idx="10866">
                  <c:v>39624.16666666665</c:v>
                </c:pt>
                <c:pt idx="10867">
                  <c:v>39624.177083333321</c:v>
                </c:pt>
                <c:pt idx="10868">
                  <c:v>39624.1875</c:v>
                </c:pt>
                <c:pt idx="10869">
                  <c:v>39624.19791666665</c:v>
                </c:pt>
                <c:pt idx="10870">
                  <c:v>39624.208333333336</c:v>
                </c:pt>
                <c:pt idx="10871">
                  <c:v>39624.21875</c:v>
                </c:pt>
                <c:pt idx="10872">
                  <c:v>39624.229166666635</c:v>
                </c:pt>
                <c:pt idx="10873">
                  <c:v>39624.239583333321</c:v>
                </c:pt>
                <c:pt idx="10874">
                  <c:v>39624.25</c:v>
                </c:pt>
                <c:pt idx="10875">
                  <c:v>39624.26041666665</c:v>
                </c:pt>
                <c:pt idx="10876">
                  <c:v>39624.270833333336</c:v>
                </c:pt>
                <c:pt idx="10877">
                  <c:v>39624.28125</c:v>
                </c:pt>
                <c:pt idx="10878">
                  <c:v>39624.291666666635</c:v>
                </c:pt>
                <c:pt idx="10879">
                  <c:v>39624.302083333336</c:v>
                </c:pt>
                <c:pt idx="10880">
                  <c:v>39624.312500000007</c:v>
                </c:pt>
                <c:pt idx="10881">
                  <c:v>39624.322916666657</c:v>
                </c:pt>
                <c:pt idx="10882">
                  <c:v>39624.333333333336</c:v>
                </c:pt>
                <c:pt idx="10883">
                  <c:v>39624.34375</c:v>
                </c:pt>
                <c:pt idx="10884">
                  <c:v>39624.354166666657</c:v>
                </c:pt>
                <c:pt idx="10885">
                  <c:v>39624.364583333336</c:v>
                </c:pt>
                <c:pt idx="10886">
                  <c:v>39624.375</c:v>
                </c:pt>
                <c:pt idx="10887">
                  <c:v>39624.385416666657</c:v>
                </c:pt>
                <c:pt idx="10888">
                  <c:v>39624.395833333336</c:v>
                </c:pt>
                <c:pt idx="10889">
                  <c:v>39624.406250000007</c:v>
                </c:pt>
                <c:pt idx="10890">
                  <c:v>39624.416666666657</c:v>
                </c:pt>
                <c:pt idx="10891">
                  <c:v>39624.427083333321</c:v>
                </c:pt>
                <c:pt idx="10892">
                  <c:v>39624.4375</c:v>
                </c:pt>
                <c:pt idx="10893">
                  <c:v>39624.447916666657</c:v>
                </c:pt>
                <c:pt idx="10894">
                  <c:v>39624.458333333343</c:v>
                </c:pt>
                <c:pt idx="10895">
                  <c:v>39624.46875</c:v>
                </c:pt>
                <c:pt idx="10896">
                  <c:v>39624.47916666665</c:v>
                </c:pt>
                <c:pt idx="10897">
                  <c:v>39624.489583333336</c:v>
                </c:pt>
                <c:pt idx="10898">
                  <c:v>39624.5</c:v>
                </c:pt>
                <c:pt idx="10899">
                  <c:v>39624.510416666657</c:v>
                </c:pt>
                <c:pt idx="10900">
                  <c:v>39624.520833333336</c:v>
                </c:pt>
                <c:pt idx="10901">
                  <c:v>39624.53125</c:v>
                </c:pt>
                <c:pt idx="10902">
                  <c:v>39624.54166666665</c:v>
                </c:pt>
                <c:pt idx="10903">
                  <c:v>39624.552083333336</c:v>
                </c:pt>
                <c:pt idx="10904">
                  <c:v>39624.5625</c:v>
                </c:pt>
                <c:pt idx="10905">
                  <c:v>39624.572916666657</c:v>
                </c:pt>
                <c:pt idx="10906">
                  <c:v>39624.583333333336</c:v>
                </c:pt>
                <c:pt idx="10907">
                  <c:v>39624.593749999985</c:v>
                </c:pt>
                <c:pt idx="10908">
                  <c:v>39624.60416666665</c:v>
                </c:pt>
                <c:pt idx="10909">
                  <c:v>39624.614583333336</c:v>
                </c:pt>
                <c:pt idx="10910">
                  <c:v>39624.624999999993</c:v>
                </c:pt>
                <c:pt idx="10911">
                  <c:v>39624.63541666665</c:v>
                </c:pt>
                <c:pt idx="10912">
                  <c:v>39624.645833333336</c:v>
                </c:pt>
                <c:pt idx="10913">
                  <c:v>39624.656250000007</c:v>
                </c:pt>
                <c:pt idx="10914">
                  <c:v>39624.66666666665</c:v>
                </c:pt>
                <c:pt idx="10915">
                  <c:v>39624.677083333321</c:v>
                </c:pt>
                <c:pt idx="10916">
                  <c:v>39624.6875</c:v>
                </c:pt>
                <c:pt idx="10917">
                  <c:v>39624.69791666665</c:v>
                </c:pt>
                <c:pt idx="10918">
                  <c:v>39624.708333333336</c:v>
                </c:pt>
                <c:pt idx="10919">
                  <c:v>39624.71875</c:v>
                </c:pt>
                <c:pt idx="10920">
                  <c:v>39624.729166666635</c:v>
                </c:pt>
                <c:pt idx="10921">
                  <c:v>39624.739583333321</c:v>
                </c:pt>
                <c:pt idx="10922">
                  <c:v>39624.75</c:v>
                </c:pt>
                <c:pt idx="10923">
                  <c:v>39624.76041666665</c:v>
                </c:pt>
                <c:pt idx="10924">
                  <c:v>39624.770833333336</c:v>
                </c:pt>
                <c:pt idx="10925">
                  <c:v>39624.78125</c:v>
                </c:pt>
                <c:pt idx="10926">
                  <c:v>39624.791666666635</c:v>
                </c:pt>
                <c:pt idx="10927">
                  <c:v>39624.802083333336</c:v>
                </c:pt>
                <c:pt idx="10928">
                  <c:v>39624.812500000007</c:v>
                </c:pt>
                <c:pt idx="10929">
                  <c:v>39624.822916666657</c:v>
                </c:pt>
                <c:pt idx="10930">
                  <c:v>39624.833333333336</c:v>
                </c:pt>
                <c:pt idx="10931">
                  <c:v>39624.84375</c:v>
                </c:pt>
                <c:pt idx="10932">
                  <c:v>39624.854166666657</c:v>
                </c:pt>
                <c:pt idx="10933">
                  <c:v>39624.864583333336</c:v>
                </c:pt>
                <c:pt idx="10934">
                  <c:v>39624.875</c:v>
                </c:pt>
                <c:pt idx="10935">
                  <c:v>39624.885416666657</c:v>
                </c:pt>
                <c:pt idx="10936">
                  <c:v>39624.895833333336</c:v>
                </c:pt>
                <c:pt idx="10937">
                  <c:v>39624.906250000007</c:v>
                </c:pt>
                <c:pt idx="10938">
                  <c:v>39624.916666666657</c:v>
                </c:pt>
                <c:pt idx="10939">
                  <c:v>39624.927083333321</c:v>
                </c:pt>
                <c:pt idx="10940">
                  <c:v>39624.9375</c:v>
                </c:pt>
                <c:pt idx="10941">
                  <c:v>39624.947916666657</c:v>
                </c:pt>
                <c:pt idx="10942">
                  <c:v>39624.958333333343</c:v>
                </c:pt>
                <c:pt idx="10943">
                  <c:v>39624.96875</c:v>
                </c:pt>
                <c:pt idx="10944">
                  <c:v>39624.97916666665</c:v>
                </c:pt>
                <c:pt idx="10945">
                  <c:v>39624.989583333336</c:v>
                </c:pt>
                <c:pt idx="10946">
                  <c:v>39625</c:v>
                </c:pt>
                <c:pt idx="10947">
                  <c:v>39625.010416666657</c:v>
                </c:pt>
                <c:pt idx="10948">
                  <c:v>39625.020833333336</c:v>
                </c:pt>
                <c:pt idx="10949">
                  <c:v>39625.03125</c:v>
                </c:pt>
                <c:pt idx="10950">
                  <c:v>39625.04166666665</c:v>
                </c:pt>
                <c:pt idx="10951">
                  <c:v>39625.052083333336</c:v>
                </c:pt>
                <c:pt idx="10952">
                  <c:v>39625.0625</c:v>
                </c:pt>
                <c:pt idx="10953">
                  <c:v>39625.072916666657</c:v>
                </c:pt>
                <c:pt idx="10954">
                  <c:v>39625.083333333336</c:v>
                </c:pt>
                <c:pt idx="10955">
                  <c:v>39625.093749999985</c:v>
                </c:pt>
                <c:pt idx="10956">
                  <c:v>39625.10416666665</c:v>
                </c:pt>
                <c:pt idx="10957">
                  <c:v>39625.114583333336</c:v>
                </c:pt>
                <c:pt idx="10958">
                  <c:v>39625.124999999993</c:v>
                </c:pt>
                <c:pt idx="10959">
                  <c:v>39625.13541666665</c:v>
                </c:pt>
                <c:pt idx="10960">
                  <c:v>39625.145833333336</c:v>
                </c:pt>
                <c:pt idx="10961">
                  <c:v>39625.156250000007</c:v>
                </c:pt>
                <c:pt idx="10962">
                  <c:v>39625.16666666665</c:v>
                </c:pt>
                <c:pt idx="10963">
                  <c:v>39625.177083333321</c:v>
                </c:pt>
                <c:pt idx="10964">
                  <c:v>39625.1875</c:v>
                </c:pt>
                <c:pt idx="10965">
                  <c:v>39625.19791666665</c:v>
                </c:pt>
                <c:pt idx="10966">
                  <c:v>39625.208333333336</c:v>
                </c:pt>
                <c:pt idx="10967">
                  <c:v>39625.21875</c:v>
                </c:pt>
                <c:pt idx="10968">
                  <c:v>39625.229166666635</c:v>
                </c:pt>
                <c:pt idx="10969">
                  <c:v>39625.239583333321</c:v>
                </c:pt>
                <c:pt idx="10970">
                  <c:v>39625.25</c:v>
                </c:pt>
                <c:pt idx="10971">
                  <c:v>39625.26041666665</c:v>
                </c:pt>
                <c:pt idx="10972">
                  <c:v>39625.270833333336</c:v>
                </c:pt>
                <c:pt idx="10973">
                  <c:v>39625.28125</c:v>
                </c:pt>
                <c:pt idx="10974">
                  <c:v>39625.291666666635</c:v>
                </c:pt>
                <c:pt idx="10975">
                  <c:v>39625.302083333336</c:v>
                </c:pt>
                <c:pt idx="10976">
                  <c:v>39625.312500000007</c:v>
                </c:pt>
                <c:pt idx="10977">
                  <c:v>39625.322916666657</c:v>
                </c:pt>
                <c:pt idx="10978">
                  <c:v>39625.333333333336</c:v>
                </c:pt>
                <c:pt idx="10979">
                  <c:v>39625.34375</c:v>
                </c:pt>
                <c:pt idx="10980">
                  <c:v>39625.354166666657</c:v>
                </c:pt>
                <c:pt idx="10981">
                  <c:v>39625.364583333336</c:v>
                </c:pt>
                <c:pt idx="10982">
                  <c:v>39625.375</c:v>
                </c:pt>
                <c:pt idx="10983">
                  <c:v>39625.385416666657</c:v>
                </c:pt>
                <c:pt idx="10984">
                  <c:v>39625.395833333336</c:v>
                </c:pt>
                <c:pt idx="10985">
                  <c:v>39625.406250000007</c:v>
                </c:pt>
                <c:pt idx="10986">
                  <c:v>39625.416666666657</c:v>
                </c:pt>
                <c:pt idx="10987">
                  <c:v>39625.427083333321</c:v>
                </c:pt>
                <c:pt idx="10988">
                  <c:v>39625.4375</c:v>
                </c:pt>
                <c:pt idx="10989">
                  <c:v>39625.447916666657</c:v>
                </c:pt>
                <c:pt idx="10990">
                  <c:v>39625.458333333343</c:v>
                </c:pt>
                <c:pt idx="10991">
                  <c:v>39625.46875</c:v>
                </c:pt>
                <c:pt idx="10992">
                  <c:v>39625.47916666665</c:v>
                </c:pt>
                <c:pt idx="10993">
                  <c:v>39625.489583333336</c:v>
                </c:pt>
                <c:pt idx="10994">
                  <c:v>39625.5</c:v>
                </c:pt>
                <c:pt idx="10995">
                  <c:v>39625.510416666657</c:v>
                </c:pt>
                <c:pt idx="10996">
                  <c:v>39625.520833333336</c:v>
                </c:pt>
                <c:pt idx="10997">
                  <c:v>39625.53125</c:v>
                </c:pt>
                <c:pt idx="10998">
                  <c:v>39625.54166666665</c:v>
                </c:pt>
                <c:pt idx="10999">
                  <c:v>39625.552083333336</c:v>
                </c:pt>
                <c:pt idx="11000">
                  <c:v>39625.5625</c:v>
                </c:pt>
                <c:pt idx="11001">
                  <c:v>39625.572916666657</c:v>
                </c:pt>
                <c:pt idx="11002">
                  <c:v>39625.583333333336</c:v>
                </c:pt>
                <c:pt idx="11003">
                  <c:v>39625.593749999985</c:v>
                </c:pt>
                <c:pt idx="11004">
                  <c:v>39625.60416666665</c:v>
                </c:pt>
                <c:pt idx="11005">
                  <c:v>39625.614583333336</c:v>
                </c:pt>
                <c:pt idx="11006">
                  <c:v>39625.624999999993</c:v>
                </c:pt>
                <c:pt idx="11007">
                  <c:v>39625.63541666665</c:v>
                </c:pt>
                <c:pt idx="11008">
                  <c:v>39625.645833333336</c:v>
                </c:pt>
                <c:pt idx="11009">
                  <c:v>39625.656250000007</c:v>
                </c:pt>
                <c:pt idx="11010">
                  <c:v>39625.66666666665</c:v>
                </c:pt>
                <c:pt idx="11011">
                  <c:v>39625.677083333321</c:v>
                </c:pt>
                <c:pt idx="11012">
                  <c:v>39625.6875</c:v>
                </c:pt>
                <c:pt idx="11013">
                  <c:v>39625.69791666665</c:v>
                </c:pt>
                <c:pt idx="11014">
                  <c:v>39625.708333333336</c:v>
                </c:pt>
                <c:pt idx="11015">
                  <c:v>39625.71875</c:v>
                </c:pt>
                <c:pt idx="11016">
                  <c:v>39625.729166666635</c:v>
                </c:pt>
                <c:pt idx="11017">
                  <c:v>39625.739583333321</c:v>
                </c:pt>
                <c:pt idx="11018">
                  <c:v>39625.75</c:v>
                </c:pt>
                <c:pt idx="11019">
                  <c:v>39625.76041666665</c:v>
                </c:pt>
                <c:pt idx="11020">
                  <c:v>39625.770833333336</c:v>
                </c:pt>
                <c:pt idx="11021">
                  <c:v>39625.78125</c:v>
                </c:pt>
                <c:pt idx="11022">
                  <c:v>39625.791666666635</c:v>
                </c:pt>
                <c:pt idx="11023">
                  <c:v>39625.802083333336</c:v>
                </c:pt>
                <c:pt idx="11024">
                  <c:v>39625.812500000007</c:v>
                </c:pt>
                <c:pt idx="11025">
                  <c:v>39625.822916666657</c:v>
                </c:pt>
                <c:pt idx="11026">
                  <c:v>39625.833333333336</c:v>
                </c:pt>
                <c:pt idx="11027">
                  <c:v>39625.84375</c:v>
                </c:pt>
                <c:pt idx="11028">
                  <c:v>39625.854166666657</c:v>
                </c:pt>
                <c:pt idx="11029">
                  <c:v>39625.864583333336</c:v>
                </c:pt>
                <c:pt idx="11030">
                  <c:v>39625.875</c:v>
                </c:pt>
                <c:pt idx="11031">
                  <c:v>39625.885416666657</c:v>
                </c:pt>
                <c:pt idx="11032">
                  <c:v>39625.895833333336</c:v>
                </c:pt>
                <c:pt idx="11033">
                  <c:v>39625.906250000007</c:v>
                </c:pt>
                <c:pt idx="11034">
                  <c:v>39625.916666666657</c:v>
                </c:pt>
                <c:pt idx="11035">
                  <c:v>39625.927083333321</c:v>
                </c:pt>
                <c:pt idx="11036">
                  <c:v>39625.9375</c:v>
                </c:pt>
                <c:pt idx="11037">
                  <c:v>39625.947916666657</c:v>
                </c:pt>
                <c:pt idx="11038">
                  <c:v>39625.958333333343</c:v>
                </c:pt>
                <c:pt idx="11039">
                  <c:v>39625.96875</c:v>
                </c:pt>
                <c:pt idx="11040">
                  <c:v>39625.97916666665</c:v>
                </c:pt>
                <c:pt idx="11041">
                  <c:v>39625.989583333336</c:v>
                </c:pt>
                <c:pt idx="11042">
                  <c:v>39626</c:v>
                </c:pt>
                <c:pt idx="11043">
                  <c:v>39626.010416666657</c:v>
                </c:pt>
                <c:pt idx="11044">
                  <c:v>39626.020833333336</c:v>
                </c:pt>
                <c:pt idx="11045">
                  <c:v>39626.03125</c:v>
                </c:pt>
                <c:pt idx="11046">
                  <c:v>39626.04166666665</c:v>
                </c:pt>
                <c:pt idx="11047">
                  <c:v>39626.052083333336</c:v>
                </c:pt>
                <c:pt idx="11048">
                  <c:v>39626.0625</c:v>
                </c:pt>
                <c:pt idx="11049">
                  <c:v>39626.072916666657</c:v>
                </c:pt>
                <c:pt idx="11050">
                  <c:v>39626.083333333336</c:v>
                </c:pt>
                <c:pt idx="11051">
                  <c:v>39626.093749999985</c:v>
                </c:pt>
                <c:pt idx="11052">
                  <c:v>39626.10416666665</c:v>
                </c:pt>
                <c:pt idx="11053">
                  <c:v>39626.114583333336</c:v>
                </c:pt>
                <c:pt idx="11054">
                  <c:v>39626.124999999993</c:v>
                </c:pt>
                <c:pt idx="11055">
                  <c:v>39626.13541666665</c:v>
                </c:pt>
                <c:pt idx="11056">
                  <c:v>39626.145833333336</c:v>
                </c:pt>
                <c:pt idx="11057">
                  <c:v>39626.156250000007</c:v>
                </c:pt>
                <c:pt idx="11058">
                  <c:v>39626.16666666665</c:v>
                </c:pt>
                <c:pt idx="11059">
                  <c:v>39626.177083333321</c:v>
                </c:pt>
                <c:pt idx="11060">
                  <c:v>39626.1875</c:v>
                </c:pt>
                <c:pt idx="11061">
                  <c:v>39626.19791666665</c:v>
                </c:pt>
                <c:pt idx="11062">
                  <c:v>39626.208333333336</c:v>
                </c:pt>
                <c:pt idx="11063">
                  <c:v>39626.21875</c:v>
                </c:pt>
                <c:pt idx="11064">
                  <c:v>39626.229166666635</c:v>
                </c:pt>
                <c:pt idx="11065">
                  <c:v>39626.239583333321</c:v>
                </c:pt>
                <c:pt idx="11066">
                  <c:v>39626.25</c:v>
                </c:pt>
                <c:pt idx="11067">
                  <c:v>39626.26041666665</c:v>
                </c:pt>
                <c:pt idx="11068">
                  <c:v>39626.270833333336</c:v>
                </c:pt>
                <c:pt idx="11069">
                  <c:v>39626.28125</c:v>
                </c:pt>
                <c:pt idx="11070">
                  <c:v>39626.291666666635</c:v>
                </c:pt>
                <c:pt idx="11071">
                  <c:v>39626.302083333336</c:v>
                </c:pt>
                <c:pt idx="11072">
                  <c:v>39626.312500000007</c:v>
                </c:pt>
                <c:pt idx="11073">
                  <c:v>39626.322916666657</c:v>
                </c:pt>
                <c:pt idx="11074">
                  <c:v>39626.333333333336</c:v>
                </c:pt>
                <c:pt idx="11075">
                  <c:v>39626.34375</c:v>
                </c:pt>
                <c:pt idx="11076">
                  <c:v>39626.354166666657</c:v>
                </c:pt>
                <c:pt idx="11077">
                  <c:v>39626.364583333336</c:v>
                </c:pt>
                <c:pt idx="11078">
                  <c:v>39626.375</c:v>
                </c:pt>
                <c:pt idx="11079">
                  <c:v>39626.385416666657</c:v>
                </c:pt>
                <c:pt idx="11080">
                  <c:v>39626.395833333336</c:v>
                </c:pt>
                <c:pt idx="11081">
                  <c:v>39626.406250000007</c:v>
                </c:pt>
                <c:pt idx="11082">
                  <c:v>39626.416666666657</c:v>
                </c:pt>
                <c:pt idx="11083">
                  <c:v>39626.427083333321</c:v>
                </c:pt>
                <c:pt idx="11084">
                  <c:v>39626.4375</c:v>
                </c:pt>
                <c:pt idx="11085">
                  <c:v>39626.447916666657</c:v>
                </c:pt>
                <c:pt idx="11086">
                  <c:v>39626.458333333343</c:v>
                </c:pt>
                <c:pt idx="11087">
                  <c:v>39626.46875</c:v>
                </c:pt>
                <c:pt idx="11088">
                  <c:v>39626.47916666665</c:v>
                </c:pt>
                <c:pt idx="11089">
                  <c:v>39626.489583333336</c:v>
                </c:pt>
                <c:pt idx="11090">
                  <c:v>39626.5</c:v>
                </c:pt>
                <c:pt idx="11091">
                  <c:v>39626.510416666657</c:v>
                </c:pt>
                <c:pt idx="11092">
                  <c:v>39626.520833333336</c:v>
                </c:pt>
                <c:pt idx="11093">
                  <c:v>39626.53125</c:v>
                </c:pt>
                <c:pt idx="11094">
                  <c:v>39626.54166666665</c:v>
                </c:pt>
                <c:pt idx="11095">
                  <c:v>39626.552083333336</c:v>
                </c:pt>
                <c:pt idx="11096">
                  <c:v>39626.5625</c:v>
                </c:pt>
                <c:pt idx="11097">
                  <c:v>39626.572916666657</c:v>
                </c:pt>
                <c:pt idx="11098">
                  <c:v>39626.583333333336</c:v>
                </c:pt>
                <c:pt idx="11099">
                  <c:v>39626.593749999985</c:v>
                </c:pt>
                <c:pt idx="11100">
                  <c:v>39626.60416666665</c:v>
                </c:pt>
                <c:pt idx="11101">
                  <c:v>39626.614583333336</c:v>
                </c:pt>
                <c:pt idx="11102">
                  <c:v>39626.624999999993</c:v>
                </c:pt>
                <c:pt idx="11103">
                  <c:v>39626.63541666665</c:v>
                </c:pt>
                <c:pt idx="11104">
                  <c:v>39626.645833333336</c:v>
                </c:pt>
                <c:pt idx="11105">
                  <c:v>39626.656250000007</c:v>
                </c:pt>
                <c:pt idx="11106">
                  <c:v>39626.66666666665</c:v>
                </c:pt>
                <c:pt idx="11107">
                  <c:v>39626.677083333321</c:v>
                </c:pt>
                <c:pt idx="11108">
                  <c:v>39626.6875</c:v>
                </c:pt>
                <c:pt idx="11109">
                  <c:v>39626.69791666665</c:v>
                </c:pt>
                <c:pt idx="11110">
                  <c:v>39626.708333333336</c:v>
                </c:pt>
                <c:pt idx="11111">
                  <c:v>39626.71875</c:v>
                </c:pt>
                <c:pt idx="11112">
                  <c:v>39626.729166666635</c:v>
                </c:pt>
                <c:pt idx="11113">
                  <c:v>39626.739583333321</c:v>
                </c:pt>
                <c:pt idx="11114">
                  <c:v>39626.75</c:v>
                </c:pt>
                <c:pt idx="11115">
                  <c:v>39626.76041666665</c:v>
                </c:pt>
                <c:pt idx="11116">
                  <c:v>39626.770833333336</c:v>
                </c:pt>
                <c:pt idx="11117">
                  <c:v>39626.78125</c:v>
                </c:pt>
                <c:pt idx="11118">
                  <c:v>39626.791666666635</c:v>
                </c:pt>
                <c:pt idx="11119">
                  <c:v>39626.802083333336</c:v>
                </c:pt>
                <c:pt idx="11120">
                  <c:v>39626.812500000007</c:v>
                </c:pt>
                <c:pt idx="11121">
                  <c:v>39626.822916666657</c:v>
                </c:pt>
                <c:pt idx="11122">
                  <c:v>39626.833333333336</c:v>
                </c:pt>
                <c:pt idx="11123">
                  <c:v>39626.84375</c:v>
                </c:pt>
                <c:pt idx="11124">
                  <c:v>39626.854166666657</c:v>
                </c:pt>
                <c:pt idx="11125">
                  <c:v>39626.864583333336</c:v>
                </c:pt>
                <c:pt idx="11126">
                  <c:v>39626.875</c:v>
                </c:pt>
                <c:pt idx="11127">
                  <c:v>39626.885416666657</c:v>
                </c:pt>
                <c:pt idx="11128">
                  <c:v>39626.895833333336</c:v>
                </c:pt>
                <c:pt idx="11129">
                  <c:v>39626.906250000007</c:v>
                </c:pt>
                <c:pt idx="11130">
                  <c:v>39626.916666666657</c:v>
                </c:pt>
                <c:pt idx="11131">
                  <c:v>39626.927083333321</c:v>
                </c:pt>
                <c:pt idx="11132">
                  <c:v>39626.9375</c:v>
                </c:pt>
                <c:pt idx="11133">
                  <c:v>39626.947916666657</c:v>
                </c:pt>
                <c:pt idx="11134">
                  <c:v>39626.958333333343</c:v>
                </c:pt>
                <c:pt idx="11135">
                  <c:v>39626.96875</c:v>
                </c:pt>
                <c:pt idx="11136">
                  <c:v>39626.97916666665</c:v>
                </c:pt>
                <c:pt idx="11137">
                  <c:v>39626.989583333336</c:v>
                </c:pt>
                <c:pt idx="11138">
                  <c:v>39627</c:v>
                </c:pt>
                <c:pt idx="11139">
                  <c:v>39627.010416666657</c:v>
                </c:pt>
                <c:pt idx="11140">
                  <c:v>39627.020833333336</c:v>
                </c:pt>
                <c:pt idx="11141">
                  <c:v>39627.03125</c:v>
                </c:pt>
                <c:pt idx="11142">
                  <c:v>39627.04166666665</c:v>
                </c:pt>
                <c:pt idx="11143">
                  <c:v>39627.052083333336</c:v>
                </c:pt>
                <c:pt idx="11144">
                  <c:v>39627.0625</c:v>
                </c:pt>
                <c:pt idx="11145">
                  <c:v>39627.072916666657</c:v>
                </c:pt>
                <c:pt idx="11146">
                  <c:v>39627.083333333336</c:v>
                </c:pt>
                <c:pt idx="11147">
                  <c:v>39627.093749999985</c:v>
                </c:pt>
                <c:pt idx="11148">
                  <c:v>39627.10416666665</c:v>
                </c:pt>
                <c:pt idx="11149">
                  <c:v>39627.114583333336</c:v>
                </c:pt>
                <c:pt idx="11150">
                  <c:v>39627.124999999993</c:v>
                </c:pt>
                <c:pt idx="11151">
                  <c:v>39627.13541666665</c:v>
                </c:pt>
                <c:pt idx="11152">
                  <c:v>39627.145833333336</c:v>
                </c:pt>
                <c:pt idx="11153">
                  <c:v>39627.156250000007</c:v>
                </c:pt>
                <c:pt idx="11154">
                  <c:v>39627.16666666665</c:v>
                </c:pt>
                <c:pt idx="11155">
                  <c:v>39627.177083333321</c:v>
                </c:pt>
                <c:pt idx="11156">
                  <c:v>39627.1875</c:v>
                </c:pt>
                <c:pt idx="11157">
                  <c:v>39627.19791666665</c:v>
                </c:pt>
                <c:pt idx="11158">
                  <c:v>39627.208333333336</c:v>
                </c:pt>
                <c:pt idx="11159">
                  <c:v>39627.21875</c:v>
                </c:pt>
                <c:pt idx="11160">
                  <c:v>39627.229166666635</c:v>
                </c:pt>
                <c:pt idx="11161">
                  <c:v>39627.239583333321</c:v>
                </c:pt>
                <c:pt idx="11162">
                  <c:v>39627.25</c:v>
                </c:pt>
                <c:pt idx="11163">
                  <c:v>39627.26041666665</c:v>
                </c:pt>
                <c:pt idx="11164">
                  <c:v>39627.270833333336</c:v>
                </c:pt>
                <c:pt idx="11165">
                  <c:v>39627.28125</c:v>
                </c:pt>
                <c:pt idx="11166">
                  <c:v>39627.291666666635</c:v>
                </c:pt>
                <c:pt idx="11167">
                  <c:v>39627.302083333336</c:v>
                </c:pt>
                <c:pt idx="11168">
                  <c:v>39627.312500000007</c:v>
                </c:pt>
                <c:pt idx="11169">
                  <c:v>39627.322916666657</c:v>
                </c:pt>
                <c:pt idx="11170">
                  <c:v>39627.333333333336</c:v>
                </c:pt>
                <c:pt idx="11171">
                  <c:v>39627.34375</c:v>
                </c:pt>
                <c:pt idx="11172">
                  <c:v>39627.354166666657</c:v>
                </c:pt>
                <c:pt idx="11173">
                  <c:v>39627.364583333336</c:v>
                </c:pt>
                <c:pt idx="11174">
                  <c:v>39627.375</c:v>
                </c:pt>
                <c:pt idx="11175">
                  <c:v>39627.385416666657</c:v>
                </c:pt>
                <c:pt idx="11176">
                  <c:v>39627.395833333336</c:v>
                </c:pt>
                <c:pt idx="11177">
                  <c:v>39627.406250000007</c:v>
                </c:pt>
                <c:pt idx="11178">
                  <c:v>39627.416666666657</c:v>
                </c:pt>
                <c:pt idx="11179">
                  <c:v>39627.427083333321</c:v>
                </c:pt>
                <c:pt idx="11180">
                  <c:v>39627.4375</c:v>
                </c:pt>
                <c:pt idx="11181">
                  <c:v>39627.447916666657</c:v>
                </c:pt>
                <c:pt idx="11182">
                  <c:v>39627.458333333343</c:v>
                </c:pt>
                <c:pt idx="11183">
                  <c:v>39627.46875</c:v>
                </c:pt>
                <c:pt idx="11184">
                  <c:v>39627.47916666665</c:v>
                </c:pt>
                <c:pt idx="11185">
                  <c:v>39627.489583333336</c:v>
                </c:pt>
                <c:pt idx="11186">
                  <c:v>39627.5</c:v>
                </c:pt>
                <c:pt idx="11187">
                  <c:v>39627.510416666657</c:v>
                </c:pt>
                <c:pt idx="11188">
                  <c:v>39627.520833333336</c:v>
                </c:pt>
                <c:pt idx="11189">
                  <c:v>39627.53125</c:v>
                </c:pt>
                <c:pt idx="11190">
                  <c:v>39627.54166666665</c:v>
                </c:pt>
                <c:pt idx="11191">
                  <c:v>39627.552083333336</c:v>
                </c:pt>
                <c:pt idx="11192">
                  <c:v>39627.5625</c:v>
                </c:pt>
                <c:pt idx="11193">
                  <c:v>39627.572916666657</c:v>
                </c:pt>
                <c:pt idx="11194">
                  <c:v>39627.583333333336</c:v>
                </c:pt>
                <c:pt idx="11195">
                  <c:v>39627.593749999985</c:v>
                </c:pt>
                <c:pt idx="11196">
                  <c:v>39627.60416666665</c:v>
                </c:pt>
                <c:pt idx="11197">
                  <c:v>39627.614583333336</c:v>
                </c:pt>
                <c:pt idx="11198">
                  <c:v>39627.624999999993</c:v>
                </c:pt>
                <c:pt idx="11199">
                  <c:v>39627.63541666665</c:v>
                </c:pt>
                <c:pt idx="11200">
                  <c:v>39627.645833333336</c:v>
                </c:pt>
                <c:pt idx="11201">
                  <c:v>39627.656250000007</c:v>
                </c:pt>
                <c:pt idx="11202">
                  <c:v>39627.66666666665</c:v>
                </c:pt>
                <c:pt idx="11203">
                  <c:v>39627.677083333321</c:v>
                </c:pt>
                <c:pt idx="11204">
                  <c:v>39627.6875</c:v>
                </c:pt>
                <c:pt idx="11205">
                  <c:v>39627.69791666665</c:v>
                </c:pt>
                <c:pt idx="11206">
                  <c:v>39627.708333333336</c:v>
                </c:pt>
                <c:pt idx="11207">
                  <c:v>39627.71875</c:v>
                </c:pt>
                <c:pt idx="11208">
                  <c:v>39627.729166666635</c:v>
                </c:pt>
                <c:pt idx="11209">
                  <c:v>39627.739583333321</c:v>
                </c:pt>
                <c:pt idx="11210">
                  <c:v>39627.75</c:v>
                </c:pt>
                <c:pt idx="11211">
                  <c:v>39627.76041666665</c:v>
                </c:pt>
                <c:pt idx="11212">
                  <c:v>39627.770833333336</c:v>
                </c:pt>
                <c:pt idx="11213">
                  <c:v>39627.78125</c:v>
                </c:pt>
                <c:pt idx="11214">
                  <c:v>39627.791666666635</c:v>
                </c:pt>
                <c:pt idx="11215">
                  <c:v>39627.802083333336</c:v>
                </c:pt>
                <c:pt idx="11216">
                  <c:v>39627.812500000007</c:v>
                </c:pt>
                <c:pt idx="11217">
                  <c:v>39627.822916666657</c:v>
                </c:pt>
                <c:pt idx="11218">
                  <c:v>39627.833333333336</c:v>
                </c:pt>
                <c:pt idx="11219">
                  <c:v>39627.84375</c:v>
                </c:pt>
                <c:pt idx="11220">
                  <c:v>39627.854166666657</c:v>
                </c:pt>
                <c:pt idx="11221">
                  <c:v>39627.864583333336</c:v>
                </c:pt>
                <c:pt idx="11222">
                  <c:v>39627.875</c:v>
                </c:pt>
                <c:pt idx="11223">
                  <c:v>39627.885416666657</c:v>
                </c:pt>
                <c:pt idx="11224">
                  <c:v>39627.895833333336</c:v>
                </c:pt>
                <c:pt idx="11225">
                  <c:v>39627.906250000007</c:v>
                </c:pt>
                <c:pt idx="11226">
                  <c:v>39627.916666666657</c:v>
                </c:pt>
                <c:pt idx="11227">
                  <c:v>39627.927083333321</c:v>
                </c:pt>
                <c:pt idx="11228">
                  <c:v>39627.9375</c:v>
                </c:pt>
                <c:pt idx="11229">
                  <c:v>39627.947916666657</c:v>
                </c:pt>
                <c:pt idx="11230">
                  <c:v>39627.958333333343</c:v>
                </c:pt>
                <c:pt idx="11231">
                  <c:v>39627.96875</c:v>
                </c:pt>
                <c:pt idx="11232">
                  <c:v>39627.97916666665</c:v>
                </c:pt>
                <c:pt idx="11233">
                  <c:v>39627.989583333336</c:v>
                </c:pt>
                <c:pt idx="11234">
                  <c:v>39628</c:v>
                </c:pt>
                <c:pt idx="11235">
                  <c:v>39628.010416666657</c:v>
                </c:pt>
                <c:pt idx="11236">
                  <c:v>39628.020833333336</c:v>
                </c:pt>
                <c:pt idx="11237">
                  <c:v>39628.03125</c:v>
                </c:pt>
                <c:pt idx="11238">
                  <c:v>39628.04166666665</c:v>
                </c:pt>
                <c:pt idx="11239">
                  <c:v>39628.052083333336</c:v>
                </c:pt>
                <c:pt idx="11240">
                  <c:v>39628.0625</c:v>
                </c:pt>
                <c:pt idx="11241">
                  <c:v>39628.072916666657</c:v>
                </c:pt>
                <c:pt idx="11242">
                  <c:v>39628.083333333336</c:v>
                </c:pt>
                <c:pt idx="11243">
                  <c:v>39628.093749999985</c:v>
                </c:pt>
                <c:pt idx="11244">
                  <c:v>39628.10416666665</c:v>
                </c:pt>
                <c:pt idx="11245">
                  <c:v>39628.114583333336</c:v>
                </c:pt>
                <c:pt idx="11246">
                  <c:v>39628.124999999993</c:v>
                </c:pt>
                <c:pt idx="11247">
                  <c:v>39628.13541666665</c:v>
                </c:pt>
                <c:pt idx="11248">
                  <c:v>39628.145833333336</c:v>
                </c:pt>
                <c:pt idx="11249">
                  <c:v>39628.156250000007</c:v>
                </c:pt>
                <c:pt idx="11250">
                  <c:v>39628.16666666665</c:v>
                </c:pt>
                <c:pt idx="11251">
                  <c:v>39628.177083333321</c:v>
                </c:pt>
                <c:pt idx="11252">
                  <c:v>39628.1875</c:v>
                </c:pt>
                <c:pt idx="11253">
                  <c:v>39628.19791666665</c:v>
                </c:pt>
                <c:pt idx="11254">
                  <c:v>39628.208333333336</c:v>
                </c:pt>
                <c:pt idx="11255">
                  <c:v>39628.21875</c:v>
                </c:pt>
                <c:pt idx="11256">
                  <c:v>39628.229166666635</c:v>
                </c:pt>
                <c:pt idx="11257">
                  <c:v>39628.239583333321</c:v>
                </c:pt>
                <c:pt idx="11258">
                  <c:v>39628.25</c:v>
                </c:pt>
                <c:pt idx="11259">
                  <c:v>39628.26041666665</c:v>
                </c:pt>
                <c:pt idx="11260">
                  <c:v>39628.270833333336</c:v>
                </c:pt>
                <c:pt idx="11261">
                  <c:v>39628.28125</c:v>
                </c:pt>
                <c:pt idx="11262">
                  <c:v>39628.291666666635</c:v>
                </c:pt>
                <c:pt idx="11263">
                  <c:v>39628.302083333336</c:v>
                </c:pt>
                <c:pt idx="11264">
                  <c:v>39628.312500000007</c:v>
                </c:pt>
                <c:pt idx="11265">
                  <c:v>39628.322916666657</c:v>
                </c:pt>
                <c:pt idx="11266">
                  <c:v>39628.333333333336</c:v>
                </c:pt>
                <c:pt idx="11267">
                  <c:v>39628.34375</c:v>
                </c:pt>
                <c:pt idx="11268">
                  <c:v>39628.354166666657</c:v>
                </c:pt>
                <c:pt idx="11269">
                  <c:v>39628.364583333336</c:v>
                </c:pt>
                <c:pt idx="11270">
                  <c:v>39628.375</c:v>
                </c:pt>
                <c:pt idx="11271">
                  <c:v>39628.385416666657</c:v>
                </c:pt>
                <c:pt idx="11272">
                  <c:v>39628.395833333336</c:v>
                </c:pt>
                <c:pt idx="11273">
                  <c:v>39628.406250000007</c:v>
                </c:pt>
                <c:pt idx="11274">
                  <c:v>39628.416666666657</c:v>
                </c:pt>
                <c:pt idx="11275">
                  <c:v>39628.427083333321</c:v>
                </c:pt>
                <c:pt idx="11276">
                  <c:v>39628.4375</c:v>
                </c:pt>
                <c:pt idx="11277">
                  <c:v>39628.447916666657</c:v>
                </c:pt>
                <c:pt idx="11278">
                  <c:v>39628.458333333343</c:v>
                </c:pt>
                <c:pt idx="11279">
                  <c:v>39628.46875</c:v>
                </c:pt>
                <c:pt idx="11280">
                  <c:v>39628.47916666665</c:v>
                </c:pt>
                <c:pt idx="11281">
                  <c:v>39628.489583333336</c:v>
                </c:pt>
                <c:pt idx="11282">
                  <c:v>39628.5</c:v>
                </c:pt>
                <c:pt idx="11283">
                  <c:v>39628.510416666657</c:v>
                </c:pt>
                <c:pt idx="11284">
                  <c:v>39628.520833333336</c:v>
                </c:pt>
                <c:pt idx="11285">
                  <c:v>39628.53125</c:v>
                </c:pt>
                <c:pt idx="11286">
                  <c:v>39628.54166666665</c:v>
                </c:pt>
                <c:pt idx="11287">
                  <c:v>39628.552083333336</c:v>
                </c:pt>
                <c:pt idx="11288">
                  <c:v>39628.5625</c:v>
                </c:pt>
                <c:pt idx="11289">
                  <c:v>39628.572916666657</c:v>
                </c:pt>
                <c:pt idx="11290">
                  <c:v>39628.583333333336</c:v>
                </c:pt>
                <c:pt idx="11291">
                  <c:v>39628.593749999985</c:v>
                </c:pt>
                <c:pt idx="11292">
                  <c:v>39628.60416666665</c:v>
                </c:pt>
                <c:pt idx="11293">
                  <c:v>39628.614583333336</c:v>
                </c:pt>
                <c:pt idx="11294">
                  <c:v>39628.624999999993</c:v>
                </c:pt>
                <c:pt idx="11295">
                  <c:v>39628.63541666665</c:v>
                </c:pt>
                <c:pt idx="11296">
                  <c:v>39628.645833333336</c:v>
                </c:pt>
                <c:pt idx="11297">
                  <c:v>39628.656250000007</c:v>
                </c:pt>
                <c:pt idx="11298">
                  <c:v>39628.66666666665</c:v>
                </c:pt>
                <c:pt idx="11299">
                  <c:v>39628.677083333321</c:v>
                </c:pt>
                <c:pt idx="11300">
                  <c:v>39628.6875</c:v>
                </c:pt>
                <c:pt idx="11301">
                  <c:v>39628.69791666665</c:v>
                </c:pt>
                <c:pt idx="11302">
                  <c:v>39628.708333333336</c:v>
                </c:pt>
                <c:pt idx="11303">
                  <c:v>39628.71875</c:v>
                </c:pt>
                <c:pt idx="11304">
                  <c:v>39628.729166666635</c:v>
                </c:pt>
                <c:pt idx="11305">
                  <c:v>39628.739583333321</c:v>
                </c:pt>
                <c:pt idx="11306">
                  <c:v>39628.75</c:v>
                </c:pt>
                <c:pt idx="11307">
                  <c:v>39628.76041666665</c:v>
                </c:pt>
                <c:pt idx="11308">
                  <c:v>39628.770833333336</c:v>
                </c:pt>
                <c:pt idx="11309">
                  <c:v>39628.78125</c:v>
                </c:pt>
                <c:pt idx="11310">
                  <c:v>39628.791666666635</c:v>
                </c:pt>
                <c:pt idx="11311">
                  <c:v>39628.802083333336</c:v>
                </c:pt>
                <c:pt idx="11312">
                  <c:v>39628.812500000007</c:v>
                </c:pt>
                <c:pt idx="11313">
                  <c:v>39628.822916666657</c:v>
                </c:pt>
                <c:pt idx="11314">
                  <c:v>39628.833333333336</c:v>
                </c:pt>
                <c:pt idx="11315">
                  <c:v>39628.84375</c:v>
                </c:pt>
                <c:pt idx="11316">
                  <c:v>39628.854166666657</c:v>
                </c:pt>
                <c:pt idx="11317">
                  <c:v>39628.864583333336</c:v>
                </c:pt>
                <c:pt idx="11318">
                  <c:v>39628.875</c:v>
                </c:pt>
                <c:pt idx="11319">
                  <c:v>39628.885416666657</c:v>
                </c:pt>
                <c:pt idx="11320">
                  <c:v>39628.895833333336</c:v>
                </c:pt>
                <c:pt idx="11321">
                  <c:v>39628.906250000007</c:v>
                </c:pt>
                <c:pt idx="11322">
                  <c:v>39628.916666666657</c:v>
                </c:pt>
                <c:pt idx="11323">
                  <c:v>39628.927083333321</c:v>
                </c:pt>
                <c:pt idx="11324">
                  <c:v>39628.9375</c:v>
                </c:pt>
                <c:pt idx="11325">
                  <c:v>39628.947916666657</c:v>
                </c:pt>
                <c:pt idx="11326">
                  <c:v>39628.958333333343</c:v>
                </c:pt>
                <c:pt idx="11327">
                  <c:v>39628.96875</c:v>
                </c:pt>
                <c:pt idx="11328">
                  <c:v>39628.97916666665</c:v>
                </c:pt>
                <c:pt idx="11329">
                  <c:v>39628.989583333336</c:v>
                </c:pt>
                <c:pt idx="11330">
                  <c:v>39629</c:v>
                </c:pt>
                <c:pt idx="11331">
                  <c:v>39629.010416666657</c:v>
                </c:pt>
                <c:pt idx="11332">
                  <c:v>39629.020833333336</c:v>
                </c:pt>
                <c:pt idx="11333">
                  <c:v>39629.03125</c:v>
                </c:pt>
                <c:pt idx="11334">
                  <c:v>39629.04166666665</c:v>
                </c:pt>
                <c:pt idx="11335">
                  <c:v>39629.052083333336</c:v>
                </c:pt>
                <c:pt idx="11336">
                  <c:v>39629.0625</c:v>
                </c:pt>
                <c:pt idx="11337">
                  <c:v>39629.072916666657</c:v>
                </c:pt>
                <c:pt idx="11338">
                  <c:v>39629.083333333336</c:v>
                </c:pt>
                <c:pt idx="11339">
                  <c:v>39629.093749999985</c:v>
                </c:pt>
                <c:pt idx="11340">
                  <c:v>39629.10416666665</c:v>
                </c:pt>
                <c:pt idx="11341">
                  <c:v>39629.114583333336</c:v>
                </c:pt>
                <c:pt idx="11342">
                  <c:v>39629.124999999993</c:v>
                </c:pt>
                <c:pt idx="11343">
                  <c:v>39629.13541666665</c:v>
                </c:pt>
                <c:pt idx="11344">
                  <c:v>39629.145833333336</c:v>
                </c:pt>
                <c:pt idx="11345">
                  <c:v>39629.156250000007</c:v>
                </c:pt>
                <c:pt idx="11346">
                  <c:v>39629.16666666665</c:v>
                </c:pt>
                <c:pt idx="11347">
                  <c:v>39629.177083333321</c:v>
                </c:pt>
                <c:pt idx="11348">
                  <c:v>39629.1875</c:v>
                </c:pt>
                <c:pt idx="11349">
                  <c:v>39629.19791666665</c:v>
                </c:pt>
                <c:pt idx="11350">
                  <c:v>39629.208333333336</c:v>
                </c:pt>
                <c:pt idx="11351">
                  <c:v>39629.21875</c:v>
                </c:pt>
                <c:pt idx="11352">
                  <c:v>39629.229166666635</c:v>
                </c:pt>
                <c:pt idx="11353">
                  <c:v>39629.239583333321</c:v>
                </c:pt>
                <c:pt idx="11354">
                  <c:v>39629.25</c:v>
                </c:pt>
                <c:pt idx="11355">
                  <c:v>39629.26041666665</c:v>
                </c:pt>
                <c:pt idx="11356">
                  <c:v>39629.270833333336</c:v>
                </c:pt>
                <c:pt idx="11357">
                  <c:v>39629.28125</c:v>
                </c:pt>
                <c:pt idx="11358">
                  <c:v>39629.291666666635</c:v>
                </c:pt>
                <c:pt idx="11359">
                  <c:v>39629.302083333336</c:v>
                </c:pt>
                <c:pt idx="11360">
                  <c:v>39629.312500000007</c:v>
                </c:pt>
                <c:pt idx="11361">
                  <c:v>39629.322916666657</c:v>
                </c:pt>
                <c:pt idx="11362">
                  <c:v>39629.333333333336</c:v>
                </c:pt>
                <c:pt idx="11363">
                  <c:v>39629.34375</c:v>
                </c:pt>
                <c:pt idx="11364">
                  <c:v>39629.354166666657</c:v>
                </c:pt>
                <c:pt idx="11365">
                  <c:v>39629.364583333336</c:v>
                </c:pt>
                <c:pt idx="11366">
                  <c:v>39629.375</c:v>
                </c:pt>
                <c:pt idx="11367">
                  <c:v>39629.385416666657</c:v>
                </c:pt>
                <c:pt idx="11368">
                  <c:v>39629.395833333336</c:v>
                </c:pt>
                <c:pt idx="11369">
                  <c:v>39629.406250000007</c:v>
                </c:pt>
                <c:pt idx="11370">
                  <c:v>39629.416666666657</c:v>
                </c:pt>
                <c:pt idx="11371">
                  <c:v>39629.427083333321</c:v>
                </c:pt>
                <c:pt idx="11372">
                  <c:v>39629.4375</c:v>
                </c:pt>
                <c:pt idx="11373">
                  <c:v>39629.447916666657</c:v>
                </c:pt>
                <c:pt idx="11374">
                  <c:v>39629.458333333343</c:v>
                </c:pt>
                <c:pt idx="11375">
                  <c:v>39629.46875</c:v>
                </c:pt>
                <c:pt idx="11376">
                  <c:v>39629.47916666665</c:v>
                </c:pt>
                <c:pt idx="11377">
                  <c:v>39629.489583333336</c:v>
                </c:pt>
                <c:pt idx="11378">
                  <c:v>39629.5</c:v>
                </c:pt>
                <c:pt idx="11379">
                  <c:v>39629.510416666657</c:v>
                </c:pt>
                <c:pt idx="11380">
                  <c:v>39629.520833333336</c:v>
                </c:pt>
                <c:pt idx="11381">
                  <c:v>39629.53125</c:v>
                </c:pt>
                <c:pt idx="11382">
                  <c:v>39629.54166666665</c:v>
                </c:pt>
                <c:pt idx="11383">
                  <c:v>39629.552083333336</c:v>
                </c:pt>
                <c:pt idx="11384">
                  <c:v>39629.5625</c:v>
                </c:pt>
                <c:pt idx="11385">
                  <c:v>39629.572916666657</c:v>
                </c:pt>
                <c:pt idx="11386">
                  <c:v>39629.583333333336</c:v>
                </c:pt>
                <c:pt idx="11387">
                  <c:v>39629.593749999985</c:v>
                </c:pt>
                <c:pt idx="11388">
                  <c:v>39629.60416666665</c:v>
                </c:pt>
                <c:pt idx="11389">
                  <c:v>39629.614583333336</c:v>
                </c:pt>
                <c:pt idx="11390">
                  <c:v>39629.624999999993</c:v>
                </c:pt>
                <c:pt idx="11391">
                  <c:v>39629.63541666665</c:v>
                </c:pt>
                <c:pt idx="11392">
                  <c:v>39629.645833333336</c:v>
                </c:pt>
                <c:pt idx="11393">
                  <c:v>39629.656250000007</c:v>
                </c:pt>
                <c:pt idx="11394">
                  <c:v>39629.66666666665</c:v>
                </c:pt>
                <c:pt idx="11395">
                  <c:v>39629.677083333321</c:v>
                </c:pt>
                <c:pt idx="11396">
                  <c:v>39629.6875</c:v>
                </c:pt>
                <c:pt idx="11397">
                  <c:v>39629.69791666665</c:v>
                </c:pt>
                <c:pt idx="11398">
                  <c:v>39629.708333333336</c:v>
                </c:pt>
                <c:pt idx="11399">
                  <c:v>39629.71875</c:v>
                </c:pt>
                <c:pt idx="11400">
                  <c:v>39629.729166666635</c:v>
                </c:pt>
                <c:pt idx="11401">
                  <c:v>39629.739583333321</c:v>
                </c:pt>
                <c:pt idx="11402">
                  <c:v>39629.75</c:v>
                </c:pt>
                <c:pt idx="11403">
                  <c:v>39629.76041666665</c:v>
                </c:pt>
                <c:pt idx="11404">
                  <c:v>39629.770833333336</c:v>
                </c:pt>
                <c:pt idx="11405">
                  <c:v>39629.78125</c:v>
                </c:pt>
                <c:pt idx="11406">
                  <c:v>39629.791666666635</c:v>
                </c:pt>
                <c:pt idx="11407">
                  <c:v>39629.802083333336</c:v>
                </c:pt>
                <c:pt idx="11408">
                  <c:v>39629.812500000007</c:v>
                </c:pt>
                <c:pt idx="11409">
                  <c:v>39629.822916666657</c:v>
                </c:pt>
                <c:pt idx="11410">
                  <c:v>39629.833333333336</c:v>
                </c:pt>
                <c:pt idx="11411">
                  <c:v>39629.84375</c:v>
                </c:pt>
                <c:pt idx="11412">
                  <c:v>39629.854166666657</c:v>
                </c:pt>
                <c:pt idx="11413">
                  <c:v>39629.864583333336</c:v>
                </c:pt>
                <c:pt idx="11414">
                  <c:v>39629.875</c:v>
                </c:pt>
                <c:pt idx="11415">
                  <c:v>39629.885416666657</c:v>
                </c:pt>
                <c:pt idx="11416">
                  <c:v>39629.895833333336</c:v>
                </c:pt>
                <c:pt idx="11417">
                  <c:v>39629.906250000007</c:v>
                </c:pt>
                <c:pt idx="11418">
                  <c:v>39629.916666666657</c:v>
                </c:pt>
                <c:pt idx="11419">
                  <c:v>39629.927083333321</c:v>
                </c:pt>
                <c:pt idx="11420">
                  <c:v>39629.9375</c:v>
                </c:pt>
                <c:pt idx="11421">
                  <c:v>39629.947916666657</c:v>
                </c:pt>
                <c:pt idx="11422">
                  <c:v>39629.958333333343</c:v>
                </c:pt>
                <c:pt idx="11423">
                  <c:v>39629.96875</c:v>
                </c:pt>
                <c:pt idx="11424">
                  <c:v>39629.97916666665</c:v>
                </c:pt>
                <c:pt idx="11425">
                  <c:v>39629.989583333336</c:v>
                </c:pt>
                <c:pt idx="11426">
                  <c:v>39630</c:v>
                </c:pt>
              </c:numCache>
            </c:numRef>
          </c:xVal>
          <c:yVal>
            <c:numRef>
              <c:f>Precipitation!$B$218:$B$11644</c:f>
              <c:numCache>
                <c:formatCode>General</c:formatCode>
                <c:ptCount val="11427"/>
                <c:pt idx="0">
                  <c:v>3.8600000000000009E-2</c:v>
                </c:pt>
                <c:pt idx="10">
                  <c:v>48.625900000000009</c:v>
                </c:pt>
                <c:pt idx="12">
                  <c:v>21.5092</c:v>
                </c:pt>
                <c:pt idx="14">
                  <c:v>8.2839000000000009</c:v>
                </c:pt>
                <c:pt idx="16">
                  <c:v>1.6595</c:v>
                </c:pt>
                <c:pt idx="19">
                  <c:v>0.71470000000000011</c:v>
                </c:pt>
                <c:pt idx="25">
                  <c:v>1.0197999999999998</c:v>
                </c:pt>
                <c:pt idx="38">
                  <c:v>7.5015000000000001</c:v>
                </c:pt>
                <c:pt idx="40">
                  <c:v>2.5191999999999997</c:v>
                </c:pt>
                <c:pt idx="65">
                  <c:v>20.5639</c:v>
                </c:pt>
                <c:pt idx="73">
                  <c:v>33.531300000000002</c:v>
                </c:pt>
                <c:pt idx="75">
                  <c:v>23.462399999999981</c:v>
                </c:pt>
                <c:pt idx="78">
                  <c:v>19.981099999999998</c:v>
                </c:pt>
                <c:pt idx="83">
                  <c:v>7.5919999999999996</c:v>
                </c:pt>
                <c:pt idx="86">
                  <c:v>4.3179999999999978</c:v>
                </c:pt>
                <c:pt idx="106">
                  <c:v>0.21240000000000003</c:v>
                </c:pt>
                <c:pt idx="115">
                  <c:v>2.3625999999999996</c:v>
                </c:pt>
                <c:pt idx="125">
                  <c:v>8.2846000000000011</c:v>
                </c:pt>
                <c:pt idx="129">
                  <c:v>5.3172999999999986</c:v>
                </c:pt>
                <c:pt idx="132">
                  <c:v>21.933399999999999</c:v>
                </c:pt>
                <c:pt idx="139">
                  <c:v>0.23530000000000001</c:v>
                </c:pt>
                <c:pt idx="467">
                  <c:v>6.3500000000000001E-2</c:v>
                </c:pt>
                <c:pt idx="469">
                  <c:v>8.5211000000000006</c:v>
                </c:pt>
                <c:pt idx="473">
                  <c:v>7.3984999999999985</c:v>
                </c:pt>
                <c:pt idx="476">
                  <c:v>6.2767000000000008</c:v>
                </c:pt>
                <c:pt idx="480">
                  <c:v>0.10770000000000002</c:v>
                </c:pt>
                <c:pt idx="482">
                  <c:v>0.12870000000000001</c:v>
                </c:pt>
                <c:pt idx="484">
                  <c:v>3.9750999999999985</c:v>
                </c:pt>
                <c:pt idx="487">
                  <c:v>2.7833000000000006</c:v>
                </c:pt>
                <c:pt idx="493">
                  <c:v>11.422600000000001</c:v>
                </c:pt>
                <c:pt idx="514">
                  <c:v>0.15340000000000004</c:v>
                </c:pt>
                <c:pt idx="516">
                  <c:v>0.12959999999999999</c:v>
                </c:pt>
                <c:pt idx="518">
                  <c:v>2.3237000000000001</c:v>
                </c:pt>
                <c:pt idx="711">
                  <c:v>2.5700000000000004E-2</c:v>
                </c:pt>
                <c:pt idx="1917">
                  <c:v>8.3600000000000022E-2</c:v>
                </c:pt>
                <c:pt idx="1941">
                  <c:v>36.576000000000001</c:v>
                </c:pt>
                <c:pt idx="2822">
                  <c:v>0.25030000000000002</c:v>
                </c:pt>
                <c:pt idx="2973">
                  <c:v>7.3124999999999982</c:v>
                </c:pt>
                <c:pt idx="2990">
                  <c:v>0.15220000000000003</c:v>
                </c:pt>
                <c:pt idx="3002">
                  <c:v>3.7000000000000005E-2</c:v>
                </c:pt>
                <c:pt idx="3006">
                  <c:v>0.29250000000000004</c:v>
                </c:pt>
                <c:pt idx="3009">
                  <c:v>0.80449999999999999</c:v>
                </c:pt>
                <c:pt idx="3014">
                  <c:v>0.79790000000000005</c:v>
                </c:pt>
                <c:pt idx="3016">
                  <c:v>2.8309999999999986</c:v>
                </c:pt>
                <c:pt idx="3278">
                  <c:v>0.93500000000000005</c:v>
                </c:pt>
                <c:pt idx="3413">
                  <c:v>5.6000000000000001E-2</c:v>
                </c:pt>
                <c:pt idx="3414">
                  <c:v>0.18910000000000002</c:v>
                </c:pt>
                <c:pt idx="3415">
                  <c:v>0.254</c:v>
                </c:pt>
                <c:pt idx="3416">
                  <c:v>0.254</c:v>
                </c:pt>
                <c:pt idx="3417">
                  <c:v>0.33750000000000008</c:v>
                </c:pt>
                <c:pt idx="3418">
                  <c:v>0.64610000000000012</c:v>
                </c:pt>
                <c:pt idx="3419">
                  <c:v>1.0441</c:v>
                </c:pt>
                <c:pt idx="3420">
                  <c:v>0.98399999999999999</c:v>
                </c:pt>
                <c:pt idx="3421">
                  <c:v>1.1536</c:v>
                </c:pt>
                <c:pt idx="3422">
                  <c:v>2.0773999999999999</c:v>
                </c:pt>
                <c:pt idx="3423">
                  <c:v>3.6923999999999997</c:v>
                </c:pt>
                <c:pt idx="3424">
                  <c:v>3.6541999999999999</c:v>
                </c:pt>
                <c:pt idx="3425">
                  <c:v>2.5713999999999997</c:v>
                </c:pt>
                <c:pt idx="3426">
                  <c:v>1.0376999999999998</c:v>
                </c:pt>
                <c:pt idx="3427">
                  <c:v>0.78710000000000002</c:v>
                </c:pt>
                <c:pt idx="3428">
                  <c:v>0.56540000000000001</c:v>
                </c:pt>
                <c:pt idx="3430">
                  <c:v>1.0683</c:v>
                </c:pt>
                <c:pt idx="3431">
                  <c:v>1.6356999999999999</c:v>
                </c:pt>
                <c:pt idx="3432">
                  <c:v>1.2173999999999998</c:v>
                </c:pt>
                <c:pt idx="3433">
                  <c:v>1.5757999999999999</c:v>
                </c:pt>
                <c:pt idx="3434">
                  <c:v>1.8635999999999999</c:v>
                </c:pt>
                <c:pt idx="3435">
                  <c:v>2.3728999999999996</c:v>
                </c:pt>
                <c:pt idx="3436">
                  <c:v>2.4993999999999996</c:v>
                </c:pt>
                <c:pt idx="3437">
                  <c:v>1.7164999999999999</c:v>
                </c:pt>
                <c:pt idx="3438">
                  <c:v>1.9043000000000001</c:v>
                </c:pt>
                <c:pt idx="3439">
                  <c:v>1.6015999999999999</c:v>
                </c:pt>
                <c:pt idx="3440">
                  <c:v>2.7934000000000001</c:v>
                </c:pt>
                <c:pt idx="3441">
                  <c:v>2.8019999999999996</c:v>
                </c:pt>
                <c:pt idx="3442">
                  <c:v>1.6661000000000001</c:v>
                </c:pt>
                <c:pt idx="3443">
                  <c:v>2.5087999999999999</c:v>
                </c:pt>
                <c:pt idx="3444">
                  <c:v>2.1574</c:v>
                </c:pt>
                <c:pt idx="3445">
                  <c:v>2.5337999999999998</c:v>
                </c:pt>
                <c:pt idx="3446">
                  <c:v>1.8747</c:v>
                </c:pt>
                <c:pt idx="3447">
                  <c:v>1.7030999999999998</c:v>
                </c:pt>
                <c:pt idx="3448">
                  <c:v>1.5756999999999999</c:v>
                </c:pt>
                <c:pt idx="3449">
                  <c:v>2.7701000000000002</c:v>
                </c:pt>
                <c:pt idx="3450">
                  <c:v>2.2456</c:v>
                </c:pt>
                <c:pt idx="3451">
                  <c:v>2.5388999999999986</c:v>
                </c:pt>
                <c:pt idx="3452">
                  <c:v>2.6760999999999986</c:v>
                </c:pt>
                <c:pt idx="3453">
                  <c:v>1.637</c:v>
                </c:pt>
                <c:pt idx="3455">
                  <c:v>2.698</c:v>
                </c:pt>
                <c:pt idx="3457">
                  <c:v>0.88590000000000002</c:v>
                </c:pt>
                <c:pt idx="3459">
                  <c:v>0.91260000000000008</c:v>
                </c:pt>
                <c:pt idx="3522">
                  <c:v>1.216</c:v>
                </c:pt>
                <c:pt idx="3536">
                  <c:v>1.7383999999999999</c:v>
                </c:pt>
                <c:pt idx="3541">
                  <c:v>0.97070000000000012</c:v>
                </c:pt>
                <c:pt idx="3569">
                  <c:v>13.647799999999998</c:v>
                </c:pt>
                <c:pt idx="3576">
                  <c:v>10.274199999999999</c:v>
                </c:pt>
                <c:pt idx="3577">
                  <c:v>1.0951</c:v>
                </c:pt>
                <c:pt idx="3580">
                  <c:v>1.7585</c:v>
                </c:pt>
                <c:pt idx="3583">
                  <c:v>17.929399999999998</c:v>
                </c:pt>
                <c:pt idx="3587">
                  <c:v>0.96250000000000002</c:v>
                </c:pt>
                <c:pt idx="3589">
                  <c:v>0.33840000000000009</c:v>
                </c:pt>
                <c:pt idx="3602">
                  <c:v>3.0067999999999997</c:v>
                </c:pt>
                <c:pt idx="3610">
                  <c:v>2.286</c:v>
                </c:pt>
                <c:pt idx="3612">
                  <c:v>4.2138</c:v>
                </c:pt>
                <c:pt idx="3614">
                  <c:v>0.98109999999999997</c:v>
                </c:pt>
                <c:pt idx="3616">
                  <c:v>0.9769000000000001</c:v>
                </c:pt>
                <c:pt idx="3617">
                  <c:v>0.97800000000000009</c:v>
                </c:pt>
                <c:pt idx="3623">
                  <c:v>0.25540000000000002</c:v>
                </c:pt>
                <c:pt idx="3634">
                  <c:v>0.8459000000000001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0.83510000000000006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0.95650000000000002</c:v>
                </c:pt>
                <c:pt idx="3650">
                  <c:v>0</c:v>
                </c:pt>
                <c:pt idx="3651">
                  <c:v>0</c:v>
                </c:pt>
                <c:pt idx="3652">
                  <c:v>1.1261000000000001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0.97280000000000011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0.19520000000000001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1.0872999999999999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3.6871000000000005</c:v>
                </c:pt>
                <c:pt idx="3680">
                  <c:v>0</c:v>
                </c:pt>
                <c:pt idx="3681">
                  <c:v>0</c:v>
                </c:pt>
                <c:pt idx="3682">
                  <c:v>1.2094999999999998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0.96150000000000002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2.2412000000000001</c:v>
                </c:pt>
                <c:pt idx="3695">
                  <c:v>0</c:v>
                </c:pt>
                <c:pt idx="3696">
                  <c:v>0</c:v>
                </c:pt>
                <c:pt idx="3697">
                  <c:v>1.2525999999999999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0.2203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1.0550999999999999</c:v>
                </c:pt>
                <c:pt idx="3724">
                  <c:v>0.64170000000000016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0.17510000000000001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0.26590000000000003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0.57250000000000001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0.19170000000000001</c:v>
                </c:pt>
                <c:pt idx="3758">
                  <c:v>0</c:v>
                </c:pt>
                <c:pt idx="3759">
                  <c:v>0.16880000000000001</c:v>
                </c:pt>
                <c:pt idx="3760">
                  <c:v>0</c:v>
                </c:pt>
                <c:pt idx="3761">
                  <c:v>1.4965999999999999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1.1937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4.1188999999999982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0.24360000000000001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0.66120000000000012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0.75260000000000016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4.6181999999999981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12.526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0.20020000000000002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0.21120000000000003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0.12959999999999999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0.75700000000000012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4.5720000000000001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0.89649999999999996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0.92930000000000001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0.16159999999999999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7.8827999999999996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2.2467000000000001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1.0263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1.1177999999999999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1.0821000000000001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1.2752999999999999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1.4676999999999998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1.3251999999999999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1.4989999999999999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0.28260000000000002</c:v>
                </c:pt>
                <c:pt idx="4275">
                  <c:v>0.63000000000000012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0.84120000000000006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0.41920000000000002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1.2709999999999999</c:v>
                </c:pt>
                <c:pt idx="4321">
                  <c:v>0</c:v>
                </c:pt>
                <c:pt idx="4322">
                  <c:v>2.0735999999999999</c:v>
                </c:pt>
                <c:pt idx="4323">
                  <c:v>0</c:v>
                </c:pt>
                <c:pt idx="4324">
                  <c:v>9.1440000000000001</c:v>
                </c:pt>
                <c:pt idx="4325">
                  <c:v>0</c:v>
                </c:pt>
                <c:pt idx="4326">
                  <c:v>3.2878000000000003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1.6902000000000001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2.9098999999999986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30.479999999999997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1.2881</c:v>
                </c:pt>
                <c:pt idx="4358">
                  <c:v>1.1054999999999999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3.6858</c:v>
                </c:pt>
                <c:pt idx="4366">
                  <c:v>0</c:v>
                </c:pt>
                <c:pt idx="4367">
                  <c:v>0</c:v>
                </c:pt>
                <c:pt idx="4368">
                  <c:v>7.8153999999999986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0.82750000000000001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0.24600000000000002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0.59019999999999995</c:v>
                </c:pt>
                <c:pt idx="4395">
                  <c:v>0.36730000000000007</c:v>
                </c:pt>
                <c:pt idx="4396">
                  <c:v>0</c:v>
                </c:pt>
                <c:pt idx="4397">
                  <c:v>7.5645999999999995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1.0698999999999999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0.26400000000000001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7.6199999999999983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0.84980000000000011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3.9929999999999986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0.7903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8.3000000000000018E-3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22.302399999999999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8.0920000000000005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6.0468000000000002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3.5859000000000001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1.5896999999999999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0.68220000000000003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1.8008</c:v>
                </c:pt>
                <c:pt idx="4996">
                  <c:v>0</c:v>
                </c:pt>
                <c:pt idx="4997">
                  <c:v>7.6839999999999984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0.98109999999999997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49.929200000000002</c:v>
                </c:pt>
                <c:pt idx="5040">
                  <c:v>0</c:v>
                </c:pt>
                <c:pt idx="5041">
                  <c:v>0</c:v>
                </c:pt>
                <c:pt idx="5042">
                  <c:v>41.473400000000005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23.446199999999997</c:v>
                </c:pt>
                <c:pt idx="5077">
                  <c:v>0.18340000000000004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0.87430000000000008</c:v>
                </c:pt>
                <c:pt idx="5194">
                  <c:v>0.87000000000000011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0.88109999999999999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28.574999999999999</c:v>
                </c:pt>
                <c:pt idx="5718">
                  <c:v>0</c:v>
                </c:pt>
                <c:pt idx="5719">
                  <c:v>4.0639999999999983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0.98849999999999993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0.68630000000000002</c:v>
                </c:pt>
                <c:pt idx="5751">
                  <c:v>0</c:v>
                </c:pt>
                <c:pt idx="5752">
                  <c:v>0</c:v>
                </c:pt>
                <c:pt idx="5753">
                  <c:v>3.9291</c:v>
                </c:pt>
                <c:pt idx="5754">
                  <c:v>0</c:v>
                </c:pt>
                <c:pt idx="5755">
                  <c:v>1.2236999999999998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0.7592000000000001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0.37430000000000008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1.0114999999999998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0.73130000000000006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3.2657000000000003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1.5026999999999999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13.647799999999998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0.2651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0.99609999999999999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0.41690000000000005</c:v>
                </c:pt>
                <c:pt idx="6190">
                  <c:v>0</c:v>
                </c:pt>
                <c:pt idx="6191">
                  <c:v>21.7714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4.2042000000000002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0.61950000000000005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0.40140000000000003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6.4510000000000005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65.314300000000003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0.28030000000000005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8.9647000000000006</c:v>
                </c:pt>
                <c:pt idx="7737">
                  <c:v>1.8070999999999999</c:v>
                </c:pt>
                <c:pt idx="7738">
                  <c:v>0</c:v>
                </c:pt>
                <c:pt idx="7739">
                  <c:v>1.5327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1.2518999999999998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5.4428999999999998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39.756500000000003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32.132100000000008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65.314300000000003</c:v>
                </c:pt>
                <c:pt idx="7988">
                  <c:v>0</c:v>
                </c:pt>
                <c:pt idx="7989">
                  <c:v>0.25659999999999999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0.43090000000000006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83.127299999999991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1.5874999999999999</c:v>
                </c:pt>
                <c:pt idx="8070">
                  <c:v>1.0847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5.2854999999999999</c:v>
                </c:pt>
                <c:pt idx="8078">
                  <c:v>5.9765000000000006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5.6795</c:v>
                </c:pt>
                <c:pt idx="8083">
                  <c:v>0</c:v>
                </c:pt>
                <c:pt idx="8084">
                  <c:v>1.6175999999999999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0.66800000000000015</c:v>
                </c:pt>
                <c:pt idx="8103">
                  <c:v>5.1083999999999996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4.0282</c:v>
                </c:pt>
                <c:pt idx="8109">
                  <c:v>0</c:v>
                </c:pt>
                <c:pt idx="8110">
                  <c:v>0</c:v>
                </c:pt>
                <c:pt idx="8111">
                  <c:v>16.328599999999998</c:v>
                </c:pt>
                <c:pt idx="8112">
                  <c:v>0</c:v>
                </c:pt>
                <c:pt idx="8113">
                  <c:v>0.46460000000000001</c:v>
                </c:pt>
                <c:pt idx="8114">
                  <c:v>0</c:v>
                </c:pt>
                <c:pt idx="8115">
                  <c:v>3.0581999999999998</c:v>
                </c:pt>
                <c:pt idx="8116">
                  <c:v>14.2875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0.65590000000000015</c:v>
                </c:pt>
                <c:pt idx="8122">
                  <c:v>0</c:v>
                </c:pt>
                <c:pt idx="8123">
                  <c:v>0.1391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0.76200000000000012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70.338499999999982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59.822400000000002</c:v>
                </c:pt>
                <c:pt idx="8398">
                  <c:v>6.8238999999999983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0.73920000000000008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1.8202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65.314300000000003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32.6571</c:v>
                </c:pt>
                <c:pt idx="8790">
                  <c:v>55.067700000000002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0.27490000000000003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2.5977000000000001</c:v>
                </c:pt>
                <c:pt idx="8965">
                  <c:v>0</c:v>
                </c:pt>
                <c:pt idx="8966">
                  <c:v>0</c:v>
                </c:pt>
                <c:pt idx="8967">
                  <c:v>70.338499999999982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27.194100000000002</c:v>
                </c:pt>
                <c:pt idx="8972">
                  <c:v>36.576000000000001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0.78620000000000001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0.57820000000000005</c:v>
                </c:pt>
                <c:pt idx="9026">
                  <c:v>0</c:v>
                </c:pt>
                <c:pt idx="9027">
                  <c:v>0.28850000000000003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0.88009999999999999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0.67190000000000016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0.92270000000000008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0.2616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65.314300000000003</c:v>
                </c:pt>
                <c:pt idx="9311">
                  <c:v>0</c:v>
                </c:pt>
                <c:pt idx="9312">
                  <c:v>0</c:v>
                </c:pt>
                <c:pt idx="9313">
                  <c:v>9.6253000000000011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0.61950000000000005</c:v>
                </c:pt>
                <c:pt idx="9333">
                  <c:v>3.5941000000000001</c:v>
                </c:pt>
                <c:pt idx="9334">
                  <c:v>0.88380000000000003</c:v>
                </c:pt>
                <c:pt idx="9335">
                  <c:v>0</c:v>
                </c:pt>
                <c:pt idx="9336">
                  <c:v>1.7091999999999998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32.6571</c:v>
                </c:pt>
                <c:pt idx="9342">
                  <c:v>0</c:v>
                </c:pt>
                <c:pt idx="9343">
                  <c:v>0.82590000000000008</c:v>
                </c:pt>
                <c:pt idx="9344">
                  <c:v>0.70080000000000009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0.2742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1.2113999999999998</c:v>
                </c:pt>
                <c:pt idx="9354">
                  <c:v>0</c:v>
                </c:pt>
                <c:pt idx="9355">
                  <c:v>0</c:v>
                </c:pt>
                <c:pt idx="9356">
                  <c:v>1.879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24.343299999999999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0.68470000000000009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35.169200000000011</c:v>
                </c:pt>
                <c:pt idx="9647">
                  <c:v>0</c:v>
                </c:pt>
                <c:pt idx="9648">
                  <c:v>0</c:v>
                </c:pt>
                <c:pt idx="9649">
                  <c:v>12.356800000000002</c:v>
                </c:pt>
                <c:pt idx="9650">
                  <c:v>0</c:v>
                </c:pt>
                <c:pt idx="9651">
                  <c:v>11.805600000000002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8.9647000000000006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14.0677</c:v>
                </c:pt>
                <c:pt idx="9696">
                  <c:v>2.7315</c:v>
                </c:pt>
                <c:pt idx="9697">
                  <c:v>8.5458000000000016</c:v>
                </c:pt>
                <c:pt idx="9698">
                  <c:v>43.542900000000003</c:v>
                </c:pt>
                <c:pt idx="9699">
                  <c:v>0</c:v>
                </c:pt>
                <c:pt idx="9700">
                  <c:v>0</c:v>
                </c:pt>
                <c:pt idx="9701">
                  <c:v>45.720000000000006</c:v>
                </c:pt>
                <c:pt idx="9702">
                  <c:v>16.625499999999999</c:v>
                </c:pt>
                <c:pt idx="9703">
                  <c:v>0.77890000000000015</c:v>
                </c:pt>
                <c:pt idx="9704">
                  <c:v>5.320599999999998</c:v>
                </c:pt>
                <c:pt idx="9705">
                  <c:v>0</c:v>
                </c:pt>
                <c:pt idx="9706">
                  <c:v>0.78420000000000001</c:v>
                </c:pt>
                <c:pt idx="9707">
                  <c:v>1.5049999999999999</c:v>
                </c:pt>
                <c:pt idx="9708">
                  <c:v>0</c:v>
                </c:pt>
                <c:pt idx="9709">
                  <c:v>0.25630000000000003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0.26269999999999999</c:v>
                </c:pt>
                <c:pt idx="9739">
                  <c:v>0.1633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0.1168</c:v>
                </c:pt>
                <c:pt idx="9879">
                  <c:v>0.254</c:v>
                </c:pt>
                <c:pt idx="9880">
                  <c:v>0.254</c:v>
                </c:pt>
                <c:pt idx="9881">
                  <c:v>0.254</c:v>
                </c:pt>
                <c:pt idx="9882">
                  <c:v>9.2812000000000001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0.12020000000000002</c:v>
                </c:pt>
                <c:pt idx="9906">
                  <c:v>0.127</c:v>
                </c:pt>
                <c:pt idx="9907">
                  <c:v>0.127</c:v>
                </c:pt>
                <c:pt idx="9908">
                  <c:v>0.127</c:v>
                </c:pt>
                <c:pt idx="9909">
                  <c:v>6.8000000000000014E-3</c:v>
                </c:pt>
                <c:pt idx="9910">
                  <c:v>0</c:v>
                </c:pt>
                <c:pt idx="9911">
                  <c:v>0.1123</c:v>
                </c:pt>
                <c:pt idx="9912">
                  <c:v>0.127</c:v>
                </c:pt>
                <c:pt idx="9913">
                  <c:v>0.127</c:v>
                </c:pt>
                <c:pt idx="9914">
                  <c:v>0.127</c:v>
                </c:pt>
                <c:pt idx="9915">
                  <c:v>1.4700000000000003E-2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6.9400000000000003E-2</c:v>
                </c:pt>
                <c:pt idx="10448">
                  <c:v>0.127</c:v>
                </c:pt>
                <c:pt idx="10449">
                  <c:v>0.127</c:v>
                </c:pt>
                <c:pt idx="10450">
                  <c:v>0.127</c:v>
                </c:pt>
                <c:pt idx="10451">
                  <c:v>2.1472000000000002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0.1154</c:v>
                </c:pt>
                <c:pt idx="10947">
                  <c:v>0.127</c:v>
                </c:pt>
                <c:pt idx="10948">
                  <c:v>0.127</c:v>
                </c:pt>
                <c:pt idx="10949">
                  <c:v>0.127</c:v>
                </c:pt>
                <c:pt idx="10950">
                  <c:v>1.9545000000000001</c:v>
                </c:pt>
                <c:pt idx="10951">
                  <c:v>10.662700000000001</c:v>
                </c:pt>
                <c:pt idx="10952">
                  <c:v>19.931699999999999</c:v>
                </c:pt>
                <c:pt idx="10953">
                  <c:v>2.3045</c:v>
                </c:pt>
                <c:pt idx="10954">
                  <c:v>43.19850000000001</c:v>
                </c:pt>
                <c:pt idx="10955">
                  <c:v>72.801300000000012</c:v>
                </c:pt>
                <c:pt idx="10956">
                  <c:v>30.888999999999999</c:v>
                </c:pt>
                <c:pt idx="10957">
                  <c:v>53.748600000000003</c:v>
                </c:pt>
                <c:pt idx="10958">
                  <c:v>5.0042</c:v>
                </c:pt>
                <c:pt idx="10959">
                  <c:v>0.73560000000000014</c:v>
                </c:pt>
                <c:pt idx="10960">
                  <c:v>0.51939999999999997</c:v>
                </c:pt>
                <c:pt idx="10961">
                  <c:v>0.21770000000000003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0.32360000000000005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0.71720000000000006</c:v>
                </c:pt>
                <c:pt idx="11070">
                  <c:v>8.7520000000000007</c:v>
                </c:pt>
                <c:pt idx="11071">
                  <c:v>1.9784000000000002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1.1132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2.4180999999999986</c:v>
                </c:pt>
                <c:pt idx="11091">
                  <c:v>0</c:v>
                </c:pt>
                <c:pt idx="11092">
                  <c:v>0</c:v>
                </c:pt>
                <c:pt idx="11093">
                  <c:v>0.76650000000000007</c:v>
                </c:pt>
                <c:pt idx="11094">
                  <c:v>0.38590000000000008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24.7135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0.82600000000000007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5.2552000000000003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0.71360000000000012</c:v>
                </c:pt>
                <c:pt idx="11193">
                  <c:v>0.34400000000000003</c:v>
                </c:pt>
                <c:pt idx="11194">
                  <c:v>1.6996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0.91649999999999998</c:v>
                </c:pt>
                <c:pt idx="11199">
                  <c:v>4.1070999999999982</c:v>
                </c:pt>
                <c:pt idx="11200">
                  <c:v>5.6443999999999983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</c:numCache>
            </c:numRef>
          </c:yVal>
        </c:ser>
        <c:axId val="43646976"/>
        <c:axId val="43648512"/>
      </c:scatterChart>
      <c:scatterChart>
        <c:scatterStyle val="lineMarker"/>
        <c:ser>
          <c:idx val="1"/>
          <c:order val="1"/>
          <c:tx>
            <c:v>Pool Elevation</c:v>
          </c:tx>
          <c:spPr>
            <a:ln w="28575">
              <a:noFill/>
            </a:ln>
          </c:spPr>
          <c:xVal>
            <c:numRef>
              <c:f>'Pool Elevation'!$A$78:$A$260</c:f>
              <c:numCache>
                <c:formatCode>m/d/yyyy\ h:mm</c:formatCode>
                <c:ptCount val="183"/>
                <c:pt idx="0">
                  <c:v>39508.25</c:v>
                </c:pt>
                <c:pt idx="1">
                  <c:v>39509.25</c:v>
                </c:pt>
                <c:pt idx="2">
                  <c:v>39510.25</c:v>
                </c:pt>
                <c:pt idx="3">
                  <c:v>39511.25</c:v>
                </c:pt>
                <c:pt idx="4">
                  <c:v>39512.25</c:v>
                </c:pt>
                <c:pt idx="5">
                  <c:v>39513.25</c:v>
                </c:pt>
                <c:pt idx="6">
                  <c:v>39514.25</c:v>
                </c:pt>
                <c:pt idx="7">
                  <c:v>39515.25</c:v>
                </c:pt>
                <c:pt idx="8">
                  <c:v>39516.25</c:v>
                </c:pt>
                <c:pt idx="9">
                  <c:v>39517.25</c:v>
                </c:pt>
                <c:pt idx="10">
                  <c:v>39518.25</c:v>
                </c:pt>
                <c:pt idx="11">
                  <c:v>39519.25</c:v>
                </c:pt>
                <c:pt idx="12">
                  <c:v>39520.25</c:v>
                </c:pt>
                <c:pt idx="13">
                  <c:v>39521.25</c:v>
                </c:pt>
                <c:pt idx="14">
                  <c:v>39522.25</c:v>
                </c:pt>
                <c:pt idx="15">
                  <c:v>39523.25</c:v>
                </c:pt>
                <c:pt idx="16">
                  <c:v>39524.25</c:v>
                </c:pt>
                <c:pt idx="17">
                  <c:v>39525.25</c:v>
                </c:pt>
                <c:pt idx="18">
                  <c:v>39526.25</c:v>
                </c:pt>
                <c:pt idx="19">
                  <c:v>39527.25</c:v>
                </c:pt>
                <c:pt idx="20">
                  <c:v>39528.25</c:v>
                </c:pt>
                <c:pt idx="21">
                  <c:v>39529.25</c:v>
                </c:pt>
                <c:pt idx="22">
                  <c:v>39530.25</c:v>
                </c:pt>
                <c:pt idx="23">
                  <c:v>39531.25</c:v>
                </c:pt>
                <c:pt idx="24">
                  <c:v>39532.25</c:v>
                </c:pt>
                <c:pt idx="25">
                  <c:v>39533.25</c:v>
                </c:pt>
                <c:pt idx="26">
                  <c:v>39534.25</c:v>
                </c:pt>
                <c:pt idx="27">
                  <c:v>39535.25</c:v>
                </c:pt>
                <c:pt idx="28">
                  <c:v>39536.25</c:v>
                </c:pt>
                <c:pt idx="29">
                  <c:v>39537.25</c:v>
                </c:pt>
                <c:pt idx="30">
                  <c:v>39538.25</c:v>
                </c:pt>
                <c:pt idx="31">
                  <c:v>39539.25</c:v>
                </c:pt>
                <c:pt idx="32">
                  <c:v>39540.25</c:v>
                </c:pt>
                <c:pt idx="33">
                  <c:v>39541.25</c:v>
                </c:pt>
                <c:pt idx="34">
                  <c:v>39542.25</c:v>
                </c:pt>
                <c:pt idx="35">
                  <c:v>39543.25</c:v>
                </c:pt>
                <c:pt idx="36">
                  <c:v>39544.25</c:v>
                </c:pt>
                <c:pt idx="37">
                  <c:v>39545.25</c:v>
                </c:pt>
                <c:pt idx="38">
                  <c:v>39546.25</c:v>
                </c:pt>
                <c:pt idx="39">
                  <c:v>39547.25</c:v>
                </c:pt>
                <c:pt idx="40">
                  <c:v>39548.25</c:v>
                </c:pt>
                <c:pt idx="41">
                  <c:v>39549.25</c:v>
                </c:pt>
                <c:pt idx="42">
                  <c:v>39550.25</c:v>
                </c:pt>
                <c:pt idx="43">
                  <c:v>39551.25</c:v>
                </c:pt>
                <c:pt idx="44">
                  <c:v>39552.25</c:v>
                </c:pt>
                <c:pt idx="45">
                  <c:v>39553.25</c:v>
                </c:pt>
                <c:pt idx="46">
                  <c:v>39554.25</c:v>
                </c:pt>
                <c:pt idx="47">
                  <c:v>39555.25</c:v>
                </c:pt>
                <c:pt idx="48">
                  <c:v>39556.25</c:v>
                </c:pt>
                <c:pt idx="49">
                  <c:v>39557.25</c:v>
                </c:pt>
                <c:pt idx="50">
                  <c:v>39558.25</c:v>
                </c:pt>
                <c:pt idx="51">
                  <c:v>39559.25</c:v>
                </c:pt>
                <c:pt idx="52">
                  <c:v>39560.25</c:v>
                </c:pt>
                <c:pt idx="53">
                  <c:v>39561.25</c:v>
                </c:pt>
                <c:pt idx="54">
                  <c:v>39562.25</c:v>
                </c:pt>
                <c:pt idx="55">
                  <c:v>39563.25</c:v>
                </c:pt>
                <c:pt idx="56">
                  <c:v>39564.25</c:v>
                </c:pt>
                <c:pt idx="57">
                  <c:v>39565.25</c:v>
                </c:pt>
                <c:pt idx="58">
                  <c:v>39566.25</c:v>
                </c:pt>
                <c:pt idx="59">
                  <c:v>39567.25</c:v>
                </c:pt>
                <c:pt idx="60">
                  <c:v>39568.25</c:v>
                </c:pt>
                <c:pt idx="61">
                  <c:v>39569.25</c:v>
                </c:pt>
                <c:pt idx="62">
                  <c:v>39570.25</c:v>
                </c:pt>
                <c:pt idx="63">
                  <c:v>39571.25</c:v>
                </c:pt>
                <c:pt idx="64">
                  <c:v>39572.25</c:v>
                </c:pt>
                <c:pt idx="65">
                  <c:v>39573.25</c:v>
                </c:pt>
                <c:pt idx="66">
                  <c:v>39574.25</c:v>
                </c:pt>
                <c:pt idx="67">
                  <c:v>39575.25</c:v>
                </c:pt>
                <c:pt idx="68">
                  <c:v>39576.25</c:v>
                </c:pt>
                <c:pt idx="69">
                  <c:v>39577.25</c:v>
                </c:pt>
                <c:pt idx="70">
                  <c:v>39578.25</c:v>
                </c:pt>
                <c:pt idx="71">
                  <c:v>39579.25</c:v>
                </c:pt>
                <c:pt idx="72">
                  <c:v>39580.25</c:v>
                </c:pt>
                <c:pt idx="73">
                  <c:v>39581.25</c:v>
                </c:pt>
                <c:pt idx="74">
                  <c:v>39582.25</c:v>
                </c:pt>
                <c:pt idx="75">
                  <c:v>39583.25</c:v>
                </c:pt>
                <c:pt idx="76">
                  <c:v>39584.25</c:v>
                </c:pt>
                <c:pt idx="77">
                  <c:v>39585.25</c:v>
                </c:pt>
                <c:pt idx="78">
                  <c:v>39586.25</c:v>
                </c:pt>
                <c:pt idx="79">
                  <c:v>39587.25</c:v>
                </c:pt>
                <c:pt idx="80">
                  <c:v>39588.25</c:v>
                </c:pt>
                <c:pt idx="81">
                  <c:v>39589.25</c:v>
                </c:pt>
                <c:pt idx="82">
                  <c:v>39590.25</c:v>
                </c:pt>
                <c:pt idx="83">
                  <c:v>39591.25</c:v>
                </c:pt>
                <c:pt idx="84">
                  <c:v>39592.25</c:v>
                </c:pt>
                <c:pt idx="85">
                  <c:v>39593.25</c:v>
                </c:pt>
                <c:pt idx="86">
                  <c:v>39594.25</c:v>
                </c:pt>
                <c:pt idx="87">
                  <c:v>39595.25</c:v>
                </c:pt>
                <c:pt idx="88">
                  <c:v>39596.25</c:v>
                </c:pt>
                <c:pt idx="89">
                  <c:v>39597.25</c:v>
                </c:pt>
                <c:pt idx="90">
                  <c:v>39598.25</c:v>
                </c:pt>
                <c:pt idx="91">
                  <c:v>39599.25</c:v>
                </c:pt>
                <c:pt idx="92">
                  <c:v>39600.25</c:v>
                </c:pt>
                <c:pt idx="93">
                  <c:v>39601.25</c:v>
                </c:pt>
                <c:pt idx="94">
                  <c:v>39602.25</c:v>
                </c:pt>
                <c:pt idx="95">
                  <c:v>39603.25</c:v>
                </c:pt>
                <c:pt idx="96">
                  <c:v>39604.25</c:v>
                </c:pt>
                <c:pt idx="97">
                  <c:v>39605.25</c:v>
                </c:pt>
                <c:pt idx="98">
                  <c:v>39606.25</c:v>
                </c:pt>
                <c:pt idx="99">
                  <c:v>39607.25</c:v>
                </c:pt>
                <c:pt idx="100">
                  <c:v>39608.25</c:v>
                </c:pt>
                <c:pt idx="101">
                  <c:v>39609.25</c:v>
                </c:pt>
                <c:pt idx="102">
                  <c:v>39610.25</c:v>
                </c:pt>
                <c:pt idx="103">
                  <c:v>39611.25</c:v>
                </c:pt>
                <c:pt idx="104">
                  <c:v>39612.25</c:v>
                </c:pt>
                <c:pt idx="105">
                  <c:v>39613.25</c:v>
                </c:pt>
                <c:pt idx="106">
                  <c:v>39614.25</c:v>
                </c:pt>
                <c:pt idx="107">
                  <c:v>39615.25</c:v>
                </c:pt>
                <c:pt idx="108">
                  <c:v>39616.25</c:v>
                </c:pt>
                <c:pt idx="109">
                  <c:v>39617.25</c:v>
                </c:pt>
                <c:pt idx="110">
                  <c:v>39618.25</c:v>
                </c:pt>
                <c:pt idx="111">
                  <c:v>39619.25</c:v>
                </c:pt>
                <c:pt idx="112">
                  <c:v>39620.25</c:v>
                </c:pt>
                <c:pt idx="113">
                  <c:v>39621.25</c:v>
                </c:pt>
                <c:pt idx="114">
                  <c:v>39622.25</c:v>
                </c:pt>
                <c:pt idx="115">
                  <c:v>39623.25</c:v>
                </c:pt>
                <c:pt idx="116">
                  <c:v>39624.25</c:v>
                </c:pt>
                <c:pt idx="117">
                  <c:v>39625.25</c:v>
                </c:pt>
                <c:pt idx="118">
                  <c:v>39626.25</c:v>
                </c:pt>
                <c:pt idx="119">
                  <c:v>39627.25</c:v>
                </c:pt>
                <c:pt idx="120">
                  <c:v>39628.25</c:v>
                </c:pt>
                <c:pt idx="121">
                  <c:v>39629.25</c:v>
                </c:pt>
                <c:pt idx="122">
                  <c:v>39630.25</c:v>
                </c:pt>
                <c:pt idx="123">
                  <c:v>39631.25</c:v>
                </c:pt>
                <c:pt idx="124">
                  <c:v>39632.25</c:v>
                </c:pt>
                <c:pt idx="125">
                  <c:v>39633.25</c:v>
                </c:pt>
                <c:pt idx="126">
                  <c:v>39634.25</c:v>
                </c:pt>
                <c:pt idx="127">
                  <c:v>39635.25</c:v>
                </c:pt>
                <c:pt idx="128">
                  <c:v>39636.25</c:v>
                </c:pt>
                <c:pt idx="129">
                  <c:v>39637.25</c:v>
                </c:pt>
                <c:pt idx="130">
                  <c:v>39638.25</c:v>
                </c:pt>
                <c:pt idx="131">
                  <c:v>39639.25</c:v>
                </c:pt>
                <c:pt idx="132">
                  <c:v>39640.25</c:v>
                </c:pt>
                <c:pt idx="133">
                  <c:v>39641.25</c:v>
                </c:pt>
                <c:pt idx="134">
                  <c:v>39642.25</c:v>
                </c:pt>
                <c:pt idx="135">
                  <c:v>39643.25</c:v>
                </c:pt>
                <c:pt idx="136">
                  <c:v>39644.25</c:v>
                </c:pt>
                <c:pt idx="137">
                  <c:v>39645.25</c:v>
                </c:pt>
                <c:pt idx="138">
                  <c:v>39646.25</c:v>
                </c:pt>
                <c:pt idx="139">
                  <c:v>39647.25</c:v>
                </c:pt>
                <c:pt idx="140">
                  <c:v>39648.25</c:v>
                </c:pt>
                <c:pt idx="141">
                  <c:v>39649.25</c:v>
                </c:pt>
                <c:pt idx="142">
                  <c:v>39650.25</c:v>
                </c:pt>
                <c:pt idx="143">
                  <c:v>39651.25</c:v>
                </c:pt>
                <c:pt idx="144">
                  <c:v>39652.25</c:v>
                </c:pt>
                <c:pt idx="145">
                  <c:v>39653.25</c:v>
                </c:pt>
                <c:pt idx="146">
                  <c:v>39654.25</c:v>
                </c:pt>
                <c:pt idx="147">
                  <c:v>39655.25</c:v>
                </c:pt>
                <c:pt idx="148">
                  <c:v>39656.25</c:v>
                </c:pt>
                <c:pt idx="149">
                  <c:v>39657.25</c:v>
                </c:pt>
                <c:pt idx="150">
                  <c:v>39658.25</c:v>
                </c:pt>
                <c:pt idx="151">
                  <c:v>39659.25</c:v>
                </c:pt>
                <c:pt idx="152">
                  <c:v>39660.25</c:v>
                </c:pt>
                <c:pt idx="153">
                  <c:v>39661.25</c:v>
                </c:pt>
                <c:pt idx="154">
                  <c:v>39662.25</c:v>
                </c:pt>
                <c:pt idx="155">
                  <c:v>39663.25</c:v>
                </c:pt>
                <c:pt idx="156">
                  <c:v>39664.25</c:v>
                </c:pt>
                <c:pt idx="157">
                  <c:v>39665.25</c:v>
                </c:pt>
                <c:pt idx="158">
                  <c:v>39666.25</c:v>
                </c:pt>
                <c:pt idx="159">
                  <c:v>39667.25</c:v>
                </c:pt>
                <c:pt idx="160">
                  <c:v>39668.25</c:v>
                </c:pt>
                <c:pt idx="161">
                  <c:v>39669.25</c:v>
                </c:pt>
                <c:pt idx="162">
                  <c:v>39670.25</c:v>
                </c:pt>
                <c:pt idx="163">
                  <c:v>39671.25</c:v>
                </c:pt>
                <c:pt idx="164">
                  <c:v>39672.25</c:v>
                </c:pt>
                <c:pt idx="165">
                  <c:v>39673.25</c:v>
                </c:pt>
                <c:pt idx="166">
                  <c:v>39674.25</c:v>
                </c:pt>
                <c:pt idx="167">
                  <c:v>39675.25</c:v>
                </c:pt>
                <c:pt idx="168">
                  <c:v>39676.25</c:v>
                </c:pt>
                <c:pt idx="169">
                  <c:v>39677.25</c:v>
                </c:pt>
                <c:pt idx="170">
                  <c:v>39678.25</c:v>
                </c:pt>
                <c:pt idx="171">
                  <c:v>39679.25</c:v>
                </c:pt>
                <c:pt idx="172">
                  <c:v>39680.25</c:v>
                </c:pt>
                <c:pt idx="173">
                  <c:v>39681.25</c:v>
                </c:pt>
                <c:pt idx="174">
                  <c:v>39682.25</c:v>
                </c:pt>
                <c:pt idx="175">
                  <c:v>39683.25</c:v>
                </c:pt>
                <c:pt idx="176">
                  <c:v>39684.25</c:v>
                </c:pt>
                <c:pt idx="177">
                  <c:v>39685.25</c:v>
                </c:pt>
                <c:pt idx="178">
                  <c:v>39686.25</c:v>
                </c:pt>
                <c:pt idx="179">
                  <c:v>39687.25</c:v>
                </c:pt>
                <c:pt idx="180">
                  <c:v>39688.25</c:v>
                </c:pt>
                <c:pt idx="181">
                  <c:v>39689.25</c:v>
                </c:pt>
                <c:pt idx="182">
                  <c:v>39690.25</c:v>
                </c:pt>
              </c:numCache>
            </c:numRef>
          </c:xVal>
          <c:yVal>
            <c:numRef>
              <c:f>'Pool Elevation'!$B$78:$B$260</c:f>
              <c:numCache>
                <c:formatCode>General</c:formatCode>
                <c:ptCount val="183"/>
                <c:pt idx="0">
                  <c:v>683.05999999999983</c:v>
                </c:pt>
                <c:pt idx="1">
                  <c:v>682.7700000000001</c:v>
                </c:pt>
                <c:pt idx="2">
                  <c:v>683.18000000000006</c:v>
                </c:pt>
                <c:pt idx="3">
                  <c:v>684.3499999999998</c:v>
                </c:pt>
                <c:pt idx="4">
                  <c:v>684.63</c:v>
                </c:pt>
                <c:pt idx="5">
                  <c:v>684.13</c:v>
                </c:pt>
                <c:pt idx="6">
                  <c:v>683.74</c:v>
                </c:pt>
                <c:pt idx="7">
                  <c:v>683.32999999999981</c:v>
                </c:pt>
                <c:pt idx="8">
                  <c:v>683.02</c:v>
                </c:pt>
                <c:pt idx="9">
                  <c:v>682.63</c:v>
                </c:pt>
                <c:pt idx="10">
                  <c:v>682.18000000000006</c:v>
                </c:pt>
                <c:pt idx="11">
                  <c:v>681.87</c:v>
                </c:pt>
                <c:pt idx="12">
                  <c:v>681.91</c:v>
                </c:pt>
                <c:pt idx="13">
                  <c:v>682.41</c:v>
                </c:pt>
                <c:pt idx="14">
                  <c:v>683.58</c:v>
                </c:pt>
                <c:pt idx="15">
                  <c:v>686</c:v>
                </c:pt>
                <c:pt idx="16">
                  <c:v>689.05</c:v>
                </c:pt>
                <c:pt idx="17">
                  <c:v>690.98</c:v>
                </c:pt>
                <c:pt idx="18">
                  <c:v>694.05</c:v>
                </c:pt>
                <c:pt idx="19">
                  <c:v>697.19</c:v>
                </c:pt>
                <c:pt idx="20">
                  <c:v>699.41</c:v>
                </c:pt>
                <c:pt idx="21">
                  <c:v>701.3399999999998</c:v>
                </c:pt>
                <c:pt idx="22">
                  <c:v>702.25</c:v>
                </c:pt>
                <c:pt idx="23">
                  <c:v>702.55</c:v>
                </c:pt>
                <c:pt idx="24">
                  <c:v>702.62</c:v>
                </c:pt>
                <c:pt idx="25">
                  <c:v>702.52</c:v>
                </c:pt>
                <c:pt idx="26">
                  <c:v>702.12</c:v>
                </c:pt>
                <c:pt idx="27">
                  <c:v>701.68000000000006</c:v>
                </c:pt>
                <c:pt idx="28">
                  <c:v>701.04</c:v>
                </c:pt>
                <c:pt idx="29">
                  <c:v>700.32999999999981</c:v>
                </c:pt>
                <c:pt idx="30">
                  <c:v>699.62</c:v>
                </c:pt>
                <c:pt idx="31">
                  <c:v>699.05</c:v>
                </c:pt>
                <c:pt idx="32">
                  <c:v>698.3</c:v>
                </c:pt>
                <c:pt idx="33">
                  <c:v>697.61</c:v>
                </c:pt>
                <c:pt idx="34">
                  <c:v>697.1</c:v>
                </c:pt>
                <c:pt idx="35">
                  <c:v>696.63</c:v>
                </c:pt>
                <c:pt idx="36">
                  <c:v>696.18000000000006</c:v>
                </c:pt>
                <c:pt idx="37">
                  <c:v>695.81999999999982</c:v>
                </c:pt>
                <c:pt idx="38">
                  <c:v>695.4</c:v>
                </c:pt>
                <c:pt idx="39">
                  <c:v>695.15</c:v>
                </c:pt>
                <c:pt idx="40">
                  <c:v>694.48</c:v>
                </c:pt>
                <c:pt idx="41">
                  <c:v>694.8</c:v>
                </c:pt>
                <c:pt idx="42">
                  <c:v>695.22</c:v>
                </c:pt>
                <c:pt idx="43">
                  <c:v>695.13</c:v>
                </c:pt>
                <c:pt idx="44">
                  <c:v>694.98</c:v>
                </c:pt>
                <c:pt idx="45">
                  <c:v>694.9</c:v>
                </c:pt>
                <c:pt idx="46">
                  <c:v>694.74</c:v>
                </c:pt>
                <c:pt idx="47">
                  <c:v>694.66</c:v>
                </c:pt>
                <c:pt idx="48">
                  <c:v>694.66</c:v>
                </c:pt>
                <c:pt idx="49">
                  <c:v>696</c:v>
                </c:pt>
                <c:pt idx="50">
                  <c:v>697.66</c:v>
                </c:pt>
                <c:pt idx="51">
                  <c:v>699.22</c:v>
                </c:pt>
                <c:pt idx="52">
                  <c:v>700.71</c:v>
                </c:pt>
                <c:pt idx="53">
                  <c:v>702.22</c:v>
                </c:pt>
                <c:pt idx="54">
                  <c:v>703.44999999999982</c:v>
                </c:pt>
                <c:pt idx="55">
                  <c:v>704.72</c:v>
                </c:pt>
                <c:pt idx="56">
                  <c:v>706.16</c:v>
                </c:pt>
                <c:pt idx="57">
                  <c:v>706.52</c:v>
                </c:pt>
                <c:pt idx="58">
                  <c:v>706.68000000000006</c:v>
                </c:pt>
                <c:pt idx="59">
                  <c:v>706.68000000000006</c:v>
                </c:pt>
                <c:pt idx="60">
                  <c:v>706.72</c:v>
                </c:pt>
                <c:pt idx="61">
                  <c:v>707.3</c:v>
                </c:pt>
                <c:pt idx="62">
                  <c:v>707.9</c:v>
                </c:pt>
                <c:pt idx="63">
                  <c:v>708.3499999999998</c:v>
                </c:pt>
                <c:pt idx="64">
                  <c:v>708.54</c:v>
                </c:pt>
                <c:pt idx="65">
                  <c:v>708.63</c:v>
                </c:pt>
                <c:pt idx="66">
                  <c:v>708.66</c:v>
                </c:pt>
                <c:pt idx="67">
                  <c:v>708.68000000000006</c:v>
                </c:pt>
                <c:pt idx="68">
                  <c:v>708.61</c:v>
                </c:pt>
                <c:pt idx="69">
                  <c:v>708.52</c:v>
                </c:pt>
                <c:pt idx="70">
                  <c:v>708.3499999999998</c:v>
                </c:pt>
                <c:pt idx="71">
                  <c:v>708.52</c:v>
                </c:pt>
                <c:pt idx="72">
                  <c:v>708.58</c:v>
                </c:pt>
                <c:pt idx="73">
                  <c:v>708.55999999999983</c:v>
                </c:pt>
                <c:pt idx="74">
                  <c:v>708.81999999999982</c:v>
                </c:pt>
                <c:pt idx="75">
                  <c:v>708.95999999999981</c:v>
                </c:pt>
                <c:pt idx="76">
                  <c:v>709.05</c:v>
                </c:pt>
                <c:pt idx="77">
                  <c:v>709.04</c:v>
                </c:pt>
                <c:pt idx="78">
                  <c:v>708.92999999999984</c:v>
                </c:pt>
                <c:pt idx="79">
                  <c:v>708.62</c:v>
                </c:pt>
                <c:pt idx="80">
                  <c:v>708.24</c:v>
                </c:pt>
                <c:pt idx="81">
                  <c:v>707.79000000000008</c:v>
                </c:pt>
                <c:pt idx="82">
                  <c:v>707.2700000000001</c:v>
                </c:pt>
                <c:pt idx="83">
                  <c:v>706.67000000000007</c:v>
                </c:pt>
                <c:pt idx="84">
                  <c:v>706.31999999999982</c:v>
                </c:pt>
                <c:pt idx="85">
                  <c:v>705.9</c:v>
                </c:pt>
                <c:pt idx="86">
                  <c:v>705.69</c:v>
                </c:pt>
                <c:pt idx="87">
                  <c:v>705.5</c:v>
                </c:pt>
                <c:pt idx="88">
                  <c:v>705.29000000000008</c:v>
                </c:pt>
                <c:pt idx="89">
                  <c:v>705.05</c:v>
                </c:pt>
                <c:pt idx="90">
                  <c:v>704.81999999999982</c:v>
                </c:pt>
                <c:pt idx="91">
                  <c:v>704.93999999999983</c:v>
                </c:pt>
                <c:pt idx="92">
                  <c:v>704.75</c:v>
                </c:pt>
                <c:pt idx="93">
                  <c:v>704.66</c:v>
                </c:pt>
                <c:pt idx="94">
                  <c:v>705.11</c:v>
                </c:pt>
                <c:pt idx="95">
                  <c:v>706.4</c:v>
                </c:pt>
                <c:pt idx="96">
                  <c:v>707.92</c:v>
                </c:pt>
                <c:pt idx="97">
                  <c:v>709.2700000000001</c:v>
                </c:pt>
                <c:pt idx="98">
                  <c:v>710.2700000000001</c:v>
                </c:pt>
                <c:pt idx="99">
                  <c:v>710.55</c:v>
                </c:pt>
                <c:pt idx="100">
                  <c:v>711.21</c:v>
                </c:pt>
                <c:pt idx="101">
                  <c:v>711.54</c:v>
                </c:pt>
                <c:pt idx="102">
                  <c:v>712.57</c:v>
                </c:pt>
                <c:pt idx="103">
                  <c:v>713.75</c:v>
                </c:pt>
                <c:pt idx="104">
                  <c:v>715.74</c:v>
                </c:pt>
                <c:pt idx="105">
                  <c:v>716.75</c:v>
                </c:pt>
                <c:pt idx="106">
                  <c:v>716.95999999999981</c:v>
                </c:pt>
                <c:pt idx="107">
                  <c:v>716.8</c:v>
                </c:pt>
                <c:pt idx="108">
                  <c:v>716.3499999999998</c:v>
                </c:pt>
                <c:pt idx="109">
                  <c:v>715.74</c:v>
                </c:pt>
                <c:pt idx="110">
                  <c:v>715.11</c:v>
                </c:pt>
                <c:pt idx="111">
                  <c:v>714.4</c:v>
                </c:pt>
                <c:pt idx="112">
                  <c:v>713.79000000000008</c:v>
                </c:pt>
                <c:pt idx="113">
                  <c:v>713.12</c:v>
                </c:pt>
                <c:pt idx="114">
                  <c:v>712.45999999999981</c:v>
                </c:pt>
                <c:pt idx="115">
                  <c:v>711.78000000000009</c:v>
                </c:pt>
                <c:pt idx="116">
                  <c:v>711.05</c:v>
                </c:pt>
                <c:pt idx="117">
                  <c:v>710.41</c:v>
                </c:pt>
                <c:pt idx="118">
                  <c:v>709.54</c:v>
                </c:pt>
                <c:pt idx="119">
                  <c:v>708.82999999999981</c:v>
                </c:pt>
                <c:pt idx="120">
                  <c:v>707.8399999999998</c:v>
                </c:pt>
                <c:pt idx="121">
                  <c:v>706.79000000000008</c:v>
                </c:pt>
                <c:pt idx="122">
                  <c:v>705.63</c:v>
                </c:pt>
                <c:pt idx="123">
                  <c:v>704.43999999999983</c:v>
                </c:pt>
                <c:pt idx="124">
                  <c:v>703.26</c:v>
                </c:pt>
                <c:pt idx="125">
                  <c:v>701.93999999999983</c:v>
                </c:pt>
                <c:pt idx="126">
                  <c:v>700.65</c:v>
                </c:pt>
                <c:pt idx="127">
                  <c:v>699.12</c:v>
                </c:pt>
                <c:pt idx="128">
                  <c:v>697.92</c:v>
                </c:pt>
                <c:pt idx="129">
                  <c:v>697.25</c:v>
                </c:pt>
                <c:pt idx="130">
                  <c:v>696.68000000000006</c:v>
                </c:pt>
                <c:pt idx="131">
                  <c:v>695.94999999999982</c:v>
                </c:pt>
                <c:pt idx="132">
                  <c:v>695.1</c:v>
                </c:pt>
                <c:pt idx="133">
                  <c:v>694.41</c:v>
                </c:pt>
                <c:pt idx="134">
                  <c:v>693.79000000000008</c:v>
                </c:pt>
                <c:pt idx="135">
                  <c:v>692.9</c:v>
                </c:pt>
                <c:pt idx="136">
                  <c:v>691.81999999999982</c:v>
                </c:pt>
                <c:pt idx="137">
                  <c:v>690.79000000000008</c:v>
                </c:pt>
                <c:pt idx="138">
                  <c:v>689.74</c:v>
                </c:pt>
                <c:pt idx="139">
                  <c:v>688.8399999999998</c:v>
                </c:pt>
                <c:pt idx="140">
                  <c:v>688.57</c:v>
                </c:pt>
                <c:pt idx="141">
                  <c:v>689.3499999999998</c:v>
                </c:pt>
                <c:pt idx="142">
                  <c:v>690.91</c:v>
                </c:pt>
                <c:pt idx="143">
                  <c:v>692.31999999999982</c:v>
                </c:pt>
                <c:pt idx="144">
                  <c:v>693.52</c:v>
                </c:pt>
                <c:pt idx="145">
                  <c:v>694.3</c:v>
                </c:pt>
                <c:pt idx="146">
                  <c:v>694.85999999999979</c:v>
                </c:pt>
                <c:pt idx="147">
                  <c:v>695.24</c:v>
                </c:pt>
                <c:pt idx="148">
                  <c:v>695.4</c:v>
                </c:pt>
                <c:pt idx="149">
                  <c:v>695.31999999999982</c:v>
                </c:pt>
                <c:pt idx="150">
                  <c:v>694.95999999999981</c:v>
                </c:pt>
                <c:pt idx="151">
                  <c:v>694.65</c:v>
                </c:pt>
                <c:pt idx="152">
                  <c:v>694.17000000000007</c:v>
                </c:pt>
                <c:pt idx="153">
                  <c:v>693.49</c:v>
                </c:pt>
                <c:pt idx="154">
                  <c:v>692.68000000000006</c:v>
                </c:pt>
                <c:pt idx="155">
                  <c:v>691.76</c:v>
                </c:pt>
                <c:pt idx="156">
                  <c:v>690.75</c:v>
                </c:pt>
                <c:pt idx="157">
                  <c:v>689.8399999999998</c:v>
                </c:pt>
                <c:pt idx="158">
                  <c:v>688.81999999999982</c:v>
                </c:pt>
                <c:pt idx="159">
                  <c:v>687.85999999999979</c:v>
                </c:pt>
                <c:pt idx="160">
                  <c:v>686.8</c:v>
                </c:pt>
                <c:pt idx="161">
                  <c:v>685.8</c:v>
                </c:pt>
                <c:pt idx="162">
                  <c:v>684.99</c:v>
                </c:pt>
                <c:pt idx="163">
                  <c:v>684.47</c:v>
                </c:pt>
                <c:pt idx="164">
                  <c:v>683.9</c:v>
                </c:pt>
                <c:pt idx="165">
                  <c:v>683.45999999999981</c:v>
                </c:pt>
                <c:pt idx="166">
                  <c:v>683.3499999999998</c:v>
                </c:pt>
                <c:pt idx="167">
                  <c:v>683.25</c:v>
                </c:pt>
                <c:pt idx="168">
                  <c:v>683.25</c:v>
                </c:pt>
                <c:pt idx="169">
                  <c:v>683.19</c:v>
                </c:pt>
                <c:pt idx="170">
                  <c:v>683.2</c:v>
                </c:pt>
                <c:pt idx="171">
                  <c:v>683.21</c:v>
                </c:pt>
                <c:pt idx="172">
                  <c:v>683.24</c:v>
                </c:pt>
                <c:pt idx="173">
                  <c:v>683.3</c:v>
                </c:pt>
                <c:pt idx="174">
                  <c:v>683.42</c:v>
                </c:pt>
                <c:pt idx="175">
                  <c:v>683.37</c:v>
                </c:pt>
                <c:pt idx="176">
                  <c:v>683.28000000000009</c:v>
                </c:pt>
                <c:pt idx="177">
                  <c:v>683.29000000000008</c:v>
                </c:pt>
                <c:pt idx="178">
                  <c:v>683.2700000000001</c:v>
                </c:pt>
                <c:pt idx="179">
                  <c:v>683.25</c:v>
                </c:pt>
                <c:pt idx="180">
                  <c:v>683.28000000000009</c:v>
                </c:pt>
                <c:pt idx="181">
                  <c:v>684.16</c:v>
                </c:pt>
                <c:pt idx="182">
                  <c:v>684.16</c:v>
                </c:pt>
              </c:numCache>
            </c:numRef>
          </c:yVal>
        </c:ser>
        <c:axId val="43656704"/>
        <c:axId val="43650432"/>
      </c:scatterChart>
      <c:valAx>
        <c:axId val="43646976"/>
        <c:scaling>
          <c:orientation val="minMax"/>
          <c:max val="39659"/>
          <c:min val="39508"/>
        </c:scaling>
        <c:axPos val="b"/>
        <c:numFmt formatCode="m/d;@" sourceLinked="0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43648512"/>
        <c:crosses val="autoZero"/>
        <c:crossBetween val="midCat"/>
      </c:valAx>
      <c:valAx>
        <c:axId val="43648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Precipitation</a:t>
                </a:r>
                <a:r>
                  <a:rPr lang="en-US" baseline="0"/>
                  <a:t> (mm/hr)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</c:title>
        <c:numFmt formatCode="General" sourceLinked="1"/>
        <c:tickLblPos val="nextTo"/>
        <c:crossAx val="43646976"/>
        <c:crosses val="autoZero"/>
        <c:crossBetween val="midCat"/>
      </c:valAx>
      <c:valAx>
        <c:axId val="43650432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Pool Elevation (ft)</a:t>
                </a:r>
              </a:p>
            </c:rich>
          </c:tx>
          <c:layout/>
        </c:title>
        <c:numFmt formatCode="General" sourceLinked="1"/>
        <c:tickLblPos val="nextTo"/>
        <c:crossAx val="43656704"/>
        <c:crosses val="max"/>
        <c:crossBetween val="midCat"/>
      </c:valAx>
      <c:valAx>
        <c:axId val="43656704"/>
        <c:scaling>
          <c:orientation val="minMax"/>
        </c:scaling>
        <c:delete val="1"/>
        <c:axPos val="b"/>
        <c:numFmt formatCode="m/d/yyyy\ h:mm" sourceLinked="1"/>
        <c:tickLblPos val="nextTo"/>
        <c:crossAx val="43650432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Pool Elevation and Discharge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747462817147903"/>
          <c:y val="0.14387758821813898"/>
          <c:w val="0.66521741032371018"/>
          <c:h val="0.63129009915427314"/>
        </c:manualLayout>
      </c:layout>
      <c:scatterChart>
        <c:scatterStyle val="lineMarker"/>
        <c:ser>
          <c:idx val="0"/>
          <c:order val="0"/>
          <c:tx>
            <c:v>Pool Elevation</c:v>
          </c:tx>
          <c:xVal>
            <c:numRef>
              <c:f>'Pool Elevation'!$A$78:$A$261</c:f>
              <c:numCache>
                <c:formatCode>m/d/yyyy\ h:mm</c:formatCode>
                <c:ptCount val="184"/>
                <c:pt idx="0">
                  <c:v>39508.25</c:v>
                </c:pt>
                <c:pt idx="1">
                  <c:v>39509.25</c:v>
                </c:pt>
                <c:pt idx="2">
                  <c:v>39510.25</c:v>
                </c:pt>
                <c:pt idx="3">
                  <c:v>39511.25</c:v>
                </c:pt>
                <c:pt idx="4">
                  <c:v>39512.25</c:v>
                </c:pt>
                <c:pt idx="5">
                  <c:v>39513.25</c:v>
                </c:pt>
                <c:pt idx="6">
                  <c:v>39514.25</c:v>
                </c:pt>
                <c:pt idx="7">
                  <c:v>39515.25</c:v>
                </c:pt>
                <c:pt idx="8">
                  <c:v>39516.25</c:v>
                </c:pt>
                <c:pt idx="9">
                  <c:v>39517.25</c:v>
                </c:pt>
                <c:pt idx="10">
                  <c:v>39518.25</c:v>
                </c:pt>
                <c:pt idx="11">
                  <c:v>39519.25</c:v>
                </c:pt>
                <c:pt idx="12">
                  <c:v>39520.25</c:v>
                </c:pt>
                <c:pt idx="13">
                  <c:v>39521.25</c:v>
                </c:pt>
                <c:pt idx="14">
                  <c:v>39522.25</c:v>
                </c:pt>
                <c:pt idx="15">
                  <c:v>39523.25</c:v>
                </c:pt>
                <c:pt idx="16">
                  <c:v>39524.25</c:v>
                </c:pt>
                <c:pt idx="17">
                  <c:v>39525.25</c:v>
                </c:pt>
                <c:pt idx="18">
                  <c:v>39526.25</c:v>
                </c:pt>
                <c:pt idx="19">
                  <c:v>39527.25</c:v>
                </c:pt>
                <c:pt idx="20">
                  <c:v>39528.25</c:v>
                </c:pt>
                <c:pt idx="21">
                  <c:v>39529.25</c:v>
                </c:pt>
                <c:pt idx="22">
                  <c:v>39530.25</c:v>
                </c:pt>
                <c:pt idx="23">
                  <c:v>39531.25</c:v>
                </c:pt>
                <c:pt idx="24">
                  <c:v>39532.25</c:v>
                </c:pt>
                <c:pt idx="25">
                  <c:v>39533.25</c:v>
                </c:pt>
                <c:pt idx="26">
                  <c:v>39534.25</c:v>
                </c:pt>
                <c:pt idx="27">
                  <c:v>39535.25</c:v>
                </c:pt>
                <c:pt idx="28">
                  <c:v>39536.25</c:v>
                </c:pt>
                <c:pt idx="29">
                  <c:v>39537.25</c:v>
                </c:pt>
                <c:pt idx="30">
                  <c:v>39538.25</c:v>
                </c:pt>
                <c:pt idx="31">
                  <c:v>39539.25</c:v>
                </c:pt>
                <c:pt idx="32">
                  <c:v>39540.25</c:v>
                </c:pt>
                <c:pt idx="33">
                  <c:v>39541.25</c:v>
                </c:pt>
                <c:pt idx="34">
                  <c:v>39542.25</c:v>
                </c:pt>
                <c:pt idx="35">
                  <c:v>39543.25</c:v>
                </c:pt>
                <c:pt idx="36">
                  <c:v>39544.25</c:v>
                </c:pt>
                <c:pt idx="37">
                  <c:v>39545.25</c:v>
                </c:pt>
                <c:pt idx="38">
                  <c:v>39546.25</c:v>
                </c:pt>
                <c:pt idx="39">
                  <c:v>39547.25</c:v>
                </c:pt>
                <c:pt idx="40">
                  <c:v>39548.25</c:v>
                </c:pt>
                <c:pt idx="41">
                  <c:v>39549.25</c:v>
                </c:pt>
                <c:pt idx="42">
                  <c:v>39550.25</c:v>
                </c:pt>
                <c:pt idx="43">
                  <c:v>39551.25</c:v>
                </c:pt>
                <c:pt idx="44">
                  <c:v>39552.25</c:v>
                </c:pt>
                <c:pt idx="45">
                  <c:v>39553.25</c:v>
                </c:pt>
                <c:pt idx="46">
                  <c:v>39554.25</c:v>
                </c:pt>
                <c:pt idx="47">
                  <c:v>39555.25</c:v>
                </c:pt>
                <c:pt idx="48">
                  <c:v>39556.25</c:v>
                </c:pt>
                <c:pt idx="49">
                  <c:v>39557.25</c:v>
                </c:pt>
                <c:pt idx="50">
                  <c:v>39558.25</c:v>
                </c:pt>
                <c:pt idx="51">
                  <c:v>39559.25</c:v>
                </c:pt>
                <c:pt idx="52">
                  <c:v>39560.25</c:v>
                </c:pt>
                <c:pt idx="53">
                  <c:v>39561.25</c:v>
                </c:pt>
                <c:pt idx="54">
                  <c:v>39562.25</c:v>
                </c:pt>
                <c:pt idx="55">
                  <c:v>39563.25</c:v>
                </c:pt>
                <c:pt idx="56">
                  <c:v>39564.25</c:v>
                </c:pt>
                <c:pt idx="57">
                  <c:v>39565.25</c:v>
                </c:pt>
                <c:pt idx="58">
                  <c:v>39566.25</c:v>
                </c:pt>
                <c:pt idx="59">
                  <c:v>39567.25</c:v>
                </c:pt>
                <c:pt idx="60">
                  <c:v>39568.25</c:v>
                </c:pt>
                <c:pt idx="61">
                  <c:v>39569.25</c:v>
                </c:pt>
                <c:pt idx="62">
                  <c:v>39570.25</c:v>
                </c:pt>
                <c:pt idx="63">
                  <c:v>39571.25</c:v>
                </c:pt>
                <c:pt idx="64">
                  <c:v>39572.25</c:v>
                </c:pt>
                <c:pt idx="65">
                  <c:v>39573.25</c:v>
                </c:pt>
                <c:pt idx="66">
                  <c:v>39574.25</c:v>
                </c:pt>
                <c:pt idx="67">
                  <c:v>39575.25</c:v>
                </c:pt>
                <c:pt idx="68">
                  <c:v>39576.25</c:v>
                </c:pt>
                <c:pt idx="69">
                  <c:v>39577.25</c:v>
                </c:pt>
                <c:pt idx="70">
                  <c:v>39578.25</c:v>
                </c:pt>
                <c:pt idx="71">
                  <c:v>39579.25</c:v>
                </c:pt>
                <c:pt idx="72">
                  <c:v>39580.25</c:v>
                </c:pt>
                <c:pt idx="73">
                  <c:v>39581.25</c:v>
                </c:pt>
                <c:pt idx="74">
                  <c:v>39582.25</c:v>
                </c:pt>
                <c:pt idx="75">
                  <c:v>39583.25</c:v>
                </c:pt>
                <c:pt idx="76">
                  <c:v>39584.25</c:v>
                </c:pt>
                <c:pt idx="77">
                  <c:v>39585.25</c:v>
                </c:pt>
                <c:pt idx="78">
                  <c:v>39586.25</c:v>
                </c:pt>
                <c:pt idx="79">
                  <c:v>39587.25</c:v>
                </c:pt>
                <c:pt idx="80">
                  <c:v>39588.25</c:v>
                </c:pt>
                <c:pt idx="81">
                  <c:v>39589.25</c:v>
                </c:pt>
                <c:pt idx="82">
                  <c:v>39590.25</c:v>
                </c:pt>
                <c:pt idx="83">
                  <c:v>39591.25</c:v>
                </c:pt>
                <c:pt idx="84">
                  <c:v>39592.25</c:v>
                </c:pt>
                <c:pt idx="85">
                  <c:v>39593.25</c:v>
                </c:pt>
                <c:pt idx="86">
                  <c:v>39594.25</c:v>
                </c:pt>
                <c:pt idx="87">
                  <c:v>39595.25</c:v>
                </c:pt>
                <c:pt idx="88">
                  <c:v>39596.25</c:v>
                </c:pt>
                <c:pt idx="89">
                  <c:v>39597.25</c:v>
                </c:pt>
                <c:pt idx="90">
                  <c:v>39598.25</c:v>
                </c:pt>
                <c:pt idx="91">
                  <c:v>39599.25</c:v>
                </c:pt>
                <c:pt idx="92">
                  <c:v>39600.25</c:v>
                </c:pt>
                <c:pt idx="93">
                  <c:v>39601.25</c:v>
                </c:pt>
                <c:pt idx="94">
                  <c:v>39602.25</c:v>
                </c:pt>
                <c:pt idx="95">
                  <c:v>39603.25</c:v>
                </c:pt>
                <c:pt idx="96">
                  <c:v>39604.25</c:v>
                </c:pt>
                <c:pt idx="97">
                  <c:v>39605.25</c:v>
                </c:pt>
                <c:pt idx="98">
                  <c:v>39606.25</c:v>
                </c:pt>
                <c:pt idx="99">
                  <c:v>39607.25</c:v>
                </c:pt>
                <c:pt idx="100">
                  <c:v>39608.25</c:v>
                </c:pt>
                <c:pt idx="101">
                  <c:v>39609.25</c:v>
                </c:pt>
                <c:pt idx="102">
                  <c:v>39610.25</c:v>
                </c:pt>
                <c:pt idx="103">
                  <c:v>39611.25</c:v>
                </c:pt>
                <c:pt idx="104">
                  <c:v>39612.25</c:v>
                </c:pt>
                <c:pt idx="105">
                  <c:v>39613.25</c:v>
                </c:pt>
                <c:pt idx="106">
                  <c:v>39614.25</c:v>
                </c:pt>
                <c:pt idx="107">
                  <c:v>39615.25</c:v>
                </c:pt>
                <c:pt idx="108">
                  <c:v>39616.25</c:v>
                </c:pt>
                <c:pt idx="109">
                  <c:v>39617.25</c:v>
                </c:pt>
                <c:pt idx="110">
                  <c:v>39618.25</c:v>
                </c:pt>
                <c:pt idx="111">
                  <c:v>39619.25</c:v>
                </c:pt>
                <c:pt idx="112">
                  <c:v>39620.25</c:v>
                </c:pt>
                <c:pt idx="113">
                  <c:v>39621.25</c:v>
                </c:pt>
                <c:pt idx="114">
                  <c:v>39622.25</c:v>
                </c:pt>
                <c:pt idx="115">
                  <c:v>39623.25</c:v>
                </c:pt>
                <c:pt idx="116">
                  <c:v>39624.25</c:v>
                </c:pt>
                <c:pt idx="117">
                  <c:v>39625.25</c:v>
                </c:pt>
                <c:pt idx="118">
                  <c:v>39626.25</c:v>
                </c:pt>
                <c:pt idx="119">
                  <c:v>39627.25</c:v>
                </c:pt>
                <c:pt idx="120">
                  <c:v>39628.25</c:v>
                </c:pt>
                <c:pt idx="121">
                  <c:v>39629.25</c:v>
                </c:pt>
                <c:pt idx="122">
                  <c:v>39630.25</c:v>
                </c:pt>
                <c:pt idx="123">
                  <c:v>39631.25</c:v>
                </c:pt>
                <c:pt idx="124">
                  <c:v>39632.25</c:v>
                </c:pt>
                <c:pt idx="125">
                  <c:v>39633.25</c:v>
                </c:pt>
                <c:pt idx="126">
                  <c:v>39634.25</c:v>
                </c:pt>
                <c:pt idx="127">
                  <c:v>39635.25</c:v>
                </c:pt>
                <c:pt idx="128">
                  <c:v>39636.25</c:v>
                </c:pt>
                <c:pt idx="129">
                  <c:v>39637.25</c:v>
                </c:pt>
                <c:pt idx="130">
                  <c:v>39638.25</c:v>
                </c:pt>
                <c:pt idx="131">
                  <c:v>39639.25</c:v>
                </c:pt>
                <c:pt idx="132">
                  <c:v>39640.25</c:v>
                </c:pt>
                <c:pt idx="133">
                  <c:v>39641.25</c:v>
                </c:pt>
                <c:pt idx="134">
                  <c:v>39642.25</c:v>
                </c:pt>
                <c:pt idx="135">
                  <c:v>39643.25</c:v>
                </c:pt>
                <c:pt idx="136">
                  <c:v>39644.25</c:v>
                </c:pt>
                <c:pt idx="137">
                  <c:v>39645.25</c:v>
                </c:pt>
                <c:pt idx="138">
                  <c:v>39646.25</c:v>
                </c:pt>
                <c:pt idx="139">
                  <c:v>39647.25</c:v>
                </c:pt>
                <c:pt idx="140">
                  <c:v>39648.25</c:v>
                </c:pt>
                <c:pt idx="141">
                  <c:v>39649.25</c:v>
                </c:pt>
                <c:pt idx="142">
                  <c:v>39650.25</c:v>
                </c:pt>
                <c:pt idx="143">
                  <c:v>39651.25</c:v>
                </c:pt>
                <c:pt idx="144">
                  <c:v>39652.25</c:v>
                </c:pt>
                <c:pt idx="145">
                  <c:v>39653.25</c:v>
                </c:pt>
                <c:pt idx="146">
                  <c:v>39654.25</c:v>
                </c:pt>
                <c:pt idx="147">
                  <c:v>39655.25</c:v>
                </c:pt>
                <c:pt idx="148">
                  <c:v>39656.25</c:v>
                </c:pt>
                <c:pt idx="149">
                  <c:v>39657.25</c:v>
                </c:pt>
                <c:pt idx="150">
                  <c:v>39658.25</c:v>
                </c:pt>
                <c:pt idx="151">
                  <c:v>39659.25</c:v>
                </c:pt>
                <c:pt idx="152">
                  <c:v>39660.25</c:v>
                </c:pt>
                <c:pt idx="153">
                  <c:v>39661.25</c:v>
                </c:pt>
                <c:pt idx="154">
                  <c:v>39662.25</c:v>
                </c:pt>
                <c:pt idx="155">
                  <c:v>39663.25</c:v>
                </c:pt>
                <c:pt idx="156">
                  <c:v>39664.25</c:v>
                </c:pt>
                <c:pt idx="157">
                  <c:v>39665.25</c:v>
                </c:pt>
                <c:pt idx="158">
                  <c:v>39666.25</c:v>
                </c:pt>
                <c:pt idx="159">
                  <c:v>39667.25</c:v>
                </c:pt>
                <c:pt idx="160">
                  <c:v>39668.25</c:v>
                </c:pt>
                <c:pt idx="161">
                  <c:v>39669.25</c:v>
                </c:pt>
                <c:pt idx="162">
                  <c:v>39670.25</c:v>
                </c:pt>
                <c:pt idx="163">
                  <c:v>39671.25</c:v>
                </c:pt>
                <c:pt idx="164">
                  <c:v>39672.25</c:v>
                </c:pt>
                <c:pt idx="165">
                  <c:v>39673.25</c:v>
                </c:pt>
                <c:pt idx="166">
                  <c:v>39674.25</c:v>
                </c:pt>
                <c:pt idx="167">
                  <c:v>39675.25</c:v>
                </c:pt>
                <c:pt idx="168">
                  <c:v>39676.25</c:v>
                </c:pt>
                <c:pt idx="169">
                  <c:v>39677.25</c:v>
                </c:pt>
                <c:pt idx="170">
                  <c:v>39678.25</c:v>
                </c:pt>
                <c:pt idx="171">
                  <c:v>39679.25</c:v>
                </c:pt>
                <c:pt idx="172">
                  <c:v>39680.25</c:v>
                </c:pt>
                <c:pt idx="173">
                  <c:v>39681.25</c:v>
                </c:pt>
                <c:pt idx="174">
                  <c:v>39682.25</c:v>
                </c:pt>
                <c:pt idx="175">
                  <c:v>39683.25</c:v>
                </c:pt>
                <c:pt idx="176">
                  <c:v>39684.25</c:v>
                </c:pt>
                <c:pt idx="177">
                  <c:v>39685.25</c:v>
                </c:pt>
                <c:pt idx="178">
                  <c:v>39686.25</c:v>
                </c:pt>
                <c:pt idx="179">
                  <c:v>39687.25</c:v>
                </c:pt>
                <c:pt idx="180">
                  <c:v>39688.25</c:v>
                </c:pt>
                <c:pt idx="181">
                  <c:v>39689.25</c:v>
                </c:pt>
                <c:pt idx="182">
                  <c:v>39690.25</c:v>
                </c:pt>
                <c:pt idx="183">
                  <c:v>39691.25</c:v>
                </c:pt>
              </c:numCache>
            </c:numRef>
          </c:xVal>
          <c:yVal>
            <c:numRef>
              <c:f>'Pool Elevation'!$B$78:$B$346</c:f>
              <c:numCache>
                <c:formatCode>General</c:formatCode>
                <c:ptCount val="269"/>
                <c:pt idx="0">
                  <c:v>683.05999999999983</c:v>
                </c:pt>
                <c:pt idx="1">
                  <c:v>682.7700000000001</c:v>
                </c:pt>
                <c:pt idx="2">
                  <c:v>683.18000000000006</c:v>
                </c:pt>
                <c:pt idx="3">
                  <c:v>684.3499999999998</c:v>
                </c:pt>
                <c:pt idx="4">
                  <c:v>684.63</c:v>
                </c:pt>
                <c:pt idx="5">
                  <c:v>684.13</c:v>
                </c:pt>
                <c:pt idx="6">
                  <c:v>683.74</c:v>
                </c:pt>
                <c:pt idx="7">
                  <c:v>683.32999999999981</c:v>
                </c:pt>
                <c:pt idx="8">
                  <c:v>683.02</c:v>
                </c:pt>
                <c:pt idx="9">
                  <c:v>682.63</c:v>
                </c:pt>
                <c:pt idx="10">
                  <c:v>682.18000000000006</c:v>
                </c:pt>
                <c:pt idx="11">
                  <c:v>681.87</c:v>
                </c:pt>
                <c:pt idx="12">
                  <c:v>681.91</c:v>
                </c:pt>
                <c:pt idx="13">
                  <c:v>682.41</c:v>
                </c:pt>
                <c:pt idx="14">
                  <c:v>683.58</c:v>
                </c:pt>
                <c:pt idx="15">
                  <c:v>686</c:v>
                </c:pt>
                <c:pt idx="16">
                  <c:v>689.05</c:v>
                </c:pt>
                <c:pt idx="17">
                  <c:v>690.98</c:v>
                </c:pt>
                <c:pt idx="18">
                  <c:v>694.05</c:v>
                </c:pt>
                <c:pt idx="19">
                  <c:v>697.19</c:v>
                </c:pt>
                <c:pt idx="20">
                  <c:v>699.41</c:v>
                </c:pt>
                <c:pt idx="21">
                  <c:v>701.3399999999998</c:v>
                </c:pt>
                <c:pt idx="22">
                  <c:v>702.25</c:v>
                </c:pt>
                <c:pt idx="23">
                  <c:v>702.55</c:v>
                </c:pt>
                <c:pt idx="24">
                  <c:v>702.62</c:v>
                </c:pt>
                <c:pt idx="25">
                  <c:v>702.52</c:v>
                </c:pt>
                <c:pt idx="26">
                  <c:v>702.12</c:v>
                </c:pt>
                <c:pt idx="27">
                  <c:v>701.68000000000006</c:v>
                </c:pt>
                <c:pt idx="28">
                  <c:v>701.04</c:v>
                </c:pt>
                <c:pt idx="29">
                  <c:v>700.32999999999981</c:v>
                </c:pt>
                <c:pt idx="30">
                  <c:v>699.62</c:v>
                </c:pt>
                <c:pt idx="31">
                  <c:v>699.05</c:v>
                </c:pt>
                <c:pt idx="32">
                  <c:v>698.3</c:v>
                </c:pt>
                <c:pt idx="33">
                  <c:v>697.61</c:v>
                </c:pt>
                <c:pt idx="34">
                  <c:v>697.1</c:v>
                </c:pt>
                <c:pt idx="35">
                  <c:v>696.63</c:v>
                </c:pt>
                <c:pt idx="36">
                  <c:v>696.18000000000006</c:v>
                </c:pt>
                <c:pt idx="37">
                  <c:v>695.81999999999982</c:v>
                </c:pt>
                <c:pt idx="38">
                  <c:v>695.4</c:v>
                </c:pt>
                <c:pt idx="39">
                  <c:v>695.15</c:v>
                </c:pt>
                <c:pt idx="40">
                  <c:v>694.48</c:v>
                </c:pt>
                <c:pt idx="41">
                  <c:v>694.8</c:v>
                </c:pt>
                <c:pt idx="42">
                  <c:v>695.22</c:v>
                </c:pt>
                <c:pt idx="43">
                  <c:v>695.13</c:v>
                </c:pt>
                <c:pt idx="44">
                  <c:v>694.98</c:v>
                </c:pt>
                <c:pt idx="45">
                  <c:v>694.9</c:v>
                </c:pt>
                <c:pt idx="46">
                  <c:v>694.74</c:v>
                </c:pt>
                <c:pt idx="47">
                  <c:v>694.66</c:v>
                </c:pt>
                <c:pt idx="48">
                  <c:v>694.66</c:v>
                </c:pt>
                <c:pt idx="49">
                  <c:v>696</c:v>
                </c:pt>
                <c:pt idx="50">
                  <c:v>697.66</c:v>
                </c:pt>
                <c:pt idx="51">
                  <c:v>699.22</c:v>
                </c:pt>
                <c:pt idx="52">
                  <c:v>700.71</c:v>
                </c:pt>
                <c:pt idx="53">
                  <c:v>702.22</c:v>
                </c:pt>
                <c:pt idx="54">
                  <c:v>703.44999999999982</c:v>
                </c:pt>
                <c:pt idx="55">
                  <c:v>704.72</c:v>
                </c:pt>
                <c:pt idx="56">
                  <c:v>706.16</c:v>
                </c:pt>
                <c:pt idx="57">
                  <c:v>706.52</c:v>
                </c:pt>
                <c:pt idx="58">
                  <c:v>706.68000000000006</c:v>
                </c:pt>
                <c:pt idx="59">
                  <c:v>706.68000000000006</c:v>
                </c:pt>
                <c:pt idx="60">
                  <c:v>706.72</c:v>
                </c:pt>
                <c:pt idx="61">
                  <c:v>707.3</c:v>
                </c:pt>
                <c:pt idx="62">
                  <c:v>707.9</c:v>
                </c:pt>
                <c:pt idx="63">
                  <c:v>708.3499999999998</c:v>
                </c:pt>
                <c:pt idx="64">
                  <c:v>708.54</c:v>
                </c:pt>
                <c:pt idx="65">
                  <c:v>708.63</c:v>
                </c:pt>
                <c:pt idx="66">
                  <c:v>708.66</c:v>
                </c:pt>
                <c:pt idx="67">
                  <c:v>708.68000000000006</c:v>
                </c:pt>
                <c:pt idx="68">
                  <c:v>708.61</c:v>
                </c:pt>
                <c:pt idx="69">
                  <c:v>708.52</c:v>
                </c:pt>
                <c:pt idx="70">
                  <c:v>708.3499999999998</c:v>
                </c:pt>
                <c:pt idx="71">
                  <c:v>708.52</c:v>
                </c:pt>
                <c:pt idx="72">
                  <c:v>708.58</c:v>
                </c:pt>
                <c:pt idx="73">
                  <c:v>708.55999999999983</c:v>
                </c:pt>
                <c:pt idx="74">
                  <c:v>708.81999999999982</c:v>
                </c:pt>
                <c:pt idx="75">
                  <c:v>708.95999999999981</c:v>
                </c:pt>
                <c:pt idx="76">
                  <c:v>709.05</c:v>
                </c:pt>
                <c:pt idx="77">
                  <c:v>709.04</c:v>
                </c:pt>
                <c:pt idx="78">
                  <c:v>708.92999999999984</c:v>
                </c:pt>
                <c:pt idx="79">
                  <c:v>708.62</c:v>
                </c:pt>
                <c:pt idx="80">
                  <c:v>708.24</c:v>
                </c:pt>
                <c:pt idx="81">
                  <c:v>707.79000000000008</c:v>
                </c:pt>
                <c:pt idx="82">
                  <c:v>707.2700000000001</c:v>
                </c:pt>
                <c:pt idx="83">
                  <c:v>706.67000000000007</c:v>
                </c:pt>
                <c:pt idx="84">
                  <c:v>706.31999999999982</c:v>
                </c:pt>
                <c:pt idx="85">
                  <c:v>705.9</c:v>
                </c:pt>
                <c:pt idx="86">
                  <c:v>705.69</c:v>
                </c:pt>
                <c:pt idx="87">
                  <c:v>705.5</c:v>
                </c:pt>
                <c:pt idx="88">
                  <c:v>705.29000000000008</c:v>
                </c:pt>
                <c:pt idx="89">
                  <c:v>705.05</c:v>
                </c:pt>
                <c:pt idx="90">
                  <c:v>704.81999999999982</c:v>
                </c:pt>
                <c:pt idx="91">
                  <c:v>704.93999999999983</c:v>
                </c:pt>
                <c:pt idx="92">
                  <c:v>704.75</c:v>
                </c:pt>
                <c:pt idx="93">
                  <c:v>704.66</c:v>
                </c:pt>
                <c:pt idx="94">
                  <c:v>705.11</c:v>
                </c:pt>
                <c:pt idx="95">
                  <c:v>706.4</c:v>
                </c:pt>
                <c:pt idx="96">
                  <c:v>707.92</c:v>
                </c:pt>
                <c:pt idx="97">
                  <c:v>709.2700000000001</c:v>
                </c:pt>
                <c:pt idx="98">
                  <c:v>710.2700000000001</c:v>
                </c:pt>
                <c:pt idx="99">
                  <c:v>710.55</c:v>
                </c:pt>
                <c:pt idx="100">
                  <c:v>711.21</c:v>
                </c:pt>
                <c:pt idx="101">
                  <c:v>711.54</c:v>
                </c:pt>
                <c:pt idx="102">
                  <c:v>712.57</c:v>
                </c:pt>
                <c:pt idx="103">
                  <c:v>713.75</c:v>
                </c:pt>
                <c:pt idx="104">
                  <c:v>715.74</c:v>
                </c:pt>
                <c:pt idx="105">
                  <c:v>716.75</c:v>
                </c:pt>
                <c:pt idx="106">
                  <c:v>716.95999999999981</c:v>
                </c:pt>
                <c:pt idx="107">
                  <c:v>716.8</c:v>
                </c:pt>
                <c:pt idx="108">
                  <c:v>716.3499999999998</c:v>
                </c:pt>
                <c:pt idx="109">
                  <c:v>715.74</c:v>
                </c:pt>
                <c:pt idx="110">
                  <c:v>715.11</c:v>
                </c:pt>
                <c:pt idx="111">
                  <c:v>714.4</c:v>
                </c:pt>
                <c:pt idx="112">
                  <c:v>713.79000000000008</c:v>
                </c:pt>
                <c:pt idx="113">
                  <c:v>713.12</c:v>
                </c:pt>
                <c:pt idx="114">
                  <c:v>712.45999999999981</c:v>
                </c:pt>
                <c:pt idx="115">
                  <c:v>711.78000000000009</c:v>
                </c:pt>
                <c:pt idx="116">
                  <c:v>711.05</c:v>
                </c:pt>
                <c:pt idx="117">
                  <c:v>710.41</c:v>
                </c:pt>
                <c:pt idx="118">
                  <c:v>709.54</c:v>
                </c:pt>
                <c:pt idx="119">
                  <c:v>708.82999999999981</c:v>
                </c:pt>
                <c:pt idx="120">
                  <c:v>707.8399999999998</c:v>
                </c:pt>
                <c:pt idx="121">
                  <c:v>706.79000000000008</c:v>
                </c:pt>
                <c:pt idx="122">
                  <c:v>705.63</c:v>
                </c:pt>
                <c:pt idx="123">
                  <c:v>704.43999999999983</c:v>
                </c:pt>
                <c:pt idx="124">
                  <c:v>703.26</c:v>
                </c:pt>
                <c:pt idx="125">
                  <c:v>701.93999999999983</c:v>
                </c:pt>
                <c:pt idx="126">
                  <c:v>700.65</c:v>
                </c:pt>
                <c:pt idx="127">
                  <c:v>699.12</c:v>
                </c:pt>
                <c:pt idx="128">
                  <c:v>697.92</c:v>
                </c:pt>
                <c:pt idx="129">
                  <c:v>697.25</c:v>
                </c:pt>
                <c:pt idx="130">
                  <c:v>696.68000000000006</c:v>
                </c:pt>
                <c:pt idx="131">
                  <c:v>695.94999999999982</c:v>
                </c:pt>
                <c:pt idx="132">
                  <c:v>695.1</c:v>
                </c:pt>
                <c:pt idx="133">
                  <c:v>694.41</c:v>
                </c:pt>
                <c:pt idx="134">
                  <c:v>693.79000000000008</c:v>
                </c:pt>
                <c:pt idx="135">
                  <c:v>692.9</c:v>
                </c:pt>
                <c:pt idx="136">
                  <c:v>691.81999999999982</c:v>
                </c:pt>
                <c:pt idx="137">
                  <c:v>690.79000000000008</c:v>
                </c:pt>
                <c:pt idx="138">
                  <c:v>689.74</c:v>
                </c:pt>
                <c:pt idx="139">
                  <c:v>688.8399999999998</c:v>
                </c:pt>
                <c:pt idx="140">
                  <c:v>688.57</c:v>
                </c:pt>
                <c:pt idx="141">
                  <c:v>689.3499999999998</c:v>
                </c:pt>
                <c:pt idx="142">
                  <c:v>690.91</c:v>
                </c:pt>
                <c:pt idx="143">
                  <c:v>692.31999999999982</c:v>
                </c:pt>
                <c:pt idx="144">
                  <c:v>693.52</c:v>
                </c:pt>
                <c:pt idx="145">
                  <c:v>694.3</c:v>
                </c:pt>
                <c:pt idx="146">
                  <c:v>694.85999999999979</c:v>
                </c:pt>
                <c:pt idx="147">
                  <c:v>695.24</c:v>
                </c:pt>
                <c:pt idx="148">
                  <c:v>695.4</c:v>
                </c:pt>
                <c:pt idx="149">
                  <c:v>695.31999999999982</c:v>
                </c:pt>
                <c:pt idx="150">
                  <c:v>694.95999999999981</c:v>
                </c:pt>
                <c:pt idx="151">
                  <c:v>694.65</c:v>
                </c:pt>
                <c:pt idx="152">
                  <c:v>694.17000000000007</c:v>
                </c:pt>
                <c:pt idx="153">
                  <c:v>693.49</c:v>
                </c:pt>
                <c:pt idx="154">
                  <c:v>692.68000000000006</c:v>
                </c:pt>
                <c:pt idx="155">
                  <c:v>691.76</c:v>
                </c:pt>
                <c:pt idx="156">
                  <c:v>690.75</c:v>
                </c:pt>
                <c:pt idx="157">
                  <c:v>689.8399999999998</c:v>
                </c:pt>
                <c:pt idx="158">
                  <c:v>688.81999999999982</c:v>
                </c:pt>
                <c:pt idx="159">
                  <c:v>687.85999999999979</c:v>
                </c:pt>
                <c:pt idx="160">
                  <c:v>686.8</c:v>
                </c:pt>
                <c:pt idx="161">
                  <c:v>685.8</c:v>
                </c:pt>
                <c:pt idx="162">
                  <c:v>684.99</c:v>
                </c:pt>
                <c:pt idx="163">
                  <c:v>684.47</c:v>
                </c:pt>
                <c:pt idx="164">
                  <c:v>683.9</c:v>
                </c:pt>
                <c:pt idx="165">
                  <c:v>683.45999999999981</c:v>
                </c:pt>
                <c:pt idx="166">
                  <c:v>683.3499999999998</c:v>
                </c:pt>
                <c:pt idx="167">
                  <c:v>683.25</c:v>
                </c:pt>
                <c:pt idx="168">
                  <c:v>683.25</c:v>
                </c:pt>
                <c:pt idx="169">
                  <c:v>683.19</c:v>
                </c:pt>
                <c:pt idx="170">
                  <c:v>683.2</c:v>
                </c:pt>
                <c:pt idx="171">
                  <c:v>683.21</c:v>
                </c:pt>
                <c:pt idx="172">
                  <c:v>683.24</c:v>
                </c:pt>
                <c:pt idx="173">
                  <c:v>683.3</c:v>
                </c:pt>
                <c:pt idx="174">
                  <c:v>683.42</c:v>
                </c:pt>
                <c:pt idx="175">
                  <c:v>683.37</c:v>
                </c:pt>
                <c:pt idx="176">
                  <c:v>683.28000000000009</c:v>
                </c:pt>
                <c:pt idx="177">
                  <c:v>683.29000000000008</c:v>
                </c:pt>
                <c:pt idx="178">
                  <c:v>683.2700000000001</c:v>
                </c:pt>
                <c:pt idx="179">
                  <c:v>683.25</c:v>
                </c:pt>
                <c:pt idx="180">
                  <c:v>683.28000000000009</c:v>
                </c:pt>
                <c:pt idx="181">
                  <c:v>684.16</c:v>
                </c:pt>
                <c:pt idx="182">
                  <c:v>684.16</c:v>
                </c:pt>
                <c:pt idx="183">
                  <c:v>683.87</c:v>
                </c:pt>
                <c:pt idx="184">
                  <c:v>683.44999999999982</c:v>
                </c:pt>
                <c:pt idx="185">
                  <c:v>683.22</c:v>
                </c:pt>
                <c:pt idx="186">
                  <c:v>683.24</c:v>
                </c:pt>
                <c:pt idx="187">
                  <c:v>683.14</c:v>
                </c:pt>
                <c:pt idx="188">
                  <c:v>683.26</c:v>
                </c:pt>
                <c:pt idx="189">
                  <c:v>683.2700000000001</c:v>
                </c:pt>
                <c:pt idx="190">
                  <c:v>683.2700000000001</c:v>
                </c:pt>
                <c:pt idx="191">
                  <c:v>683.26</c:v>
                </c:pt>
                <c:pt idx="192">
                  <c:v>683.29000000000008</c:v>
                </c:pt>
                <c:pt idx="193">
                  <c:v>683.25</c:v>
                </c:pt>
                <c:pt idx="194">
                  <c:v>683.2700000000001</c:v>
                </c:pt>
                <c:pt idx="195">
                  <c:v>683.52</c:v>
                </c:pt>
                <c:pt idx="196">
                  <c:v>683.95999999999981</c:v>
                </c:pt>
                <c:pt idx="197">
                  <c:v>686.03</c:v>
                </c:pt>
                <c:pt idx="198">
                  <c:v>687.30999999999983</c:v>
                </c:pt>
                <c:pt idx="199">
                  <c:v>687.67000000000007</c:v>
                </c:pt>
                <c:pt idx="200">
                  <c:v>686.92999999999984</c:v>
                </c:pt>
                <c:pt idx="201">
                  <c:v>685.89</c:v>
                </c:pt>
                <c:pt idx="202">
                  <c:v>685.1</c:v>
                </c:pt>
                <c:pt idx="203">
                  <c:v>684.49</c:v>
                </c:pt>
                <c:pt idx="204">
                  <c:v>684</c:v>
                </c:pt>
                <c:pt idx="205">
                  <c:v>683.57</c:v>
                </c:pt>
                <c:pt idx="206">
                  <c:v>683.39</c:v>
                </c:pt>
                <c:pt idx="207">
                  <c:v>683.30999999999983</c:v>
                </c:pt>
                <c:pt idx="208">
                  <c:v>683.26</c:v>
                </c:pt>
                <c:pt idx="209">
                  <c:v>683.24</c:v>
                </c:pt>
                <c:pt idx="210">
                  <c:v>683.26</c:v>
                </c:pt>
                <c:pt idx="211">
                  <c:v>683.3</c:v>
                </c:pt>
                <c:pt idx="212">
                  <c:v>683.44999999999982</c:v>
                </c:pt>
                <c:pt idx="213">
                  <c:v>683.69</c:v>
                </c:pt>
                <c:pt idx="214">
                  <c:v>683.58</c:v>
                </c:pt>
                <c:pt idx="215">
                  <c:v>683.48</c:v>
                </c:pt>
                <c:pt idx="216">
                  <c:v>683.47</c:v>
                </c:pt>
                <c:pt idx="217">
                  <c:v>683.42999999999984</c:v>
                </c:pt>
                <c:pt idx="218">
                  <c:v>683.38</c:v>
                </c:pt>
                <c:pt idx="219">
                  <c:v>683.42</c:v>
                </c:pt>
                <c:pt idx="220">
                  <c:v>683.42999999999984</c:v>
                </c:pt>
                <c:pt idx="221">
                  <c:v>683.44999999999982</c:v>
                </c:pt>
                <c:pt idx="222">
                  <c:v>683.61</c:v>
                </c:pt>
                <c:pt idx="223">
                  <c:v>683.8</c:v>
                </c:pt>
                <c:pt idx="224">
                  <c:v>684.02</c:v>
                </c:pt>
                <c:pt idx="225">
                  <c:v>684.22</c:v>
                </c:pt>
                <c:pt idx="226">
                  <c:v>684.43999999999983</c:v>
                </c:pt>
                <c:pt idx="227">
                  <c:v>684.67000000000007</c:v>
                </c:pt>
                <c:pt idx="228">
                  <c:v>684.8499999999998</c:v>
                </c:pt>
                <c:pt idx="229">
                  <c:v>685.05</c:v>
                </c:pt>
                <c:pt idx="230">
                  <c:v>685.24</c:v>
                </c:pt>
                <c:pt idx="231">
                  <c:v>685.45999999999981</c:v>
                </c:pt>
                <c:pt idx="232">
                  <c:v>685.55</c:v>
                </c:pt>
                <c:pt idx="233">
                  <c:v>685.66</c:v>
                </c:pt>
                <c:pt idx="234">
                  <c:v>685.74</c:v>
                </c:pt>
                <c:pt idx="235">
                  <c:v>685.8</c:v>
                </c:pt>
                <c:pt idx="236">
                  <c:v>685.97</c:v>
                </c:pt>
                <c:pt idx="237">
                  <c:v>686.32999999999981</c:v>
                </c:pt>
                <c:pt idx="238">
                  <c:v>686.42999999999984</c:v>
                </c:pt>
                <c:pt idx="239">
                  <c:v>686.4</c:v>
                </c:pt>
                <c:pt idx="240">
                  <c:v>686.4</c:v>
                </c:pt>
                <c:pt idx="241">
                  <c:v>686.3</c:v>
                </c:pt>
                <c:pt idx="242">
                  <c:v>686.31999999999982</c:v>
                </c:pt>
                <c:pt idx="243">
                  <c:v>686.31999999999982</c:v>
                </c:pt>
                <c:pt idx="244">
                  <c:v>686.3</c:v>
                </c:pt>
                <c:pt idx="245">
                  <c:v>686.2700000000001</c:v>
                </c:pt>
                <c:pt idx="246">
                  <c:v>686.25</c:v>
                </c:pt>
                <c:pt idx="247">
                  <c:v>686.3</c:v>
                </c:pt>
                <c:pt idx="248">
                  <c:v>686.37</c:v>
                </c:pt>
                <c:pt idx="249">
                  <c:v>686.37</c:v>
                </c:pt>
                <c:pt idx="250">
                  <c:v>686.5</c:v>
                </c:pt>
                <c:pt idx="251">
                  <c:v>686.55</c:v>
                </c:pt>
                <c:pt idx="252">
                  <c:v>686.35999999999979</c:v>
                </c:pt>
                <c:pt idx="253">
                  <c:v>686.25</c:v>
                </c:pt>
                <c:pt idx="254">
                  <c:v>686.31999999999982</c:v>
                </c:pt>
                <c:pt idx="255">
                  <c:v>686.42</c:v>
                </c:pt>
                <c:pt idx="256">
                  <c:v>686.47</c:v>
                </c:pt>
                <c:pt idx="257">
                  <c:v>686.3499999999998</c:v>
                </c:pt>
                <c:pt idx="258">
                  <c:v>686.37</c:v>
                </c:pt>
                <c:pt idx="259">
                  <c:v>686.4</c:v>
                </c:pt>
                <c:pt idx="260">
                  <c:v>686.3</c:v>
                </c:pt>
                <c:pt idx="261">
                  <c:v>686.3</c:v>
                </c:pt>
                <c:pt idx="262">
                  <c:v>686.3</c:v>
                </c:pt>
                <c:pt idx="263">
                  <c:v>686.28000000000009</c:v>
                </c:pt>
                <c:pt idx="264">
                  <c:v>686.32999999999981</c:v>
                </c:pt>
                <c:pt idx="265">
                  <c:v>686.29000000000008</c:v>
                </c:pt>
                <c:pt idx="266">
                  <c:v>686.18000000000006</c:v>
                </c:pt>
                <c:pt idx="267">
                  <c:v>686.2</c:v>
                </c:pt>
                <c:pt idx="268">
                  <c:v>686.3499999999998</c:v>
                </c:pt>
              </c:numCache>
            </c:numRef>
          </c:yVal>
        </c:ser>
        <c:axId val="43695488"/>
        <c:axId val="43701376"/>
      </c:scatterChart>
      <c:scatterChart>
        <c:scatterStyle val="lineMarker"/>
        <c:ser>
          <c:idx val="1"/>
          <c:order val="1"/>
          <c:tx>
            <c:v>Discharge</c:v>
          </c:tx>
          <c:spPr>
            <a:ln>
              <a:noFill/>
            </a:ln>
          </c:spPr>
          <c:xVal>
            <c:numRef>
              <c:f>'Coralville Discharge'!$AH$97:$AH$250</c:f>
              <c:numCache>
                <c:formatCode>m/d/yyyy</c:formatCode>
                <c:ptCount val="154"/>
                <c:pt idx="0">
                  <c:v>39508</c:v>
                </c:pt>
                <c:pt idx="1">
                  <c:v>39509</c:v>
                </c:pt>
                <c:pt idx="2">
                  <c:v>39510</c:v>
                </c:pt>
                <c:pt idx="3">
                  <c:v>39511</c:v>
                </c:pt>
                <c:pt idx="4">
                  <c:v>39512</c:v>
                </c:pt>
                <c:pt idx="5">
                  <c:v>39513</c:v>
                </c:pt>
                <c:pt idx="6">
                  <c:v>39514</c:v>
                </c:pt>
                <c:pt idx="7">
                  <c:v>39515</c:v>
                </c:pt>
                <c:pt idx="8">
                  <c:v>39516</c:v>
                </c:pt>
                <c:pt idx="9">
                  <c:v>39517</c:v>
                </c:pt>
                <c:pt idx="10">
                  <c:v>39518</c:v>
                </c:pt>
                <c:pt idx="11">
                  <c:v>39519</c:v>
                </c:pt>
                <c:pt idx="12">
                  <c:v>39520</c:v>
                </c:pt>
                <c:pt idx="13">
                  <c:v>39521</c:v>
                </c:pt>
                <c:pt idx="14">
                  <c:v>39522</c:v>
                </c:pt>
                <c:pt idx="15">
                  <c:v>39523</c:v>
                </c:pt>
                <c:pt idx="16">
                  <c:v>39524</c:v>
                </c:pt>
                <c:pt idx="17">
                  <c:v>39525</c:v>
                </c:pt>
                <c:pt idx="18">
                  <c:v>39526</c:v>
                </c:pt>
                <c:pt idx="19">
                  <c:v>39527</c:v>
                </c:pt>
                <c:pt idx="20">
                  <c:v>39528</c:v>
                </c:pt>
                <c:pt idx="21">
                  <c:v>39529</c:v>
                </c:pt>
                <c:pt idx="22">
                  <c:v>39530</c:v>
                </c:pt>
                <c:pt idx="23">
                  <c:v>39531</c:v>
                </c:pt>
                <c:pt idx="24">
                  <c:v>39532</c:v>
                </c:pt>
                <c:pt idx="25">
                  <c:v>39533</c:v>
                </c:pt>
                <c:pt idx="26">
                  <c:v>39534</c:v>
                </c:pt>
                <c:pt idx="27">
                  <c:v>39535</c:v>
                </c:pt>
                <c:pt idx="28">
                  <c:v>39536</c:v>
                </c:pt>
                <c:pt idx="29">
                  <c:v>39537</c:v>
                </c:pt>
                <c:pt idx="30">
                  <c:v>39538</c:v>
                </c:pt>
                <c:pt idx="31">
                  <c:v>39539</c:v>
                </c:pt>
                <c:pt idx="32">
                  <c:v>39540</c:v>
                </c:pt>
                <c:pt idx="33">
                  <c:v>39541</c:v>
                </c:pt>
                <c:pt idx="34">
                  <c:v>39542</c:v>
                </c:pt>
                <c:pt idx="35">
                  <c:v>39543</c:v>
                </c:pt>
                <c:pt idx="36">
                  <c:v>39544</c:v>
                </c:pt>
                <c:pt idx="37">
                  <c:v>39545</c:v>
                </c:pt>
                <c:pt idx="38">
                  <c:v>39546</c:v>
                </c:pt>
                <c:pt idx="39">
                  <c:v>39547</c:v>
                </c:pt>
                <c:pt idx="40">
                  <c:v>39548</c:v>
                </c:pt>
                <c:pt idx="41">
                  <c:v>39549</c:v>
                </c:pt>
                <c:pt idx="42">
                  <c:v>39550</c:v>
                </c:pt>
                <c:pt idx="43">
                  <c:v>39551</c:v>
                </c:pt>
                <c:pt idx="44">
                  <c:v>39552</c:v>
                </c:pt>
                <c:pt idx="45">
                  <c:v>39553</c:v>
                </c:pt>
                <c:pt idx="46">
                  <c:v>39554</c:v>
                </c:pt>
                <c:pt idx="47">
                  <c:v>39555</c:v>
                </c:pt>
                <c:pt idx="48">
                  <c:v>39556</c:v>
                </c:pt>
                <c:pt idx="49">
                  <c:v>39557</c:v>
                </c:pt>
                <c:pt idx="50">
                  <c:v>39558</c:v>
                </c:pt>
                <c:pt idx="51">
                  <c:v>39559</c:v>
                </c:pt>
                <c:pt idx="52">
                  <c:v>39560</c:v>
                </c:pt>
                <c:pt idx="53">
                  <c:v>39561</c:v>
                </c:pt>
                <c:pt idx="54">
                  <c:v>39562</c:v>
                </c:pt>
                <c:pt idx="55">
                  <c:v>39563</c:v>
                </c:pt>
                <c:pt idx="56">
                  <c:v>39564</c:v>
                </c:pt>
                <c:pt idx="57">
                  <c:v>39565</c:v>
                </c:pt>
                <c:pt idx="58">
                  <c:v>39566</c:v>
                </c:pt>
                <c:pt idx="59">
                  <c:v>39567</c:v>
                </c:pt>
                <c:pt idx="60">
                  <c:v>39568</c:v>
                </c:pt>
                <c:pt idx="61">
                  <c:v>39569</c:v>
                </c:pt>
                <c:pt idx="62">
                  <c:v>39570</c:v>
                </c:pt>
                <c:pt idx="63">
                  <c:v>39571</c:v>
                </c:pt>
                <c:pt idx="64">
                  <c:v>39572</c:v>
                </c:pt>
                <c:pt idx="65">
                  <c:v>39573</c:v>
                </c:pt>
                <c:pt idx="66">
                  <c:v>39574</c:v>
                </c:pt>
                <c:pt idx="67">
                  <c:v>39575</c:v>
                </c:pt>
                <c:pt idx="68">
                  <c:v>39576</c:v>
                </c:pt>
                <c:pt idx="69">
                  <c:v>39577</c:v>
                </c:pt>
                <c:pt idx="70">
                  <c:v>39578</c:v>
                </c:pt>
                <c:pt idx="71">
                  <c:v>39579</c:v>
                </c:pt>
                <c:pt idx="72">
                  <c:v>39580</c:v>
                </c:pt>
                <c:pt idx="73">
                  <c:v>39581</c:v>
                </c:pt>
                <c:pt idx="74">
                  <c:v>39582</c:v>
                </c:pt>
                <c:pt idx="75">
                  <c:v>39583</c:v>
                </c:pt>
                <c:pt idx="76">
                  <c:v>39584</c:v>
                </c:pt>
                <c:pt idx="77">
                  <c:v>39585</c:v>
                </c:pt>
                <c:pt idx="78">
                  <c:v>39586</c:v>
                </c:pt>
                <c:pt idx="79">
                  <c:v>39587</c:v>
                </c:pt>
                <c:pt idx="80">
                  <c:v>39588</c:v>
                </c:pt>
                <c:pt idx="81">
                  <c:v>39589</c:v>
                </c:pt>
                <c:pt idx="82">
                  <c:v>39590</c:v>
                </c:pt>
                <c:pt idx="83">
                  <c:v>39591</c:v>
                </c:pt>
                <c:pt idx="84">
                  <c:v>39592</c:v>
                </c:pt>
                <c:pt idx="85">
                  <c:v>39593</c:v>
                </c:pt>
                <c:pt idx="86">
                  <c:v>39594</c:v>
                </c:pt>
                <c:pt idx="87">
                  <c:v>39595</c:v>
                </c:pt>
                <c:pt idx="88">
                  <c:v>39596</c:v>
                </c:pt>
                <c:pt idx="89">
                  <c:v>39597</c:v>
                </c:pt>
                <c:pt idx="90">
                  <c:v>39598</c:v>
                </c:pt>
                <c:pt idx="91">
                  <c:v>39599</c:v>
                </c:pt>
                <c:pt idx="92">
                  <c:v>39600</c:v>
                </c:pt>
                <c:pt idx="93">
                  <c:v>39601</c:v>
                </c:pt>
                <c:pt idx="94">
                  <c:v>39602</c:v>
                </c:pt>
                <c:pt idx="95">
                  <c:v>39603</c:v>
                </c:pt>
                <c:pt idx="96">
                  <c:v>39604</c:v>
                </c:pt>
                <c:pt idx="97">
                  <c:v>39605</c:v>
                </c:pt>
                <c:pt idx="98">
                  <c:v>39606</c:v>
                </c:pt>
                <c:pt idx="99">
                  <c:v>39607</c:v>
                </c:pt>
                <c:pt idx="100">
                  <c:v>39608</c:v>
                </c:pt>
                <c:pt idx="101">
                  <c:v>39609</c:v>
                </c:pt>
                <c:pt idx="102">
                  <c:v>39610</c:v>
                </c:pt>
                <c:pt idx="103">
                  <c:v>39611</c:v>
                </c:pt>
                <c:pt idx="104">
                  <c:v>39612</c:v>
                </c:pt>
                <c:pt idx="105">
                  <c:v>39613</c:v>
                </c:pt>
                <c:pt idx="106">
                  <c:v>39614</c:v>
                </c:pt>
                <c:pt idx="107">
                  <c:v>39615</c:v>
                </c:pt>
                <c:pt idx="108">
                  <c:v>39616</c:v>
                </c:pt>
                <c:pt idx="109">
                  <c:v>39617</c:v>
                </c:pt>
                <c:pt idx="110">
                  <c:v>39618</c:v>
                </c:pt>
                <c:pt idx="111">
                  <c:v>39619</c:v>
                </c:pt>
                <c:pt idx="112">
                  <c:v>39620</c:v>
                </c:pt>
                <c:pt idx="113">
                  <c:v>39621</c:v>
                </c:pt>
                <c:pt idx="114">
                  <c:v>39622</c:v>
                </c:pt>
                <c:pt idx="115">
                  <c:v>39623</c:v>
                </c:pt>
                <c:pt idx="116">
                  <c:v>39624</c:v>
                </c:pt>
                <c:pt idx="117">
                  <c:v>39625</c:v>
                </c:pt>
                <c:pt idx="118">
                  <c:v>39626</c:v>
                </c:pt>
                <c:pt idx="119">
                  <c:v>39627</c:v>
                </c:pt>
                <c:pt idx="120">
                  <c:v>39628</c:v>
                </c:pt>
                <c:pt idx="121">
                  <c:v>39629</c:v>
                </c:pt>
                <c:pt idx="122">
                  <c:v>39630</c:v>
                </c:pt>
                <c:pt idx="123">
                  <c:v>39631</c:v>
                </c:pt>
                <c:pt idx="124">
                  <c:v>39632</c:v>
                </c:pt>
                <c:pt idx="125">
                  <c:v>39633</c:v>
                </c:pt>
                <c:pt idx="126">
                  <c:v>39634</c:v>
                </c:pt>
                <c:pt idx="127">
                  <c:v>39635</c:v>
                </c:pt>
                <c:pt idx="128">
                  <c:v>39636</c:v>
                </c:pt>
                <c:pt idx="129">
                  <c:v>39637</c:v>
                </c:pt>
                <c:pt idx="130">
                  <c:v>39638</c:v>
                </c:pt>
                <c:pt idx="131">
                  <c:v>39639</c:v>
                </c:pt>
                <c:pt idx="132">
                  <c:v>39640</c:v>
                </c:pt>
                <c:pt idx="133">
                  <c:v>39641</c:v>
                </c:pt>
                <c:pt idx="134">
                  <c:v>39642</c:v>
                </c:pt>
                <c:pt idx="135">
                  <c:v>39643</c:v>
                </c:pt>
                <c:pt idx="136">
                  <c:v>39644</c:v>
                </c:pt>
                <c:pt idx="137">
                  <c:v>39645</c:v>
                </c:pt>
                <c:pt idx="138">
                  <c:v>39646</c:v>
                </c:pt>
                <c:pt idx="139">
                  <c:v>39647</c:v>
                </c:pt>
                <c:pt idx="140">
                  <c:v>39648</c:v>
                </c:pt>
                <c:pt idx="141">
                  <c:v>39649</c:v>
                </c:pt>
                <c:pt idx="142">
                  <c:v>39650</c:v>
                </c:pt>
                <c:pt idx="143">
                  <c:v>39651</c:v>
                </c:pt>
                <c:pt idx="144">
                  <c:v>39652</c:v>
                </c:pt>
                <c:pt idx="145">
                  <c:v>39653</c:v>
                </c:pt>
                <c:pt idx="146">
                  <c:v>39654</c:v>
                </c:pt>
                <c:pt idx="147">
                  <c:v>39655</c:v>
                </c:pt>
                <c:pt idx="148">
                  <c:v>39656</c:v>
                </c:pt>
                <c:pt idx="149">
                  <c:v>39657</c:v>
                </c:pt>
                <c:pt idx="150">
                  <c:v>39658</c:v>
                </c:pt>
                <c:pt idx="151">
                  <c:v>39659</c:v>
                </c:pt>
                <c:pt idx="152">
                  <c:v>39660</c:v>
                </c:pt>
                <c:pt idx="153">
                  <c:v>39661</c:v>
                </c:pt>
              </c:numCache>
            </c:numRef>
          </c:xVal>
          <c:yVal>
            <c:numRef>
              <c:f>'Coralville Discharge'!$AS$37:$AS$250</c:f>
              <c:numCache>
                <c:formatCode>General</c:formatCode>
                <c:ptCount val="214"/>
                <c:pt idx="0">
                  <c:v>1670</c:v>
                </c:pt>
                <c:pt idx="1">
                  <c:v>1510</c:v>
                </c:pt>
                <c:pt idx="2">
                  <c:v>1240</c:v>
                </c:pt>
                <c:pt idx="3">
                  <c:v>1110</c:v>
                </c:pt>
                <c:pt idx="4">
                  <c:v>1090</c:v>
                </c:pt>
                <c:pt idx="5">
                  <c:v>1320</c:v>
                </c:pt>
                <c:pt idx="6">
                  <c:v>2250</c:v>
                </c:pt>
                <c:pt idx="7">
                  <c:v>4050</c:v>
                </c:pt>
                <c:pt idx="8">
                  <c:v>4610</c:v>
                </c:pt>
                <c:pt idx="9">
                  <c:v>4080</c:v>
                </c:pt>
                <c:pt idx="10">
                  <c:v>3670</c:v>
                </c:pt>
                <c:pt idx="11">
                  <c:v>3230</c:v>
                </c:pt>
                <c:pt idx="12">
                  <c:v>2670</c:v>
                </c:pt>
                <c:pt idx="13">
                  <c:v>2370</c:v>
                </c:pt>
                <c:pt idx="14">
                  <c:v>2120</c:v>
                </c:pt>
                <c:pt idx="15">
                  <c:v>1640</c:v>
                </c:pt>
                <c:pt idx="16">
                  <c:v>1450</c:v>
                </c:pt>
                <c:pt idx="17">
                  <c:v>1370</c:v>
                </c:pt>
                <c:pt idx="18">
                  <c:v>1150</c:v>
                </c:pt>
                <c:pt idx="19">
                  <c:v>1040</c:v>
                </c:pt>
                <c:pt idx="20">
                  <c:v>1050</c:v>
                </c:pt>
                <c:pt idx="21">
                  <c:v>1160</c:v>
                </c:pt>
                <c:pt idx="22">
                  <c:v>1200</c:v>
                </c:pt>
                <c:pt idx="23">
                  <c:v>1240</c:v>
                </c:pt>
                <c:pt idx="24">
                  <c:v>1270</c:v>
                </c:pt>
                <c:pt idx="25">
                  <c:v>1260</c:v>
                </c:pt>
                <c:pt idx="26">
                  <c:v>1310</c:v>
                </c:pt>
                <c:pt idx="27">
                  <c:v>1320</c:v>
                </c:pt>
                <c:pt idx="28">
                  <c:v>1790</c:v>
                </c:pt>
                <c:pt idx="29">
                  <c:v>2170</c:v>
                </c:pt>
                <c:pt idx="30">
                  <c:v>2310</c:v>
                </c:pt>
                <c:pt idx="31">
                  <c:v>2160</c:v>
                </c:pt>
                <c:pt idx="32">
                  <c:v>1850</c:v>
                </c:pt>
                <c:pt idx="33">
                  <c:v>1630</c:v>
                </c:pt>
                <c:pt idx="34">
                  <c:v>1350</c:v>
                </c:pt>
                <c:pt idx="35">
                  <c:v>1430</c:v>
                </c:pt>
                <c:pt idx="36">
                  <c:v>2140</c:v>
                </c:pt>
                <c:pt idx="37">
                  <c:v>2080</c:v>
                </c:pt>
                <c:pt idx="38">
                  <c:v>1640</c:v>
                </c:pt>
                <c:pt idx="39">
                  <c:v>1440</c:v>
                </c:pt>
                <c:pt idx="40">
                  <c:v>1440</c:v>
                </c:pt>
                <c:pt idx="41">
                  <c:v>1280</c:v>
                </c:pt>
                <c:pt idx="42">
                  <c:v>1260</c:v>
                </c:pt>
                <c:pt idx="43">
                  <c:v>1270</c:v>
                </c:pt>
                <c:pt idx="44">
                  <c:v>1100</c:v>
                </c:pt>
                <c:pt idx="45">
                  <c:v>889</c:v>
                </c:pt>
                <c:pt idx="46">
                  <c:v>885</c:v>
                </c:pt>
                <c:pt idx="47">
                  <c:v>930</c:v>
                </c:pt>
                <c:pt idx="48">
                  <c:v>1070</c:v>
                </c:pt>
                <c:pt idx="49">
                  <c:v>1130</c:v>
                </c:pt>
                <c:pt idx="50">
                  <c:v>1240</c:v>
                </c:pt>
                <c:pt idx="51">
                  <c:v>1300</c:v>
                </c:pt>
                <c:pt idx="52">
                  <c:v>1070</c:v>
                </c:pt>
                <c:pt idx="53">
                  <c:v>917</c:v>
                </c:pt>
                <c:pt idx="54">
                  <c:v>915</c:v>
                </c:pt>
                <c:pt idx="55">
                  <c:v>899</c:v>
                </c:pt>
                <c:pt idx="56">
                  <c:v>954</c:v>
                </c:pt>
                <c:pt idx="57">
                  <c:v>919</c:v>
                </c:pt>
                <c:pt idx="58">
                  <c:v>971</c:v>
                </c:pt>
                <c:pt idx="59">
                  <c:v>1140</c:v>
                </c:pt>
                <c:pt idx="60">
                  <c:v>1340</c:v>
                </c:pt>
                <c:pt idx="61">
                  <c:v>1470</c:v>
                </c:pt>
                <c:pt idx="62">
                  <c:v>1970</c:v>
                </c:pt>
                <c:pt idx="63">
                  <c:v>2910</c:v>
                </c:pt>
                <c:pt idx="64">
                  <c:v>4190</c:v>
                </c:pt>
                <c:pt idx="65">
                  <c:v>5190</c:v>
                </c:pt>
                <c:pt idx="66">
                  <c:v>5150</c:v>
                </c:pt>
                <c:pt idx="67">
                  <c:v>4840</c:v>
                </c:pt>
                <c:pt idx="68">
                  <c:v>4400</c:v>
                </c:pt>
                <c:pt idx="69">
                  <c:v>3460</c:v>
                </c:pt>
                <c:pt idx="70">
                  <c:v>3150</c:v>
                </c:pt>
                <c:pt idx="71">
                  <c:v>3220</c:v>
                </c:pt>
                <c:pt idx="72">
                  <c:v>4320</c:v>
                </c:pt>
                <c:pt idx="73">
                  <c:v>4850</c:v>
                </c:pt>
                <c:pt idx="74">
                  <c:v>4850</c:v>
                </c:pt>
                <c:pt idx="75">
                  <c:v>4950</c:v>
                </c:pt>
                <c:pt idx="76">
                  <c:v>5120</c:v>
                </c:pt>
                <c:pt idx="77">
                  <c:v>4350</c:v>
                </c:pt>
                <c:pt idx="78">
                  <c:v>1660</c:v>
                </c:pt>
                <c:pt idx="79">
                  <c:v>1250</c:v>
                </c:pt>
                <c:pt idx="80">
                  <c:v>1220</c:v>
                </c:pt>
                <c:pt idx="81">
                  <c:v>4220</c:v>
                </c:pt>
                <c:pt idx="82">
                  <c:v>8100</c:v>
                </c:pt>
                <c:pt idx="83">
                  <c:v>9810</c:v>
                </c:pt>
                <c:pt idx="84">
                  <c:v>10100</c:v>
                </c:pt>
                <c:pt idx="85">
                  <c:v>10100</c:v>
                </c:pt>
                <c:pt idx="86">
                  <c:v>10000</c:v>
                </c:pt>
                <c:pt idx="87">
                  <c:v>9970</c:v>
                </c:pt>
                <c:pt idx="88">
                  <c:v>9900</c:v>
                </c:pt>
                <c:pt idx="89">
                  <c:v>9810</c:v>
                </c:pt>
                <c:pt idx="90">
                  <c:v>9800</c:v>
                </c:pt>
                <c:pt idx="91">
                  <c:v>9810</c:v>
                </c:pt>
                <c:pt idx="92">
                  <c:v>9930</c:v>
                </c:pt>
                <c:pt idx="93">
                  <c:v>9970</c:v>
                </c:pt>
                <c:pt idx="94">
                  <c:v>9940</c:v>
                </c:pt>
                <c:pt idx="95">
                  <c:v>9850</c:v>
                </c:pt>
                <c:pt idx="96">
                  <c:v>9910</c:v>
                </c:pt>
                <c:pt idx="97">
                  <c:v>9940</c:v>
                </c:pt>
                <c:pt idx="98">
                  <c:v>9970</c:v>
                </c:pt>
                <c:pt idx="99">
                  <c:v>9990</c:v>
                </c:pt>
                <c:pt idx="100">
                  <c:v>8330</c:v>
                </c:pt>
                <c:pt idx="101">
                  <c:v>6030</c:v>
                </c:pt>
                <c:pt idx="102">
                  <c:v>7640</c:v>
                </c:pt>
                <c:pt idx="103">
                  <c:v>9660</c:v>
                </c:pt>
                <c:pt idx="104">
                  <c:v>9870</c:v>
                </c:pt>
                <c:pt idx="105">
                  <c:v>9860</c:v>
                </c:pt>
                <c:pt idx="106">
                  <c:v>9820</c:v>
                </c:pt>
                <c:pt idx="107">
                  <c:v>9820</c:v>
                </c:pt>
                <c:pt idx="108">
                  <c:v>7170</c:v>
                </c:pt>
                <c:pt idx="109">
                  <c:v>1820</c:v>
                </c:pt>
                <c:pt idx="110">
                  <c:v>3190</c:v>
                </c:pt>
                <c:pt idx="111">
                  <c:v>5050</c:v>
                </c:pt>
                <c:pt idx="112">
                  <c:v>3040</c:v>
                </c:pt>
                <c:pt idx="113">
                  <c:v>1830</c:v>
                </c:pt>
                <c:pt idx="114">
                  <c:v>1950</c:v>
                </c:pt>
                <c:pt idx="115">
                  <c:v>4040</c:v>
                </c:pt>
                <c:pt idx="116">
                  <c:v>8510</c:v>
                </c:pt>
                <c:pt idx="117">
                  <c:v>9860</c:v>
                </c:pt>
                <c:pt idx="118">
                  <c:v>9980</c:v>
                </c:pt>
                <c:pt idx="119">
                  <c:v>9950</c:v>
                </c:pt>
                <c:pt idx="120">
                  <c:v>9970</c:v>
                </c:pt>
                <c:pt idx="121">
                  <c:v>10000</c:v>
                </c:pt>
                <c:pt idx="122">
                  <c:v>10100</c:v>
                </c:pt>
                <c:pt idx="123">
                  <c:v>10000</c:v>
                </c:pt>
                <c:pt idx="124">
                  <c:v>10000</c:v>
                </c:pt>
                <c:pt idx="125">
                  <c:v>10100</c:v>
                </c:pt>
                <c:pt idx="126">
                  <c:v>10000</c:v>
                </c:pt>
                <c:pt idx="127">
                  <c:v>10000</c:v>
                </c:pt>
                <c:pt idx="128">
                  <c:v>10000</c:v>
                </c:pt>
                <c:pt idx="129">
                  <c:v>9980</c:v>
                </c:pt>
                <c:pt idx="130">
                  <c:v>9940</c:v>
                </c:pt>
                <c:pt idx="131">
                  <c:v>9440</c:v>
                </c:pt>
                <c:pt idx="132">
                  <c:v>10100</c:v>
                </c:pt>
                <c:pt idx="133">
                  <c:v>10000</c:v>
                </c:pt>
                <c:pt idx="134">
                  <c:v>10000</c:v>
                </c:pt>
                <c:pt idx="135">
                  <c:v>10000</c:v>
                </c:pt>
                <c:pt idx="136">
                  <c:v>10100</c:v>
                </c:pt>
                <c:pt idx="137">
                  <c:v>10100</c:v>
                </c:pt>
                <c:pt idx="138">
                  <c:v>10100</c:v>
                </c:pt>
                <c:pt idx="139">
                  <c:v>10000</c:v>
                </c:pt>
                <c:pt idx="140">
                  <c:v>9960</c:v>
                </c:pt>
                <c:pt idx="141">
                  <c:v>9940</c:v>
                </c:pt>
                <c:pt idx="142">
                  <c:v>9860</c:v>
                </c:pt>
                <c:pt idx="143">
                  <c:v>9340</c:v>
                </c:pt>
                <c:pt idx="144">
                  <c:v>8380</c:v>
                </c:pt>
                <c:pt idx="145">
                  <c:v>7440</c:v>
                </c:pt>
                <c:pt idx="146">
                  <c:v>6440</c:v>
                </c:pt>
                <c:pt idx="147">
                  <c:v>6010</c:v>
                </c:pt>
                <c:pt idx="148">
                  <c:v>6000</c:v>
                </c:pt>
                <c:pt idx="149">
                  <c:v>6010</c:v>
                </c:pt>
                <c:pt idx="150">
                  <c:v>7400</c:v>
                </c:pt>
                <c:pt idx="151">
                  <c:v>8620</c:v>
                </c:pt>
                <c:pt idx="152">
                  <c:v>8580</c:v>
                </c:pt>
                <c:pt idx="153">
                  <c:v>8580</c:v>
                </c:pt>
                <c:pt idx="154">
                  <c:v>9480</c:v>
                </c:pt>
                <c:pt idx="155">
                  <c:v>10200</c:v>
                </c:pt>
                <c:pt idx="156">
                  <c:v>11600</c:v>
                </c:pt>
                <c:pt idx="157">
                  <c:v>12200</c:v>
                </c:pt>
                <c:pt idx="158">
                  <c:v>14000</c:v>
                </c:pt>
                <c:pt idx="159">
                  <c:v>16900</c:v>
                </c:pt>
                <c:pt idx="160">
                  <c:v>19100</c:v>
                </c:pt>
                <c:pt idx="161">
                  <c:v>20300</c:v>
                </c:pt>
                <c:pt idx="162">
                  <c:v>21900</c:v>
                </c:pt>
                <c:pt idx="163">
                  <c:v>25800</c:v>
                </c:pt>
                <c:pt idx="164">
                  <c:v>34500</c:v>
                </c:pt>
                <c:pt idx="165">
                  <c:v>38900</c:v>
                </c:pt>
                <c:pt idx="166">
                  <c:v>39400</c:v>
                </c:pt>
                <c:pt idx="167">
                  <c:v>37700</c:v>
                </c:pt>
                <c:pt idx="168">
                  <c:v>34600</c:v>
                </c:pt>
                <c:pt idx="169">
                  <c:v>31100</c:v>
                </c:pt>
                <c:pt idx="170">
                  <c:v>27700</c:v>
                </c:pt>
                <c:pt idx="171">
                  <c:v>24900</c:v>
                </c:pt>
                <c:pt idx="172">
                  <c:v>22700</c:v>
                </c:pt>
                <c:pt idx="173">
                  <c:v>20900</c:v>
                </c:pt>
                <c:pt idx="174">
                  <c:v>19600</c:v>
                </c:pt>
                <c:pt idx="175">
                  <c:v>19200</c:v>
                </c:pt>
                <c:pt idx="176">
                  <c:v>19100</c:v>
                </c:pt>
                <c:pt idx="177">
                  <c:v>18000</c:v>
                </c:pt>
                <c:pt idx="178">
                  <c:v>18900</c:v>
                </c:pt>
                <c:pt idx="179">
                  <c:v>18700</c:v>
                </c:pt>
                <c:pt idx="180">
                  <c:v>18500</c:v>
                </c:pt>
                <c:pt idx="181">
                  <c:v>18300</c:v>
                </c:pt>
                <c:pt idx="182">
                  <c:v>18000</c:v>
                </c:pt>
                <c:pt idx="183">
                  <c:v>17700</c:v>
                </c:pt>
                <c:pt idx="184">
                  <c:v>17500</c:v>
                </c:pt>
                <c:pt idx="185">
                  <c:v>16500</c:v>
                </c:pt>
                <c:pt idx="186">
                  <c:v>15100</c:v>
                </c:pt>
                <c:pt idx="187">
                  <c:v>13200</c:v>
                </c:pt>
                <c:pt idx="188">
                  <c:v>10800</c:v>
                </c:pt>
                <c:pt idx="189">
                  <c:v>9710</c:v>
                </c:pt>
                <c:pt idx="190">
                  <c:v>9790</c:v>
                </c:pt>
                <c:pt idx="191">
                  <c:v>9850</c:v>
                </c:pt>
                <c:pt idx="192">
                  <c:v>9840</c:v>
                </c:pt>
                <c:pt idx="193">
                  <c:v>10000</c:v>
                </c:pt>
                <c:pt idx="194">
                  <c:v>9800</c:v>
                </c:pt>
                <c:pt idx="195">
                  <c:v>9710</c:v>
                </c:pt>
                <c:pt idx="196">
                  <c:v>8960</c:v>
                </c:pt>
                <c:pt idx="197">
                  <c:v>7990</c:v>
                </c:pt>
                <c:pt idx="198">
                  <c:v>7370</c:v>
                </c:pt>
                <c:pt idx="199">
                  <c:v>7140</c:v>
                </c:pt>
                <c:pt idx="200">
                  <c:v>7560</c:v>
                </c:pt>
                <c:pt idx="201">
                  <c:v>7850</c:v>
                </c:pt>
                <c:pt idx="202">
                  <c:v>8170</c:v>
                </c:pt>
                <c:pt idx="203">
                  <c:v>8100</c:v>
                </c:pt>
                <c:pt idx="204">
                  <c:v>8180</c:v>
                </c:pt>
                <c:pt idx="205">
                  <c:v>8230</c:v>
                </c:pt>
                <c:pt idx="206">
                  <c:v>8280</c:v>
                </c:pt>
                <c:pt idx="207">
                  <c:v>8310</c:v>
                </c:pt>
                <c:pt idx="208">
                  <c:v>8330</c:v>
                </c:pt>
                <c:pt idx="209">
                  <c:v>8310</c:v>
                </c:pt>
                <c:pt idx="210">
                  <c:v>8250</c:v>
                </c:pt>
                <c:pt idx="211">
                  <c:v>8230</c:v>
                </c:pt>
                <c:pt idx="212">
                  <c:v>8120</c:v>
                </c:pt>
                <c:pt idx="213">
                  <c:v>8030</c:v>
                </c:pt>
              </c:numCache>
            </c:numRef>
          </c:yVal>
        </c:ser>
        <c:axId val="42271872"/>
        <c:axId val="43703296"/>
      </c:scatterChart>
      <c:valAx>
        <c:axId val="43695488"/>
        <c:scaling>
          <c:orientation val="minMax"/>
        </c:scaling>
        <c:axPos val="b"/>
        <c:numFmt formatCode="m/d;@" sourceLinked="0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43701376"/>
        <c:crosses val="autoZero"/>
        <c:crossBetween val="midCat"/>
      </c:valAx>
      <c:valAx>
        <c:axId val="43701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Pool Elevation (ft)</a:t>
                </a:r>
              </a:p>
            </c:rich>
          </c:tx>
          <c:layout/>
        </c:title>
        <c:numFmt formatCode="General" sourceLinked="1"/>
        <c:tickLblPos val="nextTo"/>
        <c:crossAx val="43695488"/>
        <c:crosses val="autoZero"/>
        <c:crossBetween val="midCat"/>
      </c:valAx>
      <c:valAx>
        <c:axId val="4370329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Discharge (cfs)</a:t>
                </a:r>
              </a:p>
            </c:rich>
          </c:tx>
          <c:layout/>
        </c:title>
        <c:numFmt formatCode="General" sourceLinked="1"/>
        <c:tickLblPos val="nextTo"/>
        <c:crossAx val="42271872"/>
        <c:crosses val="max"/>
        <c:crossBetween val="midCat"/>
      </c:valAx>
      <c:valAx>
        <c:axId val="42271872"/>
        <c:scaling>
          <c:orientation val="minMax"/>
        </c:scaling>
        <c:delete val="1"/>
        <c:axPos val="b"/>
        <c:numFmt formatCode="m/d/yyyy" sourceLinked="1"/>
        <c:tickLblPos val="nextTo"/>
        <c:crossAx val="43703296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DD3A-C4F3-4D1D-A218-3709877C8C04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F4B7-95C1-41BD-A385-557B29417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Iowa Flooding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066800"/>
            <a:ext cx="6400800" cy="1752600"/>
          </a:xfrm>
        </p:spPr>
        <p:txBody>
          <a:bodyPr/>
          <a:lstStyle/>
          <a:p>
            <a:r>
              <a:rPr lang="en-US" dirty="0" smtClean="0"/>
              <a:t>Mark Hughes</a:t>
            </a:r>
          </a:p>
          <a:p>
            <a:r>
              <a:rPr lang="en-US" dirty="0" smtClean="0"/>
              <a:t>November 25, 2008</a:t>
            </a:r>
            <a:endParaRPr lang="en-US" dirty="0"/>
          </a:p>
        </p:txBody>
      </p:sp>
      <p:pic>
        <p:nvPicPr>
          <p:cNvPr id="4" name="Picture 3" descr="IMUand IAT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5181600" cy="3450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1722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University of Iowa News Service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2008 Precipitation and Pool Elevation</a:t>
            </a: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57200" y="1600200"/>
          <a:ext cx="7715249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7620000" y="2438400"/>
            <a:ext cx="50292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220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Spill Way Height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Elevation and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real flood data</a:t>
            </a:r>
          </a:p>
          <a:p>
            <a:r>
              <a:rPr lang="en-US" dirty="0" smtClean="0"/>
              <a:t>Calculate volumes of storage and discharge</a:t>
            </a:r>
          </a:p>
          <a:p>
            <a:r>
              <a:rPr lang="en-US" dirty="0" smtClean="0"/>
              <a:t>Further look into dam </a:t>
            </a:r>
            <a:r>
              <a:rPr lang="en-US" smtClean="0"/>
              <a:t>operation requirements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48383" t="21870" r="27031" b="48795"/>
          <a:stretch>
            <a:fillRect/>
          </a:stretch>
        </p:blipFill>
        <p:spPr bwMode="auto">
          <a:xfrm>
            <a:off x="2743200" y="15240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962400" y="5029200"/>
            <a:ext cx="762000" cy="762000"/>
          </a:xfrm>
          <a:prstGeom prst="ellipse">
            <a:avLst/>
          </a:prstGeom>
          <a:solidFill>
            <a:srgbClr val="30DC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“500 year” events</a:t>
            </a:r>
          </a:p>
          <a:p>
            <a:r>
              <a:rPr lang="en-US" dirty="0" smtClean="0"/>
              <a:t>Major damage to the University of Iowa and surrounding area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267200" cy="319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05200"/>
            <a:ext cx="4762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6581001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University of Iowa News Service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In Iowa?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3047" t="33066" r="30469" b="7515"/>
          <a:stretch>
            <a:fillRect/>
          </a:stretch>
        </p:blipFill>
        <p:spPr bwMode="auto">
          <a:xfrm>
            <a:off x="1828800" y="1371600"/>
            <a:ext cx="4891088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58674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Iowa State University GIS Facility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5486400" y="3886200"/>
            <a:ext cx="533400" cy="6096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6"/>
          </p:cNvCxnSpPr>
          <p:nvPr/>
        </p:nvCxnSpPr>
        <p:spPr>
          <a:xfrm rot="10800000" flipV="1">
            <a:off x="6019800" y="3352800"/>
            <a:ext cx="1295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Iowa River USGS Gauging Station at Iowa City, IA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1993 Maximum Elevation = 645.17 ft NGVD 29</a:t>
            </a:r>
          </a:p>
          <a:p>
            <a:pPr lvl="1"/>
            <a:r>
              <a:rPr lang="en-US" dirty="0" smtClean="0"/>
              <a:t>2008 Maximum Elevation = 648.29 ft NGVD 29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828800" y="1981200"/>
          <a:ext cx="4572000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Flooding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Area Flooded in 1993 and 2008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37344" t="22568" r="27031" b="39017"/>
          <a:stretch>
            <a:fillRect/>
          </a:stretch>
        </p:blipFill>
        <p:spPr bwMode="auto">
          <a:xfrm>
            <a:off x="1219200" y="2209800"/>
            <a:ext cx="5410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500" t="15231" r="75000" b="75150"/>
          <a:stretch>
            <a:fillRect/>
          </a:stretch>
        </p:blipFill>
        <p:spPr bwMode="auto">
          <a:xfrm>
            <a:off x="6781800" y="23622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accurate is this map?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to get actual flood data map from the University of Iowa </a:t>
            </a:r>
          </a:p>
          <a:p>
            <a:r>
              <a:rPr lang="en-US" dirty="0" smtClean="0"/>
              <a:t>Dam before gauging station</a:t>
            </a:r>
          </a:p>
        </p:txBody>
      </p:sp>
      <p:pic>
        <p:nvPicPr>
          <p:cNvPr id="4" name="Picture 3" descr="BurlingtonStreet D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5755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Flood Maps</a:t>
            </a:r>
            <a:endParaRPr lang="en-US" dirty="0"/>
          </a:p>
        </p:txBody>
      </p:sp>
      <p:pic>
        <p:nvPicPr>
          <p:cNvPr id="5" name="Content Placeholder 4" descr="Cropped Real ic Flood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905000"/>
            <a:ext cx="3200400" cy="4199454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44587" t="16836" r="23326" b="19618"/>
          <a:stretch>
            <a:fillRect/>
          </a:stretch>
        </p:blipFill>
        <p:spPr bwMode="auto">
          <a:xfrm>
            <a:off x="762000" y="1371600"/>
            <a:ext cx="311209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6172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 Based on Water Elevation at Iowa City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Actual Iowa City Flood 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owa 3d_1a_4"/>
          <p:cNvPicPr>
            <a:picLocks noChangeAspect="1" noChangeArrowheads="1"/>
          </p:cNvPicPr>
          <p:nvPr/>
        </p:nvPicPr>
        <p:blipFill>
          <a:blip r:embed="rId2"/>
          <a:srcRect l="7559" t="15089" r="3108" b="36269"/>
          <a:stretch>
            <a:fillRect/>
          </a:stretch>
        </p:blipFill>
        <p:spPr bwMode="auto">
          <a:xfrm>
            <a:off x="381000" y="1284288"/>
            <a:ext cx="8382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695450" y="285750"/>
            <a:ext cx="6704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The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</a:rPr>
              <a:t>ational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</a:rPr>
              <a:t>enter for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irborne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L</a:t>
            </a:r>
            <a:r>
              <a:rPr lang="en-US" sz="2400">
                <a:latin typeface="Times New Roman" pitchFamily="18" charset="0"/>
              </a:rPr>
              <a:t>aser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sz="2400">
                <a:latin typeface="Times New Roman" pitchFamily="18" charset="0"/>
              </a:rPr>
              <a:t>apping</a:t>
            </a:r>
          </a:p>
        </p:txBody>
      </p:sp>
      <p:pic>
        <p:nvPicPr>
          <p:cNvPr id="27652" name="Picture 6" descr="nsf4c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38" y="71438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NCALM pla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18125"/>
            <a:ext cx="23161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NCALM cabi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5838" y="5308600"/>
            <a:ext cx="232886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NCALM crew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3113" y="5326063"/>
            <a:ext cx="23399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NCALM belly.jpg"/>
          <p:cNvPicPr>
            <a:picLocks noChangeAspect="1"/>
          </p:cNvPicPr>
          <p:nvPr/>
        </p:nvPicPr>
        <p:blipFill>
          <a:blip r:embed="rId7"/>
          <a:srcRect t="31244" b="22801"/>
          <a:stretch>
            <a:fillRect/>
          </a:stretch>
        </p:blipFill>
        <p:spPr bwMode="auto">
          <a:xfrm>
            <a:off x="6908800" y="5314950"/>
            <a:ext cx="2235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0" y="5295900"/>
            <a:ext cx="9144000" cy="0"/>
          </a:xfrm>
          <a:prstGeom prst="line">
            <a:avLst/>
          </a:prstGeom>
          <a:ln w="76200">
            <a:solidFill>
              <a:srgbClr val="808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162050"/>
            <a:ext cx="9144000" cy="0"/>
          </a:xfrm>
          <a:prstGeom prst="line">
            <a:avLst/>
          </a:prstGeom>
          <a:ln w="76200">
            <a:solidFill>
              <a:srgbClr val="808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orid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068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nsf4c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5650" y="261938"/>
            <a:ext cx="130333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0588" y="3167063"/>
            <a:ext cx="2844800" cy="52387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NCALM Mapped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202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Iowa Flooding</vt:lpstr>
      <vt:lpstr>Background</vt:lpstr>
      <vt:lpstr>Where In Iowa?</vt:lpstr>
      <vt:lpstr>Flood Elevations</vt:lpstr>
      <vt:lpstr>Calculated Flooding Map</vt:lpstr>
      <vt:lpstr>How accurate is this map?</vt:lpstr>
      <vt:lpstr>Compare To Flood Maps</vt:lpstr>
      <vt:lpstr>Slide 8</vt:lpstr>
      <vt:lpstr>Slide 9</vt:lpstr>
      <vt:lpstr>2008 Precipitation and Pool Elevation</vt:lpstr>
      <vt:lpstr>Pool Elevation and Discharge</vt:lpstr>
      <vt:lpstr>To Do</vt:lpstr>
      <vt:lpstr>Questions 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Hughes</dc:creator>
  <cp:lastModifiedBy>maidment</cp:lastModifiedBy>
  <cp:revision>38</cp:revision>
  <dcterms:created xsi:type="dcterms:W3CDTF">2008-11-25T03:23:27Z</dcterms:created>
  <dcterms:modified xsi:type="dcterms:W3CDTF">2008-11-25T16:42:23Z</dcterms:modified>
</cp:coreProperties>
</file>