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1" r:id="rId4"/>
    <p:sldMasterId id="2147483733" r:id="rId5"/>
    <p:sldMasterId id="2147483745" r:id="rId6"/>
    <p:sldMasterId id="2147483757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00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5396"/>
  <ax:ocxPr ax:name="_cy" ax:value="7726"/>
  <ax:ocxPr ax:name="FlashVars" ax:value=""/>
  <ax:ocxPr ax:name="Movie" ax:value="C:\Documents and Settings\user\桌面\新建文件夹\1.swf"/>
  <ax:ocxPr ax:name="Src" ax:value="C:\Documents and Settings\user\桌面\新建文件夹\1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edemic\09-fall\GIS\project\data\project\time%20series\discharge%20differ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v>Mill Ck</c:v>
          </c:tx>
          <c:xVal>
            <c:numRef>
              <c:f>Sheet1!$A$3:$A$338</c:f>
              <c:numCache>
                <c:formatCode>[$-409]d\-mmm;@</c:formatCode>
                <c:ptCount val="336"/>
                <c:pt idx="0">
                  <c:v>39814</c:v>
                </c:pt>
                <c:pt idx="1">
                  <c:v>39815</c:v>
                </c:pt>
                <c:pt idx="2">
                  <c:v>39816</c:v>
                </c:pt>
                <c:pt idx="3">
                  <c:v>39817</c:v>
                </c:pt>
                <c:pt idx="4">
                  <c:v>39818</c:v>
                </c:pt>
                <c:pt idx="5">
                  <c:v>39819</c:v>
                </c:pt>
                <c:pt idx="6">
                  <c:v>39820</c:v>
                </c:pt>
                <c:pt idx="7">
                  <c:v>39821</c:v>
                </c:pt>
                <c:pt idx="8">
                  <c:v>39822</c:v>
                </c:pt>
                <c:pt idx="9">
                  <c:v>39823</c:v>
                </c:pt>
                <c:pt idx="10">
                  <c:v>39824</c:v>
                </c:pt>
                <c:pt idx="11">
                  <c:v>39825</c:v>
                </c:pt>
                <c:pt idx="12">
                  <c:v>39826</c:v>
                </c:pt>
                <c:pt idx="13">
                  <c:v>39827</c:v>
                </c:pt>
                <c:pt idx="14">
                  <c:v>39828</c:v>
                </c:pt>
                <c:pt idx="15">
                  <c:v>39829</c:v>
                </c:pt>
                <c:pt idx="16">
                  <c:v>39830</c:v>
                </c:pt>
                <c:pt idx="17">
                  <c:v>39831</c:v>
                </c:pt>
                <c:pt idx="18">
                  <c:v>39832</c:v>
                </c:pt>
                <c:pt idx="19">
                  <c:v>39833</c:v>
                </c:pt>
                <c:pt idx="20">
                  <c:v>39834</c:v>
                </c:pt>
                <c:pt idx="21">
                  <c:v>39835</c:v>
                </c:pt>
                <c:pt idx="22">
                  <c:v>39836</c:v>
                </c:pt>
                <c:pt idx="23">
                  <c:v>39837</c:v>
                </c:pt>
                <c:pt idx="24">
                  <c:v>39838</c:v>
                </c:pt>
                <c:pt idx="25">
                  <c:v>39839</c:v>
                </c:pt>
                <c:pt idx="26">
                  <c:v>39840</c:v>
                </c:pt>
                <c:pt idx="27">
                  <c:v>39841</c:v>
                </c:pt>
                <c:pt idx="28">
                  <c:v>39842</c:v>
                </c:pt>
                <c:pt idx="29">
                  <c:v>39843</c:v>
                </c:pt>
                <c:pt idx="30">
                  <c:v>39844</c:v>
                </c:pt>
                <c:pt idx="31">
                  <c:v>39845</c:v>
                </c:pt>
                <c:pt idx="32">
                  <c:v>39846</c:v>
                </c:pt>
                <c:pt idx="33">
                  <c:v>39847</c:v>
                </c:pt>
                <c:pt idx="34">
                  <c:v>39848</c:v>
                </c:pt>
                <c:pt idx="35">
                  <c:v>39849</c:v>
                </c:pt>
                <c:pt idx="36">
                  <c:v>39850</c:v>
                </c:pt>
                <c:pt idx="37">
                  <c:v>39851</c:v>
                </c:pt>
                <c:pt idx="38">
                  <c:v>39852</c:v>
                </c:pt>
                <c:pt idx="39">
                  <c:v>39853</c:v>
                </c:pt>
                <c:pt idx="40">
                  <c:v>39854</c:v>
                </c:pt>
                <c:pt idx="41">
                  <c:v>39855</c:v>
                </c:pt>
                <c:pt idx="42">
                  <c:v>39856</c:v>
                </c:pt>
                <c:pt idx="43">
                  <c:v>39857</c:v>
                </c:pt>
                <c:pt idx="44">
                  <c:v>39858</c:v>
                </c:pt>
                <c:pt idx="45">
                  <c:v>39859</c:v>
                </c:pt>
                <c:pt idx="46">
                  <c:v>39860</c:v>
                </c:pt>
                <c:pt idx="47">
                  <c:v>39861</c:v>
                </c:pt>
                <c:pt idx="48">
                  <c:v>39862</c:v>
                </c:pt>
                <c:pt idx="49">
                  <c:v>39863</c:v>
                </c:pt>
                <c:pt idx="50">
                  <c:v>39864</c:v>
                </c:pt>
                <c:pt idx="51">
                  <c:v>39865</c:v>
                </c:pt>
                <c:pt idx="52">
                  <c:v>39866</c:v>
                </c:pt>
                <c:pt idx="53">
                  <c:v>39867</c:v>
                </c:pt>
                <c:pt idx="54">
                  <c:v>39868</c:v>
                </c:pt>
                <c:pt idx="55">
                  <c:v>39869</c:v>
                </c:pt>
                <c:pt idx="56">
                  <c:v>39870</c:v>
                </c:pt>
                <c:pt idx="57">
                  <c:v>39871</c:v>
                </c:pt>
                <c:pt idx="58">
                  <c:v>39872</c:v>
                </c:pt>
                <c:pt idx="59">
                  <c:v>39873</c:v>
                </c:pt>
                <c:pt idx="60">
                  <c:v>39874</c:v>
                </c:pt>
                <c:pt idx="61">
                  <c:v>39875</c:v>
                </c:pt>
                <c:pt idx="62">
                  <c:v>39876</c:v>
                </c:pt>
                <c:pt idx="63">
                  <c:v>39877</c:v>
                </c:pt>
                <c:pt idx="64">
                  <c:v>39878</c:v>
                </c:pt>
                <c:pt idx="65">
                  <c:v>39879</c:v>
                </c:pt>
                <c:pt idx="66">
                  <c:v>39880</c:v>
                </c:pt>
                <c:pt idx="67">
                  <c:v>39881</c:v>
                </c:pt>
                <c:pt idx="68">
                  <c:v>39882</c:v>
                </c:pt>
                <c:pt idx="69">
                  <c:v>39883</c:v>
                </c:pt>
                <c:pt idx="70">
                  <c:v>39884</c:v>
                </c:pt>
                <c:pt idx="71">
                  <c:v>39885</c:v>
                </c:pt>
                <c:pt idx="72">
                  <c:v>39886</c:v>
                </c:pt>
                <c:pt idx="73">
                  <c:v>39887</c:v>
                </c:pt>
                <c:pt idx="74">
                  <c:v>39888</c:v>
                </c:pt>
                <c:pt idx="75">
                  <c:v>39889</c:v>
                </c:pt>
                <c:pt idx="76">
                  <c:v>39890</c:v>
                </c:pt>
                <c:pt idx="77">
                  <c:v>39891</c:v>
                </c:pt>
                <c:pt idx="78">
                  <c:v>39892</c:v>
                </c:pt>
                <c:pt idx="79">
                  <c:v>39893</c:v>
                </c:pt>
                <c:pt idx="80">
                  <c:v>39894</c:v>
                </c:pt>
                <c:pt idx="81">
                  <c:v>39895</c:v>
                </c:pt>
                <c:pt idx="82">
                  <c:v>39896</c:v>
                </c:pt>
                <c:pt idx="83">
                  <c:v>39897</c:v>
                </c:pt>
                <c:pt idx="84">
                  <c:v>39898</c:v>
                </c:pt>
                <c:pt idx="85">
                  <c:v>39899</c:v>
                </c:pt>
                <c:pt idx="86">
                  <c:v>39900</c:v>
                </c:pt>
                <c:pt idx="87">
                  <c:v>39901</c:v>
                </c:pt>
                <c:pt idx="88">
                  <c:v>39902</c:v>
                </c:pt>
                <c:pt idx="89">
                  <c:v>39903</c:v>
                </c:pt>
                <c:pt idx="90">
                  <c:v>39904</c:v>
                </c:pt>
                <c:pt idx="91">
                  <c:v>39905</c:v>
                </c:pt>
                <c:pt idx="92">
                  <c:v>39906</c:v>
                </c:pt>
                <c:pt idx="93">
                  <c:v>39907</c:v>
                </c:pt>
                <c:pt idx="94">
                  <c:v>39908</c:v>
                </c:pt>
                <c:pt idx="95">
                  <c:v>39909</c:v>
                </c:pt>
                <c:pt idx="96">
                  <c:v>39910</c:v>
                </c:pt>
                <c:pt idx="97">
                  <c:v>39911</c:v>
                </c:pt>
                <c:pt idx="98">
                  <c:v>39912</c:v>
                </c:pt>
                <c:pt idx="99">
                  <c:v>39913</c:v>
                </c:pt>
                <c:pt idx="100">
                  <c:v>39914</c:v>
                </c:pt>
                <c:pt idx="101">
                  <c:v>39915</c:v>
                </c:pt>
                <c:pt idx="102">
                  <c:v>39916</c:v>
                </c:pt>
                <c:pt idx="103">
                  <c:v>39917</c:v>
                </c:pt>
                <c:pt idx="104">
                  <c:v>39918</c:v>
                </c:pt>
                <c:pt idx="105">
                  <c:v>39919</c:v>
                </c:pt>
                <c:pt idx="106">
                  <c:v>39920</c:v>
                </c:pt>
                <c:pt idx="107">
                  <c:v>39921</c:v>
                </c:pt>
                <c:pt idx="108">
                  <c:v>39922</c:v>
                </c:pt>
                <c:pt idx="109">
                  <c:v>39923</c:v>
                </c:pt>
                <c:pt idx="110">
                  <c:v>39924</c:v>
                </c:pt>
                <c:pt idx="111">
                  <c:v>39925</c:v>
                </c:pt>
                <c:pt idx="112">
                  <c:v>39926</c:v>
                </c:pt>
                <c:pt idx="113">
                  <c:v>39927</c:v>
                </c:pt>
                <c:pt idx="114">
                  <c:v>39928</c:v>
                </c:pt>
                <c:pt idx="115">
                  <c:v>39929</c:v>
                </c:pt>
                <c:pt idx="116">
                  <c:v>39930</c:v>
                </c:pt>
                <c:pt idx="117">
                  <c:v>39931</c:v>
                </c:pt>
                <c:pt idx="118">
                  <c:v>39932</c:v>
                </c:pt>
                <c:pt idx="119">
                  <c:v>39933</c:v>
                </c:pt>
                <c:pt idx="120">
                  <c:v>39934</c:v>
                </c:pt>
                <c:pt idx="121">
                  <c:v>39935</c:v>
                </c:pt>
                <c:pt idx="122">
                  <c:v>39936</c:v>
                </c:pt>
                <c:pt idx="123">
                  <c:v>39937</c:v>
                </c:pt>
                <c:pt idx="124">
                  <c:v>39938</c:v>
                </c:pt>
                <c:pt idx="125">
                  <c:v>39939</c:v>
                </c:pt>
                <c:pt idx="126">
                  <c:v>39940</c:v>
                </c:pt>
                <c:pt idx="127">
                  <c:v>39941</c:v>
                </c:pt>
                <c:pt idx="128">
                  <c:v>39942</c:v>
                </c:pt>
                <c:pt idx="129">
                  <c:v>39943</c:v>
                </c:pt>
                <c:pt idx="130">
                  <c:v>39944</c:v>
                </c:pt>
                <c:pt idx="131">
                  <c:v>39945</c:v>
                </c:pt>
                <c:pt idx="132">
                  <c:v>39946</c:v>
                </c:pt>
                <c:pt idx="133">
                  <c:v>39947</c:v>
                </c:pt>
                <c:pt idx="134">
                  <c:v>39948</c:v>
                </c:pt>
                <c:pt idx="135">
                  <c:v>39949</c:v>
                </c:pt>
                <c:pt idx="136">
                  <c:v>39950</c:v>
                </c:pt>
                <c:pt idx="137">
                  <c:v>39951</c:v>
                </c:pt>
                <c:pt idx="138">
                  <c:v>39952</c:v>
                </c:pt>
                <c:pt idx="139">
                  <c:v>39953</c:v>
                </c:pt>
                <c:pt idx="140">
                  <c:v>39954</c:v>
                </c:pt>
                <c:pt idx="141">
                  <c:v>39955</c:v>
                </c:pt>
                <c:pt idx="142">
                  <c:v>39956</c:v>
                </c:pt>
                <c:pt idx="143">
                  <c:v>39957</c:v>
                </c:pt>
                <c:pt idx="144">
                  <c:v>39958</c:v>
                </c:pt>
                <c:pt idx="145">
                  <c:v>39959</c:v>
                </c:pt>
                <c:pt idx="146">
                  <c:v>39960</c:v>
                </c:pt>
                <c:pt idx="147">
                  <c:v>39961</c:v>
                </c:pt>
                <c:pt idx="148">
                  <c:v>39962</c:v>
                </c:pt>
                <c:pt idx="149">
                  <c:v>39963</c:v>
                </c:pt>
                <c:pt idx="150">
                  <c:v>39964</c:v>
                </c:pt>
                <c:pt idx="151">
                  <c:v>39965</c:v>
                </c:pt>
                <c:pt idx="152">
                  <c:v>39966</c:v>
                </c:pt>
                <c:pt idx="153">
                  <c:v>39967</c:v>
                </c:pt>
                <c:pt idx="154">
                  <c:v>39968</c:v>
                </c:pt>
                <c:pt idx="155">
                  <c:v>39969</c:v>
                </c:pt>
                <c:pt idx="156">
                  <c:v>39970</c:v>
                </c:pt>
                <c:pt idx="157">
                  <c:v>39971</c:v>
                </c:pt>
                <c:pt idx="158">
                  <c:v>39972</c:v>
                </c:pt>
                <c:pt idx="159">
                  <c:v>39973</c:v>
                </c:pt>
                <c:pt idx="160">
                  <c:v>39974</c:v>
                </c:pt>
                <c:pt idx="161">
                  <c:v>39975</c:v>
                </c:pt>
                <c:pt idx="162">
                  <c:v>39976</c:v>
                </c:pt>
                <c:pt idx="163">
                  <c:v>39977</c:v>
                </c:pt>
                <c:pt idx="164">
                  <c:v>39978</c:v>
                </c:pt>
                <c:pt idx="165">
                  <c:v>39979</c:v>
                </c:pt>
                <c:pt idx="166">
                  <c:v>39980</c:v>
                </c:pt>
                <c:pt idx="167">
                  <c:v>39981</c:v>
                </c:pt>
                <c:pt idx="168">
                  <c:v>39982</c:v>
                </c:pt>
                <c:pt idx="169">
                  <c:v>39983</c:v>
                </c:pt>
                <c:pt idx="170">
                  <c:v>39984</c:v>
                </c:pt>
                <c:pt idx="171">
                  <c:v>39985</c:v>
                </c:pt>
                <c:pt idx="172">
                  <c:v>39986</c:v>
                </c:pt>
                <c:pt idx="173">
                  <c:v>39987</c:v>
                </c:pt>
                <c:pt idx="174">
                  <c:v>39988</c:v>
                </c:pt>
                <c:pt idx="175">
                  <c:v>39989</c:v>
                </c:pt>
                <c:pt idx="176">
                  <c:v>39990</c:v>
                </c:pt>
                <c:pt idx="177">
                  <c:v>39991</c:v>
                </c:pt>
                <c:pt idx="178">
                  <c:v>39992</c:v>
                </c:pt>
                <c:pt idx="179">
                  <c:v>39993</c:v>
                </c:pt>
                <c:pt idx="180">
                  <c:v>39994</c:v>
                </c:pt>
                <c:pt idx="181">
                  <c:v>39995</c:v>
                </c:pt>
                <c:pt idx="182">
                  <c:v>39996</c:v>
                </c:pt>
                <c:pt idx="183">
                  <c:v>39997</c:v>
                </c:pt>
                <c:pt idx="184">
                  <c:v>39998</c:v>
                </c:pt>
                <c:pt idx="185">
                  <c:v>39999</c:v>
                </c:pt>
                <c:pt idx="186">
                  <c:v>40000</c:v>
                </c:pt>
                <c:pt idx="187">
                  <c:v>40001</c:v>
                </c:pt>
                <c:pt idx="188">
                  <c:v>40002</c:v>
                </c:pt>
                <c:pt idx="189">
                  <c:v>40003</c:v>
                </c:pt>
                <c:pt idx="190">
                  <c:v>40004</c:v>
                </c:pt>
                <c:pt idx="191">
                  <c:v>40005</c:v>
                </c:pt>
                <c:pt idx="192">
                  <c:v>40006</c:v>
                </c:pt>
                <c:pt idx="193">
                  <c:v>40007</c:v>
                </c:pt>
                <c:pt idx="194">
                  <c:v>40008</c:v>
                </c:pt>
                <c:pt idx="195">
                  <c:v>40009</c:v>
                </c:pt>
                <c:pt idx="196">
                  <c:v>40010</c:v>
                </c:pt>
                <c:pt idx="197">
                  <c:v>40011</c:v>
                </c:pt>
                <c:pt idx="198">
                  <c:v>40012</c:v>
                </c:pt>
                <c:pt idx="199">
                  <c:v>40013</c:v>
                </c:pt>
                <c:pt idx="200">
                  <c:v>40014</c:v>
                </c:pt>
                <c:pt idx="201">
                  <c:v>40015</c:v>
                </c:pt>
                <c:pt idx="202">
                  <c:v>40016</c:v>
                </c:pt>
                <c:pt idx="203">
                  <c:v>40017</c:v>
                </c:pt>
                <c:pt idx="204">
                  <c:v>40018</c:v>
                </c:pt>
                <c:pt idx="205">
                  <c:v>40019</c:v>
                </c:pt>
                <c:pt idx="206">
                  <c:v>40020</c:v>
                </c:pt>
                <c:pt idx="207">
                  <c:v>40021</c:v>
                </c:pt>
                <c:pt idx="208">
                  <c:v>40022</c:v>
                </c:pt>
                <c:pt idx="209">
                  <c:v>40023</c:v>
                </c:pt>
                <c:pt idx="210">
                  <c:v>40024</c:v>
                </c:pt>
                <c:pt idx="211">
                  <c:v>40025</c:v>
                </c:pt>
                <c:pt idx="212">
                  <c:v>40026</c:v>
                </c:pt>
                <c:pt idx="213">
                  <c:v>40027</c:v>
                </c:pt>
                <c:pt idx="214">
                  <c:v>40028</c:v>
                </c:pt>
                <c:pt idx="215">
                  <c:v>40029</c:v>
                </c:pt>
                <c:pt idx="216">
                  <c:v>40030</c:v>
                </c:pt>
                <c:pt idx="217">
                  <c:v>40031</c:v>
                </c:pt>
                <c:pt idx="218">
                  <c:v>40032</c:v>
                </c:pt>
                <c:pt idx="219">
                  <c:v>40033</c:v>
                </c:pt>
                <c:pt idx="220">
                  <c:v>40034</c:v>
                </c:pt>
                <c:pt idx="221">
                  <c:v>40035</c:v>
                </c:pt>
                <c:pt idx="222">
                  <c:v>40036</c:v>
                </c:pt>
                <c:pt idx="223">
                  <c:v>40037</c:v>
                </c:pt>
                <c:pt idx="224">
                  <c:v>40038</c:v>
                </c:pt>
                <c:pt idx="225">
                  <c:v>40039</c:v>
                </c:pt>
                <c:pt idx="226">
                  <c:v>40040</c:v>
                </c:pt>
                <c:pt idx="227">
                  <c:v>40041</c:v>
                </c:pt>
                <c:pt idx="228">
                  <c:v>40042</c:v>
                </c:pt>
                <c:pt idx="229">
                  <c:v>40043</c:v>
                </c:pt>
                <c:pt idx="230">
                  <c:v>40044</c:v>
                </c:pt>
                <c:pt idx="231">
                  <c:v>40045</c:v>
                </c:pt>
                <c:pt idx="232">
                  <c:v>40046</c:v>
                </c:pt>
                <c:pt idx="233">
                  <c:v>40047</c:v>
                </c:pt>
                <c:pt idx="234">
                  <c:v>40048</c:v>
                </c:pt>
                <c:pt idx="235">
                  <c:v>40049</c:v>
                </c:pt>
                <c:pt idx="236">
                  <c:v>40050</c:v>
                </c:pt>
                <c:pt idx="237">
                  <c:v>40051</c:v>
                </c:pt>
                <c:pt idx="238">
                  <c:v>40052</c:v>
                </c:pt>
                <c:pt idx="239">
                  <c:v>40053</c:v>
                </c:pt>
                <c:pt idx="240">
                  <c:v>40054</c:v>
                </c:pt>
                <c:pt idx="241">
                  <c:v>40055</c:v>
                </c:pt>
                <c:pt idx="242">
                  <c:v>40056</c:v>
                </c:pt>
                <c:pt idx="243">
                  <c:v>40057</c:v>
                </c:pt>
                <c:pt idx="244">
                  <c:v>40058</c:v>
                </c:pt>
                <c:pt idx="245">
                  <c:v>40059</c:v>
                </c:pt>
                <c:pt idx="246">
                  <c:v>40060</c:v>
                </c:pt>
                <c:pt idx="247">
                  <c:v>40061</c:v>
                </c:pt>
                <c:pt idx="248">
                  <c:v>40062</c:v>
                </c:pt>
                <c:pt idx="249">
                  <c:v>40063</c:v>
                </c:pt>
                <c:pt idx="250">
                  <c:v>40064</c:v>
                </c:pt>
                <c:pt idx="251">
                  <c:v>40065</c:v>
                </c:pt>
                <c:pt idx="252">
                  <c:v>40066</c:v>
                </c:pt>
                <c:pt idx="253">
                  <c:v>40067</c:v>
                </c:pt>
                <c:pt idx="254">
                  <c:v>40068</c:v>
                </c:pt>
                <c:pt idx="255">
                  <c:v>40069</c:v>
                </c:pt>
                <c:pt idx="256">
                  <c:v>40070</c:v>
                </c:pt>
                <c:pt idx="257">
                  <c:v>40071</c:v>
                </c:pt>
                <c:pt idx="258">
                  <c:v>40072</c:v>
                </c:pt>
                <c:pt idx="259">
                  <c:v>40073</c:v>
                </c:pt>
                <c:pt idx="260">
                  <c:v>40074</c:v>
                </c:pt>
                <c:pt idx="261">
                  <c:v>40075</c:v>
                </c:pt>
                <c:pt idx="262">
                  <c:v>40076</c:v>
                </c:pt>
                <c:pt idx="263">
                  <c:v>40077</c:v>
                </c:pt>
                <c:pt idx="264">
                  <c:v>40078</c:v>
                </c:pt>
                <c:pt idx="265">
                  <c:v>40079</c:v>
                </c:pt>
                <c:pt idx="266">
                  <c:v>40080</c:v>
                </c:pt>
                <c:pt idx="267">
                  <c:v>40081</c:v>
                </c:pt>
                <c:pt idx="268">
                  <c:v>40082</c:v>
                </c:pt>
                <c:pt idx="269">
                  <c:v>40083</c:v>
                </c:pt>
                <c:pt idx="270">
                  <c:v>40084</c:v>
                </c:pt>
                <c:pt idx="271">
                  <c:v>40085</c:v>
                </c:pt>
                <c:pt idx="272">
                  <c:v>40086</c:v>
                </c:pt>
                <c:pt idx="273">
                  <c:v>40087</c:v>
                </c:pt>
                <c:pt idx="274">
                  <c:v>40088</c:v>
                </c:pt>
                <c:pt idx="275">
                  <c:v>40089</c:v>
                </c:pt>
                <c:pt idx="276">
                  <c:v>40090</c:v>
                </c:pt>
                <c:pt idx="277">
                  <c:v>40091</c:v>
                </c:pt>
                <c:pt idx="278">
                  <c:v>40092</c:v>
                </c:pt>
                <c:pt idx="279">
                  <c:v>40093</c:v>
                </c:pt>
                <c:pt idx="280">
                  <c:v>40094</c:v>
                </c:pt>
                <c:pt idx="281">
                  <c:v>40095</c:v>
                </c:pt>
                <c:pt idx="282">
                  <c:v>40096</c:v>
                </c:pt>
                <c:pt idx="283">
                  <c:v>40097</c:v>
                </c:pt>
                <c:pt idx="284">
                  <c:v>40098</c:v>
                </c:pt>
                <c:pt idx="285">
                  <c:v>40099</c:v>
                </c:pt>
                <c:pt idx="286">
                  <c:v>40100</c:v>
                </c:pt>
                <c:pt idx="287">
                  <c:v>40101</c:v>
                </c:pt>
                <c:pt idx="288">
                  <c:v>40102</c:v>
                </c:pt>
                <c:pt idx="289">
                  <c:v>40103</c:v>
                </c:pt>
                <c:pt idx="290">
                  <c:v>40104</c:v>
                </c:pt>
                <c:pt idx="291">
                  <c:v>40105</c:v>
                </c:pt>
                <c:pt idx="292">
                  <c:v>40106</c:v>
                </c:pt>
                <c:pt idx="293">
                  <c:v>40107</c:v>
                </c:pt>
                <c:pt idx="294">
                  <c:v>40108</c:v>
                </c:pt>
                <c:pt idx="295">
                  <c:v>40109</c:v>
                </c:pt>
                <c:pt idx="296">
                  <c:v>40110</c:v>
                </c:pt>
                <c:pt idx="297">
                  <c:v>40111</c:v>
                </c:pt>
                <c:pt idx="298">
                  <c:v>40112</c:v>
                </c:pt>
                <c:pt idx="299">
                  <c:v>40113</c:v>
                </c:pt>
                <c:pt idx="300">
                  <c:v>40114</c:v>
                </c:pt>
                <c:pt idx="301">
                  <c:v>40115</c:v>
                </c:pt>
                <c:pt idx="302">
                  <c:v>40116</c:v>
                </c:pt>
                <c:pt idx="303">
                  <c:v>40117</c:v>
                </c:pt>
                <c:pt idx="304">
                  <c:v>40118</c:v>
                </c:pt>
                <c:pt idx="305">
                  <c:v>40119</c:v>
                </c:pt>
                <c:pt idx="306">
                  <c:v>40120</c:v>
                </c:pt>
                <c:pt idx="307">
                  <c:v>40121</c:v>
                </c:pt>
                <c:pt idx="308">
                  <c:v>40122</c:v>
                </c:pt>
                <c:pt idx="309">
                  <c:v>40123</c:v>
                </c:pt>
                <c:pt idx="310">
                  <c:v>40124</c:v>
                </c:pt>
                <c:pt idx="311">
                  <c:v>40125</c:v>
                </c:pt>
                <c:pt idx="312">
                  <c:v>40126</c:v>
                </c:pt>
                <c:pt idx="313">
                  <c:v>40127</c:v>
                </c:pt>
                <c:pt idx="314">
                  <c:v>40128</c:v>
                </c:pt>
                <c:pt idx="315">
                  <c:v>40129</c:v>
                </c:pt>
                <c:pt idx="316">
                  <c:v>40130</c:v>
                </c:pt>
                <c:pt idx="317">
                  <c:v>40131</c:v>
                </c:pt>
                <c:pt idx="318">
                  <c:v>40132</c:v>
                </c:pt>
                <c:pt idx="319">
                  <c:v>40133</c:v>
                </c:pt>
                <c:pt idx="320">
                  <c:v>40134</c:v>
                </c:pt>
                <c:pt idx="321">
                  <c:v>40135</c:v>
                </c:pt>
                <c:pt idx="322">
                  <c:v>40136</c:v>
                </c:pt>
                <c:pt idx="323">
                  <c:v>40137</c:v>
                </c:pt>
                <c:pt idx="324">
                  <c:v>40138</c:v>
                </c:pt>
                <c:pt idx="325">
                  <c:v>40139</c:v>
                </c:pt>
                <c:pt idx="326">
                  <c:v>40140</c:v>
                </c:pt>
                <c:pt idx="327">
                  <c:v>40141</c:v>
                </c:pt>
                <c:pt idx="328">
                  <c:v>40142</c:v>
                </c:pt>
                <c:pt idx="329">
                  <c:v>40143</c:v>
                </c:pt>
                <c:pt idx="330">
                  <c:v>40144</c:v>
                </c:pt>
                <c:pt idx="331">
                  <c:v>40145</c:v>
                </c:pt>
                <c:pt idx="332">
                  <c:v>40146</c:v>
                </c:pt>
                <c:pt idx="333">
                  <c:v>40147</c:v>
                </c:pt>
                <c:pt idx="334">
                  <c:v>40148</c:v>
                </c:pt>
                <c:pt idx="335">
                  <c:v>40149</c:v>
                </c:pt>
              </c:numCache>
            </c:numRef>
          </c:xVal>
          <c:yVal>
            <c:numRef>
              <c:f>Sheet1!$I$3:$I$338</c:f>
              <c:numCache>
                <c:formatCode>0.00%</c:formatCode>
                <c:ptCount val="336"/>
                <c:pt idx="0">
                  <c:v>7.7692307692307692</c:v>
                </c:pt>
                <c:pt idx="1">
                  <c:v>6.7272727272727284</c:v>
                </c:pt>
                <c:pt idx="2">
                  <c:v>11</c:v>
                </c:pt>
                <c:pt idx="3">
                  <c:v>7.9</c:v>
                </c:pt>
                <c:pt idx="4">
                  <c:v>6.2727272727272725</c:v>
                </c:pt>
                <c:pt idx="5">
                  <c:v>6.1428571428571415</c:v>
                </c:pt>
                <c:pt idx="6">
                  <c:v>6.9487179487179445</c:v>
                </c:pt>
                <c:pt idx="7">
                  <c:v>7.2191780821917924</c:v>
                </c:pt>
                <c:pt idx="8">
                  <c:v>7.3823529411764675</c:v>
                </c:pt>
                <c:pt idx="9">
                  <c:v>8.3650793650793727</c:v>
                </c:pt>
                <c:pt idx="10">
                  <c:v>9.6349206349206309</c:v>
                </c:pt>
                <c:pt idx="11">
                  <c:v>7.2666666666666684</c:v>
                </c:pt>
                <c:pt idx="12">
                  <c:v>-0.53278688524590156</c:v>
                </c:pt>
                <c:pt idx="13">
                  <c:v>-0.71794871794872028</c:v>
                </c:pt>
                <c:pt idx="14">
                  <c:v>-0.36781609195402526</c:v>
                </c:pt>
                <c:pt idx="15">
                  <c:v>-0.77290836653386685</c:v>
                </c:pt>
                <c:pt idx="16">
                  <c:v>-0.82558139534883723</c:v>
                </c:pt>
                <c:pt idx="17">
                  <c:v>2.5098039215686203</c:v>
                </c:pt>
                <c:pt idx="18">
                  <c:v>2.1153846153846154</c:v>
                </c:pt>
                <c:pt idx="19">
                  <c:v>7.1578947368420884</c:v>
                </c:pt>
                <c:pt idx="20">
                  <c:v>79.333333333333258</c:v>
                </c:pt>
                <c:pt idx="21">
                  <c:v>256.60000000000002</c:v>
                </c:pt>
                <c:pt idx="22">
                  <c:v>214.90909090909091</c:v>
                </c:pt>
                <c:pt idx="23">
                  <c:v>46.586206896551829</c:v>
                </c:pt>
                <c:pt idx="24">
                  <c:v>11.076923076923077</c:v>
                </c:pt>
                <c:pt idx="25">
                  <c:v>8.1739130434782616</c:v>
                </c:pt>
                <c:pt idx="26">
                  <c:v>6.4545454545454408</c:v>
                </c:pt>
                <c:pt idx="27">
                  <c:v>7.875</c:v>
                </c:pt>
                <c:pt idx="28">
                  <c:v>10</c:v>
                </c:pt>
                <c:pt idx="29">
                  <c:v>9.8333333333333357</c:v>
                </c:pt>
                <c:pt idx="30">
                  <c:v>-0.46218487394958158</c:v>
                </c:pt>
                <c:pt idx="31">
                  <c:v>-0.64193548387096777</c:v>
                </c:pt>
                <c:pt idx="32">
                  <c:v>0.12765957446808457</c:v>
                </c:pt>
                <c:pt idx="33">
                  <c:v>1.6511627906976738</c:v>
                </c:pt>
                <c:pt idx="34">
                  <c:v>2.7931034482758652</c:v>
                </c:pt>
                <c:pt idx="35">
                  <c:v>3.7391304347826089</c:v>
                </c:pt>
                <c:pt idx="36">
                  <c:v>4.3499999999999996</c:v>
                </c:pt>
                <c:pt idx="37">
                  <c:v>4.8823529411764675</c:v>
                </c:pt>
                <c:pt idx="38">
                  <c:v>16.647058823529431</c:v>
                </c:pt>
                <c:pt idx="39">
                  <c:v>55.411764705882128</c:v>
                </c:pt>
                <c:pt idx="40">
                  <c:v>45.470588235294095</c:v>
                </c:pt>
                <c:pt idx="41">
                  <c:v>30.2</c:v>
                </c:pt>
                <c:pt idx="42">
                  <c:v>14.923076923076923</c:v>
                </c:pt>
                <c:pt idx="43">
                  <c:v>12.666666666666694</c:v>
                </c:pt>
                <c:pt idx="44">
                  <c:v>11.727272727272682</c:v>
                </c:pt>
                <c:pt idx="45">
                  <c:v>12.3</c:v>
                </c:pt>
                <c:pt idx="46">
                  <c:v>22.8</c:v>
                </c:pt>
                <c:pt idx="47">
                  <c:v>49.3</c:v>
                </c:pt>
                <c:pt idx="48">
                  <c:v>29.408163265306086</c:v>
                </c:pt>
                <c:pt idx="49">
                  <c:v>19</c:v>
                </c:pt>
                <c:pt idx="50">
                  <c:v>12.5</c:v>
                </c:pt>
                <c:pt idx="51">
                  <c:v>4.4814814814814934</c:v>
                </c:pt>
                <c:pt idx="52">
                  <c:v>-0.38604651162790837</c:v>
                </c:pt>
                <c:pt idx="53">
                  <c:v>-0.74454148471615722</c:v>
                </c:pt>
                <c:pt idx="54">
                  <c:v>-0.57317073170731658</c:v>
                </c:pt>
                <c:pt idx="55">
                  <c:v>0.32857142857142857</c:v>
                </c:pt>
                <c:pt idx="56">
                  <c:v>1.05</c:v>
                </c:pt>
                <c:pt idx="57">
                  <c:v>1.5862068965517275</c:v>
                </c:pt>
                <c:pt idx="58">
                  <c:v>2.4782608695652173</c:v>
                </c:pt>
                <c:pt idx="59">
                  <c:v>-1.2048192771084338E-2</c:v>
                </c:pt>
                <c:pt idx="60">
                  <c:v>1.1886792452830188</c:v>
                </c:pt>
                <c:pt idx="61">
                  <c:v>2.0540540540540539</c:v>
                </c:pt>
                <c:pt idx="62">
                  <c:v>2.1851851851851847</c:v>
                </c:pt>
                <c:pt idx="63">
                  <c:v>2.9523809523809552</c:v>
                </c:pt>
                <c:pt idx="64">
                  <c:v>4.25</c:v>
                </c:pt>
                <c:pt idx="65">
                  <c:v>4.5714285714285712</c:v>
                </c:pt>
                <c:pt idx="66">
                  <c:v>5.9090909090909092</c:v>
                </c:pt>
                <c:pt idx="67">
                  <c:v>7.1</c:v>
                </c:pt>
                <c:pt idx="68">
                  <c:v>6.5454545454545459</c:v>
                </c:pt>
                <c:pt idx="69">
                  <c:v>7.1052631578947434</c:v>
                </c:pt>
                <c:pt idx="70">
                  <c:v>7.3720930232558137</c:v>
                </c:pt>
                <c:pt idx="71">
                  <c:v>8.5945945945945947</c:v>
                </c:pt>
                <c:pt idx="72">
                  <c:v>9</c:v>
                </c:pt>
                <c:pt idx="73">
                  <c:v>8.4915254237288131</c:v>
                </c:pt>
                <c:pt idx="74">
                  <c:v>8.4545454545454568</c:v>
                </c:pt>
                <c:pt idx="75">
                  <c:v>11</c:v>
                </c:pt>
                <c:pt idx="76">
                  <c:v>13.347826086956518</c:v>
                </c:pt>
                <c:pt idx="77">
                  <c:v>14.116279069767444</c:v>
                </c:pt>
                <c:pt idx="78">
                  <c:v>13.285714285714286</c:v>
                </c:pt>
                <c:pt idx="79">
                  <c:v>17.717948717948783</c:v>
                </c:pt>
                <c:pt idx="80">
                  <c:v>22.333333333333247</c:v>
                </c:pt>
                <c:pt idx="81">
                  <c:v>18.714285714285776</c:v>
                </c:pt>
                <c:pt idx="82">
                  <c:v>18.090909090909086</c:v>
                </c:pt>
                <c:pt idx="83">
                  <c:v>19.322580645161185</c:v>
                </c:pt>
                <c:pt idx="84">
                  <c:v>18.666666666666668</c:v>
                </c:pt>
                <c:pt idx="85">
                  <c:v>20.935483870967616</c:v>
                </c:pt>
                <c:pt idx="86">
                  <c:v>57.214285714285715</c:v>
                </c:pt>
                <c:pt idx="87">
                  <c:v>257.07692307692304</c:v>
                </c:pt>
                <c:pt idx="88">
                  <c:v>170.6</c:v>
                </c:pt>
                <c:pt idx="89">
                  <c:v>71.91666666666687</c:v>
                </c:pt>
                <c:pt idx="90">
                  <c:v>51.608695652174013</c:v>
                </c:pt>
                <c:pt idx="91">
                  <c:v>43.347826086956353</c:v>
                </c:pt>
                <c:pt idx="92">
                  <c:v>44.714285714285715</c:v>
                </c:pt>
                <c:pt idx="93">
                  <c:v>50.578947368421062</c:v>
                </c:pt>
                <c:pt idx="94">
                  <c:v>41.272727272727266</c:v>
                </c:pt>
                <c:pt idx="95">
                  <c:v>2.9047619047619051</c:v>
                </c:pt>
                <c:pt idx="96">
                  <c:v>2.6666666666666665</c:v>
                </c:pt>
                <c:pt idx="97">
                  <c:v>10.571428571428571</c:v>
                </c:pt>
                <c:pt idx="98">
                  <c:v>24</c:v>
                </c:pt>
                <c:pt idx="99">
                  <c:v>31.916666666666664</c:v>
                </c:pt>
                <c:pt idx="100">
                  <c:v>37.947368421052452</c:v>
                </c:pt>
                <c:pt idx="101">
                  <c:v>45.25</c:v>
                </c:pt>
                <c:pt idx="102">
                  <c:v>47.125000000000099</c:v>
                </c:pt>
                <c:pt idx="103">
                  <c:v>36.5</c:v>
                </c:pt>
                <c:pt idx="104">
                  <c:v>52.5</c:v>
                </c:pt>
                <c:pt idx="105">
                  <c:v>76.333333333333258</c:v>
                </c:pt>
                <c:pt idx="106">
                  <c:v>63.285714285714285</c:v>
                </c:pt>
                <c:pt idx="107">
                  <c:v>53.285714285714285</c:v>
                </c:pt>
                <c:pt idx="108">
                  <c:v>52.846153846153989</c:v>
                </c:pt>
                <c:pt idx="109">
                  <c:v>54</c:v>
                </c:pt>
                <c:pt idx="110">
                  <c:v>52.333333333333336</c:v>
                </c:pt>
                <c:pt idx="111">
                  <c:v>34</c:v>
                </c:pt>
                <c:pt idx="112">
                  <c:v>28.411764705882351</c:v>
                </c:pt>
                <c:pt idx="113">
                  <c:v>29.666666666666668</c:v>
                </c:pt>
                <c:pt idx="114">
                  <c:v>33.6153846153845</c:v>
                </c:pt>
                <c:pt idx="115">
                  <c:v>110.53846153846119</c:v>
                </c:pt>
                <c:pt idx="116">
                  <c:v>205.36363636363683</c:v>
                </c:pt>
                <c:pt idx="117">
                  <c:v>86.272727272726883</c:v>
                </c:pt>
                <c:pt idx="118">
                  <c:v>67.181818181818187</c:v>
                </c:pt>
                <c:pt idx="119">
                  <c:v>63.646464646464644</c:v>
                </c:pt>
                <c:pt idx="120">
                  <c:v>70.951219512195124</c:v>
                </c:pt>
                <c:pt idx="121">
                  <c:v>75.388888888888545</c:v>
                </c:pt>
                <c:pt idx="122">
                  <c:v>65.666666666666671</c:v>
                </c:pt>
                <c:pt idx="123">
                  <c:v>65.666666666666671</c:v>
                </c:pt>
                <c:pt idx="124">
                  <c:v>55.756756756756758</c:v>
                </c:pt>
                <c:pt idx="125">
                  <c:v>22.749999999999989</c:v>
                </c:pt>
                <c:pt idx="126">
                  <c:v>19.555555555555557</c:v>
                </c:pt>
                <c:pt idx="127">
                  <c:v>39.909090909090907</c:v>
                </c:pt>
                <c:pt idx="128">
                  <c:v>51.083333333333336</c:v>
                </c:pt>
                <c:pt idx="129">
                  <c:v>53.216867469879368</c:v>
                </c:pt>
                <c:pt idx="130">
                  <c:v>53.794520547945211</c:v>
                </c:pt>
                <c:pt idx="131">
                  <c:v>55.060606060605998</c:v>
                </c:pt>
                <c:pt idx="132">
                  <c:v>56.377049180327845</c:v>
                </c:pt>
                <c:pt idx="133">
                  <c:v>57.333333333333336</c:v>
                </c:pt>
                <c:pt idx="134">
                  <c:v>95.491228070175808</c:v>
                </c:pt>
                <c:pt idx="135">
                  <c:v>943.59459459459458</c:v>
                </c:pt>
                <c:pt idx="136">
                  <c:v>1221.2222222222222</c:v>
                </c:pt>
                <c:pt idx="137">
                  <c:v>925.59574468085282</c:v>
                </c:pt>
                <c:pt idx="138">
                  <c:v>623.61538461538464</c:v>
                </c:pt>
                <c:pt idx="139">
                  <c:v>7744.0980392156853</c:v>
                </c:pt>
                <c:pt idx="140">
                  <c:v>12187.67924528302</c:v>
                </c:pt>
                <c:pt idx="141">
                  <c:v>1713.2857142857151</c:v>
                </c:pt>
                <c:pt idx="142">
                  <c:v>306</c:v>
                </c:pt>
                <c:pt idx="143">
                  <c:v>107.82352941176471</c:v>
                </c:pt>
                <c:pt idx="144">
                  <c:v>80.333333333333258</c:v>
                </c:pt>
                <c:pt idx="145">
                  <c:v>51.777777777777779</c:v>
                </c:pt>
                <c:pt idx="146">
                  <c:v>1.4374999999999949</c:v>
                </c:pt>
                <c:pt idx="147">
                  <c:v>0.81081081081081163</c:v>
                </c:pt>
                <c:pt idx="148">
                  <c:v>2</c:v>
                </c:pt>
                <c:pt idx="149">
                  <c:v>4.6321839080459615</c:v>
                </c:pt>
                <c:pt idx="150">
                  <c:v>12.030303030303031</c:v>
                </c:pt>
                <c:pt idx="151">
                  <c:v>17.095238095238088</c:v>
                </c:pt>
                <c:pt idx="152">
                  <c:v>17.888888888888893</c:v>
                </c:pt>
                <c:pt idx="153">
                  <c:v>17.823529411764689</c:v>
                </c:pt>
                <c:pt idx="154">
                  <c:v>12.47826086956522</c:v>
                </c:pt>
                <c:pt idx="155">
                  <c:v>8.6774193548387206</c:v>
                </c:pt>
                <c:pt idx="156">
                  <c:v>9</c:v>
                </c:pt>
                <c:pt idx="157">
                  <c:v>11.173913043478262</c:v>
                </c:pt>
                <c:pt idx="158">
                  <c:v>11.727272727272682</c:v>
                </c:pt>
                <c:pt idx="159">
                  <c:v>12.684210526315791</c:v>
                </c:pt>
                <c:pt idx="160">
                  <c:v>15.842105263157896</c:v>
                </c:pt>
                <c:pt idx="161">
                  <c:v>99</c:v>
                </c:pt>
                <c:pt idx="162">
                  <c:v>55.842105263157912</c:v>
                </c:pt>
                <c:pt idx="163">
                  <c:v>23.210526315789476</c:v>
                </c:pt>
                <c:pt idx="164">
                  <c:v>15.315789473684264</c:v>
                </c:pt>
                <c:pt idx="165">
                  <c:v>11.38095238095238</c:v>
                </c:pt>
                <c:pt idx="166">
                  <c:v>9.4545454545454568</c:v>
                </c:pt>
                <c:pt idx="167">
                  <c:v>9.0000000000000018</c:v>
                </c:pt>
                <c:pt idx="168">
                  <c:v>9</c:v>
                </c:pt>
                <c:pt idx="169">
                  <c:v>8.5</c:v>
                </c:pt>
                <c:pt idx="170">
                  <c:v>7.1818181818181834</c:v>
                </c:pt>
                <c:pt idx="171">
                  <c:v>2.40425531914893</c:v>
                </c:pt>
                <c:pt idx="172">
                  <c:v>2.2075471698113276</c:v>
                </c:pt>
                <c:pt idx="173">
                  <c:v>3.3181818181818192</c:v>
                </c:pt>
                <c:pt idx="174">
                  <c:v>3.4444444444444438</c:v>
                </c:pt>
                <c:pt idx="175">
                  <c:v>3.6875000000000067</c:v>
                </c:pt>
                <c:pt idx="176">
                  <c:v>3.6428571428571432</c:v>
                </c:pt>
                <c:pt idx="177">
                  <c:v>3.6153846153846154</c:v>
                </c:pt>
                <c:pt idx="178">
                  <c:v>3.6153846153846154</c:v>
                </c:pt>
                <c:pt idx="179">
                  <c:v>2.9285714285714355</c:v>
                </c:pt>
                <c:pt idx="180">
                  <c:v>1.0408163265306121</c:v>
                </c:pt>
                <c:pt idx="181">
                  <c:v>-0.70303030303030301</c:v>
                </c:pt>
                <c:pt idx="182">
                  <c:v>-0.48333333333333328</c:v>
                </c:pt>
                <c:pt idx="183">
                  <c:v>1.149425287356338E-2</c:v>
                </c:pt>
                <c:pt idx="184">
                  <c:v>0.48333333333333339</c:v>
                </c:pt>
                <c:pt idx="185">
                  <c:v>6.0975609756097567E-2</c:v>
                </c:pt>
                <c:pt idx="186">
                  <c:v>-6.7415730337078858E-2</c:v>
                </c:pt>
                <c:pt idx="187">
                  <c:v>-0.19000000000000003</c:v>
                </c:pt>
                <c:pt idx="188">
                  <c:v>-0.13483146067415733</c:v>
                </c:pt>
                <c:pt idx="189">
                  <c:v>-0.18947368421052629</c:v>
                </c:pt>
                <c:pt idx="190">
                  <c:v>-0.11904761904761912</c:v>
                </c:pt>
                <c:pt idx="191">
                  <c:v>-0.26041666666666763</c:v>
                </c:pt>
                <c:pt idx="192">
                  <c:v>-0.36363636363636381</c:v>
                </c:pt>
                <c:pt idx="193">
                  <c:v>-0.33000000000000101</c:v>
                </c:pt>
                <c:pt idx="194">
                  <c:v>-0.35000000000000031</c:v>
                </c:pt>
                <c:pt idx="195">
                  <c:v>-0.47500000000000031</c:v>
                </c:pt>
                <c:pt idx="196">
                  <c:v>-0.72727272727272729</c:v>
                </c:pt>
                <c:pt idx="197">
                  <c:v>-0.71500000000000064</c:v>
                </c:pt>
                <c:pt idx="198">
                  <c:v>-0.95625000000000004</c:v>
                </c:pt>
                <c:pt idx="199">
                  <c:v>-0.9766233766233805</c:v>
                </c:pt>
                <c:pt idx="200">
                  <c:v>-0.98427299703263849</c:v>
                </c:pt>
                <c:pt idx="201">
                  <c:v>-0.98081180811808277</c:v>
                </c:pt>
                <c:pt idx="202">
                  <c:v>-0.96301369863013764</c:v>
                </c:pt>
                <c:pt idx="203">
                  <c:v>-0.91269841269841734</c:v>
                </c:pt>
                <c:pt idx="204">
                  <c:v>-0.84871794871794637</c:v>
                </c:pt>
                <c:pt idx="205">
                  <c:v>-0.81379310344827793</c:v>
                </c:pt>
                <c:pt idx="206">
                  <c:v>-0.84545454545454568</c:v>
                </c:pt>
                <c:pt idx="207">
                  <c:v>-0.99579831932773111</c:v>
                </c:pt>
                <c:pt idx="208">
                  <c:v>-0.99683544303797467</c:v>
                </c:pt>
                <c:pt idx="209">
                  <c:v>-0.97884615384615381</c:v>
                </c:pt>
                <c:pt idx="210">
                  <c:v>-0.96624999999999994</c:v>
                </c:pt>
                <c:pt idx="211">
                  <c:v>-0.94736842105262986</c:v>
                </c:pt>
                <c:pt idx="212">
                  <c:v>-0.97478991596638664</c:v>
                </c:pt>
                <c:pt idx="213">
                  <c:v>-0.99514619883040856</c:v>
                </c:pt>
                <c:pt idx="214">
                  <c:v>-0.99290780141843971</c:v>
                </c:pt>
                <c:pt idx="215">
                  <c:v>-0.97387755102040863</c:v>
                </c:pt>
                <c:pt idx="216">
                  <c:v>-0.95378787878787885</c:v>
                </c:pt>
                <c:pt idx="217">
                  <c:v>-0.9351063829787235</c:v>
                </c:pt>
                <c:pt idx="218">
                  <c:v>-0.98768939393939392</c:v>
                </c:pt>
                <c:pt idx="219">
                  <c:v>-0.98883333333333323</c:v>
                </c:pt>
                <c:pt idx="220">
                  <c:v>-0.97104072398190044</c:v>
                </c:pt>
                <c:pt idx="221">
                  <c:v>-0.95121951219512368</c:v>
                </c:pt>
                <c:pt idx="222">
                  <c:v>-0.93033707865168569</c:v>
                </c:pt>
                <c:pt idx="223">
                  <c:v>-0.91111111111111098</c:v>
                </c:pt>
                <c:pt idx="224">
                  <c:v>-0.90645161290322585</c:v>
                </c:pt>
                <c:pt idx="225">
                  <c:v>-0.89821428571428374</c:v>
                </c:pt>
                <c:pt idx="226">
                  <c:v>-0.89215686274509809</c:v>
                </c:pt>
                <c:pt idx="227">
                  <c:v>-0.88510638297872346</c:v>
                </c:pt>
                <c:pt idx="228">
                  <c:v>-0.86818181818182039</c:v>
                </c:pt>
                <c:pt idx="229">
                  <c:v>-0.86904761904761962</c:v>
                </c:pt>
                <c:pt idx="230">
                  <c:v>-0.87209302325581628</c:v>
                </c:pt>
                <c:pt idx="231">
                  <c:v>-0.88888888888888884</c:v>
                </c:pt>
                <c:pt idx="232">
                  <c:v>-0.88809523809523805</c:v>
                </c:pt>
                <c:pt idx="233">
                  <c:v>-0.89268292682926653</c:v>
                </c:pt>
                <c:pt idx="234">
                  <c:v>-0.89230769230769225</c:v>
                </c:pt>
                <c:pt idx="235">
                  <c:v>-0.89210526315789473</c:v>
                </c:pt>
                <c:pt idx="236">
                  <c:v>-0.88285714285714256</c:v>
                </c:pt>
                <c:pt idx="237">
                  <c:v>-0.94799999999999995</c:v>
                </c:pt>
                <c:pt idx="238">
                  <c:v>-0.97531645569620251</c:v>
                </c:pt>
                <c:pt idx="239">
                  <c:v>-0.97000000000000064</c:v>
                </c:pt>
                <c:pt idx="240">
                  <c:v>-0.96282051282051495</c:v>
                </c:pt>
                <c:pt idx="241">
                  <c:v>-0.91206896551723915</c:v>
                </c:pt>
                <c:pt idx="242">
                  <c:v>-0.8916666666666665</c:v>
                </c:pt>
                <c:pt idx="243">
                  <c:v>-0.89767441860465325</c:v>
                </c:pt>
                <c:pt idx="244">
                  <c:v>-0.8948717948717948</c:v>
                </c:pt>
                <c:pt idx="245">
                  <c:v>-0.89189189189189344</c:v>
                </c:pt>
                <c:pt idx="246">
                  <c:v>-0.87428571428571589</c:v>
                </c:pt>
                <c:pt idx="247">
                  <c:v>-0.86764705882353255</c:v>
                </c:pt>
                <c:pt idx="248">
                  <c:v>-0.8891891891891891</c:v>
                </c:pt>
                <c:pt idx="249">
                  <c:v>-0.92298850574712477</c:v>
                </c:pt>
                <c:pt idx="250">
                  <c:v>-0.92410714285714257</c:v>
                </c:pt>
                <c:pt idx="251">
                  <c:v>-0.95394736842105254</c:v>
                </c:pt>
                <c:pt idx="252">
                  <c:v>-0.95883777239709622</c:v>
                </c:pt>
                <c:pt idx="253">
                  <c:v>-0.94347826086956521</c:v>
                </c:pt>
                <c:pt idx="254">
                  <c:v>-0.91391304347826086</c:v>
                </c:pt>
                <c:pt idx="255">
                  <c:v>-0.90481927710843535</c:v>
                </c:pt>
                <c:pt idx="256">
                  <c:v>-0.95594405594405585</c:v>
                </c:pt>
                <c:pt idx="257">
                  <c:v>-0.95815602836879465</c:v>
                </c:pt>
                <c:pt idx="258">
                  <c:v>-0.9285714285714286</c:v>
                </c:pt>
                <c:pt idx="259">
                  <c:v>-0.9147058823529417</c:v>
                </c:pt>
                <c:pt idx="260">
                  <c:v>-0.91269841269841734</c:v>
                </c:pt>
                <c:pt idx="261">
                  <c:v>-0.91451612903225343</c:v>
                </c:pt>
                <c:pt idx="262">
                  <c:v>-0.91666666666666652</c:v>
                </c:pt>
                <c:pt idx="263">
                  <c:v>-0.91694915254237574</c:v>
                </c:pt>
                <c:pt idx="264">
                  <c:v>-0.90740740740740744</c:v>
                </c:pt>
                <c:pt idx="265">
                  <c:v>-0.93239436619718363</c:v>
                </c:pt>
                <c:pt idx="266">
                  <c:v>-0.9892307692307668</c:v>
                </c:pt>
                <c:pt idx="267">
                  <c:v>-0.98375451263538105</c:v>
                </c:pt>
                <c:pt idx="268">
                  <c:v>-0.97254901960784501</c:v>
                </c:pt>
                <c:pt idx="269">
                  <c:v>-0.96528925619834904</c:v>
                </c:pt>
                <c:pt idx="270">
                  <c:v>-0.95238095238095233</c:v>
                </c:pt>
                <c:pt idx="271">
                  <c:v>-0.93529411764705883</c:v>
                </c:pt>
                <c:pt idx="272">
                  <c:v>-0.96114285714285763</c:v>
                </c:pt>
                <c:pt idx="273">
                  <c:v>-0.98284960422163592</c:v>
                </c:pt>
                <c:pt idx="274">
                  <c:v>-0.992352941176468</c:v>
                </c:pt>
                <c:pt idx="275">
                  <c:v>-0.99459459459459465</c:v>
                </c:pt>
                <c:pt idx="276">
                  <c:v>-0.98265306122448981</c:v>
                </c:pt>
                <c:pt idx="277">
                  <c:v>-0.96551724137931039</c:v>
                </c:pt>
                <c:pt idx="278">
                  <c:v>-0.95800000000000063</c:v>
                </c:pt>
                <c:pt idx="279">
                  <c:v>-0.95284552845528658</c:v>
                </c:pt>
                <c:pt idx="280">
                  <c:v>-0.94903846153846161</c:v>
                </c:pt>
                <c:pt idx="281">
                  <c:v>-0.94347826086956521</c:v>
                </c:pt>
                <c:pt idx="282">
                  <c:v>-0.94186046511627908</c:v>
                </c:pt>
                <c:pt idx="283">
                  <c:v>-0.9375</c:v>
                </c:pt>
                <c:pt idx="284">
                  <c:v>-0.97885462555066072</c:v>
                </c:pt>
                <c:pt idx="285">
                  <c:v>-0.97688442211055482</c:v>
                </c:pt>
                <c:pt idx="286">
                  <c:v>-0.97179487179487511</c:v>
                </c:pt>
                <c:pt idx="287">
                  <c:v>-0.95784313725490355</c:v>
                </c:pt>
                <c:pt idx="288">
                  <c:v>-0.94050632911392207</c:v>
                </c:pt>
                <c:pt idx="289">
                  <c:v>-0.90434782608695652</c:v>
                </c:pt>
                <c:pt idx="290">
                  <c:v>-0.87121212121211966</c:v>
                </c:pt>
                <c:pt idx="291">
                  <c:v>0.67741935483870963</c:v>
                </c:pt>
                <c:pt idx="292">
                  <c:v>9.932203389830498</c:v>
                </c:pt>
                <c:pt idx="293">
                  <c:v>0.89473684210526316</c:v>
                </c:pt>
                <c:pt idx="294">
                  <c:v>-0.29310344827586232</c:v>
                </c:pt>
                <c:pt idx="295">
                  <c:v>-0.60000000000000064</c:v>
                </c:pt>
                <c:pt idx="296">
                  <c:v>-0.7068965517241379</c:v>
                </c:pt>
                <c:pt idx="297">
                  <c:v>-0.73076923076923073</c:v>
                </c:pt>
                <c:pt idx="298">
                  <c:v>-0.76923076923076927</c:v>
                </c:pt>
                <c:pt idx="299">
                  <c:v>-0.78181818181818186</c:v>
                </c:pt>
                <c:pt idx="300">
                  <c:v>-0.7931034482758621</c:v>
                </c:pt>
                <c:pt idx="301">
                  <c:v>-0.71929824561403666</c:v>
                </c:pt>
                <c:pt idx="302">
                  <c:v>-0.8333333333333337</c:v>
                </c:pt>
                <c:pt idx="303">
                  <c:v>-0.94071146245059634</c:v>
                </c:pt>
                <c:pt idx="304">
                  <c:v>-0.93636363636363662</c:v>
                </c:pt>
                <c:pt idx="305">
                  <c:v>-0.87850467289719825</c:v>
                </c:pt>
                <c:pt idx="306">
                  <c:v>-0.83950617283950613</c:v>
                </c:pt>
                <c:pt idx="307">
                  <c:v>-0.81690140845070625</c:v>
                </c:pt>
                <c:pt idx="308">
                  <c:v>-0.81818181818182001</c:v>
                </c:pt>
                <c:pt idx="309">
                  <c:v>-0.81967213114754101</c:v>
                </c:pt>
                <c:pt idx="310">
                  <c:v>-0.82258064516129037</c:v>
                </c:pt>
                <c:pt idx="311">
                  <c:v>-0.81355932203390002</c:v>
                </c:pt>
                <c:pt idx="312">
                  <c:v>-0.8035714285714286</c:v>
                </c:pt>
                <c:pt idx="313">
                  <c:v>-0.82258064516129037</c:v>
                </c:pt>
                <c:pt idx="314">
                  <c:v>-0.82857142857142863</c:v>
                </c:pt>
                <c:pt idx="315">
                  <c:v>-0.84000000000000064</c:v>
                </c:pt>
                <c:pt idx="316">
                  <c:v>-0.98234349919743158</c:v>
                </c:pt>
                <c:pt idx="317">
                  <c:v>-0.994054054054054</c:v>
                </c:pt>
                <c:pt idx="318">
                  <c:v>-0.99447004608294765</c:v>
                </c:pt>
                <c:pt idx="319">
                  <c:v>-0.99160839160839165</c:v>
                </c:pt>
                <c:pt idx="320">
                  <c:v>-0.95402298850574707</c:v>
                </c:pt>
                <c:pt idx="321">
                  <c:v>-0.86934673366834359</c:v>
                </c:pt>
                <c:pt idx="322">
                  <c:v>-0.8152866242038217</c:v>
                </c:pt>
                <c:pt idx="323">
                  <c:v>-0.88986784140969166</c:v>
                </c:pt>
                <c:pt idx="324">
                  <c:v>-0.94791666666666652</c:v>
                </c:pt>
                <c:pt idx="325">
                  <c:v>-0.92372881355932546</c:v>
                </c:pt>
                <c:pt idx="326">
                  <c:v>-0.91629955947136554</c:v>
                </c:pt>
                <c:pt idx="327">
                  <c:v>-0.90661478599221512</c:v>
                </c:pt>
                <c:pt idx="328">
                  <c:v>-0.95667870036101244</c:v>
                </c:pt>
                <c:pt idx="329">
                  <c:v>-0.98880000000000001</c:v>
                </c:pt>
                <c:pt idx="330">
                  <c:v>-0.93764705882353161</c:v>
                </c:pt>
                <c:pt idx="331">
                  <c:v>-0.77000000000000179</c:v>
                </c:pt>
                <c:pt idx="332">
                  <c:v>-0.7342995169082146</c:v>
                </c:pt>
                <c:pt idx="333">
                  <c:v>-0.74842767295597645</c:v>
                </c:pt>
                <c:pt idx="334">
                  <c:v>-0.75384615384615383</c:v>
                </c:pt>
                <c:pt idx="335">
                  <c:v>-0.73873873873873874</c:v>
                </c:pt>
              </c:numCache>
            </c:numRef>
          </c:yVal>
          <c:smooth val="1"/>
        </c:ser>
        <c:ser>
          <c:idx val="1"/>
          <c:order val="1"/>
          <c:tx>
            <c:v>Brazos Rv.</c:v>
          </c:tx>
          <c:xVal>
            <c:numRef>
              <c:f>Sheet1!$A$3:$A$276</c:f>
              <c:numCache>
                <c:formatCode>[$-409]d\-mmm;@</c:formatCode>
                <c:ptCount val="274"/>
                <c:pt idx="0">
                  <c:v>39814</c:v>
                </c:pt>
                <c:pt idx="1">
                  <c:v>39815</c:v>
                </c:pt>
                <c:pt idx="2">
                  <c:v>39816</c:v>
                </c:pt>
                <c:pt idx="3">
                  <c:v>39817</c:v>
                </c:pt>
                <c:pt idx="4">
                  <c:v>39818</c:v>
                </c:pt>
                <c:pt idx="5">
                  <c:v>39819</c:v>
                </c:pt>
                <c:pt idx="6">
                  <c:v>39820</c:v>
                </c:pt>
                <c:pt idx="7">
                  <c:v>39821</c:v>
                </c:pt>
                <c:pt idx="8">
                  <c:v>39822</c:v>
                </c:pt>
                <c:pt idx="9">
                  <c:v>39823</c:v>
                </c:pt>
                <c:pt idx="10">
                  <c:v>39824</c:v>
                </c:pt>
                <c:pt idx="11">
                  <c:v>39825</c:v>
                </c:pt>
                <c:pt idx="12">
                  <c:v>39826</c:v>
                </c:pt>
                <c:pt idx="13">
                  <c:v>39827</c:v>
                </c:pt>
                <c:pt idx="14">
                  <c:v>39828</c:v>
                </c:pt>
                <c:pt idx="15">
                  <c:v>39829</c:v>
                </c:pt>
                <c:pt idx="16">
                  <c:v>39830</c:v>
                </c:pt>
                <c:pt idx="17">
                  <c:v>39831</c:v>
                </c:pt>
                <c:pt idx="18">
                  <c:v>39832</c:v>
                </c:pt>
                <c:pt idx="19">
                  <c:v>39833</c:v>
                </c:pt>
                <c:pt idx="20">
                  <c:v>39834</c:v>
                </c:pt>
                <c:pt idx="21">
                  <c:v>39835</c:v>
                </c:pt>
                <c:pt idx="22">
                  <c:v>39836</c:v>
                </c:pt>
                <c:pt idx="23">
                  <c:v>39837</c:v>
                </c:pt>
                <c:pt idx="24">
                  <c:v>39838</c:v>
                </c:pt>
                <c:pt idx="25">
                  <c:v>39839</c:v>
                </c:pt>
                <c:pt idx="26">
                  <c:v>39840</c:v>
                </c:pt>
                <c:pt idx="27">
                  <c:v>39841</c:v>
                </c:pt>
                <c:pt idx="28">
                  <c:v>39842</c:v>
                </c:pt>
                <c:pt idx="29">
                  <c:v>39843</c:v>
                </c:pt>
                <c:pt idx="30">
                  <c:v>39844</c:v>
                </c:pt>
                <c:pt idx="31">
                  <c:v>39845</c:v>
                </c:pt>
                <c:pt idx="32">
                  <c:v>39846</c:v>
                </c:pt>
                <c:pt idx="33">
                  <c:v>39847</c:v>
                </c:pt>
                <c:pt idx="34">
                  <c:v>39848</c:v>
                </c:pt>
                <c:pt idx="35">
                  <c:v>39849</c:v>
                </c:pt>
                <c:pt idx="36">
                  <c:v>39850</c:v>
                </c:pt>
                <c:pt idx="37">
                  <c:v>39851</c:v>
                </c:pt>
                <c:pt idx="38">
                  <c:v>39852</c:v>
                </c:pt>
                <c:pt idx="39">
                  <c:v>39853</c:v>
                </c:pt>
                <c:pt idx="40">
                  <c:v>39854</c:v>
                </c:pt>
                <c:pt idx="41">
                  <c:v>39855</c:v>
                </c:pt>
                <c:pt idx="42">
                  <c:v>39856</c:v>
                </c:pt>
                <c:pt idx="43">
                  <c:v>39857</c:v>
                </c:pt>
                <c:pt idx="44">
                  <c:v>39858</c:v>
                </c:pt>
                <c:pt idx="45">
                  <c:v>39859</c:v>
                </c:pt>
                <c:pt idx="46">
                  <c:v>39860</c:v>
                </c:pt>
                <c:pt idx="47">
                  <c:v>39861</c:v>
                </c:pt>
                <c:pt idx="48">
                  <c:v>39862</c:v>
                </c:pt>
                <c:pt idx="49">
                  <c:v>39863</c:v>
                </c:pt>
                <c:pt idx="50">
                  <c:v>39864</c:v>
                </c:pt>
                <c:pt idx="51">
                  <c:v>39865</c:v>
                </c:pt>
                <c:pt idx="52">
                  <c:v>39866</c:v>
                </c:pt>
                <c:pt idx="53">
                  <c:v>39867</c:v>
                </c:pt>
                <c:pt idx="54">
                  <c:v>39868</c:v>
                </c:pt>
                <c:pt idx="55">
                  <c:v>39869</c:v>
                </c:pt>
                <c:pt idx="56">
                  <c:v>39870</c:v>
                </c:pt>
                <c:pt idx="57">
                  <c:v>39871</c:v>
                </c:pt>
                <c:pt idx="58">
                  <c:v>39872</c:v>
                </c:pt>
                <c:pt idx="59">
                  <c:v>39873</c:v>
                </c:pt>
                <c:pt idx="60">
                  <c:v>39874</c:v>
                </c:pt>
                <c:pt idx="61">
                  <c:v>39875</c:v>
                </c:pt>
                <c:pt idx="62">
                  <c:v>39876</c:v>
                </c:pt>
                <c:pt idx="63">
                  <c:v>39877</c:v>
                </c:pt>
                <c:pt idx="64">
                  <c:v>39878</c:v>
                </c:pt>
                <c:pt idx="65">
                  <c:v>39879</c:v>
                </c:pt>
                <c:pt idx="66">
                  <c:v>39880</c:v>
                </c:pt>
                <c:pt idx="67">
                  <c:v>39881</c:v>
                </c:pt>
                <c:pt idx="68">
                  <c:v>39882</c:v>
                </c:pt>
                <c:pt idx="69">
                  <c:v>39883</c:v>
                </c:pt>
                <c:pt idx="70">
                  <c:v>39884</c:v>
                </c:pt>
                <c:pt idx="71">
                  <c:v>39885</c:v>
                </c:pt>
                <c:pt idx="72">
                  <c:v>39886</c:v>
                </c:pt>
                <c:pt idx="73">
                  <c:v>39887</c:v>
                </c:pt>
                <c:pt idx="74">
                  <c:v>39888</c:v>
                </c:pt>
                <c:pt idx="75">
                  <c:v>39889</c:v>
                </c:pt>
                <c:pt idx="76">
                  <c:v>39890</c:v>
                </c:pt>
                <c:pt idx="77">
                  <c:v>39891</c:v>
                </c:pt>
                <c:pt idx="78">
                  <c:v>39892</c:v>
                </c:pt>
                <c:pt idx="79">
                  <c:v>39893</c:v>
                </c:pt>
                <c:pt idx="80">
                  <c:v>39894</c:v>
                </c:pt>
                <c:pt idx="81">
                  <c:v>39895</c:v>
                </c:pt>
                <c:pt idx="82">
                  <c:v>39896</c:v>
                </c:pt>
                <c:pt idx="83">
                  <c:v>39897</c:v>
                </c:pt>
                <c:pt idx="84">
                  <c:v>39898</c:v>
                </c:pt>
                <c:pt idx="85">
                  <c:v>39899</c:v>
                </c:pt>
                <c:pt idx="86">
                  <c:v>39900</c:v>
                </c:pt>
                <c:pt idx="87">
                  <c:v>39901</c:v>
                </c:pt>
                <c:pt idx="88">
                  <c:v>39902</c:v>
                </c:pt>
                <c:pt idx="89">
                  <c:v>39903</c:v>
                </c:pt>
                <c:pt idx="90">
                  <c:v>39904</c:v>
                </c:pt>
                <c:pt idx="91">
                  <c:v>39905</c:v>
                </c:pt>
                <c:pt idx="92">
                  <c:v>39906</c:v>
                </c:pt>
                <c:pt idx="93">
                  <c:v>39907</c:v>
                </c:pt>
                <c:pt idx="94">
                  <c:v>39908</c:v>
                </c:pt>
                <c:pt idx="95">
                  <c:v>39909</c:v>
                </c:pt>
                <c:pt idx="96">
                  <c:v>39910</c:v>
                </c:pt>
                <c:pt idx="97">
                  <c:v>39911</c:v>
                </c:pt>
                <c:pt idx="98">
                  <c:v>39912</c:v>
                </c:pt>
                <c:pt idx="99">
                  <c:v>39913</c:v>
                </c:pt>
                <c:pt idx="100">
                  <c:v>39914</c:v>
                </c:pt>
                <c:pt idx="101">
                  <c:v>39915</c:v>
                </c:pt>
                <c:pt idx="102">
                  <c:v>39916</c:v>
                </c:pt>
                <c:pt idx="103">
                  <c:v>39917</c:v>
                </c:pt>
                <c:pt idx="104">
                  <c:v>39918</c:v>
                </c:pt>
                <c:pt idx="105">
                  <c:v>39919</c:v>
                </c:pt>
                <c:pt idx="106">
                  <c:v>39920</c:v>
                </c:pt>
                <c:pt idx="107">
                  <c:v>39921</c:v>
                </c:pt>
                <c:pt idx="108">
                  <c:v>39922</c:v>
                </c:pt>
                <c:pt idx="109">
                  <c:v>39923</c:v>
                </c:pt>
                <c:pt idx="110">
                  <c:v>39924</c:v>
                </c:pt>
                <c:pt idx="111">
                  <c:v>39925</c:v>
                </c:pt>
                <c:pt idx="112">
                  <c:v>39926</c:v>
                </c:pt>
                <c:pt idx="113">
                  <c:v>39927</c:v>
                </c:pt>
                <c:pt idx="114">
                  <c:v>39928</c:v>
                </c:pt>
                <c:pt idx="115">
                  <c:v>39929</c:v>
                </c:pt>
                <c:pt idx="116">
                  <c:v>39930</c:v>
                </c:pt>
                <c:pt idx="117">
                  <c:v>39931</c:v>
                </c:pt>
                <c:pt idx="118">
                  <c:v>39932</c:v>
                </c:pt>
                <c:pt idx="119">
                  <c:v>39933</c:v>
                </c:pt>
                <c:pt idx="120">
                  <c:v>39934</c:v>
                </c:pt>
                <c:pt idx="121">
                  <c:v>39935</c:v>
                </c:pt>
                <c:pt idx="122">
                  <c:v>39936</c:v>
                </c:pt>
                <c:pt idx="123">
                  <c:v>39937</c:v>
                </c:pt>
                <c:pt idx="124">
                  <c:v>39938</c:v>
                </c:pt>
                <c:pt idx="125">
                  <c:v>39939</c:v>
                </c:pt>
                <c:pt idx="126">
                  <c:v>39940</c:v>
                </c:pt>
                <c:pt idx="127">
                  <c:v>39941</c:v>
                </c:pt>
                <c:pt idx="128">
                  <c:v>39942</c:v>
                </c:pt>
                <c:pt idx="129">
                  <c:v>39943</c:v>
                </c:pt>
                <c:pt idx="130">
                  <c:v>39944</c:v>
                </c:pt>
                <c:pt idx="131">
                  <c:v>39945</c:v>
                </c:pt>
                <c:pt idx="132">
                  <c:v>39946</c:v>
                </c:pt>
                <c:pt idx="133">
                  <c:v>39947</c:v>
                </c:pt>
                <c:pt idx="134">
                  <c:v>39948</c:v>
                </c:pt>
                <c:pt idx="135">
                  <c:v>39949</c:v>
                </c:pt>
                <c:pt idx="136">
                  <c:v>39950</c:v>
                </c:pt>
                <c:pt idx="137">
                  <c:v>39951</c:v>
                </c:pt>
                <c:pt idx="138">
                  <c:v>39952</c:v>
                </c:pt>
                <c:pt idx="139">
                  <c:v>39953</c:v>
                </c:pt>
                <c:pt idx="140">
                  <c:v>39954</c:v>
                </c:pt>
                <c:pt idx="141">
                  <c:v>39955</c:v>
                </c:pt>
                <c:pt idx="142">
                  <c:v>39956</c:v>
                </c:pt>
                <c:pt idx="143">
                  <c:v>39957</c:v>
                </c:pt>
                <c:pt idx="144">
                  <c:v>39958</c:v>
                </c:pt>
                <c:pt idx="145">
                  <c:v>39959</c:v>
                </c:pt>
                <c:pt idx="146">
                  <c:v>39960</c:v>
                </c:pt>
                <c:pt idx="147">
                  <c:v>39961</c:v>
                </c:pt>
                <c:pt idx="148">
                  <c:v>39962</c:v>
                </c:pt>
                <c:pt idx="149">
                  <c:v>39963</c:v>
                </c:pt>
                <c:pt idx="150">
                  <c:v>39964</c:v>
                </c:pt>
                <c:pt idx="151">
                  <c:v>39965</c:v>
                </c:pt>
                <c:pt idx="152">
                  <c:v>39966</c:v>
                </c:pt>
                <c:pt idx="153">
                  <c:v>39967</c:v>
                </c:pt>
                <c:pt idx="154">
                  <c:v>39968</c:v>
                </c:pt>
                <c:pt idx="155">
                  <c:v>39969</c:v>
                </c:pt>
                <c:pt idx="156">
                  <c:v>39970</c:v>
                </c:pt>
                <c:pt idx="157">
                  <c:v>39971</c:v>
                </c:pt>
                <c:pt idx="158">
                  <c:v>39972</c:v>
                </c:pt>
                <c:pt idx="159">
                  <c:v>39973</c:v>
                </c:pt>
                <c:pt idx="160">
                  <c:v>39974</c:v>
                </c:pt>
                <c:pt idx="161">
                  <c:v>39975</c:v>
                </c:pt>
                <c:pt idx="162">
                  <c:v>39976</c:v>
                </c:pt>
                <c:pt idx="163">
                  <c:v>39977</c:v>
                </c:pt>
                <c:pt idx="164">
                  <c:v>39978</c:v>
                </c:pt>
                <c:pt idx="165">
                  <c:v>39979</c:v>
                </c:pt>
                <c:pt idx="166">
                  <c:v>39980</c:v>
                </c:pt>
                <c:pt idx="167">
                  <c:v>39981</c:v>
                </c:pt>
                <c:pt idx="168">
                  <c:v>39982</c:v>
                </c:pt>
                <c:pt idx="169">
                  <c:v>39983</c:v>
                </c:pt>
                <c:pt idx="170">
                  <c:v>39984</c:v>
                </c:pt>
                <c:pt idx="171">
                  <c:v>39985</c:v>
                </c:pt>
                <c:pt idx="172">
                  <c:v>39986</c:v>
                </c:pt>
                <c:pt idx="173">
                  <c:v>39987</c:v>
                </c:pt>
                <c:pt idx="174">
                  <c:v>39988</c:v>
                </c:pt>
                <c:pt idx="175">
                  <c:v>39989</c:v>
                </c:pt>
                <c:pt idx="176">
                  <c:v>39990</c:v>
                </c:pt>
                <c:pt idx="177">
                  <c:v>39991</c:v>
                </c:pt>
                <c:pt idx="178">
                  <c:v>39992</c:v>
                </c:pt>
                <c:pt idx="179">
                  <c:v>39993</c:v>
                </c:pt>
                <c:pt idx="180">
                  <c:v>39994</c:v>
                </c:pt>
                <c:pt idx="181">
                  <c:v>39995</c:v>
                </c:pt>
                <c:pt idx="182">
                  <c:v>39996</c:v>
                </c:pt>
                <c:pt idx="183">
                  <c:v>39997</c:v>
                </c:pt>
                <c:pt idx="184">
                  <c:v>39998</c:v>
                </c:pt>
                <c:pt idx="185">
                  <c:v>39999</c:v>
                </c:pt>
                <c:pt idx="186">
                  <c:v>40000</c:v>
                </c:pt>
                <c:pt idx="187">
                  <c:v>40001</c:v>
                </c:pt>
                <c:pt idx="188">
                  <c:v>40002</c:v>
                </c:pt>
                <c:pt idx="189">
                  <c:v>40003</c:v>
                </c:pt>
                <c:pt idx="190">
                  <c:v>40004</c:v>
                </c:pt>
                <c:pt idx="191">
                  <c:v>40005</c:v>
                </c:pt>
                <c:pt idx="192">
                  <c:v>40006</c:v>
                </c:pt>
                <c:pt idx="193">
                  <c:v>40007</c:v>
                </c:pt>
                <c:pt idx="194">
                  <c:v>40008</c:v>
                </c:pt>
                <c:pt idx="195">
                  <c:v>40009</c:v>
                </c:pt>
                <c:pt idx="196">
                  <c:v>40010</c:v>
                </c:pt>
                <c:pt idx="197">
                  <c:v>40011</c:v>
                </c:pt>
                <c:pt idx="198">
                  <c:v>40012</c:v>
                </c:pt>
                <c:pt idx="199">
                  <c:v>40013</c:v>
                </c:pt>
                <c:pt idx="200">
                  <c:v>40014</c:v>
                </c:pt>
                <c:pt idx="201">
                  <c:v>40015</c:v>
                </c:pt>
                <c:pt idx="202">
                  <c:v>40016</c:v>
                </c:pt>
                <c:pt idx="203">
                  <c:v>40017</c:v>
                </c:pt>
                <c:pt idx="204">
                  <c:v>40018</c:v>
                </c:pt>
                <c:pt idx="205">
                  <c:v>40019</c:v>
                </c:pt>
                <c:pt idx="206">
                  <c:v>40020</c:v>
                </c:pt>
                <c:pt idx="207">
                  <c:v>40021</c:v>
                </c:pt>
                <c:pt idx="208">
                  <c:v>40022</c:v>
                </c:pt>
                <c:pt idx="209">
                  <c:v>40023</c:v>
                </c:pt>
                <c:pt idx="210">
                  <c:v>40024</c:v>
                </c:pt>
                <c:pt idx="211">
                  <c:v>40025</c:v>
                </c:pt>
                <c:pt idx="212">
                  <c:v>40026</c:v>
                </c:pt>
                <c:pt idx="213">
                  <c:v>40027</c:v>
                </c:pt>
                <c:pt idx="214">
                  <c:v>40028</c:v>
                </c:pt>
                <c:pt idx="215">
                  <c:v>40029</c:v>
                </c:pt>
                <c:pt idx="216">
                  <c:v>40030</c:v>
                </c:pt>
                <c:pt idx="217">
                  <c:v>40031</c:v>
                </c:pt>
                <c:pt idx="218">
                  <c:v>40032</c:v>
                </c:pt>
                <c:pt idx="219">
                  <c:v>40033</c:v>
                </c:pt>
                <c:pt idx="220">
                  <c:v>40034</c:v>
                </c:pt>
                <c:pt idx="221">
                  <c:v>40035</c:v>
                </c:pt>
                <c:pt idx="222">
                  <c:v>40036</c:v>
                </c:pt>
                <c:pt idx="223">
                  <c:v>40037</c:v>
                </c:pt>
                <c:pt idx="224">
                  <c:v>40038</c:v>
                </c:pt>
                <c:pt idx="225">
                  <c:v>40039</c:v>
                </c:pt>
                <c:pt idx="226">
                  <c:v>40040</c:v>
                </c:pt>
                <c:pt idx="227">
                  <c:v>40041</c:v>
                </c:pt>
                <c:pt idx="228">
                  <c:v>40042</c:v>
                </c:pt>
                <c:pt idx="229">
                  <c:v>40043</c:v>
                </c:pt>
                <c:pt idx="230">
                  <c:v>40044</c:v>
                </c:pt>
                <c:pt idx="231">
                  <c:v>40045</c:v>
                </c:pt>
                <c:pt idx="232">
                  <c:v>40046</c:v>
                </c:pt>
                <c:pt idx="233">
                  <c:v>40047</c:v>
                </c:pt>
                <c:pt idx="234">
                  <c:v>40048</c:v>
                </c:pt>
                <c:pt idx="235">
                  <c:v>40049</c:v>
                </c:pt>
                <c:pt idx="236">
                  <c:v>40050</c:v>
                </c:pt>
                <c:pt idx="237">
                  <c:v>40051</c:v>
                </c:pt>
                <c:pt idx="238">
                  <c:v>40052</c:v>
                </c:pt>
                <c:pt idx="239">
                  <c:v>40053</c:v>
                </c:pt>
                <c:pt idx="240">
                  <c:v>40054</c:v>
                </c:pt>
                <c:pt idx="241">
                  <c:v>40055</c:v>
                </c:pt>
                <c:pt idx="242">
                  <c:v>40056</c:v>
                </c:pt>
                <c:pt idx="243">
                  <c:v>40057</c:v>
                </c:pt>
                <c:pt idx="244">
                  <c:v>40058</c:v>
                </c:pt>
                <c:pt idx="245">
                  <c:v>40059</c:v>
                </c:pt>
                <c:pt idx="246">
                  <c:v>40060</c:v>
                </c:pt>
                <c:pt idx="247">
                  <c:v>40061</c:v>
                </c:pt>
                <c:pt idx="248">
                  <c:v>40062</c:v>
                </c:pt>
                <c:pt idx="249">
                  <c:v>40063</c:v>
                </c:pt>
                <c:pt idx="250">
                  <c:v>40064</c:v>
                </c:pt>
                <c:pt idx="251">
                  <c:v>40065</c:v>
                </c:pt>
                <c:pt idx="252">
                  <c:v>40066</c:v>
                </c:pt>
                <c:pt idx="253">
                  <c:v>40067</c:v>
                </c:pt>
                <c:pt idx="254">
                  <c:v>40068</c:v>
                </c:pt>
                <c:pt idx="255">
                  <c:v>40069</c:v>
                </c:pt>
                <c:pt idx="256">
                  <c:v>40070</c:v>
                </c:pt>
                <c:pt idx="257">
                  <c:v>40071</c:v>
                </c:pt>
                <c:pt idx="258">
                  <c:v>40072</c:v>
                </c:pt>
                <c:pt idx="259">
                  <c:v>40073</c:v>
                </c:pt>
                <c:pt idx="260">
                  <c:v>40074</c:v>
                </c:pt>
                <c:pt idx="261">
                  <c:v>40075</c:v>
                </c:pt>
                <c:pt idx="262">
                  <c:v>40076</c:v>
                </c:pt>
                <c:pt idx="263">
                  <c:v>40077</c:v>
                </c:pt>
                <c:pt idx="264">
                  <c:v>40078</c:v>
                </c:pt>
                <c:pt idx="265">
                  <c:v>40079</c:v>
                </c:pt>
                <c:pt idx="266">
                  <c:v>40080</c:v>
                </c:pt>
                <c:pt idx="267">
                  <c:v>40081</c:v>
                </c:pt>
                <c:pt idx="268">
                  <c:v>40082</c:v>
                </c:pt>
                <c:pt idx="269">
                  <c:v>40083</c:v>
                </c:pt>
                <c:pt idx="270">
                  <c:v>40084</c:v>
                </c:pt>
                <c:pt idx="271">
                  <c:v>40085</c:v>
                </c:pt>
                <c:pt idx="272">
                  <c:v>40086</c:v>
                </c:pt>
                <c:pt idx="273">
                  <c:v>40087</c:v>
                </c:pt>
              </c:numCache>
            </c:numRef>
          </c:xVal>
          <c:yVal>
            <c:numRef>
              <c:f>Sheet1!$E$3:$E$276</c:f>
              <c:numCache>
                <c:formatCode>0.00%</c:formatCode>
                <c:ptCount val="274"/>
                <c:pt idx="0">
                  <c:v>1.3739837398373984</c:v>
                </c:pt>
                <c:pt idx="1">
                  <c:v>1.5964912280701724</c:v>
                </c:pt>
                <c:pt idx="2">
                  <c:v>2.0511627906976746</c:v>
                </c:pt>
                <c:pt idx="3">
                  <c:v>2.4545454545454537</c:v>
                </c:pt>
                <c:pt idx="4">
                  <c:v>2.2307692307692308</c:v>
                </c:pt>
                <c:pt idx="5">
                  <c:v>1.9045226130653266</c:v>
                </c:pt>
                <c:pt idx="6">
                  <c:v>1.5863874345549773</c:v>
                </c:pt>
                <c:pt idx="7">
                  <c:v>1.1554404145077721</c:v>
                </c:pt>
                <c:pt idx="8">
                  <c:v>0.84020618556700877</c:v>
                </c:pt>
                <c:pt idx="9">
                  <c:v>0.6702127659574445</c:v>
                </c:pt>
                <c:pt idx="10">
                  <c:v>0.532258064516129</c:v>
                </c:pt>
                <c:pt idx="11">
                  <c:v>0.43169398907103834</c:v>
                </c:pt>
                <c:pt idx="12">
                  <c:v>0.24736842105263218</c:v>
                </c:pt>
                <c:pt idx="13">
                  <c:v>0.20224719101123681</c:v>
                </c:pt>
                <c:pt idx="14">
                  <c:v>0.18079096045197793</c:v>
                </c:pt>
                <c:pt idx="15">
                  <c:v>-0.41256830601092898</c:v>
                </c:pt>
                <c:pt idx="16">
                  <c:v>-0.54444444444444462</c:v>
                </c:pt>
                <c:pt idx="17">
                  <c:v>-0.35862068965517341</c:v>
                </c:pt>
                <c:pt idx="18">
                  <c:v>-0.78184110970996157</c:v>
                </c:pt>
                <c:pt idx="19">
                  <c:v>-0.7623966942148791</c:v>
                </c:pt>
                <c:pt idx="20">
                  <c:v>-0.20376175548589387</c:v>
                </c:pt>
                <c:pt idx="21">
                  <c:v>2.126338329764454</c:v>
                </c:pt>
                <c:pt idx="22">
                  <c:v>3.740740740740748</c:v>
                </c:pt>
                <c:pt idx="23">
                  <c:v>2.9461172741679951</c:v>
                </c:pt>
                <c:pt idx="24">
                  <c:v>3.1735537190082637</c:v>
                </c:pt>
                <c:pt idx="25">
                  <c:v>3.4575471698113209</c:v>
                </c:pt>
                <c:pt idx="26">
                  <c:v>3.9602122015915189</c:v>
                </c:pt>
                <c:pt idx="27">
                  <c:v>3.5664739884393062</c:v>
                </c:pt>
                <c:pt idx="28">
                  <c:v>2.8181818181818192</c:v>
                </c:pt>
                <c:pt idx="29">
                  <c:v>2.1097560975609801</c:v>
                </c:pt>
                <c:pt idx="30">
                  <c:v>1.7987012987012978</c:v>
                </c:pt>
                <c:pt idx="31">
                  <c:v>1.5670103092783505</c:v>
                </c:pt>
                <c:pt idx="32">
                  <c:v>1.5620155038759727</c:v>
                </c:pt>
                <c:pt idx="33">
                  <c:v>1.332046332046332</c:v>
                </c:pt>
                <c:pt idx="34">
                  <c:v>0.69604863221884861</c:v>
                </c:pt>
                <c:pt idx="35">
                  <c:v>0.4822485207100593</c:v>
                </c:pt>
                <c:pt idx="36">
                  <c:v>0.34674922600619057</c:v>
                </c:pt>
                <c:pt idx="37">
                  <c:v>0.25986842105263275</c:v>
                </c:pt>
                <c:pt idx="38">
                  <c:v>0.18596491228070194</c:v>
                </c:pt>
                <c:pt idx="39">
                  <c:v>0.50373134328358404</c:v>
                </c:pt>
                <c:pt idx="40">
                  <c:v>1.3902439024390243</c:v>
                </c:pt>
                <c:pt idx="41">
                  <c:v>1.941441441441442</c:v>
                </c:pt>
                <c:pt idx="42">
                  <c:v>2.7581395348837208</c:v>
                </c:pt>
                <c:pt idx="43">
                  <c:v>3.6351931330472103</c:v>
                </c:pt>
                <c:pt idx="44">
                  <c:v>4.221238938053097</c:v>
                </c:pt>
                <c:pt idx="45">
                  <c:v>3.9532710280373893</c:v>
                </c:pt>
                <c:pt idx="46">
                  <c:v>3.1367924528301887</c:v>
                </c:pt>
                <c:pt idx="47">
                  <c:v>1.2749244712990904</c:v>
                </c:pt>
                <c:pt idx="48">
                  <c:v>0.8058968058968059</c:v>
                </c:pt>
                <c:pt idx="49">
                  <c:v>-0.25833333333333325</c:v>
                </c:pt>
                <c:pt idx="50">
                  <c:v>-0.39236641221374219</c:v>
                </c:pt>
                <c:pt idx="51">
                  <c:v>-0.45915492957746568</c:v>
                </c:pt>
                <c:pt idx="52">
                  <c:v>-0.37288135593220512</c:v>
                </c:pt>
                <c:pt idx="53">
                  <c:v>-0.27811860940695332</c:v>
                </c:pt>
                <c:pt idx="54">
                  <c:v>-0.22473246135552921</c:v>
                </c:pt>
                <c:pt idx="55">
                  <c:v>-0.22836879432624121</c:v>
                </c:pt>
                <c:pt idx="56">
                  <c:v>-0.27162629757785622</c:v>
                </c:pt>
                <c:pt idx="57">
                  <c:v>-0.30543933054393274</c:v>
                </c:pt>
                <c:pt idx="58">
                  <c:v>-0.32273838630806934</c:v>
                </c:pt>
                <c:pt idx="59">
                  <c:v>-0.34059945504087191</c:v>
                </c:pt>
                <c:pt idx="60">
                  <c:v>-0.34718100890207731</c:v>
                </c:pt>
                <c:pt idx="61">
                  <c:v>-0.33003300330033031</c:v>
                </c:pt>
                <c:pt idx="62">
                  <c:v>-0.28880866425992957</c:v>
                </c:pt>
                <c:pt idx="63">
                  <c:v>-0.22222222222222221</c:v>
                </c:pt>
                <c:pt idx="64">
                  <c:v>-0.14601769911504464</c:v>
                </c:pt>
                <c:pt idx="65">
                  <c:v>-0.18644067796610209</c:v>
                </c:pt>
                <c:pt idx="66">
                  <c:v>-0.49176470588235438</c:v>
                </c:pt>
                <c:pt idx="67">
                  <c:v>-0.36164383561643826</c:v>
                </c:pt>
                <c:pt idx="68">
                  <c:v>-0.33950617283950796</c:v>
                </c:pt>
                <c:pt idx="69">
                  <c:v>-0.5</c:v>
                </c:pt>
                <c:pt idx="70">
                  <c:v>-0.60593220338983234</c:v>
                </c:pt>
                <c:pt idx="71">
                  <c:v>-0.6526946107784467</c:v>
                </c:pt>
                <c:pt idx="72">
                  <c:v>-0.7992424242424242</c:v>
                </c:pt>
                <c:pt idx="73">
                  <c:v>-0.86633663366336788</c:v>
                </c:pt>
                <c:pt idx="74">
                  <c:v>-0.88317757009345799</c:v>
                </c:pt>
                <c:pt idx="75">
                  <c:v>-0.8836538461538479</c:v>
                </c:pt>
                <c:pt idx="76">
                  <c:v>-0.86601307189542487</c:v>
                </c:pt>
                <c:pt idx="77">
                  <c:v>-0.84487179487179564</c:v>
                </c:pt>
                <c:pt idx="78">
                  <c:v>-0.83211678832116609</c:v>
                </c:pt>
                <c:pt idx="79">
                  <c:v>-0.81481481481481632</c:v>
                </c:pt>
                <c:pt idx="80">
                  <c:v>-0.80141843971631055</c:v>
                </c:pt>
                <c:pt idx="81">
                  <c:v>-0.83612479474548462</c:v>
                </c:pt>
                <c:pt idx="82">
                  <c:v>-0.87461212976022362</c:v>
                </c:pt>
                <c:pt idx="83">
                  <c:v>-0.90588853838065198</c:v>
                </c:pt>
                <c:pt idx="84">
                  <c:v>-0.90624349635796042</c:v>
                </c:pt>
                <c:pt idx="85">
                  <c:v>-0.87752675386444712</c:v>
                </c:pt>
                <c:pt idx="86">
                  <c:v>-0.82290279627163787</c:v>
                </c:pt>
                <c:pt idx="87">
                  <c:v>-0.72610556348074184</c:v>
                </c:pt>
                <c:pt idx="88">
                  <c:v>-0.61904761904761962</c:v>
                </c:pt>
                <c:pt idx="89">
                  <c:v>0.25557206537890187</c:v>
                </c:pt>
                <c:pt idx="90">
                  <c:v>1.3178807947019868</c:v>
                </c:pt>
                <c:pt idx="91">
                  <c:v>2.187855787476281</c:v>
                </c:pt>
                <c:pt idx="92">
                  <c:v>2.0962343096234308</c:v>
                </c:pt>
                <c:pt idx="93">
                  <c:v>1.5503355704698001</c:v>
                </c:pt>
                <c:pt idx="94">
                  <c:v>1.0802752293578013</c:v>
                </c:pt>
                <c:pt idx="95">
                  <c:v>0.8844221105527621</c:v>
                </c:pt>
                <c:pt idx="96">
                  <c:v>0.8623595505617998</c:v>
                </c:pt>
                <c:pt idx="97">
                  <c:v>0.70523415977961357</c:v>
                </c:pt>
                <c:pt idx="98">
                  <c:v>0.28741092636579674</c:v>
                </c:pt>
                <c:pt idx="99">
                  <c:v>0.05</c:v>
                </c:pt>
                <c:pt idx="100">
                  <c:v>-0.1670103092783505</c:v>
                </c:pt>
                <c:pt idx="101">
                  <c:v>-0.37842778793418819</c:v>
                </c:pt>
                <c:pt idx="102">
                  <c:v>-0.48256880733945201</c:v>
                </c:pt>
                <c:pt idx="103">
                  <c:v>-0.43326488706365673</c:v>
                </c:pt>
                <c:pt idx="104">
                  <c:v>-0.34252873563218467</c:v>
                </c:pt>
                <c:pt idx="105">
                  <c:v>-0.27968337730870813</c:v>
                </c:pt>
                <c:pt idx="106">
                  <c:v>-0.38701923076923161</c:v>
                </c:pt>
                <c:pt idx="107">
                  <c:v>-0.48755186721991856</c:v>
                </c:pt>
                <c:pt idx="108">
                  <c:v>-0.29916317991631797</c:v>
                </c:pt>
                <c:pt idx="109">
                  <c:v>0.18918918918918962</c:v>
                </c:pt>
                <c:pt idx="110">
                  <c:v>0.24205378973105141</c:v>
                </c:pt>
                <c:pt idx="111">
                  <c:v>-5.3398058252427182E-2</c:v>
                </c:pt>
                <c:pt idx="112">
                  <c:v>-0.21497584541062845</c:v>
                </c:pt>
                <c:pt idx="113">
                  <c:v>-0.30174563591022446</c:v>
                </c:pt>
                <c:pt idx="114">
                  <c:v>-0.35180722891566363</c:v>
                </c:pt>
                <c:pt idx="115">
                  <c:v>-0.30183727034120811</c:v>
                </c:pt>
                <c:pt idx="116">
                  <c:v>-0.16257668711656442</c:v>
                </c:pt>
                <c:pt idx="117">
                  <c:v>-8.7248322147651228E-2</c:v>
                </c:pt>
                <c:pt idx="118">
                  <c:v>-0.16896551724137931</c:v>
                </c:pt>
                <c:pt idx="119">
                  <c:v>-0.30526315789473685</c:v>
                </c:pt>
                <c:pt idx="120">
                  <c:v>-0.32775919732441627</c:v>
                </c:pt>
                <c:pt idx="121">
                  <c:v>-0.28442028985507412</c:v>
                </c:pt>
                <c:pt idx="122">
                  <c:v>-0.43813847900113506</c:v>
                </c:pt>
                <c:pt idx="123">
                  <c:v>-0.56908904810644834</c:v>
                </c:pt>
                <c:pt idx="124">
                  <c:v>-0.59412404787812845</c:v>
                </c:pt>
                <c:pt idx="125">
                  <c:v>-0.5845974329054846</c:v>
                </c:pt>
                <c:pt idx="126">
                  <c:v>-0.63950617283950661</c:v>
                </c:pt>
                <c:pt idx="127">
                  <c:v>-0.79026548672566221</c:v>
                </c:pt>
                <c:pt idx="128">
                  <c:v>-0.85347222222222219</c:v>
                </c:pt>
                <c:pt idx="129">
                  <c:v>-0.82016806722689073</c:v>
                </c:pt>
                <c:pt idx="130">
                  <c:v>-0.8436974789915993</c:v>
                </c:pt>
                <c:pt idx="131">
                  <c:v>-0.8509433962264169</c:v>
                </c:pt>
                <c:pt idx="132">
                  <c:v>-0.82775712515489464</c:v>
                </c:pt>
                <c:pt idx="133">
                  <c:v>-0.6618122977346278</c:v>
                </c:pt>
                <c:pt idx="134">
                  <c:v>-0.33823529411764808</c:v>
                </c:pt>
                <c:pt idx="135">
                  <c:v>-0.17037037037037039</c:v>
                </c:pt>
                <c:pt idx="136">
                  <c:v>2.6935166994106088</c:v>
                </c:pt>
                <c:pt idx="137">
                  <c:v>4.1835535976505085</c:v>
                </c:pt>
                <c:pt idx="138">
                  <c:v>1.2285714285714286</c:v>
                </c:pt>
                <c:pt idx="139">
                  <c:v>0.66396761133603399</c:v>
                </c:pt>
                <c:pt idx="140">
                  <c:v>0.92951541850220254</c:v>
                </c:pt>
                <c:pt idx="141">
                  <c:v>1.3780487804878061</c:v>
                </c:pt>
                <c:pt idx="142">
                  <c:v>1.4705882352941178</c:v>
                </c:pt>
                <c:pt idx="143">
                  <c:v>1.6418988648090815</c:v>
                </c:pt>
                <c:pt idx="144">
                  <c:v>1.5396825396825433</c:v>
                </c:pt>
                <c:pt idx="145">
                  <c:v>1.2042467138523758</c:v>
                </c:pt>
                <c:pt idx="146">
                  <c:v>1.0412371134020619</c:v>
                </c:pt>
                <c:pt idx="147">
                  <c:v>0.98464912280701755</c:v>
                </c:pt>
                <c:pt idx="148">
                  <c:v>0.94047619047619069</c:v>
                </c:pt>
                <c:pt idx="149">
                  <c:v>0.97315436241610764</c:v>
                </c:pt>
                <c:pt idx="150">
                  <c:v>1.0995334370139958</c:v>
                </c:pt>
                <c:pt idx="151">
                  <c:v>1.0719178082191778</c:v>
                </c:pt>
                <c:pt idx="152">
                  <c:v>0.95167286245353466</c:v>
                </c:pt>
                <c:pt idx="153">
                  <c:v>0.83877551020408514</c:v>
                </c:pt>
                <c:pt idx="154">
                  <c:v>0.77777777777777946</c:v>
                </c:pt>
                <c:pt idx="155">
                  <c:v>0.5588235294117645</c:v>
                </c:pt>
                <c:pt idx="156">
                  <c:v>0.43236714975845525</c:v>
                </c:pt>
                <c:pt idx="157">
                  <c:v>0.52312138728323698</c:v>
                </c:pt>
                <c:pt idx="158">
                  <c:v>0.63245033112582782</c:v>
                </c:pt>
                <c:pt idx="159">
                  <c:v>0.42953020134228304</c:v>
                </c:pt>
                <c:pt idx="160">
                  <c:v>0.4</c:v>
                </c:pt>
                <c:pt idx="161">
                  <c:v>0.6473214285714306</c:v>
                </c:pt>
                <c:pt idx="162">
                  <c:v>0.78538812785388123</c:v>
                </c:pt>
                <c:pt idx="163">
                  <c:v>0.65702479338843311</c:v>
                </c:pt>
                <c:pt idx="164">
                  <c:v>0.40243902439024398</c:v>
                </c:pt>
                <c:pt idx="165">
                  <c:v>0.34873949579831925</c:v>
                </c:pt>
                <c:pt idx="166">
                  <c:v>0.32034632034632032</c:v>
                </c:pt>
                <c:pt idx="167">
                  <c:v>0.21658986175115241</c:v>
                </c:pt>
                <c:pt idx="168">
                  <c:v>5.3763440860215228E-2</c:v>
                </c:pt>
                <c:pt idx="169">
                  <c:v>-0.17415730337078653</c:v>
                </c:pt>
                <c:pt idx="170">
                  <c:v>-0.18064516129032313</c:v>
                </c:pt>
                <c:pt idx="171">
                  <c:v>-0.35147058823529526</c:v>
                </c:pt>
                <c:pt idx="172">
                  <c:v>-0.49770992366412231</c:v>
                </c:pt>
                <c:pt idx="173">
                  <c:v>-0.64661016949152561</c:v>
                </c:pt>
                <c:pt idx="174">
                  <c:v>-0.56960784313725488</c:v>
                </c:pt>
                <c:pt idx="175">
                  <c:v>-0.33333333333333331</c:v>
                </c:pt>
                <c:pt idx="176">
                  <c:v>-0.23755186721991667</c:v>
                </c:pt>
                <c:pt idx="177">
                  <c:v>-2.8846153846153848E-2</c:v>
                </c:pt>
                <c:pt idx="178">
                  <c:v>-6.25E-2</c:v>
                </c:pt>
                <c:pt idx="179">
                  <c:v>-0.14019607843137274</c:v>
                </c:pt>
                <c:pt idx="180">
                  <c:v>-0.43600000000000078</c:v>
                </c:pt>
                <c:pt idx="181">
                  <c:v>-0.60979020979020981</c:v>
                </c:pt>
                <c:pt idx="182">
                  <c:v>-0.5882352941176453</c:v>
                </c:pt>
                <c:pt idx="183">
                  <c:v>-0.38849557522123984</c:v>
                </c:pt>
                <c:pt idx="184">
                  <c:v>-0.27307692307692338</c:v>
                </c:pt>
                <c:pt idx="185">
                  <c:v>-0.21296296296296363</c:v>
                </c:pt>
                <c:pt idx="186">
                  <c:v>-0.32090909090909203</c:v>
                </c:pt>
                <c:pt idx="187">
                  <c:v>-0.40603448275862081</c:v>
                </c:pt>
                <c:pt idx="188">
                  <c:v>-0.32358490566037906</c:v>
                </c:pt>
                <c:pt idx="189">
                  <c:v>-0.35995955510616784</c:v>
                </c:pt>
                <c:pt idx="190">
                  <c:v>-0.45247524752475282</c:v>
                </c:pt>
                <c:pt idx="191">
                  <c:v>-0.29227323628219476</c:v>
                </c:pt>
                <c:pt idx="192">
                  <c:v>-0.21254355400696909</c:v>
                </c:pt>
                <c:pt idx="193">
                  <c:v>2.5069637883008401E-2</c:v>
                </c:pt>
                <c:pt idx="194">
                  <c:v>7.5862068965517324E-2</c:v>
                </c:pt>
                <c:pt idx="195">
                  <c:v>0.31042128603104313</c:v>
                </c:pt>
                <c:pt idx="196">
                  <c:v>0.6353591160221016</c:v>
                </c:pt>
                <c:pt idx="197">
                  <c:v>0.74772036474164139</c:v>
                </c:pt>
                <c:pt idx="198">
                  <c:v>0.59934853420195289</c:v>
                </c:pt>
                <c:pt idx="199">
                  <c:v>0.42402826855123682</c:v>
                </c:pt>
                <c:pt idx="200">
                  <c:v>0.15000000000000024</c:v>
                </c:pt>
                <c:pt idx="201">
                  <c:v>0.35102040816326624</c:v>
                </c:pt>
                <c:pt idx="202">
                  <c:v>0.58951965065502188</c:v>
                </c:pt>
                <c:pt idx="203">
                  <c:v>0.68609865470852216</c:v>
                </c:pt>
                <c:pt idx="204">
                  <c:v>-0.20517560073937152</c:v>
                </c:pt>
                <c:pt idx="205">
                  <c:v>-0.50274423710208749</c:v>
                </c:pt>
                <c:pt idx="206">
                  <c:v>-0.47089552238805982</c:v>
                </c:pt>
                <c:pt idx="207">
                  <c:v>-0.38177623990772874</c:v>
                </c:pt>
                <c:pt idx="208">
                  <c:v>0.30711610486891461</c:v>
                </c:pt>
                <c:pt idx="209">
                  <c:v>1.4095744680851028</c:v>
                </c:pt>
                <c:pt idx="210">
                  <c:v>4.0185873605947826</c:v>
                </c:pt>
                <c:pt idx="211">
                  <c:v>5.0323886639676116</c:v>
                </c:pt>
                <c:pt idx="212">
                  <c:v>3.1853035143770012</c:v>
                </c:pt>
                <c:pt idx="213">
                  <c:v>3.2238267148014517</c:v>
                </c:pt>
                <c:pt idx="214">
                  <c:v>3.9561403508771931</c:v>
                </c:pt>
                <c:pt idx="215">
                  <c:v>4.8100558659217745</c:v>
                </c:pt>
                <c:pt idx="216">
                  <c:v>3.623711340206198</c:v>
                </c:pt>
                <c:pt idx="217">
                  <c:v>0.60842105263158353</c:v>
                </c:pt>
                <c:pt idx="218">
                  <c:v>-0.15260545905707248</c:v>
                </c:pt>
                <c:pt idx="219">
                  <c:v>0.91360691144708461</c:v>
                </c:pt>
                <c:pt idx="220">
                  <c:v>2.2625994694960214</c:v>
                </c:pt>
                <c:pt idx="221">
                  <c:v>0.77671068427371148</c:v>
                </c:pt>
                <c:pt idx="222">
                  <c:v>0.15789473684210611</c:v>
                </c:pt>
                <c:pt idx="223">
                  <c:v>-0.1</c:v>
                </c:pt>
                <c:pt idx="224">
                  <c:v>-0.22920353982300884</c:v>
                </c:pt>
                <c:pt idx="225">
                  <c:v>-0.2742857142857143</c:v>
                </c:pt>
                <c:pt idx="226">
                  <c:v>-0.1476608187134503</c:v>
                </c:pt>
                <c:pt idx="227">
                  <c:v>0.76293103448276034</c:v>
                </c:pt>
                <c:pt idx="228">
                  <c:v>0.40065146579804645</c:v>
                </c:pt>
                <c:pt idx="229">
                  <c:v>-6.9004524886877833E-2</c:v>
                </c:pt>
                <c:pt idx="230">
                  <c:v>-0.1787592008412206</c:v>
                </c:pt>
                <c:pt idx="231">
                  <c:v>-0.23357664233576642</c:v>
                </c:pt>
                <c:pt idx="232">
                  <c:v>-0.43435114503816796</c:v>
                </c:pt>
                <c:pt idx="233">
                  <c:v>-0.44496644295302012</c:v>
                </c:pt>
                <c:pt idx="234">
                  <c:v>-0.52566844919786049</c:v>
                </c:pt>
                <c:pt idx="235">
                  <c:v>-0.82603550295858275</c:v>
                </c:pt>
                <c:pt idx="236">
                  <c:v>-0.88900462962962967</c:v>
                </c:pt>
                <c:pt idx="237">
                  <c:v>-0.8538681948424065</c:v>
                </c:pt>
                <c:pt idx="238">
                  <c:v>-0.80075187969924966</c:v>
                </c:pt>
                <c:pt idx="239">
                  <c:v>-0.71750000000000003</c:v>
                </c:pt>
                <c:pt idx="240">
                  <c:v>-0.69565217391304368</c:v>
                </c:pt>
                <c:pt idx="241">
                  <c:v>-0.61643835616438558</c:v>
                </c:pt>
                <c:pt idx="242">
                  <c:v>-0.46215139442231074</c:v>
                </c:pt>
                <c:pt idx="243">
                  <c:v>-0.33014354066985746</c:v>
                </c:pt>
                <c:pt idx="244">
                  <c:v>-0.38578680203045856</c:v>
                </c:pt>
                <c:pt idx="245">
                  <c:v>-0.39534883720930408</c:v>
                </c:pt>
                <c:pt idx="246">
                  <c:v>-0.31288343558282367</c:v>
                </c:pt>
                <c:pt idx="247">
                  <c:v>-0.26315789473684231</c:v>
                </c:pt>
                <c:pt idx="248">
                  <c:v>-0.30136986301370017</c:v>
                </c:pt>
                <c:pt idx="249">
                  <c:v>-2.9850746268656716E-2</c:v>
                </c:pt>
                <c:pt idx="250">
                  <c:v>0.71962616822429903</c:v>
                </c:pt>
                <c:pt idx="251">
                  <c:v>1.5768321513002381</c:v>
                </c:pt>
                <c:pt idx="252">
                  <c:v>2.0362537764350437</c:v>
                </c:pt>
                <c:pt idx="253">
                  <c:v>2.3908045977011487</c:v>
                </c:pt>
                <c:pt idx="254">
                  <c:v>0.82638105975197296</c:v>
                </c:pt>
                <c:pt idx="255">
                  <c:v>-0.33905579399141789</c:v>
                </c:pt>
                <c:pt idx="256">
                  <c:v>-0.42696629213483311</c:v>
                </c:pt>
                <c:pt idx="257">
                  <c:v>-0.61290322580645151</c:v>
                </c:pt>
                <c:pt idx="258">
                  <c:v>-0.62039660056657486</c:v>
                </c:pt>
                <c:pt idx="259">
                  <c:v>-0.64022662889518589</c:v>
                </c:pt>
                <c:pt idx="260">
                  <c:v>-0.69786096256684493</c:v>
                </c:pt>
                <c:pt idx="261">
                  <c:v>-0.61824324324324365</c:v>
                </c:pt>
                <c:pt idx="262">
                  <c:v>-0.58506224066389989</c:v>
                </c:pt>
                <c:pt idx="263">
                  <c:v>-0.50471698113207386</c:v>
                </c:pt>
                <c:pt idx="264">
                  <c:v>-0.38144329896907336</c:v>
                </c:pt>
                <c:pt idx="265">
                  <c:v>-0.14285714285714346</c:v>
                </c:pt>
                <c:pt idx="266">
                  <c:v>0.14569536423841059</c:v>
                </c:pt>
                <c:pt idx="267">
                  <c:v>0.33333333333333331</c:v>
                </c:pt>
                <c:pt idx="268">
                  <c:v>0.59090909090909094</c:v>
                </c:pt>
                <c:pt idx="269">
                  <c:v>1.3691460055096418</c:v>
                </c:pt>
                <c:pt idx="270">
                  <c:v>2.3763837638376382</c:v>
                </c:pt>
                <c:pt idx="271">
                  <c:v>2.9816933638443941</c:v>
                </c:pt>
                <c:pt idx="272">
                  <c:v>3.1616766467065882</c:v>
                </c:pt>
                <c:pt idx="273">
                  <c:v>4.035211267605634</c:v>
                </c:pt>
              </c:numCache>
            </c:numRef>
          </c:yVal>
          <c:smooth val="1"/>
        </c:ser>
        <c:axId val="98202368"/>
        <c:axId val="98203904"/>
      </c:scatterChart>
      <c:valAx>
        <c:axId val="98202368"/>
        <c:scaling>
          <c:orientation val="minMax"/>
          <c:max val="40150"/>
          <c:min val="39814"/>
        </c:scaling>
        <c:axPos val="b"/>
        <c:numFmt formatCode="m/d;@" sourceLinked="0"/>
        <c:minorTickMark val="in"/>
        <c:tickLblPos val="low"/>
        <c:crossAx val="98203904"/>
        <c:crosses val="autoZero"/>
        <c:crossBetween val="midCat"/>
        <c:majorUnit val="30"/>
      </c:valAx>
      <c:valAx>
        <c:axId val="98203904"/>
        <c:scaling>
          <c:orientation val="minMax"/>
          <c:max val="15"/>
          <c:min val="-1.5"/>
        </c:scaling>
        <c:axPos val="l"/>
        <c:majorGridlines/>
        <c:numFmt formatCode="0%" sourceLinked="0"/>
        <c:tickLblPos val="nextTo"/>
        <c:crossAx val="98202368"/>
        <c:crosses val="autoZero"/>
        <c:crossBetween val="midCat"/>
        <c:majorUnit val="1.5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51ppt.com.cn/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.com.cn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" descr="b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7286625" y="333375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400" i="0">
                <a:latin typeface="Arial" pitchFamily="34" charset="0"/>
              </a:rPr>
              <a:t>LOGO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gray">
          <a:xfrm>
            <a:off x="6337300" y="6092825"/>
            <a:ext cx="23383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spcBef>
                <a:spcPct val="60000"/>
              </a:spcBef>
              <a:buClr>
                <a:schemeClr val="accent1"/>
              </a:buClr>
              <a:defRPr/>
            </a:pPr>
            <a:r>
              <a:rPr lang="zh-CN" altLang="en-US" sz="1400" b="0">
                <a:latin typeface="Arial" pitchFamily="34" charset="0"/>
              </a:rPr>
              <a:t>由</a:t>
            </a:r>
            <a:r>
              <a:rPr lang="en-US" altLang="zh-CN" sz="1400" b="0">
                <a:latin typeface="Arial" pitchFamily="34" charset="0"/>
              </a:rPr>
              <a:t>NordriDesign</a:t>
            </a:r>
            <a:r>
              <a:rPr lang="zh-CN" altLang="en-US" sz="1400" b="0">
                <a:latin typeface="Arial" pitchFamily="34" charset="0"/>
              </a:rPr>
              <a:t>™提供</a:t>
            </a:r>
          </a:p>
          <a:p>
            <a:pPr algn="r" eaLnBrk="0" hangingPunct="0">
              <a:buClr>
                <a:schemeClr val="accent1"/>
              </a:buClr>
              <a:defRPr/>
            </a:pPr>
            <a:r>
              <a:rPr lang="en-US" altLang="zh-CN" sz="1400" b="0">
                <a:latin typeface="Arial" pitchFamily="34" charset="0"/>
              </a:rPr>
              <a:t>www.nordridesign.com</a:t>
            </a:r>
            <a:endParaRPr lang="en-US" altLang="zh-CN" sz="1400" b="0" noProof="1">
              <a:latin typeface="Arial" pitchFamily="34" charset="0"/>
            </a:endParaRPr>
          </a:p>
        </p:txBody>
      </p:sp>
      <p:sp>
        <p:nvSpPr>
          <p:cNvPr id="7" name="矩形 10"/>
          <p:cNvSpPr/>
          <p:nvPr/>
        </p:nvSpPr>
        <p:spPr>
          <a:xfrm>
            <a:off x="5451692" y="578188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5"/>
              </a:rPr>
              <a:t>无忧</a:t>
            </a:r>
            <a:r>
              <a:rPr lang="en-US" altLang="zh-CN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5"/>
              </a:rPr>
              <a:t>PPT</a:t>
            </a: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5"/>
              </a:rPr>
              <a:t>整理发布</a:t>
            </a:r>
            <a:endParaRPr lang="zh-CN" altLang="en-US" dirty="0">
              <a:ln w="11430">
                <a:solidFill>
                  <a:schemeClr val="accent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720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149725"/>
            <a:ext cx="8207375" cy="960438"/>
          </a:xfrm>
        </p:spPr>
        <p:txBody>
          <a:bodyPr/>
          <a:lstStyle>
            <a:lvl1pPr algn="r">
              <a:defRPr sz="3400" smtClean="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26721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110163"/>
            <a:ext cx="8207375" cy="407987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800" smtClean="0"/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 smtClean="0"/>
          </a:p>
        </p:txBody>
      </p:sp>
    </p:spTree>
    <p:controls>
      <p:control spid="2050" name="ShockwaveFlash1" r:id="rId2" imgW="9142560" imgH="2781360"/>
    </p:controls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" descr="b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7286625" y="333375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400" i="0">
                <a:latin typeface="Arial" pitchFamily="34" charset="0"/>
              </a:rPr>
              <a:t>LOGO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gray">
          <a:xfrm>
            <a:off x="6337300" y="6092825"/>
            <a:ext cx="23383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r" eaLnBrk="0" hangingPunct="0">
              <a:spcBef>
                <a:spcPct val="60000"/>
              </a:spcBef>
              <a:buClr>
                <a:schemeClr val="accent1"/>
              </a:buClr>
              <a:defRPr/>
            </a:pPr>
            <a:r>
              <a:rPr lang="zh-CN" altLang="en-US" sz="1400" b="0">
                <a:latin typeface="Arial" pitchFamily="34" charset="0"/>
              </a:rPr>
              <a:t>由</a:t>
            </a:r>
            <a:r>
              <a:rPr lang="en-US" altLang="zh-CN" sz="1400" b="0">
                <a:latin typeface="Arial" pitchFamily="34" charset="0"/>
              </a:rPr>
              <a:t>NordriDesign</a:t>
            </a:r>
            <a:r>
              <a:rPr lang="zh-CN" altLang="en-US" sz="1400" b="0">
                <a:latin typeface="Arial" pitchFamily="34" charset="0"/>
              </a:rPr>
              <a:t>™提供</a:t>
            </a:r>
          </a:p>
          <a:p>
            <a:pPr algn="r" eaLnBrk="0" hangingPunct="0">
              <a:buClr>
                <a:schemeClr val="accent1"/>
              </a:buClr>
              <a:defRPr/>
            </a:pPr>
            <a:r>
              <a:rPr lang="en-US" altLang="zh-CN" sz="1400" b="0">
                <a:latin typeface="Arial" pitchFamily="34" charset="0"/>
              </a:rPr>
              <a:t>www.nordridesign.com</a:t>
            </a:r>
            <a:endParaRPr lang="en-US" altLang="zh-CN" sz="1400" b="0" noProof="1">
              <a:latin typeface="Arial" pitchFamily="34" charset="0"/>
            </a:endParaRPr>
          </a:p>
        </p:txBody>
      </p:sp>
      <p:sp>
        <p:nvSpPr>
          <p:cNvPr id="7" name="矩形 10"/>
          <p:cNvSpPr/>
          <p:nvPr/>
        </p:nvSpPr>
        <p:spPr>
          <a:xfrm>
            <a:off x="5451692" y="578188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3"/>
              </a:rPr>
              <a:t>无忧</a:t>
            </a:r>
            <a:r>
              <a:rPr lang="en-US" altLang="zh-CN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3"/>
              </a:rPr>
              <a:t>PPT</a:t>
            </a: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3"/>
              </a:rPr>
              <a:t>整理发布</a:t>
            </a:r>
            <a:endParaRPr lang="zh-CN" altLang="en-US" dirty="0">
              <a:ln w="11430">
                <a:solidFill>
                  <a:schemeClr val="accent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720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149725"/>
            <a:ext cx="8207375" cy="960438"/>
          </a:xfrm>
        </p:spPr>
        <p:txBody>
          <a:bodyPr/>
          <a:lstStyle>
            <a:lvl1pPr algn="r">
              <a:defRPr sz="3400" smtClean="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26721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110163"/>
            <a:ext cx="8207375" cy="407987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800" smtClean="0"/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曲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376363"/>
            <a:ext cx="9182100" cy="4105275"/>
          </a:xfrm>
          <a:prstGeom prst="rect">
            <a:avLst/>
          </a:prstGeom>
          <a:noFill/>
        </p:spPr>
      </p:pic>
      <p:pic>
        <p:nvPicPr>
          <p:cNvPr id="5133" name="Picture 13" descr="蝴蝶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46125" y="1336675"/>
            <a:ext cx="2016125" cy="2122488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5943600"/>
            <a:ext cx="9144000" cy="914400"/>
            <a:chOff x="0" y="3744"/>
            <a:chExt cx="5760" cy="576"/>
          </a:xfrm>
        </p:grpSpPr>
        <p:pic>
          <p:nvPicPr>
            <p:cNvPr id="5127" name="Picture 7" descr="条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98" y="1158"/>
              <a:ext cx="564" cy="5760"/>
            </a:xfrm>
            <a:prstGeom prst="rect">
              <a:avLst/>
            </a:prstGeom>
            <a:noFill/>
          </p:spPr>
        </p:pic>
        <p:sp>
          <p:nvSpPr>
            <p:cNvPr id="5129" name="Rectangle 9"/>
            <p:cNvSpPr>
              <a:spLocks noChangeArrowheads="1"/>
            </p:cNvSpPr>
            <p:nvPr userDrawn="1"/>
          </p:nvSpPr>
          <p:spPr bwMode="auto">
            <a:xfrm>
              <a:off x="0" y="3744"/>
              <a:ext cx="5760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35163"/>
            <a:ext cx="7772400" cy="1470025"/>
          </a:xfrm>
          <a:effectLst>
            <a:outerShdw dist="35921" dir="2700000" algn="ctr" rotWithShape="0">
              <a:srgbClr val="FF00FF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448550" y="4138613"/>
            <a:ext cx="1400175" cy="1400175"/>
            <a:chOff x="1296" y="432"/>
            <a:chExt cx="882" cy="882"/>
          </a:xfrm>
        </p:grpSpPr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1296" y="432"/>
              <a:ext cx="882" cy="882"/>
            </a:xfrm>
            <a:prstGeom prst="ellipse">
              <a:avLst/>
            </a:prstGeom>
            <a:gradFill rotWithShape="1">
              <a:gsLst>
                <a:gs pos="0">
                  <a:srgbClr val="FF66FF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1370" y="526"/>
              <a:ext cx="720" cy="72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464034-6400-4B3D-999D-9B1416F619F9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0"/>
            <a:ext cx="9144000" cy="555625"/>
            <a:chOff x="0" y="0"/>
            <a:chExt cx="5760" cy="350"/>
          </a:xfrm>
        </p:grpSpPr>
        <p:pic>
          <p:nvPicPr>
            <p:cNvPr id="5128" name="Picture 8" descr="条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5760" cy="324"/>
            </a:xfrm>
            <a:prstGeom prst="rect">
              <a:avLst/>
            </a:prstGeom>
            <a:noFill/>
          </p:spPr>
        </p:pic>
        <p:sp>
          <p:nvSpPr>
            <p:cNvPr id="5131" name="Rectangle 11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5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alpha val="3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553325" y="4622800"/>
            <a:ext cx="1206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66FF"/>
                </a:solidFill>
                <a:ea typeface="楷体_GB2312" pitchFamily="49" charset="-122"/>
              </a:rPr>
              <a:t>LOGO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6018-9B8B-4BC2-9573-4DC6F7A15C7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59325-4B13-4A40-B561-077FDC9AFD6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7C4B2-04BB-4231-9C05-65324973437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B0072-DE36-4B8E-8985-E4E72C055AD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A1841-D455-4B0C-ACB1-2684807B18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EB70-CBBF-470C-B162-2893BCF3F9A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4A476-BA08-4D2C-8462-2768F4897D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EB92A-82AE-4E6B-8FD6-EB3ACD3643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793CE-F886-4E0E-95CB-09963E42A8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7500"/>
            <a:ext cx="2057400" cy="5808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7500"/>
            <a:ext cx="6019800" cy="5808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43056-84B2-411B-8C8E-9FE564A198E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51ppt.com.cn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nordridesign.com/" TargetMode="External"/><Relationship Id="rId18" Type="http://schemas.openxmlformats.org/officeDocument/2006/relationships/hyperlink" Target="http://www.nordridesign.cn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hyperlink" Target="http://www.nordri.net/" TargetMode="Externa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9" Type="http://schemas.openxmlformats.org/officeDocument/2006/relationships/hyperlink" Target="http://creativecommons.org/licenses/by-nc/2.5/cn/legalcode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://www.51ppt.com.cn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http://www.nordridesign.com/" TargetMode="External"/><Relationship Id="rId18" Type="http://schemas.openxmlformats.org/officeDocument/2006/relationships/hyperlink" Target="http://www.nordridesign.cn/" TargetMode="Externa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hyperlink" Target="http://www.nordri.net/" TargetMode="Externa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19" Type="http://schemas.openxmlformats.org/officeDocument/2006/relationships/hyperlink" Target="http://creativecommons.org/licenses/by-nc/2.5/cn/legalcode" TargetMode="Externa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9" descr="b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286625" y="333375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400" i="0">
                <a:latin typeface="Arial" pitchFamily="34" charset="0"/>
              </a:rPr>
              <a:t>LOGO</a:t>
            </a: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723582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de-DE" altLang="zh-CN" sz="1000">
                <a:latin typeface="Arial" pitchFamily="34" charset="0"/>
              </a:rPr>
              <a:t>Page </a:t>
            </a:r>
            <a:r>
              <a:rPr lang="de-DE" altLang="zh-CN" sz="1000">
                <a:latin typeface="Arial" pitchFamily="34" charset="0"/>
                <a:sym typeface="MS UI Gothic" pitchFamily="34" charset="-128"/>
              </a:rPr>
              <a:t></a:t>
            </a:r>
            <a:r>
              <a:rPr lang="de-DE" altLang="zh-CN" sz="1000">
                <a:latin typeface="Arial" pitchFamily="34" charset="0"/>
              </a:rPr>
              <a:t> </a:t>
            </a:r>
            <a:fld id="{8FC34CA9-120C-412A-BEF8-B09FFAD158B3}" type="slidenum">
              <a:rPr lang="zh-CN" altLang="en-US" sz="1000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zh-CN" sz="1000">
              <a:latin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1692" y="578188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14"/>
              </a:rPr>
              <a:t>无忧</a:t>
            </a:r>
            <a:r>
              <a:rPr lang="en-US" altLang="zh-CN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14"/>
              </a:rPr>
              <a:t>PPT</a:t>
            </a: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14"/>
              </a:rPr>
              <a:t>整理发布</a:t>
            </a:r>
            <a:endParaRPr lang="zh-CN" altLang="en-US" dirty="0">
              <a:ln w="11430">
                <a:solidFill>
                  <a:schemeClr val="accent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1333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63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3492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64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pic>
        <p:nvPicPr>
          <p:cNvPr id="3077" name="Picture 26" descr="powerbar_update_ligh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1150" y="2435225"/>
            <a:ext cx="1647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7" descr="powerstor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32225" y="2565400"/>
            <a:ext cx="1479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8" descr="tm_logo"/>
          <p:cNvPicPr>
            <a:picLocks noChangeAspect="1" noChangeArrowheads="1"/>
          </p:cNvPicPr>
          <p:nvPr/>
        </p:nvPicPr>
        <p:blipFill>
          <a:blip r:embed="rId16" cstate="print"/>
          <a:srcRect r="392"/>
          <a:stretch>
            <a:fillRect/>
          </a:stretch>
        </p:blipFill>
        <p:spPr bwMode="auto">
          <a:xfrm>
            <a:off x="6065838" y="2582863"/>
            <a:ext cx="1416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6" name="Rectangle 7">
            <a:hlinkClick r:id="rId17"/>
          </p:cNvPr>
          <p:cNvSpPr>
            <a:spLocks noChangeArrowheads="1"/>
          </p:cNvSpPr>
          <p:nvPr/>
        </p:nvSpPr>
        <p:spPr bwMode="auto">
          <a:xfrm>
            <a:off x="3492500" y="2276475"/>
            <a:ext cx="2160588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77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78" name="Rectangle 7">
            <a:hlinkClick r:id="rId18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913" y="2276475"/>
            <a:ext cx="2160587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65" name="Rectangle 13">
            <a:hlinkClick r:id="rId19"/>
          </p:cNvPr>
          <p:cNvSpPr>
            <a:spLocks noChangeArrowheads="1"/>
          </p:cNvSpPr>
          <p:nvPr/>
        </p:nvSpPr>
        <p:spPr bwMode="auto">
          <a:xfrm>
            <a:off x="1331913" y="3860800"/>
            <a:ext cx="514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1200" b="0" i="0">
                <a:latin typeface="Arial" pitchFamily="34" charset="0"/>
              </a:rPr>
              <a:t>本作品采用</a:t>
            </a:r>
            <a:r>
              <a:rPr lang="zh-CN" altLang="en-US" sz="1200" i="0">
                <a:solidFill>
                  <a:srgbClr val="003366"/>
                </a:solidFill>
                <a:latin typeface="Arial" pitchFamily="34" charset="0"/>
              </a:rPr>
              <a:t>知识共享署名</a:t>
            </a:r>
            <a:r>
              <a:rPr lang="en-US" altLang="zh-CN" sz="1200" i="0">
                <a:solidFill>
                  <a:srgbClr val="003366"/>
                </a:solidFill>
                <a:latin typeface="Arial" pitchFamily="34" charset="0"/>
              </a:rPr>
              <a:t>-</a:t>
            </a:r>
            <a:r>
              <a:rPr lang="zh-CN" altLang="en-US" sz="1200" i="0">
                <a:solidFill>
                  <a:srgbClr val="003366"/>
                </a:solidFill>
                <a:latin typeface="Arial" pitchFamily="34" charset="0"/>
              </a:rPr>
              <a:t>非商业性使用 </a:t>
            </a:r>
            <a:r>
              <a:rPr lang="en-US" altLang="zh-CN" sz="1200" i="0">
                <a:solidFill>
                  <a:srgbClr val="003366"/>
                </a:solidFill>
                <a:latin typeface="Arial" pitchFamily="34" charset="0"/>
              </a:rPr>
              <a:t>2.5 </a:t>
            </a:r>
            <a:r>
              <a:rPr lang="zh-CN" altLang="en-US" sz="1200" i="0">
                <a:solidFill>
                  <a:srgbClr val="003366"/>
                </a:solidFill>
                <a:latin typeface="Arial" pitchFamily="34" charset="0"/>
              </a:rPr>
              <a:t>中国大陆许可协议</a:t>
            </a:r>
            <a:r>
              <a:rPr lang="zh-CN" altLang="en-US" sz="1200" b="0" i="0">
                <a:latin typeface="Arial" pitchFamily="34" charset="0"/>
              </a:rPr>
              <a:t>进行许可。</a:t>
            </a:r>
            <a:r>
              <a:rPr lang="zh-CN" altLang="en-US" sz="1200" b="0">
                <a:latin typeface="Arial" pitchFamily="34" charset="0"/>
              </a:rPr>
              <a:t> </a:t>
            </a:r>
          </a:p>
        </p:txBody>
      </p:sp>
      <p:sp>
        <p:nvSpPr>
          <p:cNvPr id="450571" name="Rectangle 11">
            <a:hlinkClick r:id="rId18"/>
          </p:cNvPr>
          <p:cNvSpPr>
            <a:spLocks noChangeArrowheads="1"/>
          </p:cNvSpPr>
          <p:nvPr/>
        </p:nvSpPr>
        <p:spPr bwMode="auto">
          <a:xfrm>
            <a:off x="1333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i="0">
                <a:solidFill>
                  <a:srgbClr val="5F5F5F"/>
                </a:solidFill>
                <a:latin typeface="Arial" pitchFamily="34" charset="0"/>
              </a:rPr>
              <a:t>专业交流</a:t>
            </a:r>
          </a:p>
        </p:txBody>
      </p:sp>
      <p:sp>
        <p:nvSpPr>
          <p:cNvPr id="450572" name="Rectangle 12">
            <a:hlinkClick r:id="rId17"/>
          </p:cNvPr>
          <p:cNvSpPr>
            <a:spLocks noChangeArrowheads="1"/>
          </p:cNvSpPr>
          <p:nvPr/>
        </p:nvSpPr>
        <p:spPr bwMode="auto">
          <a:xfrm>
            <a:off x="3492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i="0">
                <a:solidFill>
                  <a:srgbClr val="5F5F5F"/>
                </a:solidFill>
                <a:latin typeface="Arial" pitchFamily="34" charset="0"/>
              </a:rPr>
              <a:t>模板超市</a:t>
            </a:r>
          </a:p>
        </p:txBody>
      </p:sp>
      <p:sp>
        <p:nvSpPr>
          <p:cNvPr id="450573" name="Rectangle 13">
            <a:hlinkClick r:id="rId18"/>
          </p:cNvPr>
          <p:cNvSpPr>
            <a:spLocks noChangeArrowheads="1"/>
          </p:cNvSpPr>
          <p:nvPr/>
        </p:nvSpPr>
        <p:spPr bwMode="auto">
          <a:xfrm>
            <a:off x="5653088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i="0">
                <a:solidFill>
                  <a:srgbClr val="5F5F5F"/>
                </a:solidFill>
                <a:latin typeface="Arial" pitchFamily="34" charset="0"/>
              </a:rPr>
              <a:t>设计服务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1331913" y="4192588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 b="0" i="0">
                <a:solidFill>
                  <a:srgbClr val="111111"/>
                </a:solidFill>
                <a:latin typeface="Arial" pitchFamily="34" charset="0"/>
              </a:rPr>
              <a:t>本作品的提供是以适用知识共享组织的公共许可（ 简称“</a:t>
            </a:r>
            <a:r>
              <a:rPr lang="en-US" altLang="zh-CN" sz="1000" b="0" i="0">
                <a:solidFill>
                  <a:srgbClr val="111111"/>
                </a:solidFill>
                <a:latin typeface="Arial" pitchFamily="34" charset="0"/>
              </a:rPr>
              <a:t>CCPL” </a:t>
            </a:r>
            <a:r>
              <a:rPr lang="zh-CN" altLang="en-US" sz="1000" b="0" i="0">
                <a:solidFill>
                  <a:srgbClr val="111111"/>
                </a:solidFill>
                <a:latin typeface="Arial" pitchFamily="34" charset="0"/>
              </a:rPr>
              <a:t>或 “许可”） 条款为前提的。本作品受著作权法以及其他相关法律的保护。对本作品的使用不得超越本许可授权的范围。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000" b="0" i="0">
                <a:solidFill>
                  <a:srgbClr val="111111"/>
                </a:solidFill>
                <a:latin typeface="Arial" pitchFamily="34" charset="0"/>
              </a:rPr>
              <a:t>如您行使本许可授予的使用本作品的权利，就表明您接受并同意遵守本许可的条款。在您接受这些条款和规定的前提下，许可人授予您本许可所包括的权利。 </a:t>
            </a:r>
          </a:p>
        </p:txBody>
      </p:sp>
      <p:sp>
        <p:nvSpPr>
          <p:cNvPr id="450579" name="Text Box 19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1331913" y="5056188"/>
            <a:ext cx="107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i="0">
                <a:solidFill>
                  <a:srgbClr val="003366"/>
                </a:solidFill>
                <a:latin typeface="Arial" pitchFamily="34" charset="0"/>
              </a:rPr>
              <a:t>查看全部</a:t>
            </a:r>
            <a:r>
              <a:rPr lang="en-US" altLang="zh-CN" sz="1000" i="0">
                <a:solidFill>
                  <a:srgbClr val="003366"/>
                </a:solidFill>
                <a:latin typeface="华文细黑"/>
              </a:rPr>
              <a:t>…</a:t>
            </a:r>
            <a:endParaRPr lang="en-US" altLang="zh-CN" sz="1000" i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3089" name="Picture 12" descr="c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35375" y="1125538"/>
            <a:ext cx="201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3" name="Line 23"/>
          <p:cNvSpPr>
            <a:spLocks noChangeShapeType="1"/>
          </p:cNvSpPr>
          <p:nvPr/>
        </p:nvSpPr>
        <p:spPr bwMode="auto">
          <a:xfrm>
            <a:off x="3349625" y="1125538"/>
            <a:ext cx="0" cy="5762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3091" name="Picture 25" descr="tm_logo"/>
          <p:cNvPicPr>
            <a:picLocks noChangeAspect="1" noChangeArrowheads="1"/>
          </p:cNvPicPr>
          <p:nvPr/>
        </p:nvPicPr>
        <p:blipFill>
          <a:blip r:embed="rId16" cstate="print">
            <a:grayscl/>
          </a:blip>
          <a:srcRect r="392"/>
          <a:stretch>
            <a:fillRect/>
          </a:stretch>
        </p:blipFill>
        <p:spPr bwMode="auto">
          <a:xfrm>
            <a:off x="1258888" y="1095375"/>
            <a:ext cx="1943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9" name="Rectangle 29"/>
          <p:cNvSpPr>
            <a:spLocks noChangeArrowheads="1"/>
          </p:cNvSpPr>
          <p:nvPr/>
        </p:nvSpPr>
        <p:spPr bwMode="auto">
          <a:xfrm>
            <a:off x="1331913" y="2060575"/>
            <a:ext cx="6480175" cy="215900"/>
          </a:xfrm>
          <a:prstGeom prst="rect">
            <a:avLst/>
          </a:prstGeom>
          <a:solidFill>
            <a:srgbClr val="4D4D4D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000" i="0">
                <a:solidFill>
                  <a:schemeClr val="bg1"/>
                </a:solidFill>
                <a:latin typeface="Arial" pitchFamily="34" charset="0"/>
              </a:rPr>
              <a:t>NordriDesign</a:t>
            </a:r>
            <a:r>
              <a:rPr lang="zh-CN" altLang="en-US" sz="1000" i="0">
                <a:solidFill>
                  <a:schemeClr val="bg1"/>
                </a:solidFill>
                <a:latin typeface="Arial" pitchFamily="34" charset="0"/>
              </a:rPr>
              <a:t>™中国专业</a:t>
            </a:r>
            <a:r>
              <a:rPr lang="en-US" altLang="zh-CN" sz="1000" i="0">
                <a:solidFill>
                  <a:schemeClr val="bg1"/>
                </a:solidFill>
                <a:latin typeface="Arial" pitchFamily="34" charset="0"/>
              </a:rPr>
              <a:t>PowerPoint</a:t>
            </a:r>
            <a:r>
              <a:rPr lang="zh-CN" altLang="en-US" sz="1000" i="0">
                <a:solidFill>
                  <a:schemeClr val="bg1"/>
                </a:solidFill>
                <a:latin typeface="Arial" pitchFamily="34" charset="0"/>
              </a:rPr>
              <a:t>媒体设计与开发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9" descr="b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286625" y="333375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400" i="0">
                <a:latin typeface="Arial" pitchFamily="34" charset="0"/>
              </a:rPr>
              <a:t>LOGO</a:t>
            </a: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723582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de-DE" altLang="zh-CN" sz="1000">
                <a:latin typeface="Arial" pitchFamily="34" charset="0"/>
              </a:rPr>
              <a:t>Page </a:t>
            </a:r>
            <a:r>
              <a:rPr lang="de-DE" altLang="zh-CN" sz="1000">
                <a:latin typeface="Arial" pitchFamily="34" charset="0"/>
                <a:sym typeface="MS UI Gothic" pitchFamily="34" charset="-128"/>
              </a:rPr>
              <a:t></a:t>
            </a:r>
            <a:r>
              <a:rPr lang="de-DE" altLang="zh-CN" sz="1000">
                <a:latin typeface="Arial" pitchFamily="34" charset="0"/>
              </a:rPr>
              <a:t> </a:t>
            </a:r>
            <a:fld id="{13A22418-891D-423C-8196-B602AEEB0ADD}" type="slidenum">
              <a:rPr lang="zh-CN" altLang="en-US" sz="1000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en-US" altLang="zh-CN" sz="1000">
              <a:latin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1692" y="5781880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14"/>
              </a:rPr>
              <a:t>无忧</a:t>
            </a:r>
            <a:r>
              <a:rPr lang="en-US" altLang="zh-CN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14"/>
              </a:rPr>
              <a:t>PPT</a:t>
            </a:r>
            <a:r>
              <a:rPr lang="zh-CN" altLang="en-US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14"/>
              </a:rPr>
              <a:t>整理发布</a:t>
            </a:r>
            <a:endParaRPr lang="zh-CN" altLang="en-US" dirty="0">
              <a:ln w="11430">
                <a:solidFill>
                  <a:schemeClr val="accent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1333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63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3492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64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pic>
        <p:nvPicPr>
          <p:cNvPr id="3077" name="Picture 26" descr="powerbar_update_ligh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1150" y="2435225"/>
            <a:ext cx="1647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7" descr="powerstor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32225" y="2565400"/>
            <a:ext cx="1479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8" descr="tm_logo"/>
          <p:cNvPicPr>
            <a:picLocks noChangeAspect="1" noChangeArrowheads="1"/>
          </p:cNvPicPr>
          <p:nvPr/>
        </p:nvPicPr>
        <p:blipFill>
          <a:blip r:embed="rId16" cstate="print"/>
          <a:srcRect r="392"/>
          <a:stretch>
            <a:fillRect/>
          </a:stretch>
        </p:blipFill>
        <p:spPr bwMode="auto">
          <a:xfrm>
            <a:off x="6065838" y="2582863"/>
            <a:ext cx="1416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6" name="Rectangle 7">
            <a:hlinkClick r:id="rId17"/>
          </p:cNvPr>
          <p:cNvSpPr>
            <a:spLocks noChangeArrowheads="1"/>
          </p:cNvSpPr>
          <p:nvPr/>
        </p:nvSpPr>
        <p:spPr bwMode="auto">
          <a:xfrm>
            <a:off x="3492500" y="2276475"/>
            <a:ext cx="2160588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77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78" name="Rectangle 7">
            <a:hlinkClick r:id="rId18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913" y="2276475"/>
            <a:ext cx="2160587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endParaRPr lang="zh-CN" altLang="en-US" sz="1400" i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450565" name="Rectangle 13">
            <a:hlinkClick r:id="rId19"/>
          </p:cNvPr>
          <p:cNvSpPr>
            <a:spLocks noChangeArrowheads="1"/>
          </p:cNvSpPr>
          <p:nvPr/>
        </p:nvSpPr>
        <p:spPr bwMode="auto">
          <a:xfrm>
            <a:off x="1331913" y="3860800"/>
            <a:ext cx="514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1200" b="0" i="0">
                <a:latin typeface="Arial" pitchFamily="34" charset="0"/>
              </a:rPr>
              <a:t>本作品采用</a:t>
            </a:r>
            <a:r>
              <a:rPr lang="zh-CN" altLang="en-US" sz="1200" i="0">
                <a:solidFill>
                  <a:srgbClr val="003366"/>
                </a:solidFill>
                <a:latin typeface="Arial" pitchFamily="34" charset="0"/>
              </a:rPr>
              <a:t>知识共享署名</a:t>
            </a:r>
            <a:r>
              <a:rPr lang="en-US" altLang="zh-CN" sz="1200" i="0">
                <a:solidFill>
                  <a:srgbClr val="003366"/>
                </a:solidFill>
                <a:latin typeface="Arial" pitchFamily="34" charset="0"/>
              </a:rPr>
              <a:t>-</a:t>
            </a:r>
            <a:r>
              <a:rPr lang="zh-CN" altLang="en-US" sz="1200" i="0">
                <a:solidFill>
                  <a:srgbClr val="003366"/>
                </a:solidFill>
                <a:latin typeface="Arial" pitchFamily="34" charset="0"/>
              </a:rPr>
              <a:t>非商业性使用 </a:t>
            </a:r>
            <a:r>
              <a:rPr lang="en-US" altLang="zh-CN" sz="1200" i="0">
                <a:solidFill>
                  <a:srgbClr val="003366"/>
                </a:solidFill>
                <a:latin typeface="Arial" pitchFamily="34" charset="0"/>
              </a:rPr>
              <a:t>2.5 </a:t>
            </a:r>
            <a:r>
              <a:rPr lang="zh-CN" altLang="en-US" sz="1200" i="0">
                <a:solidFill>
                  <a:srgbClr val="003366"/>
                </a:solidFill>
                <a:latin typeface="Arial" pitchFamily="34" charset="0"/>
              </a:rPr>
              <a:t>中国大陆许可协议</a:t>
            </a:r>
            <a:r>
              <a:rPr lang="zh-CN" altLang="en-US" sz="1200" b="0" i="0">
                <a:latin typeface="Arial" pitchFamily="34" charset="0"/>
              </a:rPr>
              <a:t>进行许可。</a:t>
            </a:r>
            <a:r>
              <a:rPr lang="zh-CN" altLang="en-US" sz="1200" b="0">
                <a:latin typeface="Arial" pitchFamily="34" charset="0"/>
              </a:rPr>
              <a:t> </a:t>
            </a:r>
          </a:p>
        </p:txBody>
      </p:sp>
      <p:sp>
        <p:nvSpPr>
          <p:cNvPr id="450571" name="Rectangle 11">
            <a:hlinkClick r:id="rId18"/>
          </p:cNvPr>
          <p:cNvSpPr>
            <a:spLocks noChangeArrowheads="1"/>
          </p:cNvSpPr>
          <p:nvPr/>
        </p:nvSpPr>
        <p:spPr bwMode="auto">
          <a:xfrm>
            <a:off x="1333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i="0">
                <a:solidFill>
                  <a:srgbClr val="5F5F5F"/>
                </a:solidFill>
                <a:latin typeface="Arial" pitchFamily="34" charset="0"/>
              </a:rPr>
              <a:t>专业交流</a:t>
            </a:r>
          </a:p>
        </p:txBody>
      </p:sp>
      <p:sp>
        <p:nvSpPr>
          <p:cNvPr id="450572" name="Rectangle 12">
            <a:hlinkClick r:id="rId17"/>
          </p:cNvPr>
          <p:cNvSpPr>
            <a:spLocks noChangeArrowheads="1"/>
          </p:cNvSpPr>
          <p:nvPr/>
        </p:nvSpPr>
        <p:spPr bwMode="auto">
          <a:xfrm>
            <a:off x="3492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i="0">
                <a:solidFill>
                  <a:srgbClr val="5F5F5F"/>
                </a:solidFill>
                <a:latin typeface="Arial" pitchFamily="34" charset="0"/>
              </a:rPr>
              <a:t>模板超市</a:t>
            </a:r>
          </a:p>
        </p:txBody>
      </p:sp>
      <p:sp>
        <p:nvSpPr>
          <p:cNvPr id="450573" name="Rectangle 13">
            <a:hlinkClick r:id="rId18"/>
          </p:cNvPr>
          <p:cNvSpPr>
            <a:spLocks noChangeArrowheads="1"/>
          </p:cNvSpPr>
          <p:nvPr/>
        </p:nvSpPr>
        <p:spPr bwMode="auto">
          <a:xfrm>
            <a:off x="5653088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200" i="0">
                <a:solidFill>
                  <a:srgbClr val="5F5F5F"/>
                </a:solidFill>
                <a:latin typeface="Arial" pitchFamily="34" charset="0"/>
              </a:rPr>
              <a:t>设计服务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1331913" y="4192588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 b="0" i="0">
                <a:solidFill>
                  <a:srgbClr val="111111"/>
                </a:solidFill>
                <a:latin typeface="Arial" pitchFamily="34" charset="0"/>
              </a:rPr>
              <a:t>本作品的提供是以适用知识共享组织的公共许可（ 简称“</a:t>
            </a:r>
            <a:r>
              <a:rPr lang="en-US" altLang="zh-CN" sz="1000" b="0" i="0">
                <a:solidFill>
                  <a:srgbClr val="111111"/>
                </a:solidFill>
                <a:latin typeface="Arial" pitchFamily="34" charset="0"/>
              </a:rPr>
              <a:t>CCPL” </a:t>
            </a:r>
            <a:r>
              <a:rPr lang="zh-CN" altLang="en-US" sz="1000" b="0" i="0">
                <a:solidFill>
                  <a:srgbClr val="111111"/>
                </a:solidFill>
                <a:latin typeface="Arial" pitchFamily="34" charset="0"/>
              </a:rPr>
              <a:t>或 “许可”） 条款为前提的。本作品受著作权法以及其他相关法律的保护。对本作品的使用不得超越本许可授权的范围。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000" b="0" i="0">
                <a:solidFill>
                  <a:srgbClr val="111111"/>
                </a:solidFill>
                <a:latin typeface="Arial" pitchFamily="34" charset="0"/>
              </a:rPr>
              <a:t>如您行使本许可授予的使用本作品的权利，就表明您接受并同意遵守本许可的条款。在您接受这些条款和规定的前提下，许可人授予您本许可所包括的权利。 </a:t>
            </a:r>
          </a:p>
        </p:txBody>
      </p:sp>
      <p:sp>
        <p:nvSpPr>
          <p:cNvPr id="450579" name="Text Box 19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1331913" y="5056188"/>
            <a:ext cx="107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i="0">
                <a:solidFill>
                  <a:srgbClr val="003366"/>
                </a:solidFill>
                <a:latin typeface="Arial" pitchFamily="34" charset="0"/>
              </a:rPr>
              <a:t>查看全部</a:t>
            </a:r>
            <a:r>
              <a:rPr lang="en-US" altLang="zh-CN" sz="1000" i="0">
                <a:solidFill>
                  <a:srgbClr val="003366"/>
                </a:solidFill>
                <a:latin typeface="华文细黑"/>
              </a:rPr>
              <a:t>…</a:t>
            </a:r>
            <a:endParaRPr lang="en-US" altLang="zh-CN" sz="1000" i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3089" name="Picture 12" descr="c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35375" y="1125538"/>
            <a:ext cx="201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3" name="Line 23"/>
          <p:cNvSpPr>
            <a:spLocks noChangeShapeType="1"/>
          </p:cNvSpPr>
          <p:nvPr/>
        </p:nvSpPr>
        <p:spPr bwMode="auto">
          <a:xfrm>
            <a:off x="3349625" y="1125538"/>
            <a:ext cx="0" cy="5762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3091" name="Picture 25" descr="tm_logo"/>
          <p:cNvPicPr>
            <a:picLocks noChangeAspect="1" noChangeArrowheads="1"/>
          </p:cNvPicPr>
          <p:nvPr/>
        </p:nvPicPr>
        <p:blipFill>
          <a:blip r:embed="rId16" cstate="print">
            <a:grayscl/>
          </a:blip>
          <a:srcRect r="392"/>
          <a:stretch>
            <a:fillRect/>
          </a:stretch>
        </p:blipFill>
        <p:spPr bwMode="auto">
          <a:xfrm>
            <a:off x="1258888" y="1095375"/>
            <a:ext cx="1943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9" name="Rectangle 29"/>
          <p:cNvSpPr>
            <a:spLocks noChangeArrowheads="1"/>
          </p:cNvSpPr>
          <p:nvPr/>
        </p:nvSpPr>
        <p:spPr bwMode="auto">
          <a:xfrm>
            <a:off x="1331913" y="2060575"/>
            <a:ext cx="6480175" cy="215900"/>
          </a:xfrm>
          <a:prstGeom prst="rect">
            <a:avLst/>
          </a:prstGeom>
          <a:solidFill>
            <a:srgbClr val="4D4D4D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000" i="0">
                <a:solidFill>
                  <a:schemeClr val="bg1"/>
                </a:solidFill>
                <a:latin typeface="Arial" pitchFamily="34" charset="0"/>
              </a:rPr>
              <a:t>NordriDesign</a:t>
            </a:r>
            <a:r>
              <a:rPr lang="zh-CN" altLang="en-US" sz="1000" i="0">
                <a:solidFill>
                  <a:schemeClr val="bg1"/>
                </a:solidFill>
                <a:latin typeface="Arial" pitchFamily="34" charset="0"/>
              </a:rPr>
              <a:t>™中国专业</a:t>
            </a:r>
            <a:r>
              <a:rPr lang="en-US" altLang="zh-CN" sz="1000" i="0">
                <a:solidFill>
                  <a:schemeClr val="bg1"/>
                </a:solidFill>
                <a:latin typeface="Arial" pitchFamily="34" charset="0"/>
              </a:rPr>
              <a:t>PowerPoint</a:t>
            </a:r>
            <a:r>
              <a:rPr lang="zh-CN" altLang="en-US" sz="1000" i="0">
                <a:solidFill>
                  <a:schemeClr val="bg1"/>
                </a:solidFill>
                <a:latin typeface="Arial" pitchFamily="34" charset="0"/>
              </a:rPr>
              <a:t>媒体设计与开发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55625"/>
            <a:chOff x="0" y="0"/>
            <a:chExt cx="5760" cy="350"/>
          </a:xfrm>
        </p:grpSpPr>
        <p:pic>
          <p:nvPicPr>
            <p:cNvPr id="1035" name="Picture 11" descr="条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324"/>
            </a:xfrm>
            <a:prstGeom prst="rect">
              <a:avLst/>
            </a:prstGeom>
            <a:noFill/>
          </p:spPr>
        </p:pic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5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alpha val="3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5100" y="76200"/>
            <a:ext cx="1020763" cy="1020763"/>
            <a:chOff x="2072" y="1352"/>
            <a:chExt cx="1616" cy="1616"/>
          </a:xfrm>
        </p:grpSpPr>
        <p:pic>
          <p:nvPicPr>
            <p:cNvPr id="1039" name="Picture 15" descr="圆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72" y="1352"/>
              <a:ext cx="1616" cy="1616"/>
            </a:xfrm>
            <a:prstGeom prst="rect">
              <a:avLst/>
            </a:prstGeom>
            <a:noFill/>
          </p:spPr>
        </p:pic>
        <p:sp>
          <p:nvSpPr>
            <p:cNvPr id="1040" name="Oval 16"/>
            <p:cNvSpPr>
              <a:spLocks noChangeArrowheads="1"/>
            </p:cNvSpPr>
            <p:nvPr userDrawn="1"/>
          </p:nvSpPr>
          <p:spPr bwMode="auto">
            <a:xfrm>
              <a:off x="2206" y="1485"/>
              <a:ext cx="1371" cy="137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41" name="Picture 17" descr="蝴蝶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2405" y="1541"/>
              <a:ext cx="1133" cy="1192"/>
            </a:xfrm>
            <a:prstGeom prst="rect">
              <a:avLst/>
            </a:prstGeom>
            <a:noFill/>
          </p:spPr>
        </p:pic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>
              <a:off x="2197" y="1485"/>
              <a:ext cx="1371" cy="137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432550"/>
            <a:ext cx="9144000" cy="425450"/>
            <a:chOff x="0" y="3744"/>
            <a:chExt cx="5760" cy="576"/>
          </a:xfrm>
        </p:grpSpPr>
        <p:pic>
          <p:nvPicPr>
            <p:cNvPr id="1032" name="Picture 8" descr="条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5400000">
              <a:off x="2598" y="1158"/>
              <a:ext cx="564" cy="5760"/>
            </a:xfrm>
            <a:prstGeom prst="rect">
              <a:avLst/>
            </a:prstGeom>
            <a:noFill/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0" y="3744"/>
              <a:ext cx="5760" cy="2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7500"/>
            <a:ext cx="69548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1DA21A-D679-4FAC-A987-7502BF1746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WISKI and </a:t>
            </a:r>
            <a:r>
              <a:rPr lang="en-US" dirty="0" err="1" smtClean="0"/>
              <a:t>ArcGIS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Hydrological Data Analysis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Jingqi</a:t>
            </a:r>
            <a:r>
              <a:rPr lang="en-US" dirty="0" smtClean="0"/>
              <a:t> Dong  12/1/2009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9224" y="514351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sz="1600" dirty="0" smtClean="0"/>
              <a:t>University of Texas at Austin</a:t>
            </a:r>
            <a:endParaRPr lang="en-US" sz="1600" dirty="0"/>
          </a:p>
        </p:txBody>
      </p:sp>
    </p:spTree>
  </p:cSld>
  <p:clrMapOvr>
    <a:masterClrMapping/>
  </p:clrMapOvr>
  <p:transition advTm="298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 in WISKI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Other functions:</a:t>
            </a:r>
          </a:p>
          <a:p>
            <a:pPr lvl="1"/>
            <a:r>
              <a:rPr lang="en-US" dirty="0" smtClean="0"/>
              <a:t>Regression Analysis in the graph;</a:t>
            </a:r>
          </a:p>
          <a:p>
            <a:pPr lvl="1"/>
            <a:r>
              <a:rPr lang="en-US" dirty="0" smtClean="0"/>
              <a:t>Integration;</a:t>
            </a:r>
          </a:p>
          <a:p>
            <a:pPr lvl="1"/>
            <a:r>
              <a:rPr lang="en-US" dirty="0" smtClean="0"/>
              <a:t>Formula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71538" y="3857628"/>
            <a:ext cx="6929486" cy="2000264"/>
            <a:chOff x="1071538" y="3857628"/>
            <a:chExt cx="6929486" cy="2000264"/>
          </a:xfrm>
        </p:grpSpPr>
        <p:sp>
          <p:nvSpPr>
            <p:cNvPr id="4" name="Rounded Rectangle 3"/>
            <p:cNvSpPr/>
            <p:nvPr/>
          </p:nvSpPr>
          <p:spPr>
            <a:xfrm>
              <a:off x="1071538" y="3857628"/>
              <a:ext cx="6929486" cy="2000264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500166" y="4000504"/>
              <a:ext cx="6072230" cy="1428760"/>
              <a:chOff x="1500166" y="4000504"/>
              <a:chExt cx="6072230" cy="142876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643306" y="4000504"/>
                <a:ext cx="1714512" cy="400110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softEdge rad="3175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Calculations</a:t>
                </a:r>
                <a:endParaRPr lang="en-US" sz="2000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500166" y="4714884"/>
                <a:ext cx="1214446" cy="714380"/>
                <a:chOff x="1500166" y="4714884"/>
                <a:chExt cx="1214446" cy="714380"/>
              </a:xfrm>
              <a:solidFill>
                <a:srgbClr val="CC00CC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6" name="Rounded Rectangle 5"/>
                <p:cNvSpPr/>
                <p:nvPr/>
              </p:nvSpPr>
              <p:spPr>
                <a:xfrm>
                  <a:off x="1500166" y="4714884"/>
                  <a:ext cx="1214446" cy="71438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643042" y="4845618"/>
                  <a:ext cx="928694" cy="36933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Agents</a:t>
                  </a:r>
                  <a:endParaRPr lang="en-US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428992" y="4714884"/>
                <a:ext cx="2071702" cy="714380"/>
                <a:chOff x="1500166" y="4714884"/>
                <a:chExt cx="1214446" cy="71438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1500166" y="4714884"/>
                  <a:ext cx="1214446" cy="71438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643042" y="4845618"/>
                  <a:ext cx="928694" cy="36933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Analysis tools</a:t>
                  </a:r>
                  <a:endParaRPr lang="en-US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215074" y="4714884"/>
                <a:ext cx="1357322" cy="714380"/>
                <a:chOff x="1500166" y="4714884"/>
                <a:chExt cx="1214446" cy="714380"/>
              </a:xfr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1500166" y="4714884"/>
                  <a:ext cx="1214446" cy="71438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43042" y="4845618"/>
                  <a:ext cx="928694" cy="36933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Formula</a:t>
                  </a:r>
                  <a:endParaRPr lang="en-US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143108" y="4429131"/>
                <a:ext cx="4857785" cy="285755"/>
                <a:chOff x="2143108" y="4429131"/>
                <a:chExt cx="4857785" cy="285755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143108" y="4500570"/>
                  <a:ext cx="4857784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rot="5400000">
                  <a:off x="2035952" y="4607728"/>
                  <a:ext cx="214315" cy="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6200000" flipH="1">
                  <a:off x="4286248" y="4572007"/>
                  <a:ext cx="285753" cy="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6893735" y="4607727"/>
                  <a:ext cx="214315" cy="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1"/>
    </p:custDataLst>
  </p:cSld>
  <p:clrMapOvr>
    <a:masterClrMapping/>
  </p:clrMapOvr>
  <p:transition advTm="45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Spatial Information</a:t>
            </a:r>
            <a:endParaRPr lang="en-US" dirty="0"/>
          </a:p>
        </p:txBody>
      </p:sp>
      <p:pic>
        <p:nvPicPr>
          <p:cNvPr id="4" name="Picture 3" descr="gage_baseflow.jpg"/>
          <p:cNvPicPr/>
          <p:nvPr/>
        </p:nvPicPr>
        <p:blipFill>
          <a:blip r:embed="rId2" cstate="print"/>
          <a:srcRect l="2886" t="4082" r="2198" b="3628"/>
          <a:stretch>
            <a:fillRect/>
          </a:stretch>
        </p:blipFill>
        <p:spPr>
          <a:xfrm>
            <a:off x="428597" y="1214422"/>
            <a:ext cx="4000528" cy="2571768"/>
          </a:xfrm>
          <a:prstGeom prst="rect">
            <a:avLst/>
          </a:prstGeom>
        </p:spPr>
      </p:pic>
      <p:pic>
        <p:nvPicPr>
          <p:cNvPr id="5" name="Picture 4" descr="precipitation.jpg"/>
          <p:cNvPicPr/>
          <p:nvPr/>
        </p:nvPicPr>
        <p:blipFill>
          <a:blip r:embed="rId3" cstate="print"/>
          <a:srcRect l="2724" t="3855" r="2038" b="3175"/>
          <a:stretch>
            <a:fillRect/>
          </a:stretch>
        </p:blipFill>
        <p:spPr>
          <a:xfrm>
            <a:off x="4572000" y="1214423"/>
            <a:ext cx="4000528" cy="2643206"/>
          </a:xfrm>
          <a:prstGeom prst="rect">
            <a:avLst/>
          </a:prstGeom>
        </p:spPr>
      </p:pic>
      <p:pic>
        <p:nvPicPr>
          <p:cNvPr id="6" name="Picture 5" descr="elevation.jpg"/>
          <p:cNvPicPr/>
          <p:nvPr/>
        </p:nvPicPr>
        <p:blipFill>
          <a:blip r:embed="rId4" cstate="print"/>
          <a:srcRect l="2564" t="3628" r="2038" b="3628"/>
          <a:stretch>
            <a:fillRect/>
          </a:stretch>
        </p:blipFill>
        <p:spPr>
          <a:xfrm>
            <a:off x="4564957" y="3786190"/>
            <a:ext cx="4029075" cy="2768015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71942"/>
            <a:ext cx="2714643" cy="284256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8091" y="4500570"/>
          <a:ext cx="4271033" cy="1600200"/>
        </p:xfrm>
        <a:graphic>
          <a:graphicData uri="http://schemas.openxmlformats.org/drawingml/2006/table">
            <a:tbl>
              <a:tblPr/>
              <a:tblGrid>
                <a:gridCol w="1244582"/>
                <a:gridCol w="1224681"/>
                <a:gridCol w="532447"/>
                <a:gridCol w="664210"/>
                <a:gridCol w="605113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Station name</a:t>
                      </a:r>
                      <a:endParaRPr lang="en-US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Drainage Area (Mile</a:t>
                      </a:r>
                      <a:r>
                        <a:rPr lang="en-US" sz="1400" b="1" baseline="300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itchFamily="18" charset="0"/>
                          <a:ea typeface="宋体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BF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cfs</a:t>
                      </a:r>
                      <a:r>
                        <a:rPr lang="en-US" sz="14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Precp</a:t>
                      </a:r>
                      <a:endParaRPr lang="en-US" sz="14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(inch)</a:t>
                      </a:r>
                      <a:endParaRPr lang="en-US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DEM</a:t>
                      </a:r>
                      <a:endParaRPr lang="en-US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Mill Ck nr Bellville, TX</a:t>
                      </a:r>
                      <a:endParaRPr lang="en-US" sz="140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376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40.9</a:t>
                      </a:r>
                      <a:endParaRPr lang="en-US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39~41</a:t>
                      </a:r>
                      <a:endParaRPr lang="en-US" sz="140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3977</a:t>
                      </a:r>
                      <a:endParaRPr lang="en-US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Brazos Rv nr Rosharon, TX</a:t>
                      </a:r>
                      <a:endParaRPr lang="en-US" sz="140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35,773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3970</a:t>
                      </a:r>
                      <a:endParaRPr lang="en-US" sz="1400" b="1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43~45</a:t>
                      </a:r>
                      <a:endParaRPr lang="en-US" sz="140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373</a:t>
                      </a:r>
                      <a:endParaRPr lang="en-US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285852" y="1928802"/>
            <a:ext cx="3214710" cy="1489767"/>
            <a:chOff x="1285852" y="1928802"/>
            <a:chExt cx="3214710" cy="1489767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85852" y="2143116"/>
              <a:ext cx="1714512" cy="346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Mill Ck nr Bellville, TX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571736" y="3071810"/>
              <a:ext cx="1928826" cy="346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Brazos </a:t>
              </a:r>
              <a:r>
                <a:rPr kumimoji="0" lang="en-US" altLang="zh-CN" sz="1100" b="1" i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Rv</a:t>
              </a:r>
              <a:r>
                <a:rPr kumimoji="0" lang="en-US" altLang="zh-CN" sz="11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宋体" pitchFamily="2" charset="-122"/>
                  <a:cs typeface="Arial" pitchFamily="34" charset="0"/>
                </a:rPr>
                <a:t> nr Rosharon, TX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rot="5400000" flipH="1" flipV="1">
              <a:off x="2107389" y="1964521"/>
              <a:ext cx="214314" cy="1428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321835" y="2964653"/>
              <a:ext cx="214314" cy="1428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318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Temporal Information</a:t>
            </a:r>
            <a:endParaRPr lang="en-US" dirty="0"/>
          </a:p>
        </p:txBody>
      </p:sp>
      <p:pic>
        <p:nvPicPr>
          <p:cNvPr id="4" name="Picture 3" descr="08111700Qmea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6572296" cy="2571768"/>
          </a:xfrm>
          <a:prstGeom prst="rect">
            <a:avLst/>
          </a:prstGeom>
        </p:spPr>
      </p:pic>
      <p:pic>
        <p:nvPicPr>
          <p:cNvPr id="5" name="Picture 4" descr="08116650Qmea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3929066"/>
            <a:ext cx="6643734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54" y="18573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Discharge at </a:t>
            </a:r>
          </a:p>
          <a:p>
            <a:r>
              <a:rPr lang="en-US" dirty="0" smtClean="0"/>
              <a:t>Mill 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464344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Discharge at </a:t>
            </a:r>
          </a:p>
          <a:p>
            <a:r>
              <a:rPr lang="en-US" dirty="0" smtClean="0"/>
              <a:t>Brazos </a:t>
            </a:r>
            <a:r>
              <a:rPr lang="en-US" dirty="0" err="1" smtClean="0"/>
              <a:t>Rv</a:t>
            </a:r>
            <a:endParaRPr lang="en-US" dirty="0"/>
          </a:p>
        </p:txBody>
      </p:sp>
    </p:spTree>
  </p:cSld>
  <p:clrMapOvr>
    <a:masterClrMapping/>
  </p:clrMapOvr>
  <p:transition advTm="3890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Temporal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en-US" sz="2800" i="1" dirty="0" smtClean="0"/>
              <a:t>Regression Analysis between </a:t>
            </a:r>
            <a:r>
              <a:rPr lang="en-US" sz="2800" i="1" dirty="0" err="1" smtClean="0"/>
              <a:t>precp</a:t>
            </a:r>
            <a:r>
              <a:rPr lang="en-US" sz="2800" i="1" dirty="0" smtClean="0"/>
              <a:t>/discharge</a:t>
            </a:r>
          </a:p>
        </p:txBody>
      </p:sp>
      <p:pic>
        <p:nvPicPr>
          <p:cNvPr id="4" name="Picture 3" descr="08111700P-Q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6072230" cy="2357454"/>
          </a:xfrm>
          <a:prstGeom prst="rect">
            <a:avLst/>
          </a:prstGeom>
        </p:spPr>
      </p:pic>
      <p:pic>
        <p:nvPicPr>
          <p:cNvPr id="5" name="Picture 4" descr="08116650precp-Q 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4143380"/>
            <a:ext cx="6000792" cy="23574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43702" y="3571876"/>
            <a:ext cx="1785934" cy="2583910"/>
            <a:chOff x="6643702" y="3571876"/>
            <a:chExt cx="1785934" cy="2583910"/>
          </a:xfrm>
        </p:grpSpPr>
        <p:sp>
          <p:nvSpPr>
            <p:cNvPr id="6" name="Rectangle 5"/>
            <p:cNvSpPr/>
            <p:nvPr/>
          </p:nvSpPr>
          <p:spPr>
            <a:xfrm>
              <a:off x="6643702" y="3571876"/>
              <a:ext cx="1785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Mill Ck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43702" y="5786454"/>
              <a:ext cx="1785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Brazos </a:t>
              </a:r>
              <a:r>
                <a:rPr lang="en-US" dirty="0" err="1" smtClean="0"/>
                <a:t>Rv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43570" y="2000240"/>
            <a:ext cx="1643074" cy="1143008"/>
            <a:chOff x="5643570" y="2000240"/>
            <a:chExt cx="1643074" cy="1143008"/>
          </a:xfrm>
        </p:grpSpPr>
        <p:sp>
          <p:nvSpPr>
            <p:cNvPr id="9" name="TextBox 8"/>
            <p:cNvSpPr txBox="1"/>
            <p:nvPr/>
          </p:nvSpPr>
          <p:spPr>
            <a:xfrm>
              <a:off x="5715008" y="2000240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Precipitation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5500694" y="2500306"/>
              <a:ext cx="785818" cy="500066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57752" y="4286256"/>
            <a:ext cx="1857388" cy="1000132"/>
            <a:chOff x="4857752" y="4286256"/>
            <a:chExt cx="1857388" cy="1000132"/>
          </a:xfrm>
        </p:grpSpPr>
        <p:sp>
          <p:nvSpPr>
            <p:cNvPr id="8" name="TextBox 7"/>
            <p:cNvSpPr txBox="1"/>
            <p:nvPr/>
          </p:nvSpPr>
          <p:spPr>
            <a:xfrm>
              <a:off x="5286380" y="4286256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Discharge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4714876" y="4643446"/>
              <a:ext cx="785818" cy="500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425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Temporal Information</a:t>
            </a:r>
            <a:endParaRPr lang="en-US" dirty="0"/>
          </a:p>
        </p:txBody>
      </p:sp>
      <p:pic>
        <p:nvPicPr>
          <p:cNvPr id="4" name="Picture 3" descr="08111700PQregress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5857916" cy="2786082"/>
          </a:xfrm>
          <a:prstGeom prst="rect">
            <a:avLst/>
          </a:prstGeom>
        </p:spPr>
      </p:pic>
      <p:pic>
        <p:nvPicPr>
          <p:cNvPr id="5" name="Picture 4" descr="08116650P-Qregress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5857916" cy="264320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86512" y="2428868"/>
            <a:ext cx="1785934" cy="3012538"/>
            <a:chOff x="6643702" y="3571876"/>
            <a:chExt cx="1785934" cy="2583910"/>
          </a:xfrm>
        </p:grpSpPr>
        <p:sp>
          <p:nvSpPr>
            <p:cNvPr id="7" name="Rectangle 6"/>
            <p:cNvSpPr/>
            <p:nvPr/>
          </p:nvSpPr>
          <p:spPr>
            <a:xfrm>
              <a:off x="6643702" y="3571876"/>
              <a:ext cx="1785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Mill Ck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43702" y="5786454"/>
              <a:ext cx="1785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Brazos </a:t>
              </a:r>
              <a:r>
                <a:rPr lang="en-US" dirty="0" err="1" smtClean="0"/>
                <a:t>Rv</a:t>
              </a:r>
              <a:endParaRPr lang="en-US" dirty="0"/>
            </a:p>
          </p:txBody>
        </p:sp>
      </p:grp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;</a:t>
            </a: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357950" y="1500174"/>
            <a:ext cx="2528905" cy="785819"/>
            <a:chOff x="6357950" y="1500174"/>
            <a:chExt cx="2528905" cy="785819"/>
          </a:xfrm>
        </p:grpSpPr>
        <p:pic>
          <p:nvPicPr>
            <p:cNvPr id="99329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57950" y="1500174"/>
              <a:ext cx="2528905" cy="285752"/>
            </a:xfrm>
            <a:prstGeom prst="rect">
              <a:avLst/>
            </a:prstGeom>
            <a:noFill/>
          </p:spPr>
        </p:pic>
        <p:pic>
          <p:nvPicPr>
            <p:cNvPr id="9933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57950" y="2000241"/>
              <a:ext cx="1228734" cy="285752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6429387" y="4214818"/>
            <a:ext cx="2543193" cy="714380"/>
            <a:chOff x="6429387" y="4214818"/>
            <a:chExt cx="2543193" cy="714380"/>
          </a:xfrm>
        </p:grpSpPr>
        <p:pic>
          <p:nvPicPr>
            <p:cNvPr id="99335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7" y="4214818"/>
              <a:ext cx="2543193" cy="285752"/>
            </a:xfrm>
            <a:prstGeom prst="rect">
              <a:avLst/>
            </a:prstGeom>
            <a:noFill/>
          </p:spPr>
        </p:pic>
        <p:pic>
          <p:nvPicPr>
            <p:cNvPr id="993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4643446"/>
              <a:ext cx="1228734" cy="285752"/>
            </a:xfrm>
            <a:prstGeom prst="rect">
              <a:avLst/>
            </a:prstGeom>
            <a:noFill/>
          </p:spPr>
        </p:pic>
      </p:grp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001024" y="1357298"/>
            <a:ext cx="1000132" cy="3214710"/>
            <a:chOff x="8001024" y="1357298"/>
            <a:chExt cx="1000132" cy="3214710"/>
          </a:xfrm>
        </p:grpSpPr>
        <p:sp>
          <p:nvSpPr>
            <p:cNvPr id="19" name="Oval 18"/>
            <p:cNvSpPr/>
            <p:nvPr/>
          </p:nvSpPr>
          <p:spPr>
            <a:xfrm>
              <a:off x="8001024" y="1357298"/>
              <a:ext cx="928694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072462" y="4071942"/>
              <a:ext cx="928694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Tm="56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Temporal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US" i="1" dirty="0" smtClean="0"/>
              <a:t>Discharge Changing</a:t>
            </a:r>
            <a:endParaRPr lang="en-US" i="1" dirty="0"/>
          </a:p>
        </p:txBody>
      </p:sp>
      <p:pic>
        <p:nvPicPr>
          <p:cNvPr id="5" name="Picture 4" descr="1980daymea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92" y="1857364"/>
            <a:ext cx="6072230" cy="2357454"/>
          </a:xfrm>
          <a:prstGeom prst="rect">
            <a:avLst/>
          </a:prstGeom>
        </p:spPr>
      </p:pic>
      <p:pic>
        <p:nvPicPr>
          <p:cNvPr id="6" name="Picture 5" descr="2008daymean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92" y="4214818"/>
            <a:ext cx="6072230" cy="22860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43784" y="3500438"/>
            <a:ext cx="1071554" cy="2655348"/>
            <a:chOff x="6643702" y="3571876"/>
            <a:chExt cx="1785934" cy="2583910"/>
          </a:xfrm>
        </p:grpSpPr>
        <p:sp>
          <p:nvSpPr>
            <p:cNvPr id="8" name="Rectangle 7"/>
            <p:cNvSpPr/>
            <p:nvPr/>
          </p:nvSpPr>
          <p:spPr>
            <a:xfrm>
              <a:off x="6643702" y="3571876"/>
              <a:ext cx="1785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1980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43702" y="5786454"/>
              <a:ext cx="1785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2008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29140" y="2500306"/>
            <a:ext cx="2500330" cy="1143008"/>
            <a:chOff x="5643570" y="2000240"/>
            <a:chExt cx="1643074" cy="1143008"/>
          </a:xfrm>
        </p:grpSpPr>
        <p:sp>
          <p:nvSpPr>
            <p:cNvPr id="11" name="TextBox 10"/>
            <p:cNvSpPr txBox="1"/>
            <p:nvPr/>
          </p:nvSpPr>
          <p:spPr>
            <a:xfrm>
              <a:off x="6159965" y="2000240"/>
              <a:ext cx="112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Mill Ck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5500694" y="2500306"/>
              <a:ext cx="785818" cy="500066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071950" y="4929198"/>
            <a:ext cx="2500330" cy="1000132"/>
            <a:chOff x="4857752" y="4357694"/>
            <a:chExt cx="1857388" cy="928694"/>
          </a:xfrm>
        </p:grpSpPr>
        <p:sp>
          <p:nvSpPr>
            <p:cNvPr id="14" name="TextBox 13"/>
            <p:cNvSpPr txBox="1"/>
            <p:nvPr/>
          </p:nvSpPr>
          <p:spPr>
            <a:xfrm>
              <a:off x="5600707" y="4357694"/>
              <a:ext cx="1114433" cy="342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Brazos </a:t>
              </a:r>
              <a:r>
                <a:rPr lang="en-US" dirty="0" err="1" smtClean="0">
                  <a:solidFill>
                    <a:srgbClr val="FF0000"/>
                  </a:solidFill>
                </a:rPr>
                <a:t>Rv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rot="10800000" flipV="1">
              <a:off x="4857752" y="4529170"/>
              <a:ext cx="742955" cy="7572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115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7356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Temporal Information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85720" y="1357298"/>
          <a:ext cx="857256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7356" y="5143512"/>
            <a:ext cx="5500726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Why?</a:t>
            </a:r>
          </a:p>
          <a:p>
            <a:r>
              <a:rPr lang="en-US" dirty="0" smtClean="0"/>
              <a:t>a). Higher </a:t>
            </a:r>
            <a:r>
              <a:rPr lang="en-US" dirty="0" smtClean="0"/>
              <a:t>elevation; </a:t>
            </a:r>
            <a:r>
              <a:rPr lang="en-US" dirty="0" smtClean="0"/>
              <a:t>lower base flow;</a:t>
            </a:r>
          </a:p>
          <a:p>
            <a:r>
              <a:rPr lang="en-US" dirty="0" smtClean="0"/>
              <a:t>b). City area; artificial influences; reduce base flow.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07154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Changing percentage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advTm="64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for more algorithms in WISKI</a:t>
            </a:r>
          </a:p>
          <a:p>
            <a:r>
              <a:rPr lang="en-US" dirty="0" smtClean="0"/>
              <a:t>Explore adding map/</a:t>
            </a:r>
            <a:r>
              <a:rPr lang="en-US" dirty="0" err="1" smtClean="0"/>
              <a:t>ArcGIS</a:t>
            </a:r>
            <a:r>
              <a:rPr lang="en-US" dirty="0" smtClean="0"/>
              <a:t> files into WISKI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extensions</a:t>
            </a:r>
            <a:endParaRPr lang="en-US" dirty="0"/>
          </a:p>
        </p:txBody>
      </p:sp>
    </p:spTree>
  </p:cSld>
  <p:clrMapOvr>
    <a:masterClrMapping/>
  </p:clrMapOvr>
  <p:transition advTm="1665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081260471823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0826" y="4214818"/>
            <a:ext cx="1666886" cy="2000264"/>
          </a:xfrm>
        </p:spPr>
      </p:pic>
      <p:sp>
        <p:nvSpPr>
          <p:cNvPr id="4" name="Rectangle 3"/>
          <p:cNvSpPr/>
          <p:nvPr/>
        </p:nvSpPr>
        <p:spPr>
          <a:xfrm>
            <a:off x="2758042" y="2967334"/>
            <a:ext cx="4314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Thank you!</a:t>
            </a:r>
            <a:endParaRPr lang="en-US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Tm="14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2849E-6 L -0.5934 -0.459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WISKI</a:t>
            </a:r>
          </a:p>
          <a:p>
            <a:r>
              <a:rPr lang="en-US" dirty="0" smtClean="0"/>
              <a:t>Study Area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Several functions in WISKI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Spatial Information by </a:t>
            </a:r>
            <a:r>
              <a:rPr lang="en-US" dirty="0" err="1" smtClean="0"/>
              <a:t>ArcGIS</a:t>
            </a:r>
            <a:endParaRPr lang="en-US" dirty="0" smtClean="0"/>
          </a:p>
          <a:p>
            <a:pPr lvl="1"/>
            <a:r>
              <a:rPr lang="en-US" dirty="0" smtClean="0"/>
              <a:t>Temporal Information by WISKI</a:t>
            </a:r>
          </a:p>
          <a:p>
            <a:r>
              <a:rPr lang="en-US" dirty="0" smtClean="0"/>
              <a:t>Future extensions</a:t>
            </a:r>
            <a:endParaRPr lang="en-US" dirty="0"/>
          </a:p>
        </p:txBody>
      </p:sp>
    </p:spTree>
  </p:cSld>
  <p:clrMapOvr>
    <a:masterClrMapping/>
  </p:clrMapOvr>
  <p:transition advTm="36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WISKI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en-US" dirty="0" smtClean="0"/>
              <a:t>Time Series Management in Hydrology</a:t>
            </a:r>
            <a:endParaRPr lang="en-US" dirty="0"/>
          </a:p>
        </p:txBody>
      </p:sp>
      <p:pic>
        <p:nvPicPr>
          <p:cNvPr id="4" name="Picture 3" descr="demo.JPG"/>
          <p:cNvPicPr/>
          <p:nvPr/>
        </p:nvPicPr>
        <p:blipFill>
          <a:blip r:embed="rId2" cstate="print"/>
          <a:srcRect l="547" t="8656" r="52036" b="20718"/>
          <a:stretch>
            <a:fillRect/>
          </a:stretch>
        </p:blipFill>
        <p:spPr>
          <a:xfrm>
            <a:off x="1214414" y="2000240"/>
            <a:ext cx="6500858" cy="442915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2214554"/>
            <a:ext cx="2571736" cy="571504"/>
            <a:chOff x="0" y="2214554"/>
            <a:chExt cx="2571736" cy="571504"/>
          </a:xfrm>
        </p:grpSpPr>
        <p:sp>
          <p:nvSpPr>
            <p:cNvPr id="6" name="Rounded Rectangle 5"/>
            <p:cNvSpPr/>
            <p:nvPr/>
          </p:nvSpPr>
          <p:spPr>
            <a:xfrm>
              <a:off x="1285852" y="2571744"/>
              <a:ext cx="1285884" cy="2143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2214554"/>
              <a:ext cx="128585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Water body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rot="10800000">
              <a:off x="857224" y="2500307"/>
              <a:ext cx="428628" cy="1785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42844" y="3214686"/>
            <a:ext cx="3000396" cy="1785950"/>
            <a:chOff x="142844" y="3214686"/>
            <a:chExt cx="3000396" cy="1785950"/>
          </a:xfrm>
        </p:grpSpPr>
        <p:sp>
          <p:nvSpPr>
            <p:cNvPr id="10" name="Rounded Rectangle 9"/>
            <p:cNvSpPr/>
            <p:nvPr/>
          </p:nvSpPr>
          <p:spPr>
            <a:xfrm>
              <a:off x="1785918" y="3214686"/>
              <a:ext cx="1285884" cy="214314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857356" y="4786322"/>
              <a:ext cx="1285884" cy="214314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844" y="3786190"/>
              <a:ext cx="114297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Stations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1071538" y="3357561"/>
              <a:ext cx="714380" cy="57150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1000099" y="4143381"/>
              <a:ext cx="857258" cy="71438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0" y="3786190"/>
            <a:ext cx="2857488" cy="1857388"/>
            <a:chOff x="0" y="3786190"/>
            <a:chExt cx="2857488" cy="1857388"/>
          </a:xfrm>
        </p:grpSpPr>
        <p:sp>
          <p:nvSpPr>
            <p:cNvPr id="18" name="Rounded Rectangle 17"/>
            <p:cNvSpPr/>
            <p:nvPr/>
          </p:nvSpPr>
          <p:spPr>
            <a:xfrm>
              <a:off x="1928794" y="3786190"/>
              <a:ext cx="857256" cy="214314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00232" y="5286388"/>
              <a:ext cx="857256" cy="357190"/>
            </a:xfrm>
            <a:prstGeom prst="roundRect">
              <a:avLst/>
            </a:pr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1000100" y="4071942"/>
              <a:ext cx="1071570" cy="785818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1214414" y="5214951"/>
              <a:ext cx="714380" cy="285757"/>
            </a:xfrm>
            <a:prstGeom prst="straightConnector1">
              <a:avLst/>
            </a:prstGeom>
            <a:ln w="28575">
              <a:solidFill>
                <a:srgbClr val="CC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0" y="4929198"/>
              <a:ext cx="12858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Parameters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14546" y="4143380"/>
            <a:ext cx="3000396" cy="500066"/>
            <a:chOff x="2214546" y="4143380"/>
            <a:chExt cx="3000396" cy="500066"/>
          </a:xfrm>
        </p:grpSpPr>
        <p:sp>
          <p:nvSpPr>
            <p:cNvPr id="28" name="Rounded Rectangle 27"/>
            <p:cNvSpPr/>
            <p:nvPr/>
          </p:nvSpPr>
          <p:spPr>
            <a:xfrm>
              <a:off x="2214546" y="4143380"/>
              <a:ext cx="1214446" cy="50006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9058" y="4214818"/>
              <a:ext cx="1285884" cy="33855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Time series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9" idx="1"/>
            </p:cNvCxnSpPr>
            <p:nvPr/>
          </p:nvCxnSpPr>
          <p:spPr>
            <a:xfrm flipV="1">
              <a:off x="3428992" y="4384095"/>
              <a:ext cx="500066" cy="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421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0034" y="714356"/>
            <a:ext cx="8429684" cy="5643602"/>
            <a:chOff x="500034" y="714356"/>
            <a:chExt cx="8072494" cy="5214974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l="3983" t="5355" r="6970" b="1013"/>
            <a:stretch>
              <a:fillRect/>
            </a:stretch>
          </p:blipFill>
          <p:spPr bwMode="auto">
            <a:xfrm>
              <a:off x="500034" y="1857364"/>
              <a:ext cx="3786214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lowerbrazos.jpg"/>
            <p:cNvPicPr/>
            <p:nvPr/>
          </p:nvPicPr>
          <p:blipFill>
            <a:blip r:embed="rId3" cstate="print"/>
            <a:srcRect l="5401" t="3704" r="3579" b="8449"/>
            <a:stretch>
              <a:fillRect/>
            </a:stretch>
          </p:blipFill>
          <p:spPr>
            <a:xfrm>
              <a:off x="4286248" y="714356"/>
              <a:ext cx="3714776" cy="5072098"/>
            </a:xfrm>
            <a:prstGeom prst="rect">
              <a:avLst/>
            </a:prstGeom>
          </p:spPr>
        </p:pic>
        <p:grpSp>
          <p:nvGrpSpPr>
            <p:cNvPr id="4098" name="Group 2"/>
            <p:cNvGrpSpPr>
              <a:grpSpLocks/>
            </p:cNvGrpSpPr>
            <p:nvPr/>
          </p:nvGrpSpPr>
          <p:grpSpPr bwMode="auto">
            <a:xfrm>
              <a:off x="3000364" y="1357298"/>
              <a:ext cx="5572164" cy="4143404"/>
              <a:chOff x="4560" y="8415"/>
              <a:chExt cx="6557" cy="4875"/>
            </a:xfrm>
          </p:grpSpPr>
          <p:grpSp>
            <p:nvGrpSpPr>
              <p:cNvPr id="4099" name="Group 3"/>
              <p:cNvGrpSpPr>
                <a:grpSpLocks/>
              </p:cNvGrpSpPr>
              <p:nvPr/>
            </p:nvGrpSpPr>
            <p:grpSpPr bwMode="auto">
              <a:xfrm>
                <a:off x="4560" y="8415"/>
                <a:ext cx="5700" cy="4875"/>
                <a:chOff x="4590" y="5265"/>
                <a:chExt cx="5700" cy="4875"/>
              </a:xfrm>
            </p:grpSpPr>
            <p:cxnSp>
              <p:nvCxnSpPr>
                <p:cNvPr id="4100" name="AutoShape 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90" y="5265"/>
                  <a:ext cx="1575" cy="3060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101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5295" y="8910"/>
                  <a:ext cx="4995" cy="1230"/>
                </a:xfrm>
                <a:prstGeom prst="straightConnector1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4102" name="Rectangle 6"/>
                <p:cNvSpPr>
                  <a:spLocks noChangeArrowheads="1"/>
                </p:cNvSpPr>
                <p:nvPr/>
              </p:nvSpPr>
              <p:spPr bwMode="auto">
                <a:xfrm>
                  <a:off x="4590" y="8325"/>
                  <a:ext cx="795" cy="585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6465" y="9675"/>
                <a:ext cx="2535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宋体" pitchFamily="2" charset="-122"/>
                    <a:cs typeface="Arial" pitchFamily="34" charset="0"/>
                  </a:rPr>
                  <a:t>Mill Ck nr Bellville, TX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8072" y="11595"/>
                <a:ext cx="3045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1" i="1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宋体" pitchFamily="2" charset="-122"/>
                    <a:cs typeface="Arial" pitchFamily="34" charset="0"/>
                  </a:rPr>
                  <a:t>Brazos Rv nr Rosharon, TX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auto">
              <a:xfrm>
                <a:off x="7470" y="9420"/>
                <a:ext cx="143" cy="165"/>
              </a:xfrm>
              <a:prstGeom prst="ellipse">
                <a:avLst/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>
                <a:solidFill>
                  <a:srgbClr val="F7964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>
                <a:off x="9457" y="11430"/>
                <a:ext cx="143" cy="165"/>
              </a:xfrm>
              <a:prstGeom prst="ellipse">
                <a:avLst/>
              </a:prstGeom>
              <a:gradFill rotWithShape="0">
                <a:gsLst>
                  <a:gs pos="0">
                    <a:srgbClr val="FABF8F"/>
                  </a:gs>
                  <a:gs pos="50000">
                    <a:srgbClr val="F79646"/>
                  </a:gs>
                  <a:gs pos="100000">
                    <a:srgbClr val="FABF8F"/>
                  </a:gs>
                </a:gsLst>
                <a:lin ang="5400000" scaled="1"/>
              </a:gradFill>
              <a:ln w="12700">
                <a:solidFill>
                  <a:srgbClr val="F7964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500034" y="1334144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Lower Brazos Watershed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(Left picture from: Brazos River Authority)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730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Derive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time series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original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data;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 flow through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regression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analysis;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discharge’s changes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two stations.</a:t>
            </a:r>
            <a:endParaRPr lang="en-US" dirty="0"/>
          </a:p>
        </p:txBody>
      </p:sp>
    </p:spTree>
  </p:cSld>
  <p:clrMapOvr>
    <a:masterClrMapping/>
  </p:clrMapOvr>
  <p:transition advTm="181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 in WISKI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Step1. Systemize Research Area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 descr="fig3a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6143668" cy="4214842"/>
          </a:xfrm>
          <a:prstGeom prst="rect">
            <a:avLst/>
          </a:prstGeom>
        </p:spPr>
      </p:pic>
    </p:spTree>
  </p:cSld>
  <p:clrMapOvr>
    <a:masterClrMapping/>
  </p:clrMapOvr>
  <p:transition advTm="382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 in WISKI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Step2. Import Original TS data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1472" y="2357430"/>
            <a:ext cx="8143932" cy="4095760"/>
            <a:chOff x="571472" y="2357430"/>
            <a:chExt cx="8143932" cy="4095760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r="66410" b="22865"/>
            <a:stretch>
              <a:fillRect/>
            </a:stretch>
          </p:blipFill>
          <p:spPr bwMode="auto">
            <a:xfrm>
              <a:off x="571472" y="2643182"/>
              <a:ext cx="3214710" cy="3810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/>
            <p:nvPr/>
          </p:nvPicPr>
          <p:blipFill>
            <a:blip r:embed="rId3" cstate="print"/>
            <a:srcRect r="45416" b="11846"/>
            <a:stretch>
              <a:fillRect/>
            </a:stretch>
          </p:blipFill>
          <p:spPr bwMode="auto">
            <a:xfrm>
              <a:off x="3786182" y="2357430"/>
              <a:ext cx="4929222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2" name="Group 2"/>
            <p:cNvGrpSpPr>
              <a:grpSpLocks/>
            </p:cNvGrpSpPr>
            <p:nvPr/>
          </p:nvGrpSpPr>
          <p:grpSpPr bwMode="auto">
            <a:xfrm>
              <a:off x="642910" y="3000372"/>
              <a:ext cx="6500858" cy="2000264"/>
              <a:chOff x="2205" y="8475"/>
              <a:chExt cx="6495" cy="2055"/>
            </a:xfrm>
          </p:grpSpPr>
          <p:sp>
            <p:nvSpPr>
              <p:cNvPr id="5123" name="AutoShape 3"/>
              <p:cNvSpPr>
                <a:spLocks noChangeArrowheads="1"/>
              </p:cNvSpPr>
              <p:nvPr/>
            </p:nvSpPr>
            <p:spPr bwMode="auto">
              <a:xfrm>
                <a:off x="5415" y="9723"/>
                <a:ext cx="1530" cy="22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4" name="Oval 4"/>
              <p:cNvSpPr>
                <a:spLocks noChangeArrowheads="1"/>
              </p:cNvSpPr>
              <p:nvPr/>
            </p:nvSpPr>
            <p:spPr bwMode="auto">
              <a:xfrm>
                <a:off x="3204" y="9576"/>
                <a:ext cx="214" cy="220"/>
              </a:xfrm>
              <a:prstGeom prst="ellipse">
                <a:avLst/>
              </a:prstGeom>
              <a:noFill/>
              <a:ln w="2857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25" name="AutoShape 5"/>
              <p:cNvCxnSpPr>
                <a:cxnSpLocks noChangeShapeType="1"/>
                <a:stCxn id="5124" idx="6"/>
                <a:endCxn id="5123" idx="1"/>
              </p:cNvCxnSpPr>
              <p:nvPr/>
            </p:nvCxnSpPr>
            <p:spPr bwMode="auto">
              <a:xfrm>
                <a:off x="3418" y="9686"/>
                <a:ext cx="1997" cy="147"/>
              </a:xfrm>
              <a:prstGeom prst="straightConnector1">
                <a:avLst/>
              </a:prstGeom>
              <a:noFill/>
              <a:ln w="28575">
                <a:solidFill>
                  <a:srgbClr val="E36C0A"/>
                </a:soli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5126" name="AutoShape 6"/>
              <p:cNvSpPr>
                <a:spLocks noChangeArrowheads="1"/>
              </p:cNvSpPr>
              <p:nvPr/>
            </p:nvSpPr>
            <p:spPr bwMode="auto">
              <a:xfrm>
                <a:off x="5415" y="10236"/>
                <a:ext cx="3285" cy="294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2205" y="8475"/>
                <a:ext cx="720" cy="21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E36C0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28" name="AutoShape 8"/>
              <p:cNvCxnSpPr>
                <a:cxnSpLocks noChangeShapeType="1"/>
              </p:cNvCxnSpPr>
              <p:nvPr/>
            </p:nvCxnSpPr>
            <p:spPr bwMode="auto">
              <a:xfrm flipH="1" flipV="1">
                <a:off x="2925" y="8610"/>
                <a:ext cx="2490" cy="1710"/>
              </a:xfrm>
              <a:prstGeom prst="straightConnector1">
                <a:avLst/>
              </a:prstGeom>
              <a:noFill/>
              <a:ln w="28575">
                <a:solidFill>
                  <a:srgbClr val="E36C0A"/>
                </a:solidFill>
                <a:round/>
                <a:headEnd type="triangle" w="med" len="med"/>
                <a:tailEnd type="triangle" w="med" len="med"/>
              </a:ln>
            </p:spPr>
          </p:cxnSp>
        </p:grpSp>
      </p:grpSp>
    </p:spTree>
  </p:cSld>
  <p:clrMapOvr>
    <a:masterClrMapping/>
  </p:clrMapOvr>
  <p:transition advTm="492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 in WISKI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Step3. Calculate Production Time Series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 descr="fig7.bmp"/>
          <p:cNvPicPr/>
          <p:nvPr/>
        </p:nvPicPr>
        <p:blipFill>
          <a:blip r:embed="rId2" cstate="print"/>
          <a:srcRect r="2083" b="6154"/>
          <a:stretch>
            <a:fillRect/>
          </a:stretch>
        </p:blipFill>
        <p:spPr>
          <a:xfrm>
            <a:off x="1214414" y="2285992"/>
            <a:ext cx="6643734" cy="4214842"/>
          </a:xfrm>
          <a:prstGeom prst="rect">
            <a:avLst/>
          </a:prstGeom>
        </p:spPr>
      </p:pic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00364" y="3143248"/>
            <a:ext cx="1285884" cy="1071570"/>
            <a:chOff x="7890" y="9481"/>
            <a:chExt cx="1455" cy="1155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7890" y="10426"/>
              <a:ext cx="1455" cy="21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7890" y="9481"/>
              <a:ext cx="1215" cy="21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387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 in WISKI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US" dirty="0" smtClean="0"/>
              <a:t>Some example results:</a:t>
            </a:r>
            <a:endParaRPr lang="en-US" dirty="0"/>
          </a:p>
        </p:txBody>
      </p:sp>
      <p:pic>
        <p:nvPicPr>
          <p:cNvPr id="4" name="Picture 3" descr="08111700precmonthmea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7215238" cy="2214578"/>
          </a:xfrm>
          <a:prstGeom prst="rect">
            <a:avLst/>
          </a:prstGeom>
        </p:spPr>
      </p:pic>
      <p:pic>
        <p:nvPicPr>
          <p:cNvPr id="5" name="Picture 4" descr="08111700percentil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62" y="4143380"/>
            <a:ext cx="7286676" cy="2357454"/>
          </a:xfrm>
          <a:prstGeom prst="rect">
            <a:avLst/>
          </a:prstGeom>
        </p:spPr>
      </p:pic>
    </p:spTree>
  </p:cSld>
  <p:clrMapOvr>
    <a:masterClrMapping/>
  </p:clrMapOvr>
  <p:transition advTm="2495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heme/theme1.xml><?xml version="1.0" encoding="utf-8"?>
<a:theme xmlns:a="http://schemas.openxmlformats.org/drawingml/2006/main" name="nordridesign.com">
  <a:themeElements>
    <a:clrScheme name="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rdridesign.com">
  <a:themeElements>
    <a:clrScheme name="1_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AD5B"/>
      </a:folHlink>
    </a:clrScheme>
    <a:fontScheme name="1_nordridesign.com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rdridesign.com">
  <a:themeElements>
    <a:clrScheme name="2_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AD5B"/>
      </a:folHlink>
    </a:clrScheme>
    <a:fontScheme name="2_nordridesign.com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ordridesign.com">
  <a:themeElements>
    <a:clrScheme name="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ordridesign.com">
  <a:themeElements>
    <a:clrScheme name="1_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AD5B"/>
      </a:folHlink>
    </a:clrScheme>
    <a:fontScheme name="1_nordridesign.com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ordridesign.com">
  <a:themeElements>
    <a:clrScheme name="2_nordridesign.c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AD5B"/>
      </a:folHlink>
    </a:clrScheme>
    <a:fontScheme name="2_nordridesign.com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51ppt_087</Template>
  <TotalTime>349</TotalTime>
  <Words>308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nordridesign.com</vt:lpstr>
      <vt:lpstr>1_nordridesign.com</vt:lpstr>
      <vt:lpstr>2_nordridesign.com</vt:lpstr>
      <vt:lpstr>3_nordridesign.com</vt:lpstr>
      <vt:lpstr>4_nordridesign.com</vt:lpstr>
      <vt:lpstr>5_nordridesign.com</vt:lpstr>
      <vt:lpstr>默认设计模板</vt:lpstr>
      <vt:lpstr>WISKI and ArcGIS in  Hydrological Data Analysis </vt:lpstr>
      <vt:lpstr>Contents</vt:lpstr>
      <vt:lpstr>Introduction to WISKI</vt:lpstr>
      <vt:lpstr>Study Area</vt:lpstr>
      <vt:lpstr>Work to do</vt:lpstr>
      <vt:lpstr>Basic Methods in WISKI</vt:lpstr>
      <vt:lpstr>Basic Methods in WISKI</vt:lpstr>
      <vt:lpstr>Basic Methods in WISKI</vt:lpstr>
      <vt:lpstr>Basic Methods in WISKI</vt:lpstr>
      <vt:lpstr>Basic Methods in WISKI</vt:lpstr>
      <vt:lpstr>Results – Spatial Information</vt:lpstr>
      <vt:lpstr>Results – Temporal Information</vt:lpstr>
      <vt:lpstr>Results – Temporal Information</vt:lpstr>
      <vt:lpstr>Results – Temporal Information</vt:lpstr>
      <vt:lpstr>Results – Temporal Information</vt:lpstr>
      <vt:lpstr>Results – Temporal Information</vt:lpstr>
      <vt:lpstr>Future extensions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JingqiDong</dc:creator>
  <cp:lastModifiedBy>jd29877</cp:lastModifiedBy>
  <cp:revision>53</cp:revision>
  <dcterms:created xsi:type="dcterms:W3CDTF">2009-11-30T05:19:24Z</dcterms:created>
  <dcterms:modified xsi:type="dcterms:W3CDTF">2009-12-01T16:03:36Z</dcterms:modified>
</cp:coreProperties>
</file>