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4" r:id="rId6"/>
    <p:sldId id="261" r:id="rId7"/>
    <p:sldId id="262" r:id="rId8"/>
    <p:sldId id="263" r:id="rId9"/>
    <p:sldId id="265" r:id="rId10"/>
    <p:sldId id="266" r:id="rId11"/>
    <p:sldId id="268" r:id="rId12"/>
    <p:sldId id="269" r:id="rId13"/>
    <p:sldId id="271" r:id="rId14"/>
    <p:sldId id="272" r:id="rId15"/>
    <p:sldId id="273" r:id="rId16"/>
    <p:sldId id="275" r:id="rId17"/>
    <p:sldId id="276" r:id="rId18"/>
    <p:sldId id="277" r:id="rId19"/>
    <p:sldId id="278" r:id="rId20"/>
    <p:sldId id="279" r:id="rId21"/>
    <p:sldId id="282" r:id="rId22"/>
    <p:sldId id="283" r:id="rId23"/>
    <p:sldId id="285" r:id="rId24"/>
    <p:sldId id="286" r:id="rId25"/>
    <p:sldId id="287" r:id="rId26"/>
    <p:sldId id="288"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6A87B-66F2-4FC6-BBE8-A2CE2AD171EE}" type="doc">
      <dgm:prSet loTypeId="urn:microsoft.com/office/officeart/2005/8/layout/radial2" loCatId="relationship" qsTypeId="urn:microsoft.com/office/officeart/2005/8/quickstyle/3d9" qsCatId="3D" csTypeId="urn:microsoft.com/office/officeart/2005/8/colors/accent1_2" csCatId="accent1" phldr="1"/>
      <dgm:spPr/>
      <dgm:t>
        <a:bodyPr/>
        <a:lstStyle/>
        <a:p>
          <a:endParaRPr lang="en-US"/>
        </a:p>
      </dgm:t>
    </dgm:pt>
    <dgm:pt modelId="{97784DC2-48CD-43B4-8CB3-BD6B12D15C77}">
      <dgm:prSet phldrT="[Text]"/>
      <dgm:spPr>
        <a:blipFill rotWithShape="0">
          <a:blip xmlns:r="http://schemas.openxmlformats.org/officeDocument/2006/relationships" r:embed="rId1"/>
          <a:stretch>
            <a:fillRect/>
          </a:stretch>
        </a:blipFill>
      </dgm:spPr>
      <dgm:t>
        <a:bodyPr/>
        <a:lstStyle/>
        <a:p>
          <a:r>
            <a:rPr lang="en-US" dirty="0" smtClean="0">
              <a:solidFill>
                <a:schemeClr val="tx1"/>
              </a:solidFill>
            </a:rPr>
            <a:t>Data</a:t>
          </a:r>
          <a:r>
            <a:rPr lang="en-US" dirty="0" smtClean="0"/>
            <a:t> </a:t>
          </a:r>
          <a:r>
            <a:rPr lang="en-US" dirty="0" smtClean="0">
              <a:solidFill>
                <a:schemeClr val="tx1"/>
              </a:solidFill>
            </a:rPr>
            <a:t>Discovery</a:t>
          </a:r>
          <a:endParaRPr lang="en-US" dirty="0">
            <a:solidFill>
              <a:schemeClr val="tx1"/>
            </a:solidFill>
          </a:endParaRPr>
        </a:p>
      </dgm:t>
    </dgm:pt>
    <dgm:pt modelId="{CC6B02F6-E908-4440-9884-63731E152571}" type="parTrans" cxnId="{1B39EBC9-8EE4-416F-BBB1-4B14C8DC9B58}">
      <dgm:prSet/>
      <dgm:spPr/>
      <dgm:t>
        <a:bodyPr/>
        <a:lstStyle/>
        <a:p>
          <a:endParaRPr lang="en-US"/>
        </a:p>
      </dgm:t>
    </dgm:pt>
    <dgm:pt modelId="{BDF9B737-37D5-4790-AEAD-3354E6DDC415}" type="sibTrans" cxnId="{1B39EBC9-8EE4-416F-BBB1-4B14C8DC9B58}">
      <dgm:prSet/>
      <dgm:spPr/>
      <dgm:t>
        <a:bodyPr/>
        <a:lstStyle/>
        <a:p>
          <a:endParaRPr lang="en-US"/>
        </a:p>
      </dgm:t>
    </dgm:pt>
    <dgm:pt modelId="{6E3FB2B5-80D2-47E5-B17E-C7B3A57B5CF5}">
      <dgm:prSet phldrT="[Text]"/>
      <dgm:spPr>
        <a:solidFill>
          <a:schemeClr val="bg1"/>
        </a:solidFill>
      </dgm:spPr>
      <dgm:t>
        <a:bodyPr/>
        <a:lstStyle/>
        <a:p>
          <a:r>
            <a:rPr lang="en-US" dirty="0" smtClean="0">
              <a:solidFill>
                <a:schemeClr val="accent2"/>
              </a:solidFill>
            </a:rPr>
            <a:t>HIS Central Dash</a:t>
          </a:r>
          <a:endParaRPr lang="en-US" dirty="0">
            <a:solidFill>
              <a:schemeClr val="accent2"/>
            </a:solidFill>
          </a:endParaRPr>
        </a:p>
      </dgm:t>
    </dgm:pt>
    <dgm:pt modelId="{8306731A-818F-46A3-98C1-F0A65AD04CAB}" type="parTrans" cxnId="{072983A3-3CB6-4FFB-868F-55C9377CE613}">
      <dgm:prSet/>
      <dgm:spPr/>
      <dgm:t>
        <a:bodyPr/>
        <a:lstStyle/>
        <a:p>
          <a:endParaRPr lang="en-US"/>
        </a:p>
      </dgm:t>
    </dgm:pt>
    <dgm:pt modelId="{62B0BA5C-1C10-45B2-AA12-E4EA90354FDC}" type="sibTrans" cxnId="{072983A3-3CB6-4FFB-868F-55C9377CE613}">
      <dgm:prSet/>
      <dgm:spPr/>
      <dgm:t>
        <a:bodyPr/>
        <a:lstStyle/>
        <a:p>
          <a:endParaRPr lang="en-US"/>
        </a:p>
      </dgm:t>
    </dgm:pt>
    <dgm:pt modelId="{FF924EBF-5228-407E-9553-5822EB73F370}">
      <dgm:prSet phldrT="[Text]"/>
      <dgm:spPr>
        <a:solidFill>
          <a:schemeClr val="bg1"/>
        </a:solidFill>
      </dgm:spPr>
      <dgm:t>
        <a:bodyPr/>
        <a:lstStyle/>
        <a:p>
          <a:r>
            <a:rPr lang="en-US" dirty="0" smtClean="0">
              <a:solidFill>
                <a:schemeClr val="accent2"/>
              </a:solidFill>
            </a:rPr>
            <a:t>CUAHSI Water Data Services</a:t>
          </a:r>
          <a:endParaRPr lang="en-US" dirty="0">
            <a:solidFill>
              <a:schemeClr val="accent2"/>
            </a:solidFill>
          </a:endParaRPr>
        </a:p>
      </dgm:t>
    </dgm:pt>
    <dgm:pt modelId="{34FB8588-B740-4ADA-9FE0-3B3A6B6D6540}" type="parTrans" cxnId="{048CF53B-40CC-40E5-8090-634669E619AE}">
      <dgm:prSet/>
      <dgm:spPr/>
      <dgm:t>
        <a:bodyPr/>
        <a:lstStyle/>
        <a:p>
          <a:endParaRPr lang="en-US"/>
        </a:p>
      </dgm:t>
    </dgm:pt>
    <dgm:pt modelId="{8F015962-9EB7-4419-8C86-2FC53332C6C2}" type="sibTrans" cxnId="{048CF53B-40CC-40E5-8090-634669E619AE}">
      <dgm:prSet/>
      <dgm:spPr/>
      <dgm:t>
        <a:bodyPr/>
        <a:lstStyle/>
        <a:p>
          <a:endParaRPr lang="en-US"/>
        </a:p>
      </dgm:t>
    </dgm:pt>
    <dgm:pt modelId="{0692260F-A022-4305-A971-5B2A2A0553C9}">
      <dgm:prSet phldrT="[Text]"/>
      <dgm:spPr>
        <a:blipFill rotWithShape="0">
          <a:blip xmlns:r="http://schemas.openxmlformats.org/officeDocument/2006/relationships" r:embed="rId2"/>
          <a:stretch>
            <a:fillRect/>
          </a:stretch>
        </a:blipFill>
      </dgm:spPr>
      <dgm:t>
        <a:bodyPr/>
        <a:lstStyle/>
        <a:p>
          <a:r>
            <a:rPr lang="en-US" dirty="0" smtClean="0">
              <a:solidFill>
                <a:schemeClr val="tx1"/>
              </a:solidFill>
            </a:rPr>
            <a:t>Data Access</a:t>
          </a:r>
          <a:endParaRPr lang="en-US" dirty="0">
            <a:solidFill>
              <a:schemeClr val="tx1"/>
            </a:solidFill>
          </a:endParaRPr>
        </a:p>
      </dgm:t>
    </dgm:pt>
    <dgm:pt modelId="{EC6C4CF5-8A89-4B14-A721-EF2F646F8BC9}" type="parTrans" cxnId="{553286B6-931A-43E2-924E-84C794E38C4D}">
      <dgm:prSet/>
      <dgm:spPr/>
      <dgm:t>
        <a:bodyPr/>
        <a:lstStyle/>
        <a:p>
          <a:endParaRPr lang="en-US"/>
        </a:p>
      </dgm:t>
    </dgm:pt>
    <dgm:pt modelId="{4EC54CF8-C79C-414A-ADFC-9DACBB8EF70E}" type="sibTrans" cxnId="{553286B6-931A-43E2-924E-84C794E38C4D}">
      <dgm:prSet/>
      <dgm:spPr/>
      <dgm:t>
        <a:bodyPr/>
        <a:lstStyle/>
        <a:p>
          <a:endParaRPr lang="en-US"/>
        </a:p>
      </dgm:t>
    </dgm:pt>
    <dgm:pt modelId="{2F005E64-EA8D-44F0-8256-86427AE1BA36}">
      <dgm:prSet phldrT="[Text]"/>
      <dgm:spPr/>
      <dgm:t>
        <a:bodyPr/>
        <a:lstStyle/>
        <a:p>
          <a:r>
            <a:rPr lang="en-US" dirty="0" smtClean="0">
              <a:solidFill>
                <a:schemeClr val="accent2"/>
              </a:solidFill>
            </a:rPr>
            <a:t>Water ML Web Services </a:t>
          </a:r>
          <a:endParaRPr lang="en-US" dirty="0">
            <a:solidFill>
              <a:schemeClr val="accent2"/>
            </a:solidFill>
          </a:endParaRPr>
        </a:p>
      </dgm:t>
    </dgm:pt>
    <dgm:pt modelId="{FE23B720-5476-473D-BD32-3B3205509E75}" type="parTrans" cxnId="{631FA87D-2949-4690-A348-B2EEFE69AB44}">
      <dgm:prSet/>
      <dgm:spPr/>
      <dgm:t>
        <a:bodyPr/>
        <a:lstStyle/>
        <a:p>
          <a:endParaRPr lang="en-US"/>
        </a:p>
      </dgm:t>
    </dgm:pt>
    <dgm:pt modelId="{67CA73F6-BB8B-4793-BFDB-08535B0D1602}" type="sibTrans" cxnId="{631FA87D-2949-4690-A348-B2EEFE69AB44}">
      <dgm:prSet/>
      <dgm:spPr/>
      <dgm:t>
        <a:bodyPr/>
        <a:lstStyle/>
        <a:p>
          <a:endParaRPr lang="en-US"/>
        </a:p>
      </dgm:t>
    </dgm:pt>
    <dgm:pt modelId="{44041246-6244-4BC2-AEDF-38A4900062D4}">
      <dgm:prSet phldrT="[Text]"/>
      <dgm:spPr/>
      <dgm:t>
        <a:bodyPr/>
        <a:lstStyle/>
        <a:p>
          <a:r>
            <a:rPr lang="en-US" dirty="0" err="1" smtClean="0">
              <a:solidFill>
                <a:schemeClr val="accent2"/>
              </a:solidFill>
            </a:rPr>
            <a:t>HydroExcel</a:t>
          </a:r>
          <a:endParaRPr lang="en-US" dirty="0">
            <a:solidFill>
              <a:schemeClr val="accent2"/>
            </a:solidFill>
          </a:endParaRPr>
        </a:p>
      </dgm:t>
    </dgm:pt>
    <dgm:pt modelId="{7C5832A6-15C4-41DD-BD40-62A1079F74DD}" type="parTrans" cxnId="{96DDC665-D12A-4C9D-A59F-A9CC44A75CD4}">
      <dgm:prSet/>
      <dgm:spPr/>
      <dgm:t>
        <a:bodyPr/>
        <a:lstStyle/>
        <a:p>
          <a:endParaRPr lang="en-US"/>
        </a:p>
      </dgm:t>
    </dgm:pt>
    <dgm:pt modelId="{55FAA5D9-A675-4328-BE99-AFF3290EFBCF}" type="sibTrans" cxnId="{96DDC665-D12A-4C9D-A59F-A9CC44A75CD4}">
      <dgm:prSet/>
      <dgm:spPr/>
      <dgm:t>
        <a:bodyPr/>
        <a:lstStyle/>
        <a:p>
          <a:endParaRPr lang="en-US"/>
        </a:p>
      </dgm:t>
    </dgm:pt>
    <dgm:pt modelId="{9FA67EE2-7806-4438-970D-F54FADD7544B}">
      <dgm:prSet phldrT="[Text]"/>
      <dgm:spPr>
        <a:blipFill rotWithShape="0">
          <a:blip xmlns:r="http://schemas.openxmlformats.org/officeDocument/2006/relationships" r:embed="rId3"/>
          <a:stretch>
            <a:fillRect/>
          </a:stretch>
        </a:blipFill>
      </dgm:spPr>
      <dgm:t>
        <a:bodyPr/>
        <a:lstStyle/>
        <a:p>
          <a:r>
            <a:rPr lang="en-US" dirty="0" smtClean="0">
              <a:solidFill>
                <a:schemeClr val="tx1"/>
              </a:solidFill>
            </a:rPr>
            <a:t>Data Publication</a:t>
          </a:r>
          <a:endParaRPr lang="en-US" dirty="0">
            <a:solidFill>
              <a:schemeClr val="tx1"/>
            </a:solidFill>
          </a:endParaRPr>
        </a:p>
      </dgm:t>
    </dgm:pt>
    <dgm:pt modelId="{2F312098-CCC2-49E4-B8E2-65810BDD0738}" type="parTrans" cxnId="{0772C899-306A-46C7-9564-8C8AE702A927}">
      <dgm:prSet/>
      <dgm:spPr/>
      <dgm:t>
        <a:bodyPr/>
        <a:lstStyle/>
        <a:p>
          <a:endParaRPr lang="en-US"/>
        </a:p>
      </dgm:t>
    </dgm:pt>
    <dgm:pt modelId="{028321FC-6193-4BE2-8001-09540FA4EC5A}" type="sibTrans" cxnId="{0772C899-306A-46C7-9564-8C8AE702A927}">
      <dgm:prSet/>
      <dgm:spPr/>
      <dgm:t>
        <a:bodyPr/>
        <a:lstStyle/>
        <a:p>
          <a:endParaRPr lang="en-US"/>
        </a:p>
      </dgm:t>
    </dgm:pt>
    <dgm:pt modelId="{A5CABBF7-8405-4F33-A2B7-A6529CD39233}">
      <dgm:prSet phldrT="[Text]"/>
      <dgm:spPr/>
      <dgm:t>
        <a:bodyPr/>
        <a:lstStyle/>
        <a:p>
          <a:r>
            <a:rPr lang="en-US" dirty="0" smtClean="0">
              <a:solidFill>
                <a:schemeClr val="accent2"/>
              </a:solidFill>
            </a:rPr>
            <a:t>HIS Server</a:t>
          </a:r>
          <a:endParaRPr lang="en-US" dirty="0">
            <a:solidFill>
              <a:schemeClr val="accent2"/>
            </a:solidFill>
          </a:endParaRPr>
        </a:p>
      </dgm:t>
    </dgm:pt>
    <dgm:pt modelId="{FCE96ACE-3579-46B9-B3D1-2590BD6C2DBF}" type="parTrans" cxnId="{C709B738-7BAE-4D25-9503-543FC8CA8286}">
      <dgm:prSet/>
      <dgm:spPr/>
      <dgm:t>
        <a:bodyPr/>
        <a:lstStyle/>
        <a:p>
          <a:endParaRPr lang="en-US"/>
        </a:p>
      </dgm:t>
    </dgm:pt>
    <dgm:pt modelId="{F2A3BC00-A097-4628-9CC1-1429DC817EDC}" type="sibTrans" cxnId="{C709B738-7BAE-4D25-9503-543FC8CA8286}">
      <dgm:prSet/>
      <dgm:spPr/>
      <dgm:t>
        <a:bodyPr/>
        <a:lstStyle/>
        <a:p>
          <a:endParaRPr lang="en-US"/>
        </a:p>
      </dgm:t>
    </dgm:pt>
    <dgm:pt modelId="{AA17137C-5031-4BCD-B61E-0ED8D6586F9A}">
      <dgm:prSet phldrT="[Text]"/>
      <dgm:spPr/>
      <dgm:t>
        <a:bodyPr/>
        <a:lstStyle/>
        <a:p>
          <a:r>
            <a:rPr lang="en-US" dirty="0" err="1" smtClean="0">
              <a:solidFill>
                <a:schemeClr val="accent2"/>
              </a:solidFill>
            </a:rPr>
            <a:t>HydroGet</a:t>
          </a:r>
          <a:endParaRPr lang="en-US" dirty="0">
            <a:solidFill>
              <a:schemeClr val="accent2"/>
            </a:solidFill>
          </a:endParaRPr>
        </a:p>
      </dgm:t>
    </dgm:pt>
    <dgm:pt modelId="{2BA0E51D-FE83-4A93-9C16-96FE7894F4DC}" type="parTrans" cxnId="{4B4D0936-A573-4190-92F1-67DF725A1156}">
      <dgm:prSet/>
      <dgm:spPr/>
      <dgm:t>
        <a:bodyPr/>
        <a:lstStyle/>
        <a:p>
          <a:endParaRPr lang="en-US"/>
        </a:p>
      </dgm:t>
    </dgm:pt>
    <dgm:pt modelId="{8C150FEA-4D0D-45BE-8B2A-867536620A4A}" type="sibTrans" cxnId="{4B4D0936-A573-4190-92F1-67DF725A1156}">
      <dgm:prSet/>
      <dgm:spPr/>
      <dgm:t>
        <a:bodyPr/>
        <a:lstStyle/>
        <a:p>
          <a:endParaRPr lang="en-US"/>
        </a:p>
      </dgm:t>
    </dgm:pt>
    <dgm:pt modelId="{33AFEEEA-A1A0-4683-B967-A2B6D1E013E6}">
      <dgm:prSet phldrT="[Text]"/>
      <dgm:spPr/>
      <dgm:t>
        <a:bodyPr/>
        <a:lstStyle/>
        <a:p>
          <a:r>
            <a:rPr lang="en-US" dirty="0" smtClean="0">
              <a:solidFill>
                <a:schemeClr val="accent2"/>
              </a:solidFill>
            </a:rPr>
            <a:t>And many More</a:t>
          </a:r>
          <a:endParaRPr lang="en-US" dirty="0">
            <a:solidFill>
              <a:schemeClr val="accent2"/>
            </a:solidFill>
          </a:endParaRPr>
        </a:p>
      </dgm:t>
    </dgm:pt>
    <dgm:pt modelId="{EA18B8E3-58B8-47D1-888F-C9D83771BC61}" type="parTrans" cxnId="{8F90EEAD-4358-424C-B864-89E263E9757E}">
      <dgm:prSet/>
      <dgm:spPr/>
      <dgm:t>
        <a:bodyPr/>
        <a:lstStyle/>
        <a:p>
          <a:endParaRPr lang="en-US"/>
        </a:p>
      </dgm:t>
    </dgm:pt>
    <dgm:pt modelId="{18A93E49-F703-4B73-9AF4-078C73ED0B64}" type="sibTrans" cxnId="{8F90EEAD-4358-424C-B864-89E263E9757E}">
      <dgm:prSet/>
      <dgm:spPr/>
      <dgm:t>
        <a:bodyPr/>
        <a:lstStyle/>
        <a:p>
          <a:endParaRPr lang="en-US"/>
        </a:p>
      </dgm:t>
    </dgm:pt>
    <dgm:pt modelId="{9F85D7EB-23D2-42FC-B047-CCC211FA53DD}">
      <dgm:prSet phldrT="[Text]"/>
      <dgm:spPr/>
      <dgm:t>
        <a:bodyPr/>
        <a:lstStyle/>
        <a:p>
          <a:r>
            <a:rPr lang="en-US" dirty="0" smtClean="0">
              <a:solidFill>
                <a:schemeClr val="accent2"/>
              </a:solidFill>
            </a:rPr>
            <a:t>ODM Databases</a:t>
          </a:r>
          <a:endParaRPr lang="en-US" dirty="0">
            <a:solidFill>
              <a:schemeClr val="accent2"/>
            </a:solidFill>
          </a:endParaRPr>
        </a:p>
      </dgm:t>
    </dgm:pt>
    <dgm:pt modelId="{BFCC68A1-9D3A-488E-BDBF-98A00C246CB0}" type="parTrans" cxnId="{545514FF-CC55-4E06-BDBC-E163F35C50DA}">
      <dgm:prSet/>
      <dgm:spPr/>
      <dgm:t>
        <a:bodyPr/>
        <a:lstStyle/>
        <a:p>
          <a:endParaRPr lang="en-US"/>
        </a:p>
      </dgm:t>
    </dgm:pt>
    <dgm:pt modelId="{B974879E-6698-46E7-B6FE-7A1A59063106}" type="sibTrans" cxnId="{545514FF-CC55-4E06-BDBC-E163F35C50DA}">
      <dgm:prSet/>
      <dgm:spPr/>
      <dgm:t>
        <a:bodyPr/>
        <a:lstStyle/>
        <a:p>
          <a:endParaRPr lang="en-US"/>
        </a:p>
      </dgm:t>
    </dgm:pt>
    <dgm:pt modelId="{FFF71952-17EE-482D-A0C5-C8B319E75B2C}">
      <dgm:prSet phldrT="[Text]"/>
      <dgm:spPr/>
      <dgm:t>
        <a:bodyPr/>
        <a:lstStyle/>
        <a:p>
          <a:r>
            <a:rPr lang="en-US" dirty="0" smtClean="0">
              <a:solidFill>
                <a:schemeClr val="accent2"/>
              </a:solidFill>
            </a:rPr>
            <a:t>ODM Tools</a:t>
          </a:r>
          <a:endParaRPr lang="en-US" dirty="0">
            <a:solidFill>
              <a:schemeClr val="accent2"/>
            </a:solidFill>
          </a:endParaRPr>
        </a:p>
      </dgm:t>
    </dgm:pt>
    <dgm:pt modelId="{CC700536-B185-489A-8859-B25B693B7734}" type="parTrans" cxnId="{F94CD7E3-FF73-4101-A047-C528B4DB01E3}">
      <dgm:prSet/>
      <dgm:spPr/>
      <dgm:t>
        <a:bodyPr/>
        <a:lstStyle/>
        <a:p>
          <a:endParaRPr lang="en-US"/>
        </a:p>
      </dgm:t>
    </dgm:pt>
    <dgm:pt modelId="{96784F87-4ACC-4685-8682-2BD02906C859}" type="sibTrans" cxnId="{F94CD7E3-FF73-4101-A047-C528B4DB01E3}">
      <dgm:prSet/>
      <dgm:spPr/>
      <dgm:t>
        <a:bodyPr/>
        <a:lstStyle/>
        <a:p>
          <a:endParaRPr lang="en-US"/>
        </a:p>
      </dgm:t>
    </dgm:pt>
    <dgm:pt modelId="{F6903815-18F0-47D0-A76B-8D99B807F272}">
      <dgm:prSet phldrT="[Text]"/>
      <dgm:spPr/>
      <dgm:t>
        <a:bodyPr/>
        <a:lstStyle/>
        <a:p>
          <a:r>
            <a:rPr lang="en-US" dirty="0" smtClean="0">
              <a:solidFill>
                <a:schemeClr val="accent2"/>
              </a:solidFill>
            </a:rPr>
            <a:t>Master CV registry</a:t>
          </a:r>
          <a:endParaRPr lang="en-US" dirty="0">
            <a:solidFill>
              <a:schemeClr val="accent2"/>
            </a:solidFill>
          </a:endParaRPr>
        </a:p>
      </dgm:t>
    </dgm:pt>
    <dgm:pt modelId="{D3AEB3FB-D441-427D-B8C0-548979B490F3}" type="parTrans" cxnId="{3DA06AFD-EE69-4E9B-8852-AFEDDB33F5B2}">
      <dgm:prSet/>
      <dgm:spPr/>
      <dgm:t>
        <a:bodyPr/>
        <a:lstStyle/>
        <a:p>
          <a:endParaRPr lang="en-US"/>
        </a:p>
      </dgm:t>
    </dgm:pt>
    <dgm:pt modelId="{53EB2447-10D4-4A3F-B3C7-FAB8978D527C}" type="sibTrans" cxnId="{3DA06AFD-EE69-4E9B-8852-AFEDDB33F5B2}">
      <dgm:prSet/>
      <dgm:spPr/>
      <dgm:t>
        <a:bodyPr/>
        <a:lstStyle/>
        <a:p>
          <a:endParaRPr lang="en-US"/>
        </a:p>
      </dgm:t>
    </dgm:pt>
    <dgm:pt modelId="{A2504130-8FDB-4807-81FD-605B44FED1C3}">
      <dgm:prSet phldrT="[Text]"/>
      <dgm:spPr/>
      <dgm:t>
        <a:bodyPr/>
        <a:lstStyle/>
        <a:p>
          <a:r>
            <a:rPr lang="en-US" dirty="0" smtClean="0">
              <a:solidFill>
                <a:schemeClr val="accent2"/>
              </a:solidFill>
            </a:rPr>
            <a:t>CUAHSI Water Web services</a:t>
          </a:r>
          <a:endParaRPr lang="en-US" dirty="0">
            <a:solidFill>
              <a:schemeClr val="accent2"/>
            </a:solidFill>
          </a:endParaRPr>
        </a:p>
      </dgm:t>
    </dgm:pt>
    <dgm:pt modelId="{F58A70F5-4E0F-46FC-8EA0-C07E1914EBE2}" type="parTrans" cxnId="{6ED00BA7-EC0E-4B68-A8DA-80E635D4E1EC}">
      <dgm:prSet/>
      <dgm:spPr/>
      <dgm:t>
        <a:bodyPr/>
        <a:lstStyle/>
        <a:p>
          <a:endParaRPr lang="en-US"/>
        </a:p>
      </dgm:t>
    </dgm:pt>
    <dgm:pt modelId="{9D998F00-7C3D-40BC-8491-1175C6655A8F}" type="sibTrans" cxnId="{6ED00BA7-EC0E-4B68-A8DA-80E635D4E1EC}">
      <dgm:prSet/>
      <dgm:spPr/>
      <dgm:t>
        <a:bodyPr/>
        <a:lstStyle/>
        <a:p>
          <a:endParaRPr lang="en-US"/>
        </a:p>
      </dgm:t>
    </dgm:pt>
    <dgm:pt modelId="{551942B9-1D91-4056-9DB0-CF14EF86D9E7}" type="pres">
      <dgm:prSet presAssocID="{42E6A87B-66F2-4FC6-BBE8-A2CE2AD171EE}" presName="composite" presStyleCnt="0">
        <dgm:presLayoutVars>
          <dgm:chMax val="5"/>
          <dgm:dir/>
          <dgm:animLvl val="ctr"/>
          <dgm:resizeHandles val="exact"/>
        </dgm:presLayoutVars>
      </dgm:prSet>
      <dgm:spPr/>
      <dgm:t>
        <a:bodyPr/>
        <a:lstStyle/>
        <a:p>
          <a:endParaRPr lang="en-US"/>
        </a:p>
      </dgm:t>
    </dgm:pt>
    <dgm:pt modelId="{93DE9265-C239-4556-978E-AC557E006422}" type="pres">
      <dgm:prSet presAssocID="{42E6A87B-66F2-4FC6-BBE8-A2CE2AD171EE}" presName="cycle" presStyleCnt="0"/>
      <dgm:spPr/>
    </dgm:pt>
    <dgm:pt modelId="{45645A37-023B-46AC-BCEE-97A44E01EE20}" type="pres">
      <dgm:prSet presAssocID="{42E6A87B-66F2-4FC6-BBE8-A2CE2AD171EE}" presName="centerShape" presStyleCnt="0"/>
      <dgm:spPr/>
    </dgm:pt>
    <dgm:pt modelId="{41B86462-26A8-47BF-ABB4-A110770E67AF}" type="pres">
      <dgm:prSet presAssocID="{42E6A87B-66F2-4FC6-BBE8-A2CE2AD171EE}" presName="connSite" presStyleLbl="node1" presStyleIdx="0" presStyleCnt="4"/>
      <dgm:spPr/>
    </dgm:pt>
    <dgm:pt modelId="{E1C6E2AD-CE12-482C-BCE3-1145AC53114F}" type="pres">
      <dgm:prSet presAssocID="{42E6A87B-66F2-4FC6-BBE8-A2CE2AD171EE}" presName="visible" presStyleLbl="node1" presStyleIdx="0" presStyleCnt="4"/>
      <dgm:spPr>
        <a:blipFill rotWithShape="0">
          <a:blip xmlns:r="http://schemas.openxmlformats.org/officeDocument/2006/relationships" r:embed="rId4"/>
          <a:stretch>
            <a:fillRect/>
          </a:stretch>
        </a:blipFill>
      </dgm:spPr>
    </dgm:pt>
    <dgm:pt modelId="{3B19C456-05A5-48D7-8BB4-F7293C40A2BF}" type="pres">
      <dgm:prSet presAssocID="{CC6B02F6-E908-4440-9884-63731E152571}" presName="Name25" presStyleLbl="parChTrans1D1" presStyleIdx="0" presStyleCnt="3"/>
      <dgm:spPr/>
      <dgm:t>
        <a:bodyPr/>
        <a:lstStyle/>
        <a:p>
          <a:endParaRPr lang="en-US"/>
        </a:p>
      </dgm:t>
    </dgm:pt>
    <dgm:pt modelId="{EACE9031-3C9B-478A-8B5B-78D1710F4F7C}" type="pres">
      <dgm:prSet presAssocID="{97784DC2-48CD-43B4-8CB3-BD6B12D15C77}" presName="node" presStyleCnt="0"/>
      <dgm:spPr/>
    </dgm:pt>
    <dgm:pt modelId="{FE7DA36D-28BF-43EF-854D-2BBD2F5219A7}" type="pres">
      <dgm:prSet presAssocID="{97784DC2-48CD-43B4-8CB3-BD6B12D15C77}" presName="parentNode" presStyleLbl="node1" presStyleIdx="1" presStyleCnt="4" custLinFactNeighborX="-23994" custLinFactNeighborY="9829">
        <dgm:presLayoutVars>
          <dgm:chMax val="1"/>
          <dgm:bulletEnabled val="1"/>
        </dgm:presLayoutVars>
      </dgm:prSet>
      <dgm:spPr/>
      <dgm:t>
        <a:bodyPr/>
        <a:lstStyle/>
        <a:p>
          <a:endParaRPr lang="en-US"/>
        </a:p>
      </dgm:t>
    </dgm:pt>
    <dgm:pt modelId="{63995CCE-3C47-444C-A9B5-777C0941C37C}" type="pres">
      <dgm:prSet presAssocID="{97784DC2-48CD-43B4-8CB3-BD6B12D15C77}" presName="childNode" presStyleLbl="revTx" presStyleIdx="0" presStyleCnt="3">
        <dgm:presLayoutVars>
          <dgm:bulletEnabled val="1"/>
        </dgm:presLayoutVars>
      </dgm:prSet>
      <dgm:spPr/>
      <dgm:t>
        <a:bodyPr/>
        <a:lstStyle/>
        <a:p>
          <a:endParaRPr lang="en-US"/>
        </a:p>
      </dgm:t>
    </dgm:pt>
    <dgm:pt modelId="{3C76E4AB-7249-41DE-8777-CDA807E7DBAB}" type="pres">
      <dgm:prSet presAssocID="{EC6C4CF5-8A89-4B14-A721-EF2F646F8BC9}" presName="Name25" presStyleLbl="parChTrans1D1" presStyleIdx="1" presStyleCnt="3"/>
      <dgm:spPr/>
      <dgm:t>
        <a:bodyPr/>
        <a:lstStyle/>
        <a:p>
          <a:endParaRPr lang="en-US"/>
        </a:p>
      </dgm:t>
    </dgm:pt>
    <dgm:pt modelId="{D45812A6-F0A1-4332-AC20-93D7E395950B}" type="pres">
      <dgm:prSet presAssocID="{0692260F-A022-4305-A971-5B2A2A0553C9}" presName="node" presStyleCnt="0"/>
      <dgm:spPr/>
    </dgm:pt>
    <dgm:pt modelId="{203E54C2-D79F-479F-A6AB-D53E79B71E42}" type="pres">
      <dgm:prSet presAssocID="{0692260F-A022-4305-A971-5B2A2A0553C9}" presName="parentNode" presStyleLbl="node1" presStyleIdx="2" presStyleCnt="4">
        <dgm:presLayoutVars>
          <dgm:chMax val="1"/>
          <dgm:bulletEnabled val="1"/>
        </dgm:presLayoutVars>
      </dgm:prSet>
      <dgm:spPr/>
      <dgm:t>
        <a:bodyPr/>
        <a:lstStyle/>
        <a:p>
          <a:endParaRPr lang="en-US"/>
        </a:p>
      </dgm:t>
    </dgm:pt>
    <dgm:pt modelId="{23B7486F-8E67-4D33-AD17-1CAC0990B53B}" type="pres">
      <dgm:prSet presAssocID="{0692260F-A022-4305-A971-5B2A2A0553C9}" presName="childNode" presStyleLbl="revTx" presStyleIdx="1" presStyleCnt="3">
        <dgm:presLayoutVars>
          <dgm:bulletEnabled val="1"/>
        </dgm:presLayoutVars>
      </dgm:prSet>
      <dgm:spPr/>
      <dgm:t>
        <a:bodyPr/>
        <a:lstStyle/>
        <a:p>
          <a:endParaRPr lang="en-US"/>
        </a:p>
      </dgm:t>
    </dgm:pt>
    <dgm:pt modelId="{9CD4656A-7052-43A2-BA1C-B0EEB9202633}" type="pres">
      <dgm:prSet presAssocID="{2F312098-CCC2-49E4-B8E2-65810BDD0738}" presName="Name25" presStyleLbl="parChTrans1D1" presStyleIdx="2" presStyleCnt="3"/>
      <dgm:spPr/>
      <dgm:t>
        <a:bodyPr/>
        <a:lstStyle/>
        <a:p>
          <a:endParaRPr lang="en-US"/>
        </a:p>
      </dgm:t>
    </dgm:pt>
    <dgm:pt modelId="{6F9EB1DA-8A60-4C35-A887-925A7DF892BB}" type="pres">
      <dgm:prSet presAssocID="{9FA67EE2-7806-4438-970D-F54FADD7544B}" presName="node" presStyleCnt="0"/>
      <dgm:spPr/>
    </dgm:pt>
    <dgm:pt modelId="{0BE56B9F-03EB-4E6B-80F8-9BA200CC67B5}" type="pres">
      <dgm:prSet presAssocID="{9FA67EE2-7806-4438-970D-F54FADD7544B}" presName="parentNode" presStyleLbl="node1" presStyleIdx="3" presStyleCnt="4">
        <dgm:presLayoutVars>
          <dgm:chMax val="1"/>
          <dgm:bulletEnabled val="1"/>
        </dgm:presLayoutVars>
      </dgm:prSet>
      <dgm:spPr/>
      <dgm:t>
        <a:bodyPr/>
        <a:lstStyle/>
        <a:p>
          <a:endParaRPr lang="en-US"/>
        </a:p>
      </dgm:t>
    </dgm:pt>
    <dgm:pt modelId="{C2D4C301-F013-4E4E-A4D0-67E0ED11286E}" type="pres">
      <dgm:prSet presAssocID="{9FA67EE2-7806-4438-970D-F54FADD7544B}" presName="childNode" presStyleLbl="revTx" presStyleIdx="2" presStyleCnt="3">
        <dgm:presLayoutVars>
          <dgm:bulletEnabled val="1"/>
        </dgm:presLayoutVars>
      </dgm:prSet>
      <dgm:spPr/>
      <dgm:t>
        <a:bodyPr/>
        <a:lstStyle/>
        <a:p>
          <a:endParaRPr lang="en-US"/>
        </a:p>
      </dgm:t>
    </dgm:pt>
  </dgm:ptLst>
  <dgm:cxnLst>
    <dgm:cxn modelId="{C709B738-7BAE-4D25-9503-543FC8CA8286}" srcId="{9FA67EE2-7806-4438-970D-F54FADD7544B}" destId="{A5CABBF7-8405-4F33-A2B7-A6529CD39233}" srcOrd="0" destOrd="0" parTransId="{FCE96ACE-3579-46B9-B3D1-2590BD6C2DBF}" sibTransId="{F2A3BC00-A097-4628-9CC1-1429DC817EDC}"/>
    <dgm:cxn modelId="{26F863D7-1D9D-4BE9-B913-BA17D839881A}" type="presOf" srcId="{6E3FB2B5-80D2-47E5-B17E-C7B3A57B5CF5}" destId="{63995CCE-3C47-444C-A9B5-777C0941C37C}" srcOrd="0" destOrd="0" presId="urn:microsoft.com/office/officeart/2005/8/layout/radial2"/>
    <dgm:cxn modelId="{7E1387DF-D265-4F64-90F4-88FE7CF61BEF}" type="presOf" srcId="{0692260F-A022-4305-A971-5B2A2A0553C9}" destId="{203E54C2-D79F-479F-A6AB-D53E79B71E42}" srcOrd="0" destOrd="0" presId="urn:microsoft.com/office/officeart/2005/8/layout/radial2"/>
    <dgm:cxn modelId="{96DDC665-D12A-4C9D-A59F-A9CC44A75CD4}" srcId="{0692260F-A022-4305-A971-5B2A2A0553C9}" destId="{44041246-6244-4BC2-AEDF-38A4900062D4}" srcOrd="1" destOrd="0" parTransId="{7C5832A6-15C4-41DD-BD40-62A1079F74DD}" sibTransId="{55FAA5D9-A675-4328-BE99-AFF3290EFBCF}"/>
    <dgm:cxn modelId="{84BBBE24-D602-4F4C-8DB8-307CCE419124}" type="presOf" srcId="{A5CABBF7-8405-4F33-A2B7-A6529CD39233}" destId="{C2D4C301-F013-4E4E-A4D0-67E0ED11286E}" srcOrd="0" destOrd="0" presId="urn:microsoft.com/office/officeart/2005/8/layout/radial2"/>
    <dgm:cxn modelId="{3DA06AFD-EE69-4E9B-8852-AFEDDB33F5B2}" srcId="{9FA67EE2-7806-4438-970D-F54FADD7544B}" destId="{F6903815-18F0-47D0-A76B-8D99B807F272}" srcOrd="3" destOrd="0" parTransId="{D3AEB3FB-D441-427D-B8C0-548979B490F3}" sibTransId="{53EB2447-10D4-4A3F-B3C7-FAB8978D527C}"/>
    <dgm:cxn modelId="{545514FF-CC55-4E06-BDBC-E163F35C50DA}" srcId="{9FA67EE2-7806-4438-970D-F54FADD7544B}" destId="{9F85D7EB-23D2-42FC-B047-CCC211FA53DD}" srcOrd="1" destOrd="0" parTransId="{BFCC68A1-9D3A-488E-BDBF-98A00C246CB0}" sibTransId="{B974879E-6698-46E7-B6FE-7A1A59063106}"/>
    <dgm:cxn modelId="{DE72B3B0-0C79-4D75-9BCF-B5595B97DE1A}" type="presOf" srcId="{FF924EBF-5228-407E-9553-5822EB73F370}" destId="{63995CCE-3C47-444C-A9B5-777C0941C37C}" srcOrd="0" destOrd="1" presId="urn:microsoft.com/office/officeart/2005/8/layout/radial2"/>
    <dgm:cxn modelId="{328D2491-4605-4383-A957-6277ECA21F77}" type="presOf" srcId="{97784DC2-48CD-43B4-8CB3-BD6B12D15C77}" destId="{FE7DA36D-28BF-43EF-854D-2BBD2F5219A7}" srcOrd="0" destOrd="0" presId="urn:microsoft.com/office/officeart/2005/8/layout/radial2"/>
    <dgm:cxn modelId="{0B0804BB-C7D6-4A24-885A-B0520C19651B}" type="presOf" srcId="{CC6B02F6-E908-4440-9884-63731E152571}" destId="{3B19C456-05A5-48D7-8BB4-F7293C40A2BF}" srcOrd="0" destOrd="0" presId="urn:microsoft.com/office/officeart/2005/8/layout/radial2"/>
    <dgm:cxn modelId="{072983A3-3CB6-4FFB-868F-55C9377CE613}" srcId="{97784DC2-48CD-43B4-8CB3-BD6B12D15C77}" destId="{6E3FB2B5-80D2-47E5-B17E-C7B3A57B5CF5}" srcOrd="0" destOrd="0" parTransId="{8306731A-818F-46A3-98C1-F0A65AD04CAB}" sibTransId="{62B0BA5C-1C10-45B2-AA12-E4EA90354FDC}"/>
    <dgm:cxn modelId="{5B292C1A-466B-4A2E-AE60-9A91E4411904}" type="presOf" srcId="{AA17137C-5031-4BCD-B61E-0ED8D6586F9A}" destId="{23B7486F-8E67-4D33-AD17-1CAC0990B53B}" srcOrd="0" destOrd="2" presId="urn:microsoft.com/office/officeart/2005/8/layout/radial2"/>
    <dgm:cxn modelId="{45E25304-253F-4C49-8D47-32456D82F519}" type="presOf" srcId="{33AFEEEA-A1A0-4683-B967-A2B6D1E013E6}" destId="{23B7486F-8E67-4D33-AD17-1CAC0990B53B}" srcOrd="0" destOrd="3" presId="urn:microsoft.com/office/officeart/2005/8/layout/radial2"/>
    <dgm:cxn modelId="{3C604083-58D6-44F8-AC16-4F65DD7B09B4}" type="presOf" srcId="{FFF71952-17EE-482D-A0C5-C8B319E75B2C}" destId="{C2D4C301-F013-4E4E-A4D0-67E0ED11286E}" srcOrd="0" destOrd="2" presId="urn:microsoft.com/office/officeart/2005/8/layout/radial2"/>
    <dgm:cxn modelId="{8522D8A1-0297-4842-920B-162A4E1604CD}" type="presOf" srcId="{2F005E64-EA8D-44F0-8256-86427AE1BA36}" destId="{23B7486F-8E67-4D33-AD17-1CAC0990B53B}" srcOrd="0" destOrd="0" presId="urn:microsoft.com/office/officeart/2005/8/layout/radial2"/>
    <dgm:cxn modelId="{6D72EEF5-5DD7-4C78-93FF-2D1869CF7471}" type="presOf" srcId="{EC6C4CF5-8A89-4B14-A721-EF2F646F8BC9}" destId="{3C76E4AB-7249-41DE-8777-CDA807E7DBAB}" srcOrd="0" destOrd="0" presId="urn:microsoft.com/office/officeart/2005/8/layout/radial2"/>
    <dgm:cxn modelId="{0772C899-306A-46C7-9564-8C8AE702A927}" srcId="{42E6A87B-66F2-4FC6-BBE8-A2CE2AD171EE}" destId="{9FA67EE2-7806-4438-970D-F54FADD7544B}" srcOrd="2" destOrd="0" parTransId="{2F312098-CCC2-49E4-B8E2-65810BDD0738}" sibTransId="{028321FC-6193-4BE2-8001-09540FA4EC5A}"/>
    <dgm:cxn modelId="{4B4D0936-A573-4190-92F1-67DF725A1156}" srcId="{0692260F-A022-4305-A971-5B2A2A0553C9}" destId="{AA17137C-5031-4BCD-B61E-0ED8D6586F9A}" srcOrd="2" destOrd="0" parTransId="{2BA0E51D-FE83-4A93-9C16-96FE7894F4DC}" sibTransId="{8C150FEA-4D0D-45BE-8B2A-867536620A4A}"/>
    <dgm:cxn modelId="{544D6F3C-4126-4D68-97D1-AF0BC846D6D9}" type="presOf" srcId="{9FA67EE2-7806-4438-970D-F54FADD7544B}" destId="{0BE56B9F-03EB-4E6B-80F8-9BA200CC67B5}" srcOrd="0" destOrd="0" presId="urn:microsoft.com/office/officeart/2005/8/layout/radial2"/>
    <dgm:cxn modelId="{1B39EBC9-8EE4-416F-BBB1-4B14C8DC9B58}" srcId="{42E6A87B-66F2-4FC6-BBE8-A2CE2AD171EE}" destId="{97784DC2-48CD-43B4-8CB3-BD6B12D15C77}" srcOrd="0" destOrd="0" parTransId="{CC6B02F6-E908-4440-9884-63731E152571}" sibTransId="{BDF9B737-37D5-4790-AEAD-3354E6DDC415}"/>
    <dgm:cxn modelId="{418B2965-E4F9-4967-B6F0-8F37461ADE5B}" type="presOf" srcId="{42E6A87B-66F2-4FC6-BBE8-A2CE2AD171EE}" destId="{551942B9-1D91-4056-9DB0-CF14EF86D9E7}" srcOrd="0" destOrd="0" presId="urn:microsoft.com/office/officeart/2005/8/layout/radial2"/>
    <dgm:cxn modelId="{6700C102-4332-4B2F-86BC-198A9ADA0BB2}" type="presOf" srcId="{A2504130-8FDB-4807-81FD-605B44FED1C3}" destId="{C2D4C301-F013-4E4E-A4D0-67E0ED11286E}" srcOrd="0" destOrd="4" presId="urn:microsoft.com/office/officeart/2005/8/layout/radial2"/>
    <dgm:cxn modelId="{048CF53B-40CC-40E5-8090-634669E619AE}" srcId="{97784DC2-48CD-43B4-8CB3-BD6B12D15C77}" destId="{FF924EBF-5228-407E-9553-5822EB73F370}" srcOrd="1" destOrd="0" parTransId="{34FB8588-B740-4ADA-9FE0-3B3A6B6D6540}" sibTransId="{8F015962-9EB7-4419-8C86-2FC53332C6C2}"/>
    <dgm:cxn modelId="{F94CD7E3-FF73-4101-A047-C528B4DB01E3}" srcId="{9FA67EE2-7806-4438-970D-F54FADD7544B}" destId="{FFF71952-17EE-482D-A0C5-C8B319E75B2C}" srcOrd="2" destOrd="0" parTransId="{CC700536-B185-489A-8859-B25B693B7734}" sibTransId="{96784F87-4ACC-4685-8682-2BD02906C859}"/>
    <dgm:cxn modelId="{8F90EEAD-4358-424C-B864-89E263E9757E}" srcId="{0692260F-A022-4305-A971-5B2A2A0553C9}" destId="{33AFEEEA-A1A0-4683-B967-A2B6D1E013E6}" srcOrd="3" destOrd="0" parTransId="{EA18B8E3-58B8-47D1-888F-C9D83771BC61}" sibTransId="{18A93E49-F703-4B73-9AF4-078C73ED0B64}"/>
    <dgm:cxn modelId="{F71B30EA-4140-4434-98F1-A83E696B86FF}" type="presOf" srcId="{9F85D7EB-23D2-42FC-B047-CCC211FA53DD}" destId="{C2D4C301-F013-4E4E-A4D0-67E0ED11286E}" srcOrd="0" destOrd="1" presId="urn:microsoft.com/office/officeart/2005/8/layout/radial2"/>
    <dgm:cxn modelId="{8699336B-FED0-438D-A453-B7DABD5C2034}" type="presOf" srcId="{2F312098-CCC2-49E4-B8E2-65810BDD0738}" destId="{9CD4656A-7052-43A2-BA1C-B0EEB9202633}" srcOrd="0" destOrd="0" presId="urn:microsoft.com/office/officeart/2005/8/layout/radial2"/>
    <dgm:cxn modelId="{553286B6-931A-43E2-924E-84C794E38C4D}" srcId="{42E6A87B-66F2-4FC6-BBE8-A2CE2AD171EE}" destId="{0692260F-A022-4305-A971-5B2A2A0553C9}" srcOrd="1" destOrd="0" parTransId="{EC6C4CF5-8A89-4B14-A721-EF2F646F8BC9}" sibTransId="{4EC54CF8-C79C-414A-ADFC-9DACBB8EF70E}"/>
    <dgm:cxn modelId="{3E4D96C1-9E4D-49CD-824F-0ADE61DE75F6}" type="presOf" srcId="{44041246-6244-4BC2-AEDF-38A4900062D4}" destId="{23B7486F-8E67-4D33-AD17-1CAC0990B53B}" srcOrd="0" destOrd="1" presId="urn:microsoft.com/office/officeart/2005/8/layout/radial2"/>
    <dgm:cxn modelId="{50FEC7B0-493B-42C9-A2A9-78F04BA7A6EF}" type="presOf" srcId="{F6903815-18F0-47D0-A76B-8D99B807F272}" destId="{C2D4C301-F013-4E4E-A4D0-67E0ED11286E}" srcOrd="0" destOrd="3" presId="urn:microsoft.com/office/officeart/2005/8/layout/radial2"/>
    <dgm:cxn modelId="{631FA87D-2949-4690-A348-B2EEFE69AB44}" srcId="{0692260F-A022-4305-A971-5B2A2A0553C9}" destId="{2F005E64-EA8D-44F0-8256-86427AE1BA36}" srcOrd="0" destOrd="0" parTransId="{FE23B720-5476-473D-BD32-3B3205509E75}" sibTransId="{67CA73F6-BB8B-4793-BFDB-08535B0D1602}"/>
    <dgm:cxn modelId="{6ED00BA7-EC0E-4B68-A8DA-80E635D4E1EC}" srcId="{9FA67EE2-7806-4438-970D-F54FADD7544B}" destId="{A2504130-8FDB-4807-81FD-605B44FED1C3}" srcOrd="4" destOrd="0" parTransId="{F58A70F5-4E0F-46FC-8EA0-C07E1914EBE2}" sibTransId="{9D998F00-7C3D-40BC-8491-1175C6655A8F}"/>
    <dgm:cxn modelId="{9BDF6AA4-89A8-4BC0-BE19-30FE1B230F21}" type="presParOf" srcId="{551942B9-1D91-4056-9DB0-CF14EF86D9E7}" destId="{93DE9265-C239-4556-978E-AC557E006422}" srcOrd="0" destOrd="0" presId="urn:microsoft.com/office/officeart/2005/8/layout/radial2"/>
    <dgm:cxn modelId="{E8A488DD-ED95-465F-9C17-8639E7863C35}" type="presParOf" srcId="{93DE9265-C239-4556-978E-AC557E006422}" destId="{45645A37-023B-46AC-BCEE-97A44E01EE20}" srcOrd="0" destOrd="0" presId="urn:microsoft.com/office/officeart/2005/8/layout/radial2"/>
    <dgm:cxn modelId="{B41EBAEE-7DDA-4BA7-B674-238D0E58F2BA}" type="presParOf" srcId="{45645A37-023B-46AC-BCEE-97A44E01EE20}" destId="{41B86462-26A8-47BF-ABB4-A110770E67AF}" srcOrd="0" destOrd="0" presId="urn:microsoft.com/office/officeart/2005/8/layout/radial2"/>
    <dgm:cxn modelId="{62694D50-CC02-4B27-A103-69A5688F0D22}" type="presParOf" srcId="{45645A37-023B-46AC-BCEE-97A44E01EE20}" destId="{E1C6E2AD-CE12-482C-BCE3-1145AC53114F}" srcOrd="1" destOrd="0" presId="urn:microsoft.com/office/officeart/2005/8/layout/radial2"/>
    <dgm:cxn modelId="{DD7E2335-AF37-4A4C-A007-AFD0E504AC25}" type="presParOf" srcId="{93DE9265-C239-4556-978E-AC557E006422}" destId="{3B19C456-05A5-48D7-8BB4-F7293C40A2BF}" srcOrd="1" destOrd="0" presId="urn:microsoft.com/office/officeart/2005/8/layout/radial2"/>
    <dgm:cxn modelId="{50ACE3AF-E75E-48FF-8A3A-CDD2F0FCCED7}" type="presParOf" srcId="{93DE9265-C239-4556-978E-AC557E006422}" destId="{EACE9031-3C9B-478A-8B5B-78D1710F4F7C}" srcOrd="2" destOrd="0" presId="urn:microsoft.com/office/officeart/2005/8/layout/radial2"/>
    <dgm:cxn modelId="{E01A26F6-BF51-4AE2-B7E6-C5E362FB062B}" type="presParOf" srcId="{EACE9031-3C9B-478A-8B5B-78D1710F4F7C}" destId="{FE7DA36D-28BF-43EF-854D-2BBD2F5219A7}" srcOrd="0" destOrd="0" presId="urn:microsoft.com/office/officeart/2005/8/layout/radial2"/>
    <dgm:cxn modelId="{8304EA26-32CD-43C3-B6A7-B32A7826748E}" type="presParOf" srcId="{EACE9031-3C9B-478A-8B5B-78D1710F4F7C}" destId="{63995CCE-3C47-444C-A9B5-777C0941C37C}" srcOrd="1" destOrd="0" presId="urn:microsoft.com/office/officeart/2005/8/layout/radial2"/>
    <dgm:cxn modelId="{D852EA28-2EE0-40D4-A4AF-EA423B403BE3}" type="presParOf" srcId="{93DE9265-C239-4556-978E-AC557E006422}" destId="{3C76E4AB-7249-41DE-8777-CDA807E7DBAB}" srcOrd="3" destOrd="0" presId="urn:microsoft.com/office/officeart/2005/8/layout/radial2"/>
    <dgm:cxn modelId="{1E36A6DB-A3BC-4997-B888-6852FF615B23}" type="presParOf" srcId="{93DE9265-C239-4556-978E-AC557E006422}" destId="{D45812A6-F0A1-4332-AC20-93D7E395950B}" srcOrd="4" destOrd="0" presId="urn:microsoft.com/office/officeart/2005/8/layout/radial2"/>
    <dgm:cxn modelId="{D4B52C86-E709-4A83-B74C-2F5BFA0FD528}" type="presParOf" srcId="{D45812A6-F0A1-4332-AC20-93D7E395950B}" destId="{203E54C2-D79F-479F-A6AB-D53E79B71E42}" srcOrd="0" destOrd="0" presId="urn:microsoft.com/office/officeart/2005/8/layout/radial2"/>
    <dgm:cxn modelId="{8528F986-9E06-4F72-9C96-0D41DA148AE8}" type="presParOf" srcId="{D45812A6-F0A1-4332-AC20-93D7E395950B}" destId="{23B7486F-8E67-4D33-AD17-1CAC0990B53B}" srcOrd="1" destOrd="0" presId="urn:microsoft.com/office/officeart/2005/8/layout/radial2"/>
    <dgm:cxn modelId="{3A66ADB5-8C59-4F87-A4D1-0989804B375D}" type="presParOf" srcId="{93DE9265-C239-4556-978E-AC557E006422}" destId="{9CD4656A-7052-43A2-BA1C-B0EEB9202633}" srcOrd="5" destOrd="0" presId="urn:microsoft.com/office/officeart/2005/8/layout/radial2"/>
    <dgm:cxn modelId="{B3FAE00A-E350-470E-B197-C28271F36DD1}" type="presParOf" srcId="{93DE9265-C239-4556-978E-AC557E006422}" destId="{6F9EB1DA-8A60-4C35-A887-925A7DF892BB}" srcOrd="6" destOrd="0" presId="urn:microsoft.com/office/officeart/2005/8/layout/radial2"/>
    <dgm:cxn modelId="{B00DAE2D-34D4-485F-A0E5-0F710F3F1536}" type="presParOf" srcId="{6F9EB1DA-8A60-4C35-A887-925A7DF892BB}" destId="{0BE56B9F-03EB-4E6B-80F8-9BA200CC67B5}" srcOrd="0" destOrd="0" presId="urn:microsoft.com/office/officeart/2005/8/layout/radial2"/>
    <dgm:cxn modelId="{837DBBF9-2395-4702-AEF3-5525A8EE5315}" type="presParOf" srcId="{6F9EB1DA-8A60-4C35-A887-925A7DF892BB}" destId="{C2D4C301-F013-4E4E-A4D0-67E0ED11286E}" srcOrd="1" destOrd="0" presId="urn:microsoft.com/office/officeart/2005/8/layout/radial2"/>
  </dgm:cxnLst>
  <dgm:bg/>
  <dgm:whole/>
</dgm:dataModel>
</file>

<file path=ppt/diagrams/data2.xml><?xml version="1.0" encoding="utf-8"?>
<dgm:dataModel xmlns:dgm="http://schemas.openxmlformats.org/drawingml/2006/diagram" xmlns:a="http://schemas.openxmlformats.org/drawingml/2006/main">
  <dgm:ptLst>
    <dgm:pt modelId="{79D48146-6B1D-48D5-9F38-481DE3351B4C}" type="doc">
      <dgm:prSet loTypeId="urn:microsoft.com/office/officeart/2005/8/layout/hList7" loCatId="process" qsTypeId="urn:microsoft.com/office/officeart/2005/8/quickstyle/simple1" qsCatId="simple" csTypeId="urn:microsoft.com/office/officeart/2005/8/colors/accent1_2" csCatId="accent1" phldr="1"/>
      <dgm:spPr/>
    </dgm:pt>
    <dgm:pt modelId="{66BB315C-A98D-44C4-BABB-E8001D967E2D}">
      <dgm:prSet phldrT="[Text]" custT="1"/>
      <dgm:spPr/>
      <dgm:t>
        <a:bodyPr/>
        <a:lstStyle/>
        <a:p>
          <a:r>
            <a:rPr lang="en-US" sz="1400" dirty="0" smtClean="0"/>
            <a:t>ODM  is a </a:t>
          </a:r>
          <a:r>
            <a:rPr lang="en-US" sz="1400" b="1" dirty="0" smtClean="0">
              <a:solidFill>
                <a:srgbClr val="FFC000"/>
              </a:solidFill>
            </a:rPr>
            <a:t>Relational </a:t>
          </a:r>
          <a:r>
            <a:rPr lang="en-US" sz="1400" b="1" dirty="0" smtClean="0">
              <a:solidFill>
                <a:srgbClr val="FFC000"/>
              </a:solidFill>
            </a:rPr>
            <a:t>Database </a:t>
          </a:r>
          <a:r>
            <a:rPr lang="en-US" sz="1400" dirty="0" smtClean="0"/>
            <a:t>which matches data by using references to data elements through common characteristics found within the data set. Usually by  defining a primary and foreign  key reference.</a:t>
          </a:r>
          <a:endParaRPr lang="en-US" sz="1400" dirty="0"/>
        </a:p>
      </dgm:t>
    </dgm:pt>
    <dgm:pt modelId="{E929B563-19A7-4386-AA26-AEF10E47BC8D}" type="parTrans" cxnId="{224646C4-360C-456A-BC38-1C4532570239}">
      <dgm:prSet/>
      <dgm:spPr/>
      <dgm:t>
        <a:bodyPr/>
        <a:lstStyle/>
        <a:p>
          <a:endParaRPr lang="en-US"/>
        </a:p>
      </dgm:t>
    </dgm:pt>
    <dgm:pt modelId="{4C2095B3-DE01-43C7-8BB6-A5C39BB276FC}" type="sibTrans" cxnId="{224646C4-360C-456A-BC38-1C4532570239}">
      <dgm:prSet/>
      <dgm:spPr/>
      <dgm:t>
        <a:bodyPr/>
        <a:lstStyle/>
        <a:p>
          <a:endParaRPr lang="en-US"/>
        </a:p>
      </dgm:t>
    </dgm:pt>
    <dgm:pt modelId="{AA4E2088-8858-43F2-B621-B8EC17466905}">
      <dgm:prSet phldrT="[Text]"/>
      <dgm:spPr/>
      <dgm:t>
        <a:bodyPr/>
        <a:lstStyle/>
        <a:p>
          <a:r>
            <a:rPr lang="en-US" dirty="0" smtClean="0"/>
            <a:t>ODM </a:t>
          </a:r>
          <a:r>
            <a:rPr lang="en-US" dirty="0" smtClean="0">
              <a:solidFill>
                <a:srgbClr val="FFC000"/>
              </a:solidFill>
            </a:rPr>
            <a:t>stores hydrological </a:t>
          </a:r>
          <a:r>
            <a:rPr lang="en-US" dirty="0" smtClean="0"/>
            <a:t>variables in space and time. The hydrological variables could be stream flow, water  quality, ground water  levels  and  precipitation.</a:t>
          </a:r>
          <a:endParaRPr lang="en-US" dirty="0"/>
        </a:p>
      </dgm:t>
    </dgm:pt>
    <dgm:pt modelId="{27D32CFD-CC5C-4DF1-B293-7B4C012703F8}" type="parTrans" cxnId="{3BE12368-10BE-4881-9ED5-599768DD12D4}">
      <dgm:prSet/>
      <dgm:spPr/>
      <dgm:t>
        <a:bodyPr/>
        <a:lstStyle/>
        <a:p>
          <a:endParaRPr lang="en-US"/>
        </a:p>
      </dgm:t>
    </dgm:pt>
    <dgm:pt modelId="{61EE50BF-020C-4773-9DE2-DB597804E53E}" type="sibTrans" cxnId="{3BE12368-10BE-4881-9ED5-599768DD12D4}">
      <dgm:prSet/>
      <dgm:spPr/>
      <dgm:t>
        <a:bodyPr/>
        <a:lstStyle/>
        <a:p>
          <a:endParaRPr lang="en-US"/>
        </a:p>
      </dgm:t>
    </dgm:pt>
    <dgm:pt modelId="{24C28045-42DB-466E-93F6-981DA60F5427}">
      <dgm:prSet phldrT="[Text]"/>
      <dgm:spPr/>
      <dgm:t>
        <a:bodyPr/>
        <a:lstStyle/>
        <a:p>
          <a:r>
            <a:rPr lang="en-US" dirty="0" smtClean="0"/>
            <a:t>The schema  of the observations data model looks complicated and huge. But it is very </a:t>
          </a:r>
          <a:r>
            <a:rPr lang="en-US" dirty="0" smtClean="0">
              <a:solidFill>
                <a:srgbClr val="FFC000"/>
              </a:solidFill>
            </a:rPr>
            <a:t>simple and well thought </a:t>
          </a:r>
          <a:r>
            <a:rPr lang="en-US" dirty="0" smtClean="0"/>
            <a:t>of generic data model.</a:t>
          </a:r>
          <a:endParaRPr lang="en-US" dirty="0"/>
        </a:p>
      </dgm:t>
    </dgm:pt>
    <dgm:pt modelId="{AEF09D89-138D-4F5F-8762-3B786A99A690}" type="parTrans" cxnId="{F6DB329F-1374-4511-9C5A-DCFCDE212BB9}">
      <dgm:prSet/>
      <dgm:spPr/>
      <dgm:t>
        <a:bodyPr/>
        <a:lstStyle/>
        <a:p>
          <a:endParaRPr lang="en-US"/>
        </a:p>
      </dgm:t>
    </dgm:pt>
    <dgm:pt modelId="{DA3CBA6E-7ECD-4286-8826-AFEAADC91159}" type="sibTrans" cxnId="{F6DB329F-1374-4511-9C5A-DCFCDE212BB9}">
      <dgm:prSet/>
      <dgm:spPr/>
      <dgm:t>
        <a:bodyPr/>
        <a:lstStyle/>
        <a:p>
          <a:endParaRPr lang="en-US"/>
        </a:p>
      </dgm:t>
    </dgm:pt>
    <dgm:pt modelId="{80BE1C18-EA6F-484C-9822-EE2CEADBD923}" type="pres">
      <dgm:prSet presAssocID="{79D48146-6B1D-48D5-9F38-481DE3351B4C}" presName="Name0" presStyleCnt="0">
        <dgm:presLayoutVars>
          <dgm:dir/>
          <dgm:resizeHandles val="exact"/>
        </dgm:presLayoutVars>
      </dgm:prSet>
      <dgm:spPr/>
    </dgm:pt>
    <dgm:pt modelId="{A87A9E50-1921-4660-9E1D-9170AA4CB76E}" type="pres">
      <dgm:prSet presAssocID="{79D48146-6B1D-48D5-9F38-481DE3351B4C}" presName="fgShape" presStyleLbl="fgShp" presStyleIdx="0" presStyleCnt="1"/>
      <dgm:spPr/>
    </dgm:pt>
    <dgm:pt modelId="{2B128B47-A206-4C7B-A000-1EBDAE950A9C}" type="pres">
      <dgm:prSet presAssocID="{79D48146-6B1D-48D5-9F38-481DE3351B4C}" presName="linComp" presStyleCnt="0"/>
      <dgm:spPr/>
    </dgm:pt>
    <dgm:pt modelId="{F70CD15C-8FF4-44D9-9737-AEEB4E0A661D}" type="pres">
      <dgm:prSet presAssocID="{66BB315C-A98D-44C4-BABB-E8001D967E2D}" presName="compNode" presStyleCnt="0"/>
      <dgm:spPr/>
    </dgm:pt>
    <dgm:pt modelId="{A26DB5FF-2E2A-44FB-818C-0A5A4F40AA96}" type="pres">
      <dgm:prSet presAssocID="{66BB315C-A98D-44C4-BABB-E8001D967E2D}" presName="bkgdShape" presStyleLbl="node1" presStyleIdx="0" presStyleCnt="3"/>
      <dgm:spPr/>
      <dgm:t>
        <a:bodyPr/>
        <a:lstStyle/>
        <a:p>
          <a:endParaRPr lang="en-US"/>
        </a:p>
      </dgm:t>
    </dgm:pt>
    <dgm:pt modelId="{9437E401-2C70-40F0-B0F4-CCB411921B0B}" type="pres">
      <dgm:prSet presAssocID="{66BB315C-A98D-44C4-BABB-E8001D967E2D}" presName="nodeTx" presStyleLbl="node1" presStyleIdx="0" presStyleCnt="3">
        <dgm:presLayoutVars>
          <dgm:bulletEnabled val="1"/>
        </dgm:presLayoutVars>
      </dgm:prSet>
      <dgm:spPr/>
      <dgm:t>
        <a:bodyPr/>
        <a:lstStyle/>
        <a:p>
          <a:endParaRPr lang="en-US"/>
        </a:p>
      </dgm:t>
    </dgm:pt>
    <dgm:pt modelId="{221A3263-8F12-4C52-A9BE-85FD7A2E490A}" type="pres">
      <dgm:prSet presAssocID="{66BB315C-A98D-44C4-BABB-E8001D967E2D}" presName="invisiNode" presStyleLbl="node1" presStyleIdx="0" presStyleCnt="3"/>
      <dgm:spPr/>
    </dgm:pt>
    <dgm:pt modelId="{6667CBBC-33C0-4972-BBAF-94A11C90D4C7}" type="pres">
      <dgm:prSet presAssocID="{66BB315C-A98D-44C4-BABB-E8001D967E2D}" presName="imagNode" presStyleLbl="fgImgPlace1" presStyleIdx="0" presStyleCnt="3" custScaleX="173727"/>
      <dgm:spPr>
        <a:blipFill rotWithShape="0">
          <a:blip xmlns:r="http://schemas.openxmlformats.org/officeDocument/2006/relationships" r:embed="rId1"/>
          <a:stretch>
            <a:fillRect/>
          </a:stretch>
        </a:blipFill>
      </dgm:spPr>
    </dgm:pt>
    <dgm:pt modelId="{2E2391BF-9F12-4577-A541-EDD5C5683C3B}" type="pres">
      <dgm:prSet presAssocID="{4C2095B3-DE01-43C7-8BB6-A5C39BB276FC}" presName="sibTrans" presStyleLbl="sibTrans2D1" presStyleIdx="0" presStyleCnt="0"/>
      <dgm:spPr/>
      <dgm:t>
        <a:bodyPr/>
        <a:lstStyle/>
        <a:p>
          <a:endParaRPr lang="en-US"/>
        </a:p>
      </dgm:t>
    </dgm:pt>
    <dgm:pt modelId="{209397CD-837E-4D1F-B6CF-64F77C3675F0}" type="pres">
      <dgm:prSet presAssocID="{AA4E2088-8858-43F2-B621-B8EC17466905}" presName="compNode" presStyleCnt="0"/>
      <dgm:spPr/>
    </dgm:pt>
    <dgm:pt modelId="{EBED0654-C777-4A4C-B5B0-0ED786D5287A}" type="pres">
      <dgm:prSet presAssocID="{AA4E2088-8858-43F2-B621-B8EC17466905}" presName="bkgdShape" presStyleLbl="node1" presStyleIdx="1" presStyleCnt="3"/>
      <dgm:spPr/>
      <dgm:t>
        <a:bodyPr/>
        <a:lstStyle/>
        <a:p>
          <a:endParaRPr lang="en-US"/>
        </a:p>
      </dgm:t>
    </dgm:pt>
    <dgm:pt modelId="{128A8653-88B4-4273-8D6F-AD9E52424F9C}" type="pres">
      <dgm:prSet presAssocID="{AA4E2088-8858-43F2-B621-B8EC17466905}" presName="nodeTx" presStyleLbl="node1" presStyleIdx="1" presStyleCnt="3">
        <dgm:presLayoutVars>
          <dgm:bulletEnabled val="1"/>
        </dgm:presLayoutVars>
      </dgm:prSet>
      <dgm:spPr/>
      <dgm:t>
        <a:bodyPr/>
        <a:lstStyle/>
        <a:p>
          <a:endParaRPr lang="en-US"/>
        </a:p>
      </dgm:t>
    </dgm:pt>
    <dgm:pt modelId="{96A906B1-D0CC-40FB-8177-35A08D783F54}" type="pres">
      <dgm:prSet presAssocID="{AA4E2088-8858-43F2-B621-B8EC17466905}" presName="invisiNode" presStyleLbl="node1" presStyleIdx="1" presStyleCnt="3"/>
      <dgm:spPr/>
    </dgm:pt>
    <dgm:pt modelId="{9E76C62A-DC21-4D19-A714-7D641546D86A}" type="pres">
      <dgm:prSet presAssocID="{AA4E2088-8858-43F2-B621-B8EC17466905}" presName="imagNode" presStyleLbl="fgImgPlace1" presStyleIdx="1" presStyleCnt="3" custScaleX="166821"/>
      <dgm:spPr>
        <a:blipFill rotWithShape="0">
          <a:blip xmlns:r="http://schemas.openxmlformats.org/officeDocument/2006/relationships" r:embed="rId2"/>
          <a:stretch>
            <a:fillRect/>
          </a:stretch>
        </a:blipFill>
      </dgm:spPr>
    </dgm:pt>
    <dgm:pt modelId="{5ACD37AE-4E42-4BCC-8A19-732833ACFE99}" type="pres">
      <dgm:prSet presAssocID="{61EE50BF-020C-4773-9DE2-DB597804E53E}" presName="sibTrans" presStyleLbl="sibTrans2D1" presStyleIdx="0" presStyleCnt="0"/>
      <dgm:spPr/>
      <dgm:t>
        <a:bodyPr/>
        <a:lstStyle/>
        <a:p>
          <a:endParaRPr lang="en-US"/>
        </a:p>
      </dgm:t>
    </dgm:pt>
    <dgm:pt modelId="{BAED1337-19AF-48E4-88AF-AFE2F1E58037}" type="pres">
      <dgm:prSet presAssocID="{24C28045-42DB-466E-93F6-981DA60F5427}" presName="compNode" presStyleCnt="0"/>
      <dgm:spPr/>
    </dgm:pt>
    <dgm:pt modelId="{99E912BB-B3A2-4CCD-B100-A675978E2578}" type="pres">
      <dgm:prSet presAssocID="{24C28045-42DB-466E-93F6-981DA60F5427}" presName="bkgdShape" presStyleLbl="node1" presStyleIdx="2" presStyleCnt="3"/>
      <dgm:spPr/>
      <dgm:t>
        <a:bodyPr/>
        <a:lstStyle/>
        <a:p>
          <a:endParaRPr lang="en-US"/>
        </a:p>
      </dgm:t>
    </dgm:pt>
    <dgm:pt modelId="{E778D9CF-A9B0-4F42-9F63-F84F3A4D45A6}" type="pres">
      <dgm:prSet presAssocID="{24C28045-42DB-466E-93F6-981DA60F5427}" presName="nodeTx" presStyleLbl="node1" presStyleIdx="2" presStyleCnt="3">
        <dgm:presLayoutVars>
          <dgm:bulletEnabled val="1"/>
        </dgm:presLayoutVars>
      </dgm:prSet>
      <dgm:spPr/>
      <dgm:t>
        <a:bodyPr/>
        <a:lstStyle/>
        <a:p>
          <a:endParaRPr lang="en-US"/>
        </a:p>
      </dgm:t>
    </dgm:pt>
    <dgm:pt modelId="{E04C72A4-D209-4F0B-8821-BCF8FBE4CF74}" type="pres">
      <dgm:prSet presAssocID="{24C28045-42DB-466E-93F6-981DA60F5427}" presName="invisiNode" presStyleLbl="node1" presStyleIdx="2" presStyleCnt="3"/>
      <dgm:spPr/>
    </dgm:pt>
    <dgm:pt modelId="{8D284231-4273-4AFF-BED4-12728206BEE5}" type="pres">
      <dgm:prSet presAssocID="{24C28045-42DB-466E-93F6-981DA60F5427}" presName="imagNode" presStyleLbl="fgImgPlace1" presStyleIdx="2" presStyleCnt="3" custScaleX="180768"/>
      <dgm:spPr>
        <a:blipFill rotWithShape="0">
          <a:blip xmlns:r="http://schemas.openxmlformats.org/officeDocument/2006/relationships" r:embed="rId3"/>
          <a:stretch>
            <a:fillRect/>
          </a:stretch>
        </a:blipFill>
      </dgm:spPr>
    </dgm:pt>
  </dgm:ptLst>
  <dgm:cxnLst>
    <dgm:cxn modelId="{64B90D41-3998-4937-86A6-8EFA99ACCCB2}" type="presOf" srcId="{66BB315C-A98D-44C4-BABB-E8001D967E2D}" destId="{A26DB5FF-2E2A-44FB-818C-0A5A4F40AA96}" srcOrd="0" destOrd="0" presId="urn:microsoft.com/office/officeart/2005/8/layout/hList7"/>
    <dgm:cxn modelId="{F869A78D-F31D-44FC-902F-66A1E7CBCE5F}" type="presOf" srcId="{79D48146-6B1D-48D5-9F38-481DE3351B4C}" destId="{80BE1C18-EA6F-484C-9822-EE2CEADBD923}" srcOrd="0" destOrd="0" presId="urn:microsoft.com/office/officeart/2005/8/layout/hList7"/>
    <dgm:cxn modelId="{E7F929BC-9087-4660-8025-162AD1E6D111}" type="presOf" srcId="{24C28045-42DB-466E-93F6-981DA60F5427}" destId="{99E912BB-B3A2-4CCD-B100-A675978E2578}" srcOrd="0" destOrd="0" presId="urn:microsoft.com/office/officeart/2005/8/layout/hList7"/>
    <dgm:cxn modelId="{90DAED63-F3B4-4E13-A1E7-5E84A3927017}" type="presOf" srcId="{66BB315C-A98D-44C4-BABB-E8001D967E2D}" destId="{9437E401-2C70-40F0-B0F4-CCB411921B0B}" srcOrd="1" destOrd="0" presId="urn:microsoft.com/office/officeart/2005/8/layout/hList7"/>
    <dgm:cxn modelId="{F6DB329F-1374-4511-9C5A-DCFCDE212BB9}" srcId="{79D48146-6B1D-48D5-9F38-481DE3351B4C}" destId="{24C28045-42DB-466E-93F6-981DA60F5427}" srcOrd="2" destOrd="0" parTransId="{AEF09D89-138D-4F5F-8762-3B786A99A690}" sibTransId="{DA3CBA6E-7ECD-4286-8826-AFEAADC91159}"/>
    <dgm:cxn modelId="{CC29C7D9-5922-4F78-B65F-875B86EA3B64}" type="presOf" srcId="{61EE50BF-020C-4773-9DE2-DB597804E53E}" destId="{5ACD37AE-4E42-4BCC-8A19-732833ACFE99}" srcOrd="0" destOrd="0" presId="urn:microsoft.com/office/officeart/2005/8/layout/hList7"/>
    <dgm:cxn modelId="{30FA09C4-5A24-4CB1-ADD2-1F5AF7B48AC7}" type="presOf" srcId="{AA4E2088-8858-43F2-B621-B8EC17466905}" destId="{EBED0654-C777-4A4C-B5B0-0ED786D5287A}" srcOrd="0" destOrd="0" presId="urn:microsoft.com/office/officeart/2005/8/layout/hList7"/>
    <dgm:cxn modelId="{CF58C623-3AC7-4C76-96C8-EB900EEBBBF2}" type="presOf" srcId="{4C2095B3-DE01-43C7-8BB6-A5C39BB276FC}" destId="{2E2391BF-9F12-4577-A541-EDD5C5683C3B}" srcOrd="0" destOrd="0" presId="urn:microsoft.com/office/officeart/2005/8/layout/hList7"/>
    <dgm:cxn modelId="{7EDB8923-957B-4DBF-AFEC-598A0F85FF43}" type="presOf" srcId="{AA4E2088-8858-43F2-B621-B8EC17466905}" destId="{128A8653-88B4-4273-8D6F-AD9E52424F9C}" srcOrd="1" destOrd="0" presId="urn:microsoft.com/office/officeart/2005/8/layout/hList7"/>
    <dgm:cxn modelId="{224646C4-360C-456A-BC38-1C4532570239}" srcId="{79D48146-6B1D-48D5-9F38-481DE3351B4C}" destId="{66BB315C-A98D-44C4-BABB-E8001D967E2D}" srcOrd="0" destOrd="0" parTransId="{E929B563-19A7-4386-AA26-AEF10E47BC8D}" sibTransId="{4C2095B3-DE01-43C7-8BB6-A5C39BB276FC}"/>
    <dgm:cxn modelId="{3BE12368-10BE-4881-9ED5-599768DD12D4}" srcId="{79D48146-6B1D-48D5-9F38-481DE3351B4C}" destId="{AA4E2088-8858-43F2-B621-B8EC17466905}" srcOrd="1" destOrd="0" parTransId="{27D32CFD-CC5C-4DF1-B293-7B4C012703F8}" sibTransId="{61EE50BF-020C-4773-9DE2-DB597804E53E}"/>
    <dgm:cxn modelId="{226BC424-D6DE-457A-8D10-659E2C20A6D1}" type="presOf" srcId="{24C28045-42DB-466E-93F6-981DA60F5427}" destId="{E778D9CF-A9B0-4F42-9F63-F84F3A4D45A6}" srcOrd="1" destOrd="0" presId="urn:microsoft.com/office/officeart/2005/8/layout/hList7"/>
    <dgm:cxn modelId="{8F0FD599-FE2B-4147-BE8B-DA483E93D724}" type="presParOf" srcId="{80BE1C18-EA6F-484C-9822-EE2CEADBD923}" destId="{A87A9E50-1921-4660-9E1D-9170AA4CB76E}" srcOrd="0" destOrd="0" presId="urn:microsoft.com/office/officeart/2005/8/layout/hList7"/>
    <dgm:cxn modelId="{658A4A30-7886-4F99-9A63-137CF78B68C3}" type="presParOf" srcId="{80BE1C18-EA6F-484C-9822-EE2CEADBD923}" destId="{2B128B47-A206-4C7B-A000-1EBDAE950A9C}" srcOrd="1" destOrd="0" presId="urn:microsoft.com/office/officeart/2005/8/layout/hList7"/>
    <dgm:cxn modelId="{61957AB0-01F7-44CF-BAFC-7B29D5DC244B}" type="presParOf" srcId="{2B128B47-A206-4C7B-A000-1EBDAE950A9C}" destId="{F70CD15C-8FF4-44D9-9737-AEEB4E0A661D}" srcOrd="0" destOrd="0" presId="urn:microsoft.com/office/officeart/2005/8/layout/hList7"/>
    <dgm:cxn modelId="{EB72E0C9-5284-48DD-99E6-33C156920C16}" type="presParOf" srcId="{F70CD15C-8FF4-44D9-9737-AEEB4E0A661D}" destId="{A26DB5FF-2E2A-44FB-818C-0A5A4F40AA96}" srcOrd="0" destOrd="0" presId="urn:microsoft.com/office/officeart/2005/8/layout/hList7"/>
    <dgm:cxn modelId="{FD8552AC-79DC-49A3-AF1E-B6FE81B2E12E}" type="presParOf" srcId="{F70CD15C-8FF4-44D9-9737-AEEB4E0A661D}" destId="{9437E401-2C70-40F0-B0F4-CCB411921B0B}" srcOrd="1" destOrd="0" presId="urn:microsoft.com/office/officeart/2005/8/layout/hList7"/>
    <dgm:cxn modelId="{46E2D12D-CB23-497A-9E50-A4D03064021C}" type="presParOf" srcId="{F70CD15C-8FF4-44D9-9737-AEEB4E0A661D}" destId="{221A3263-8F12-4C52-A9BE-85FD7A2E490A}" srcOrd="2" destOrd="0" presId="urn:microsoft.com/office/officeart/2005/8/layout/hList7"/>
    <dgm:cxn modelId="{B161BCD4-340A-4CD5-8678-5E57575779F0}" type="presParOf" srcId="{F70CD15C-8FF4-44D9-9737-AEEB4E0A661D}" destId="{6667CBBC-33C0-4972-BBAF-94A11C90D4C7}" srcOrd="3" destOrd="0" presId="urn:microsoft.com/office/officeart/2005/8/layout/hList7"/>
    <dgm:cxn modelId="{7CBC0C0B-D711-4551-AABC-5EC60913FA76}" type="presParOf" srcId="{2B128B47-A206-4C7B-A000-1EBDAE950A9C}" destId="{2E2391BF-9F12-4577-A541-EDD5C5683C3B}" srcOrd="1" destOrd="0" presId="urn:microsoft.com/office/officeart/2005/8/layout/hList7"/>
    <dgm:cxn modelId="{1012DB8B-0D7A-4622-9624-D403CA5720CA}" type="presParOf" srcId="{2B128B47-A206-4C7B-A000-1EBDAE950A9C}" destId="{209397CD-837E-4D1F-B6CF-64F77C3675F0}" srcOrd="2" destOrd="0" presId="urn:microsoft.com/office/officeart/2005/8/layout/hList7"/>
    <dgm:cxn modelId="{13F3BE8B-26E7-40A4-84B8-B21B08AAEB7A}" type="presParOf" srcId="{209397CD-837E-4D1F-B6CF-64F77C3675F0}" destId="{EBED0654-C777-4A4C-B5B0-0ED786D5287A}" srcOrd="0" destOrd="0" presId="urn:microsoft.com/office/officeart/2005/8/layout/hList7"/>
    <dgm:cxn modelId="{430F0664-254E-46BF-BF70-6FD3E728FCA2}" type="presParOf" srcId="{209397CD-837E-4D1F-B6CF-64F77C3675F0}" destId="{128A8653-88B4-4273-8D6F-AD9E52424F9C}" srcOrd="1" destOrd="0" presId="urn:microsoft.com/office/officeart/2005/8/layout/hList7"/>
    <dgm:cxn modelId="{2AFE02B9-7C28-4946-92C2-82431F61D1C0}" type="presParOf" srcId="{209397CD-837E-4D1F-B6CF-64F77C3675F0}" destId="{96A906B1-D0CC-40FB-8177-35A08D783F54}" srcOrd="2" destOrd="0" presId="urn:microsoft.com/office/officeart/2005/8/layout/hList7"/>
    <dgm:cxn modelId="{3BC75DEB-B567-4A18-8D48-65B4514FFD76}" type="presParOf" srcId="{209397CD-837E-4D1F-B6CF-64F77C3675F0}" destId="{9E76C62A-DC21-4D19-A714-7D641546D86A}" srcOrd="3" destOrd="0" presId="urn:microsoft.com/office/officeart/2005/8/layout/hList7"/>
    <dgm:cxn modelId="{2AAD0CFD-B68F-4EB1-A08C-5E0C4D89E16D}" type="presParOf" srcId="{2B128B47-A206-4C7B-A000-1EBDAE950A9C}" destId="{5ACD37AE-4E42-4BCC-8A19-732833ACFE99}" srcOrd="3" destOrd="0" presId="urn:microsoft.com/office/officeart/2005/8/layout/hList7"/>
    <dgm:cxn modelId="{1722C1DA-915D-4C08-9940-576D39686425}" type="presParOf" srcId="{2B128B47-A206-4C7B-A000-1EBDAE950A9C}" destId="{BAED1337-19AF-48E4-88AF-AFE2F1E58037}" srcOrd="4" destOrd="0" presId="urn:microsoft.com/office/officeart/2005/8/layout/hList7"/>
    <dgm:cxn modelId="{DD427E7D-F2E8-4345-BAFD-9E80B159676D}" type="presParOf" srcId="{BAED1337-19AF-48E4-88AF-AFE2F1E58037}" destId="{99E912BB-B3A2-4CCD-B100-A675978E2578}" srcOrd="0" destOrd="0" presId="urn:microsoft.com/office/officeart/2005/8/layout/hList7"/>
    <dgm:cxn modelId="{085F20E7-9AF5-4AD7-8489-F2B298D5329F}" type="presParOf" srcId="{BAED1337-19AF-48E4-88AF-AFE2F1E58037}" destId="{E778D9CF-A9B0-4F42-9F63-F84F3A4D45A6}" srcOrd="1" destOrd="0" presId="urn:microsoft.com/office/officeart/2005/8/layout/hList7"/>
    <dgm:cxn modelId="{792A0189-28EF-40BD-BA58-0FF1428AFBA7}" type="presParOf" srcId="{BAED1337-19AF-48E4-88AF-AFE2F1E58037}" destId="{E04C72A4-D209-4F0B-8821-BCF8FBE4CF74}" srcOrd="2" destOrd="0" presId="urn:microsoft.com/office/officeart/2005/8/layout/hList7"/>
    <dgm:cxn modelId="{CB497107-72C7-4C65-ADB8-974A93C941CC}" type="presParOf" srcId="{BAED1337-19AF-48E4-88AF-AFE2F1E58037}" destId="{8D284231-4273-4AFF-BED4-12728206BEE5}" srcOrd="3" destOrd="0" presId="urn:microsoft.com/office/officeart/2005/8/layout/hList7"/>
  </dgm:cxnLst>
  <dgm:bg/>
  <dgm:whole/>
</dgm:dataModel>
</file>

<file path=ppt/diagrams/data3.xml><?xml version="1.0" encoding="utf-8"?>
<dgm:dataModel xmlns:dgm="http://schemas.openxmlformats.org/drawingml/2006/diagram" xmlns:a="http://schemas.openxmlformats.org/drawingml/2006/main">
  <dgm:ptLst>
    <dgm:pt modelId="{0DB0EB98-BD9E-4AEF-9C20-BA63BDC0E030}" type="doc">
      <dgm:prSet loTypeId="urn:microsoft.com/office/officeart/2005/8/layout/gear1" loCatId="process" qsTypeId="urn:microsoft.com/office/officeart/2005/8/quickstyle/3d9" qsCatId="3D" csTypeId="urn:microsoft.com/office/officeart/2005/8/colors/accent3_4" csCatId="accent3" phldr="1"/>
      <dgm:spPr/>
      <dgm:t>
        <a:bodyPr/>
        <a:lstStyle/>
        <a:p>
          <a:endParaRPr lang="en-US"/>
        </a:p>
      </dgm:t>
    </dgm:pt>
    <dgm:pt modelId="{1117814D-4DD5-4083-BABE-854836C1CA80}">
      <dgm:prSet phldrT="[Text]"/>
      <dgm:spPr>
        <a:blipFill rotWithShape="0">
          <a:blip xmlns:r="http://schemas.openxmlformats.org/officeDocument/2006/relationships" r:embed="rId1"/>
          <a:stretch>
            <a:fillRect/>
          </a:stretch>
        </a:blipFill>
      </dgm:spPr>
      <dgm:t>
        <a:bodyPr/>
        <a:lstStyle/>
        <a:p>
          <a:r>
            <a:rPr lang="en-US" dirty="0" smtClean="0">
              <a:solidFill>
                <a:schemeClr val="bg1"/>
              </a:solidFill>
            </a:rPr>
            <a:t>To represent data in a form compliant with the CUAHSI observations data model.</a:t>
          </a:r>
          <a:endParaRPr lang="en-US" dirty="0">
            <a:solidFill>
              <a:schemeClr val="bg1"/>
            </a:solidFill>
          </a:endParaRPr>
        </a:p>
      </dgm:t>
    </dgm:pt>
    <dgm:pt modelId="{4A2AF36C-0F10-4E98-8114-C58A0E7BB7EB}" type="parTrans" cxnId="{7885564D-3042-4C1F-A41C-D347F9242F25}">
      <dgm:prSet/>
      <dgm:spPr/>
      <dgm:t>
        <a:bodyPr/>
        <a:lstStyle/>
        <a:p>
          <a:endParaRPr lang="en-US"/>
        </a:p>
      </dgm:t>
    </dgm:pt>
    <dgm:pt modelId="{22B0ED2C-0014-4099-8CC5-05A9FE43377E}" type="sibTrans" cxnId="{7885564D-3042-4C1F-A41C-D347F9242F25}">
      <dgm:prSet/>
      <dgm:spPr/>
      <dgm:t>
        <a:bodyPr/>
        <a:lstStyle/>
        <a:p>
          <a:endParaRPr lang="en-US"/>
        </a:p>
      </dgm:t>
    </dgm:pt>
    <dgm:pt modelId="{7E11D5D6-B110-4494-AAAC-BFCD40F64F6C}">
      <dgm:prSet phldrT="[Text]"/>
      <dgm:spPr>
        <a:blipFill rotWithShape="0">
          <a:blip xmlns:r="http://schemas.openxmlformats.org/officeDocument/2006/relationships" r:embed="rId1"/>
          <a:stretch>
            <a:fillRect/>
          </a:stretch>
        </a:blipFill>
      </dgm:spPr>
      <dgm:t>
        <a:bodyPr/>
        <a:lstStyle/>
        <a:p>
          <a:r>
            <a:rPr lang="en-US" dirty="0" smtClean="0">
              <a:solidFill>
                <a:schemeClr val="bg1"/>
              </a:solidFill>
            </a:rPr>
            <a:t>Create Views in the Database </a:t>
          </a:r>
          <a:endParaRPr lang="en-US" dirty="0">
            <a:solidFill>
              <a:schemeClr val="bg1"/>
            </a:solidFill>
          </a:endParaRPr>
        </a:p>
      </dgm:t>
    </dgm:pt>
    <dgm:pt modelId="{6B4E124B-A247-418A-AB1B-C7502F134175}" type="parTrans" cxnId="{AF2925AD-8949-48F0-A440-26A508BA142E}">
      <dgm:prSet/>
      <dgm:spPr/>
      <dgm:t>
        <a:bodyPr/>
        <a:lstStyle/>
        <a:p>
          <a:endParaRPr lang="en-US"/>
        </a:p>
      </dgm:t>
    </dgm:pt>
    <dgm:pt modelId="{3782CD9C-03E5-4986-B45C-071328069836}" type="sibTrans" cxnId="{AF2925AD-8949-48F0-A440-26A508BA142E}">
      <dgm:prSet/>
      <dgm:spPr/>
      <dgm:t>
        <a:bodyPr/>
        <a:lstStyle/>
        <a:p>
          <a:endParaRPr lang="en-US"/>
        </a:p>
      </dgm:t>
    </dgm:pt>
    <dgm:pt modelId="{640F7732-67A1-48C3-AFFF-D1CEA8F4C662}">
      <dgm:prSet phldrT="[Text]" custT="1"/>
      <dgm:spPr>
        <a:blipFill rotWithShape="0">
          <a:blip xmlns:r="http://schemas.openxmlformats.org/officeDocument/2006/relationships" r:embed="rId1"/>
          <a:stretch>
            <a:fillRect/>
          </a:stretch>
        </a:blipFill>
      </dgm:spPr>
      <dgm:t>
        <a:bodyPr/>
        <a:lstStyle/>
        <a:p>
          <a:r>
            <a:rPr lang="en-US" sz="2000" dirty="0" smtClean="0">
              <a:solidFill>
                <a:schemeClr val="bg1"/>
              </a:solidFill>
            </a:rPr>
            <a:t>TWDB Ground Water Database</a:t>
          </a:r>
          <a:endParaRPr lang="en-US" sz="2000" dirty="0">
            <a:solidFill>
              <a:schemeClr val="bg1"/>
            </a:solidFill>
          </a:endParaRPr>
        </a:p>
      </dgm:t>
    </dgm:pt>
    <dgm:pt modelId="{08BFC54C-8356-467F-905D-A8B69DF505C6}" type="parTrans" cxnId="{2BEE3B2F-EB9E-426A-A756-EEB17FD796AC}">
      <dgm:prSet/>
      <dgm:spPr/>
      <dgm:t>
        <a:bodyPr/>
        <a:lstStyle/>
        <a:p>
          <a:endParaRPr lang="en-US"/>
        </a:p>
      </dgm:t>
    </dgm:pt>
    <dgm:pt modelId="{A2AD9F7A-CC1C-4E9C-B116-56169795570D}" type="sibTrans" cxnId="{2BEE3B2F-EB9E-426A-A756-EEB17FD796AC}">
      <dgm:prSet/>
      <dgm:spPr/>
      <dgm:t>
        <a:bodyPr/>
        <a:lstStyle/>
        <a:p>
          <a:endParaRPr lang="en-US"/>
        </a:p>
      </dgm:t>
    </dgm:pt>
    <dgm:pt modelId="{017AA91E-7721-480F-B367-FCD25638E70C}" type="pres">
      <dgm:prSet presAssocID="{0DB0EB98-BD9E-4AEF-9C20-BA63BDC0E030}" presName="composite" presStyleCnt="0">
        <dgm:presLayoutVars>
          <dgm:chMax val="3"/>
          <dgm:animLvl val="lvl"/>
          <dgm:resizeHandles val="exact"/>
        </dgm:presLayoutVars>
      </dgm:prSet>
      <dgm:spPr/>
      <dgm:t>
        <a:bodyPr/>
        <a:lstStyle/>
        <a:p>
          <a:endParaRPr lang="en-US"/>
        </a:p>
      </dgm:t>
    </dgm:pt>
    <dgm:pt modelId="{BEE32EB4-4956-4C88-B7D1-F867CCBED059}" type="pres">
      <dgm:prSet presAssocID="{1117814D-4DD5-4083-BABE-854836C1CA80}" presName="gear1" presStyleLbl="node1" presStyleIdx="0" presStyleCnt="3" custLinFactNeighborX="-4994" custLinFactNeighborY="10371">
        <dgm:presLayoutVars>
          <dgm:chMax val="1"/>
          <dgm:bulletEnabled val="1"/>
        </dgm:presLayoutVars>
      </dgm:prSet>
      <dgm:spPr/>
      <dgm:t>
        <a:bodyPr/>
        <a:lstStyle/>
        <a:p>
          <a:endParaRPr lang="en-US"/>
        </a:p>
      </dgm:t>
    </dgm:pt>
    <dgm:pt modelId="{8106649E-0D93-4EE5-864C-F7D831336215}" type="pres">
      <dgm:prSet presAssocID="{1117814D-4DD5-4083-BABE-854836C1CA80}" presName="gear1srcNode" presStyleLbl="node1" presStyleIdx="0" presStyleCnt="3"/>
      <dgm:spPr/>
      <dgm:t>
        <a:bodyPr/>
        <a:lstStyle/>
        <a:p>
          <a:endParaRPr lang="en-US"/>
        </a:p>
      </dgm:t>
    </dgm:pt>
    <dgm:pt modelId="{16D4A7A7-528D-4009-AE0A-6A28FD5D3C37}" type="pres">
      <dgm:prSet presAssocID="{1117814D-4DD5-4083-BABE-854836C1CA80}" presName="gear1dstNode" presStyleLbl="node1" presStyleIdx="0" presStyleCnt="3"/>
      <dgm:spPr/>
      <dgm:t>
        <a:bodyPr/>
        <a:lstStyle/>
        <a:p>
          <a:endParaRPr lang="en-US"/>
        </a:p>
      </dgm:t>
    </dgm:pt>
    <dgm:pt modelId="{8C66C2A1-36EE-4020-9258-BA877542C223}" type="pres">
      <dgm:prSet presAssocID="{7E11D5D6-B110-4494-AAAC-BFCD40F64F6C}" presName="gear2" presStyleLbl="node1" presStyleIdx="1" presStyleCnt="3" custLinFactNeighborX="-18415" custLinFactNeighborY="39718">
        <dgm:presLayoutVars>
          <dgm:chMax val="1"/>
          <dgm:bulletEnabled val="1"/>
        </dgm:presLayoutVars>
      </dgm:prSet>
      <dgm:spPr/>
      <dgm:t>
        <a:bodyPr/>
        <a:lstStyle/>
        <a:p>
          <a:endParaRPr lang="en-US"/>
        </a:p>
      </dgm:t>
    </dgm:pt>
    <dgm:pt modelId="{95564C60-4131-4002-86BB-1C42D40EE7DC}" type="pres">
      <dgm:prSet presAssocID="{7E11D5D6-B110-4494-AAAC-BFCD40F64F6C}" presName="gear2srcNode" presStyleLbl="node1" presStyleIdx="1" presStyleCnt="3"/>
      <dgm:spPr/>
      <dgm:t>
        <a:bodyPr/>
        <a:lstStyle/>
        <a:p>
          <a:endParaRPr lang="en-US"/>
        </a:p>
      </dgm:t>
    </dgm:pt>
    <dgm:pt modelId="{84BFB52F-7788-4CDD-81F4-B3B1D7709277}" type="pres">
      <dgm:prSet presAssocID="{7E11D5D6-B110-4494-AAAC-BFCD40F64F6C}" presName="gear2dstNode" presStyleLbl="node1" presStyleIdx="1" presStyleCnt="3"/>
      <dgm:spPr/>
      <dgm:t>
        <a:bodyPr/>
        <a:lstStyle/>
        <a:p>
          <a:endParaRPr lang="en-US"/>
        </a:p>
      </dgm:t>
    </dgm:pt>
    <dgm:pt modelId="{0B750E05-891B-4114-9FD1-92050061C38B}" type="pres">
      <dgm:prSet presAssocID="{640F7732-67A1-48C3-AFFF-D1CEA8F4C662}" presName="gear3" presStyleLbl="node1" presStyleIdx="2" presStyleCnt="3" custLinFactNeighborX="-49912" custLinFactNeighborY="20540"/>
      <dgm:spPr/>
      <dgm:t>
        <a:bodyPr/>
        <a:lstStyle/>
        <a:p>
          <a:endParaRPr lang="en-US"/>
        </a:p>
      </dgm:t>
    </dgm:pt>
    <dgm:pt modelId="{DE526399-CD55-4EF4-B5AA-B7DD760369DF}" type="pres">
      <dgm:prSet presAssocID="{640F7732-67A1-48C3-AFFF-D1CEA8F4C662}" presName="gear3tx" presStyleLbl="node1" presStyleIdx="2" presStyleCnt="3">
        <dgm:presLayoutVars>
          <dgm:chMax val="1"/>
          <dgm:bulletEnabled val="1"/>
        </dgm:presLayoutVars>
      </dgm:prSet>
      <dgm:spPr/>
      <dgm:t>
        <a:bodyPr/>
        <a:lstStyle/>
        <a:p>
          <a:endParaRPr lang="en-US"/>
        </a:p>
      </dgm:t>
    </dgm:pt>
    <dgm:pt modelId="{B6C76A36-797D-431F-B54F-FBF02D901FE1}" type="pres">
      <dgm:prSet presAssocID="{640F7732-67A1-48C3-AFFF-D1CEA8F4C662}" presName="gear3srcNode" presStyleLbl="node1" presStyleIdx="2" presStyleCnt="3"/>
      <dgm:spPr/>
      <dgm:t>
        <a:bodyPr/>
        <a:lstStyle/>
        <a:p>
          <a:endParaRPr lang="en-US"/>
        </a:p>
      </dgm:t>
    </dgm:pt>
    <dgm:pt modelId="{0B10E55A-1262-46A8-A13B-326C9819DA18}" type="pres">
      <dgm:prSet presAssocID="{640F7732-67A1-48C3-AFFF-D1CEA8F4C662}" presName="gear3dstNode" presStyleLbl="node1" presStyleIdx="2" presStyleCnt="3"/>
      <dgm:spPr/>
      <dgm:t>
        <a:bodyPr/>
        <a:lstStyle/>
        <a:p>
          <a:endParaRPr lang="en-US"/>
        </a:p>
      </dgm:t>
    </dgm:pt>
    <dgm:pt modelId="{4EAF9B06-0D6D-4265-BBE5-4DDF082372E9}" type="pres">
      <dgm:prSet presAssocID="{22B0ED2C-0014-4099-8CC5-05A9FE43377E}" presName="connector1" presStyleLbl="sibTrans2D1" presStyleIdx="0" presStyleCnt="3"/>
      <dgm:spPr/>
      <dgm:t>
        <a:bodyPr/>
        <a:lstStyle/>
        <a:p>
          <a:endParaRPr lang="en-US"/>
        </a:p>
      </dgm:t>
    </dgm:pt>
    <dgm:pt modelId="{B214739B-9FB8-4EEE-9D8A-3347251E22E0}" type="pres">
      <dgm:prSet presAssocID="{3782CD9C-03E5-4986-B45C-071328069836}" presName="connector2" presStyleLbl="sibTrans2D1" presStyleIdx="1" presStyleCnt="3" custLinFactNeighborX="-19827" custLinFactNeighborY="40291"/>
      <dgm:spPr/>
      <dgm:t>
        <a:bodyPr/>
        <a:lstStyle/>
        <a:p>
          <a:endParaRPr lang="en-US"/>
        </a:p>
      </dgm:t>
    </dgm:pt>
    <dgm:pt modelId="{A54917AA-2E9B-4057-BE5C-AE8D60247E8C}" type="pres">
      <dgm:prSet presAssocID="{A2AD9F7A-CC1C-4E9C-B116-56169795570D}" presName="connector3" presStyleLbl="sibTrans2D1" presStyleIdx="2" presStyleCnt="3" custLinFactNeighborX="-47758" custLinFactNeighborY="20524"/>
      <dgm:spPr/>
      <dgm:t>
        <a:bodyPr/>
        <a:lstStyle/>
        <a:p>
          <a:endParaRPr lang="en-US"/>
        </a:p>
      </dgm:t>
    </dgm:pt>
  </dgm:ptLst>
  <dgm:cxnLst>
    <dgm:cxn modelId="{5083802C-39BC-46B0-9733-6398F688A5A5}" type="presOf" srcId="{7E11D5D6-B110-4494-AAAC-BFCD40F64F6C}" destId="{95564C60-4131-4002-86BB-1C42D40EE7DC}" srcOrd="1" destOrd="0" presId="urn:microsoft.com/office/officeart/2005/8/layout/gear1"/>
    <dgm:cxn modelId="{7885564D-3042-4C1F-A41C-D347F9242F25}" srcId="{0DB0EB98-BD9E-4AEF-9C20-BA63BDC0E030}" destId="{1117814D-4DD5-4083-BABE-854836C1CA80}" srcOrd="0" destOrd="0" parTransId="{4A2AF36C-0F10-4E98-8114-C58A0E7BB7EB}" sibTransId="{22B0ED2C-0014-4099-8CC5-05A9FE43377E}"/>
    <dgm:cxn modelId="{9AAC511E-2403-4EFF-9647-9690BD103159}" type="presOf" srcId="{A2AD9F7A-CC1C-4E9C-B116-56169795570D}" destId="{A54917AA-2E9B-4057-BE5C-AE8D60247E8C}" srcOrd="0" destOrd="0" presId="urn:microsoft.com/office/officeart/2005/8/layout/gear1"/>
    <dgm:cxn modelId="{05242B4D-B6D0-452F-8759-EE88DE296F57}" type="presOf" srcId="{640F7732-67A1-48C3-AFFF-D1CEA8F4C662}" destId="{DE526399-CD55-4EF4-B5AA-B7DD760369DF}" srcOrd="1" destOrd="0" presId="urn:microsoft.com/office/officeart/2005/8/layout/gear1"/>
    <dgm:cxn modelId="{C799F89F-B178-4545-B895-8FF2A99FE1FA}" type="presOf" srcId="{1117814D-4DD5-4083-BABE-854836C1CA80}" destId="{8106649E-0D93-4EE5-864C-F7D831336215}" srcOrd="1" destOrd="0" presId="urn:microsoft.com/office/officeart/2005/8/layout/gear1"/>
    <dgm:cxn modelId="{F8A49410-ABC6-495A-9338-A67C8C2A9977}" type="presOf" srcId="{7E11D5D6-B110-4494-AAAC-BFCD40F64F6C}" destId="{84BFB52F-7788-4CDD-81F4-B3B1D7709277}" srcOrd="2" destOrd="0" presId="urn:microsoft.com/office/officeart/2005/8/layout/gear1"/>
    <dgm:cxn modelId="{A526B8B3-E932-42CC-8FD0-2A3D9B8C3633}" type="presOf" srcId="{1117814D-4DD5-4083-BABE-854836C1CA80}" destId="{BEE32EB4-4956-4C88-B7D1-F867CCBED059}" srcOrd="0" destOrd="0" presId="urn:microsoft.com/office/officeart/2005/8/layout/gear1"/>
    <dgm:cxn modelId="{E1B817AA-6124-4FE8-8812-2F962C61326F}" type="presOf" srcId="{1117814D-4DD5-4083-BABE-854836C1CA80}" destId="{16D4A7A7-528D-4009-AE0A-6A28FD5D3C37}" srcOrd="2" destOrd="0" presId="urn:microsoft.com/office/officeart/2005/8/layout/gear1"/>
    <dgm:cxn modelId="{C26C9714-A748-4C71-9E0B-7561E5CC2B7B}" type="presOf" srcId="{640F7732-67A1-48C3-AFFF-D1CEA8F4C662}" destId="{0B10E55A-1262-46A8-A13B-326C9819DA18}" srcOrd="3" destOrd="0" presId="urn:microsoft.com/office/officeart/2005/8/layout/gear1"/>
    <dgm:cxn modelId="{2BB8FBEA-6306-4321-8D19-D23FB0C10265}" type="presOf" srcId="{7E11D5D6-B110-4494-AAAC-BFCD40F64F6C}" destId="{8C66C2A1-36EE-4020-9258-BA877542C223}" srcOrd="0" destOrd="0" presId="urn:microsoft.com/office/officeart/2005/8/layout/gear1"/>
    <dgm:cxn modelId="{AF2925AD-8949-48F0-A440-26A508BA142E}" srcId="{0DB0EB98-BD9E-4AEF-9C20-BA63BDC0E030}" destId="{7E11D5D6-B110-4494-AAAC-BFCD40F64F6C}" srcOrd="1" destOrd="0" parTransId="{6B4E124B-A247-418A-AB1B-C7502F134175}" sibTransId="{3782CD9C-03E5-4986-B45C-071328069836}"/>
    <dgm:cxn modelId="{669461AA-9A8D-448E-A525-72091E86EB85}" type="presOf" srcId="{0DB0EB98-BD9E-4AEF-9C20-BA63BDC0E030}" destId="{017AA91E-7721-480F-B367-FCD25638E70C}" srcOrd="0" destOrd="0" presId="urn:microsoft.com/office/officeart/2005/8/layout/gear1"/>
    <dgm:cxn modelId="{79DC7A7E-28EB-433A-8D98-9CEEBA61D6B6}" type="presOf" srcId="{640F7732-67A1-48C3-AFFF-D1CEA8F4C662}" destId="{B6C76A36-797D-431F-B54F-FBF02D901FE1}" srcOrd="2" destOrd="0" presId="urn:microsoft.com/office/officeart/2005/8/layout/gear1"/>
    <dgm:cxn modelId="{2FE30E0F-EA9D-4B56-B5C6-7D4530E96128}" type="presOf" srcId="{640F7732-67A1-48C3-AFFF-D1CEA8F4C662}" destId="{0B750E05-891B-4114-9FD1-92050061C38B}" srcOrd="0" destOrd="0" presId="urn:microsoft.com/office/officeart/2005/8/layout/gear1"/>
    <dgm:cxn modelId="{2BEE3B2F-EB9E-426A-A756-EEB17FD796AC}" srcId="{0DB0EB98-BD9E-4AEF-9C20-BA63BDC0E030}" destId="{640F7732-67A1-48C3-AFFF-D1CEA8F4C662}" srcOrd="2" destOrd="0" parTransId="{08BFC54C-8356-467F-905D-A8B69DF505C6}" sibTransId="{A2AD9F7A-CC1C-4E9C-B116-56169795570D}"/>
    <dgm:cxn modelId="{9830F16C-F832-4E75-8CFC-5B29EECF45C8}" type="presOf" srcId="{3782CD9C-03E5-4986-B45C-071328069836}" destId="{B214739B-9FB8-4EEE-9D8A-3347251E22E0}" srcOrd="0" destOrd="0" presId="urn:microsoft.com/office/officeart/2005/8/layout/gear1"/>
    <dgm:cxn modelId="{D4E8EE0D-E8F7-4CA7-82CA-EF22E0625991}" type="presOf" srcId="{22B0ED2C-0014-4099-8CC5-05A9FE43377E}" destId="{4EAF9B06-0D6D-4265-BBE5-4DDF082372E9}" srcOrd="0" destOrd="0" presId="urn:microsoft.com/office/officeart/2005/8/layout/gear1"/>
    <dgm:cxn modelId="{5BFFA4CE-B104-496B-BE70-A9A654FD3723}" type="presParOf" srcId="{017AA91E-7721-480F-B367-FCD25638E70C}" destId="{BEE32EB4-4956-4C88-B7D1-F867CCBED059}" srcOrd="0" destOrd="0" presId="urn:microsoft.com/office/officeart/2005/8/layout/gear1"/>
    <dgm:cxn modelId="{91563492-5D50-4BC5-9C28-9A609E206D81}" type="presParOf" srcId="{017AA91E-7721-480F-B367-FCD25638E70C}" destId="{8106649E-0D93-4EE5-864C-F7D831336215}" srcOrd="1" destOrd="0" presId="urn:microsoft.com/office/officeart/2005/8/layout/gear1"/>
    <dgm:cxn modelId="{4B9DF394-9A41-46B5-9B16-8EA4821A2EC7}" type="presParOf" srcId="{017AA91E-7721-480F-B367-FCD25638E70C}" destId="{16D4A7A7-528D-4009-AE0A-6A28FD5D3C37}" srcOrd="2" destOrd="0" presId="urn:microsoft.com/office/officeart/2005/8/layout/gear1"/>
    <dgm:cxn modelId="{29767396-9450-4FD7-B467-A3A97094CF98}" type="presParOf" srcId="{017AA91E-7721-480F-B367-FCD25638E70C}" destId="{8C66C2A1-36EE-4020-9258-BA877542C223}" srcOrd="3" destOrd="0" presId="urn:microsoft.com/office/officeart/2005/8/layout/gear1"/>
    <dgm:cxn modelId="{27E33C68-5DCF-4888-BC00-689ED6268A18}" type="presParOf" srcId="{017AA91E-7721-480F-B367-FCD25638E70C}" destId="{95564C60-4131-4002-86BB-1C42D40EE7DC}" srcOrd="4" destOrd="0" presId="urn:microsoft.com/office/officeart/2005/8/layout/gear1"/>
    <dgm:cxn modelId="{AAB93E99-BE8D-4417-94AC-24CB92C1A492}" type="presParOf" srcId="{017AA91E-7721-480F-B367-FCD25638E70C}" destId="{84BFB52F-7788-4CDD-81F4-B3B1D7709277}" srcOrd="5" destOrd="0" presId="urn:microsoft.com/office/officeart/2005/8/layout/gear1"/>
    <dgm:cxn modelId="{92388283-7798-4A8F-8577-62EED11A1D88}" type="presParOf" srcId="{017AA91E-7721-480F-B367-FCD25638E70C}" destId="{0B750E05-891B-4114-9FD1-92050061C38B}" srcOrd="6" destOrd="0" presId="urn:microsoft.com/office/officeart/2005/8/layout/gear1"/>
    <dgm:cxn modelId="{5E5FCEE2-154F-45DD-B343-4BC1B4997435}" type="presParOf" srcId="{017AA91E-7721-480F-B367-FCD25638E70C}" destId="{DE526399-CD55-4EF4-B5AA-B7DD760369DF}" srcOrd="7" destOrd="0" presId="urn:microsoft.com/office/officeart/2005/8/layout/gear1"/>
    <dgm:cxn modelId="{B17E1991-61A9-402C-BD7F-2850D3F4F4EC}" type="presParOf" srcId="{017AA91E-7721-480F-B367-FCD25638E70C}" destId="{B6C76A36-797D-431F-B54F-FBF02D901FE1}" srcOrd="8" destOrd="0" presId="urn:microsoft.com/office/officeart/2005/8/layout/gear1"/>
    <dgm:cxn modelId="{4949AFDE-B321-4EEF-B2AA-916CC169BF96}" type="presParOf" srcId="{017AA91E-7721-480F-B367-FCD25638E70C}" destId="{0B10E55A-1262-46A8-A13B-326C9819DA18}" srcOrd="9" destOrd="0" presId="urn:microsoft.com/office/officeart/2005/8/layout/gear1"/>
    <dgm:cxn modelId="{3550FBA6-C934-49DC-BF0A-8EF1D713D92B}" type="presParOf" srcId="{017AA91E-7721-480F-B367-FCD25638E70C}" destId="{4EAF9B06-0D6D-4265-BBE5-4DDF082372E9}" srcOrd="10" destOrd="0" presId="urn:microsoft.com/office/officeart/2005/8/layout/gear1"/>
    <dgm:cxn modelId="{2FE3C0FB-3996-4797-8365-18C921E20310}" type="presParOf" srcId="{017AA91E-7721-480F-B367-FCD25638E70C}" destId="{B214739B-9FB8-4EEE-9D8A-3347251E22E0}" srcOrd="11" destOrd="0" presId="urn:microsoft.com/office/officeart/2005/8/layout/gear1"/>
    <dgm:cxn modelId="{EF54AEED-986B-49EF-83F9-FF524A30EBF6}" type="presParOf" srcId="{017AA91E-7721-480F-B367-FCD25638E70C}" destId="{A54917AA-2E9B-4057-BE5C-AE8D60247E8C}" srcOrd="12" destOrd="0" presId="urn:microsoft.com/office/officeart/2005/8/layout/gear1"/>
  </dgm:cxnLst>
  <dgm:bg>
    <a:noFill/>
  </dgm:bg>
  <dgm:whole/>
</dgm:dataModel>
</file>

<file path=ppt/diagrams/data4.xml><?xml version="1.0" encoding="utf-8"?>
<dgm:dataModel xmlns:dgm="http://schemas.openxmlformats.org/drawingml/2006/diagram" xmlns:a="http://schemas.openxmlformats.org/drawingml/2006/main">
  <dgm:ptLst>
    <dgm:pt modelId="{6BFA4B4B-E38F-410E-A1F5-7EE527F21D5A}"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6AA465E0-5A71-43D6-B1D1-ED0A7BC5359C}">
      <dgm:prSet phldrT="[Text]" custT="1"/>
      <dgm:spPr/>
      <dgm:t>
        <a:bodyPr/>
        <a:lstStyle/>
        <a:p>
          <a:pPr algn="ctr"/>
          <a:r>
            <a:rPr lang="en-US" sz="2000" dirty="0" smtClean="0">
              <a:solidFill>
                <a:schemeClr val="tx1"/>
              </a:solidFill>
            </a:rPr>
            <a:t>Base </a:t>
          </a:r>
          <a:r>
            <a:rPr lang="en-US" sz="2000" dirty="0" smtClean="0">
              <a:solidFill>
                <a:schemeClr val="tx1"/>
              </a:solidFill>
            </a:rPr>
            <a:t>table:</a:t>
          </a:r>
        </a:p>
        <a:p>
          <a:pPr algn="ctr"/>
          <a:r>
            <a:rPr lang="en-US" sz="1500" dirty="0" err="1" smtClean="0">
              <a:solidFill>
                <a:schemeClr val="tx1"/>
              </a:solidFill>
            </a:rPr>
            <a:t>Storet_Code</a:t>
          </a:r>
          <a:endParaRPr lang="en-US" sz="1500" dirty="0" smtClean="0">
            <a:solidFill>
              <a:schemeClr val="tx1"/>
            </a:solidFill>
          </a:endParaRPr>
        </a:p>
        <a:p>
          <a:pPr algn="ctr"/>
          <a:r>
            <a:rPr lang="en-US" sz="2000" dirty="0" smtClean="0">
              <a:solidFill>
                <a:schemeClr val="tx1"/>
              </a:solidFill>
            </a:rPr>
            <a:t>View:</a:t>
          </a:r>
        </a:p>
        <a:p>
          <a:pPr algn="ctr"/>
          <a:r>
            <a:rPr lang="en-US" sz="1600" dirty="0" smtClean="0">
              <a:solidFill>
                <a:schemeClr val="tx1"/>
              </a:solidFill>
            </a:rPr>
            <a:t>Units</a:t>
          </a:r>
          <a:endParaRPr lang="en-US" sz="1600" dirty="0">
            <a:solidFill>
              <a:schemeClr val="tx1"/>
            </a:solidFill>
          </a:endParaRPr>
        </a:p>
      </dgm:t>
    </dgm:pt>
    <dgm:pt modelId="{E689C9E6-D070-40B9-9E02-7501782A5987}" type="parTrans" cxnId="{87278DD4-E467-445A-9D1A-BBC78814DCB0}">
      <dgm:prSet/>
      <dgm:spPr/>
      <dgm:t>
        <a:bodyPr/>
        <a:lstStyle/>
        <a:p>
          <a:endParaRPr lang="en-US"/>
        </a:p>
      </dgm:t>
    </dgm:pt>
    <dgm:pt modelId="{3B32B897-F185-45E9-9A13-CC489E014FDD}" type="sibTrans" cxnId="{87278DD4-E467-445A-9D1A-BBC78814DCB0}">
      <dgm:prSet/>
      <dgm:spPr/>
      <dgm:t>
        <a:bodyPr/>
        <a:lstStyle/>
        <a:p>
          <a:endParaRPr lang="en-US"/>
        </a:p>
      </dgm:t>
    </dgm:pt>
    <dgm:pt modelId="{7C75D434-346E-4364-8FB8-685A647123CC}">
      <dgm:prSet phldrT="[Text]" custT="1"/>
      <dgm:spPr/>
      <dgm:t>
        <a:bodyPr/>
        <a:lstStyle/>
        <a:p>
          <a:r>
            <a:rPr lang="en-US" sz="2000" dirty="0" smtClean="0">
              <a:solidFill>
                <a:schemeClr val="tx1"/>
              </a:solidFill>
            </a:rPr>
            <a:t>Base Table:</a:t>
          </a:r>
        </a:p>
        <a:p>
          <a:r>
            <a:rPr lang="en-US" sz="1500" dirty="0" err="1" smtClean="0">
              <a:solidFill>
                <a:schemeClr val="tx1"/>
              </a:solidFill>
            </a:rPr>
            <a:t>Entity_code</a:t>
          </a:r>
          <a:endParaRPr lang="en-US" sz="1500" dirty="0" smtClean="0">
            <a:solidFill>
              <a:schemeClr val="tx1"/>
            </a:solidFill>
          </a:endParaRPr>
        </a:p>
        <a:p>
          <a:r>
            <a:rPr lang="en-US" sz="2000" dirty="0" smtClean="0">
              <a:solidFill>
                <a:schemeClr val="tx1"/>
              </a:solidFill>
            </a:rPr>
            <a:t>View:</a:t>
          </a:r>
        </a:p>
        <a:p>
          <a:r>
            <a:rPr lang="en-US" sz="1500" dirty="0" err="1" smtClean="0">
              <a:solidFill>
                <a:schemeClr val="tx1"/>
              </a:solidFill>
            </a:rPr>
            <a:t>OffsetTypes</a:t>
          </a:r>
          <a:endParaRPr lang="en-US" sz="1500" dirty="0">
            <a:solidFill>
              <a:schemeClr val="tx1"/>
            </a:solidFill>
          </a:endParaRPr>
        </a:p>
      </dgm:t>
    </dgm:pt>
    <dgm:pt modelId="{565DB29D-0D22-4604-BD00-0EA38EFCACD8}" type="sibTrans" cxnId="{FD1EBFAB-431A-4965-86E5-A20D70A1C5B7}">
      <dgm:prSet/>
      <dgm:spPr/>
      <dgm:t>
        <a:bodyPr/>
        <a:lstStyle/>
        <a:p>
          <a:endParaRPr lang="en-US"/>
        </a:p>
      </dgm:t>
    </dgm:pt>
    <dgm:pt modelId="{43A26902-06F3-42C8-9A9A-22F5BAEDEEF1}" type="parTrans" cxnId="{FD1EBFAB-431A-4965-86E5-A20D70A1C5B7}">
      <dgm:prSet/>
      <dgm:spPr/>
      <dgm:t>
        <a:bodyPr/>
        <a:lstStyle/>
        <a:p>
          <a:endParaRPr lang="en-US"/>
        </a:p>
      </dgm:t>
    </dgm:pt>
    <dgm:pt modelId="{4048881A-FAE7-44B3-B8DA-6E9611AC774D}">
      <dgm:prSet phldrT="[Text]" custT="1"/>
      <dgm:spPr/>
      <dgm:t>
        <a:bodyPr/>
        <a:lstStyle/>
        <a:p>
          <a:r>
            <a:rPr lang="en-US" sz="2000" dirty="0" smtClean="0">
              <a:solidFill>
                <a:schemeClr val="tx1"/>
              </a:solidFill>
            </a:rPr>
            <a:t>Base Table:</a:t>
          </a:r>
        </a:p>
        <a:p>
          <a:r>
            <a:rPr lang="en-US" sz="1600" dirty="0" smtClean="0">
              <a:solidFill>
                <a:schemeClr val="tx1"/>
              </a:solidFill>
            </a:rPr>
            <a:t>Agency</a:t>
          </a:r>
        </a:p>
        <a:p>
          <a:r>
            <a:rPr lang="en-US" sz="2000" dirty="0" smtClean="0">
              <a:solidFill>
                <a:schemeClr val="tx1"/>
              </a:solidFill>
            </a:rPr>
            <a:t>View:</a:t>
          </a:r>
        </a:p>
        <a:p>
          <a:r>
            <a:rPr lang="en-US" sz="1600" dirty="0" smtClean="0">
              <a:solidFill>
                <a:schemeClr val="tx1"/>
              </a:solidFill>
            </a:rPr>
            <a:t>Sources</a:t>
          </a:r>
          <a:endParaRPr lang="en-US" sz="1600" dirty="0">
            <a:solidFill>
              <a:schemeClr val="tx1"/>
            </a:solidFill>
          </a:endParaRPr>
        </a:p>
      </dgm:t>
    </dgm:pt>
    <dgm:pt modelId="{C77C824A-8EDF-40FB-B1DE-F9918122AEF4}" type="sibTrans" cxnId="{3FE89FC3-E020-4844-85B7-E271322B6398}">
      <dgm:prSet/>
      <dgm:spPr/>
      <dgm:t>
        <a:bodyPr/>
        <a:lstStyle/>
        <a:p>
          <a:endParaRPr lang="en-US"/>
        </a:p>
      </dgm:t>
    </dgm:pt>
    <dgm:pt modelId="{4D84C924-0D01-4FC1-A415-A9553D29D8E2}" type="parTrans" cxnId="{3FE89FC3-E020-4844-85B7-E271322B6398}">
      <dgm:prSet/>
      <dgm:spPr/>
      <dgm:t>
        <a:bodyPr/>
        <a:lstStyle/>
        <a:p>
          <a:endParaRPr lang="en-US"/>
        </a:p>
      </dgm:t>
    </dgm:pt>
    <dgm:pt modelId="{BF6859E0-6838-4130-BA6C-36D0F0A802FE}">
      <dgm:prSet phldrT="[Text]" custT="1"/>
      <dgm:spPr/>
      <dgm:t>
        <a:bodyPr/>
        <a:lstStyle/>
        <a:p>
          <a:r>
            <a:rPr lang="en-US" sz="2000" dirty="0" smtClean="0">
              <a:solidFill>
                <a:schemeClr val="tx1"/>
              </a:solidFill>
            </a:rPr>
            <a:t>Base Table:</a:t>
          </a:r>
        </a:p>
        <a:p>
          <a:r>
            <a:rPr lang="en-US" sz="1600" dirty="0" err="1" smtClean="0">
              <a:solidFill>
                <a:schemeClr val="tx1"/>
              </a:solidFill>
            </a:rPr>
            <a:t>Reliability_Codes</a:t>
          </a:r>
          <a:endParaRPr lang="en-US" sz="1600" dirty="0" smtClean="0">
            <a:solidFill>
              <a:schemeClr val="tx1"/>
            </a:solidFill>
          </a:endParaRPr>
        </a:p>
        <a:p>
          <a:r>
            <a:rPr lang="en-US" sz="2000" dirty="0" smtClean="0">
              <a:solidFill>
                <a:schemeClr val="tx1"/>
              </a:solidFill>
            </a:rPr>
            <a:t>View:</a:t>
          </a:r>
        </a:p>
        <a:p>
          <a:r>
            <a:rPr lang="en-US" sz="1600" dirty="0" smtClean="0">
              <a:solidFill>
                <a:schemeClr val="tx1"/>
              </a:solidFill>
            </a:rPr>
            <a:t>Methods</a:t>
          </a:r>
          <a:endParaRPr lang="en-US" sz="1600" dirty="0">
            <a:solidFill>
              <a:schemeClr val="tx1"/>
            </a:solidFill>
          </a:endParaRPr>
        </a:p>
      </dgm:t>
    </dgm:pt>
    <dgm:pt modelId="{A189A946-4B4D-4A09-9555-75C6B4B39250}" type="sibTrans" cxnId="{BE950A2D-5429-42C4-816A-BE063AF3A5DE}">
      <dgm:prSet/>
      <dgm:spPr/>
      <dgm:t>
        <a:bodyPr/>
        <a:lstStyle/>
        <a:p>
          <a:endParaRPr lang="en-US"/>
        </a:p>
      </dgm:t>
    </dgm:pt>
    <dgm:pt modelId="{E6F58721-7C1E-4CE9-8818-9BEC20251706}" type="parTrans" cxnId="{BE950A2D-5429-42C4-816A-BE063AF3A5DE}">
      <dgm:prSet/>
      <dgm:spPr/>
      <dgm:t>
        <a:bodyPr/>
        <a:lstStyle/>
        <a:p>
          <a:endParaRPr lang="en-US"/>
        </a:p>
      </dgm:t>
    </dgm:pt>
    <dgm:pt modelId="{17AC3281-F052-4E0C-A9AF-CA5A0DF71A5A}">
      <dgm:prSet phldrT="[Text]" custT="1"/>
      <dgm:spPr/>
      <dgm:t>
        <a:bodyPr/>
        <a:lstStyle/>
        <a:p>
          <a:r>
            <a:rPr lang="en-US" sz="2000" dirty="0" smtClean="0">
              <a:solidFill>
                <a:schemeClr val="tx1"/>
              </a:solidFill>
            </a:rPr>
            <a:t>Base Table:</a:t>
          </a:r>
        </a:p>
        <a:p>
          <a:r>
            <a:rPr lang="en-US" sz="1600" dirty="0" err="1" smtClean="0">
              <a:solidFill>
                <a:schemeClr val="tx1"/>
              </a:solidFill>
            </a:rPr>
            <a:t>Lab_Codes</a:t>
          </a:r>
          <a:endParaRPr lang="en-US" sz="1600" dirty="0" smtClean="0">
            <a:solidFill>
              <a:schemeClr val="tx1"/>
            </a:solidFill>
          </a:endParaRPr>
        </a:p>
        <a:p>
          <a:r>
            <a:rPr lang="en-US" sz="2000" dirty="0" smtClean="0">
              <a:solidFill>
                <a:schemeClr val="tx1"/>
              </a:solidFill>
            </a:rPr>
            <a:t>View:</a:t>
          </a:r>
        </a:p>
        <a:p>
          <a:r>
            <a:rPr lang="en-US" sz="1500" dirty="0" err="1" smtClean="0">
              <a:solidFill>
                <a:schemeClr val="tx1"/>
              </a:solidFill>
            </a:rPr>
            <a:t>LabMethods</a:t>
          </a:r>
          <a:endParaRPr lang="en-US" sz="1500" dirty="0" smtClean="0">
            <a:solidFill>
              <a:schemeClr val="tx1"/>
            </a:solidFill>
          </a:endParaRPr>
        </a:p>
      </dgm:t>
    </dgm:pt>
    <dgm:pt modelId="{6AAE30A1-A6FE-4921-83C6-9DA26F6EE0E9}" type="parTrans" cxnId="{50EBD901-9A67-42E4-AF48-4F58689FE47B}">
      <dgm:prSet/>
      <dgm:spPr/>
      <dgm:t>
        <a:bodyPr/>
        <a:lstStyle/>
        <a:p>
          <a:endParaRPr lang="en-US"/>
        </a:p>
      </dgm:t>
    </dgm:pt>
    <dgm:pt modelId="{B984930D-9AE2-46DE-AAE1-1E513B293A16}" type="sibTrans" cxnId="{50EBD901-9A67-42E4-AF48-4F58689FE47B}">
      <dgm:prSet/>
      <dgm:spPr/>
      <dgm:t>
        <a:bodyPr/>
        <a:lstStyle/>
        <a:p>
          <a:endParaRPr lang="en-US"/>
        </a:p>
      </dgm:t>
    </dgm:pt>
    <dgm:pt modelId="{1F869385-8BF0-45FE-8B61-1D0D205E0D56}">
      <dgm:prSet phldrT="[Text]" custT="1"/>
      <dgm:spPr/>
      <dgm:t>
        <a:bodyPr/>
        <a:lstStyle/>
        <a:p>
          <a:r>
            <a:rPr lang="en-US" sz="2000" dirty="0" smtClean="0">
              <a:solidFill>
                <a:schemeClr val="tx1"/>
              </a:solidFill>
            </a:rPr>
            <a:t>Base Table:</a:t>
          </a:r>
        </a:p>
        <a:p>
          <a:r>
            <a:rPr lang="en-US" sz="1600" dirty="0" err="1" smtClean="0">
              <a:solidFill>
                <a:schemeClr val="tx1"/>
              </a:solidFill>
            </a:rPr>
            <a:t>Watequa</a:t>
          </a:r>
          <a:endParaRPr lang="en-US" sz="1600" dirty="0" smtClean="0">
            <a:solidFill>
              <a:schemeClr val="tx1"/>
            </a:solidFill>
          </a:endParaRPr>
        </a:p>
        <a:p>
          <a:r>
            <a:rPr lang="en-US" sz="2000" dirty="0" smtClean="0">
              <a:solidFill>
                <a:schemeClr val="tx1"/>
              </a:solidFill>
            </a:rPr>
            <a:t>View:</a:t>
          </a:r>
        </a:p>
        <a:p>
          <a:r>
            <a:rPr lang="en-US" sz="1600" dirty="0" smtClean="0">
              <a:solidFill>
                <a:schemeClr val="tx1"/>
              </a:solidFill>
            </a:rPr>
            <a:t>Variables</a:t>
          </a:r>
          <a:endParaRPr lang="en-US" sz="1500" dirty="0"/>
        </a:p>
      </dgm:t>
    </dgm:pt>
    <dgm:pt modelId="{8DE4F5F6-2767-4A8D-ABB7-7FF0F6568E4C}" type="sibTrans" cxnId="{71FA5657-76C1-42BE-91E0-1B0AFCD174FF}">
      <dgm:prSet/>
      <dgm:spPr/>
      <dgm:t>
        <a:bodyPr/>
        <a:lstStyle/>
        <a:p>
          <a:endParaRPr lang="en-US"/>
        </a:p>
      </dgm:t>
    </dgm:pt>
    <dgm:pt modelId="{46C5C256-9C7A-426A-AC6A-C904E76768BF}" type="parTrans" cxnId="{71FA5657-76C1-42BE-91E0-1B0AFCD174FF}">
      <dgm:prSet/>
      <dgm:spPr/>
      <dgm:t>
        <a:bodyPr/>
        <a:lstStyle/>
        <a:p>
          <a:endParaRPr lang="en-US"/>
        </a:p>
      </dgm:t>
    </dgm:pt>
    <dgm:pt modelId="{6375E6E1-2CC7-4D00-B0EE-95A7DC31B1E2}" type="pres">
      <dgm:prSet presAssocID="{6BFA4B4B-E38F-410E-A1F5-7EE527F21D5A}" presName="Name0" presStyleCnt="0">
        <dgm:presLayoutVars>
          <dgm:dir/>
          <dgm:resizeHandles val="exact"/>
        </dgm:presLayoutVars>
      </dgm:prSet>
      <dgm:spPr/>
      <dgm:t>
        <a:bodyPr/>
        <a:lstStyle/>
        <a:p>
          <a:endParaRPr lang="en-US"/>
        </a:p>
      </dgm:t>
    </dgm:pt>
    <dgm:pt modelId="{B976AFFC-3E7E-48F2-B05A-46A933AA9DD6}" type="pres">
      <dgm:prSet presAssocID="{6AA465E0-5A71-43D6-B1D1-ED0A7BC5359C}" presName="node" presStyleLbl="node1" presStyleIdx="0" presStyleCnt="6">
        <dgm:presLayoutVars>
          <dgm:bulletEnabled val="1"/>
        </dgm:presLayoutVars>
      </dgm:prSet>
      <dgm:spPr/>
      <dgm:t>
        <a:bodyPr/>
        <a:lstStyle/>
        <a:p>
          <a:endParaRPr lang="en-US"/>
        </a:p>
      </dgm:t>
    </dgm:pt>
    <dgm:pt modelId="{D7EAF55A-317A-4947-81B2-B64E06A264CC}" type="pres">
      <dgm:prSet presAssocID="{3B32B897-F185-45E9-9A13-CC489E014FDD}" presName="sibTrans" presStyleCnt="0"/>
      <dgm:spPr/>
      <dgm:t>
        <a:bodyPr/>
        <a:lstStyle/>
        <a:p>
          <a:endParaRPr lang="en-US"/>
        </a:p>
      </dgm:t>
    </dgm:pt>
    <dgm:pt modelId="{44171CDD-E149-4476-88A1-43689CA1CB29}" type="pres">
      <dgm:prSet presAssocID="{1F869385-8BF0-45FE-8B61-1D0D205E0D56}" presName="node" presStyleLbl="node1" presStyleIdx="1" presStyleCnt="6">
        <dgm:presLayoutVars>
          <dgm:bulletEnabled val="1"/>
        </dgm:presLayoutVars>
      </dgm:prSet>
      <dgm:spPr/>
      <dgm:t>
        <a:bodyPr/>
        <a:lstStyle/>
        <a:p>
          <a:endParaRPr lang="en-US"/>
        </a:p>
      </dgm:t>
    </dgm:pt>
    <dgm:pt modelId="{DF76F20D-4C4E-4EE1-9ACE-6473F28D1AD1}" type="pres">
      <dgm:prSet presAssocID="{8DE4F5F6-2767-4A8D-ABB7-7FF0F6568E4C}" presName="sibTrans" presStyleCnt="0"/>
      <dgm:spPr/>
      <dgm:t>
        <a:bodyPr/>
        <a:lstStyle/>
        <a:p>
          <a:endParaRPr lang="en-US"/>
        </a:p>
      </dgm:t>
    </dgm:pt>
    <dgm:pt modelId="{B84043F2-2108-4E13-9CD9-B442BC635F15}" type="pres">
      <dgm:prSet presAssocID="{7C75D434-346E-4364-8FB8-685A647123CC}" presName="node" presStyleLbl="node1" presStyleIdx="2" presStyleCnt="6">
        <dgm:presLayoutVars>
          <dgm:bulletEnabled val="1"/>
        </dgm:presLayoutVars>
      </dgm:prSet>
      <dgm:spPr/>
      <dgm:t>
        <a:bodyPr/>
        <a:lstStyle/>
        <a:p>
          <a:endParaRPr lang="en-US"/>
        </a:p>
      </dgm:t>
    </dgm:pt>
    <dgm:pt modelId="{9CB53ECE-A220-47FA-B83D-2BC274FD50E1}" type="pres">
      <dgm:prSet presAssocID="{565DB29D-0D22-4604-BD00-0EA38EFCACD8}" presName="sibTrans" presStyleCnt="0"/>
      <dgm:spPr/>
      <dgm:t>
        <a:bodyPr/>
        <a:lstStyle/>
        <a:p>
          <a:endParaRPr lang="en-US"/>
        </a:p>
      </dgm:t>
    </dgm:pt>
    <dgm:pt modelId="{2B915398-EBD7-4BCB-A7AF-F9A245A63B0C}" type="pres">
      <dgm:prSet presAssocID="{4048881A-FAE7-44B3-B8DA-6E9611AC774D}" presName="node" presStyleLbl="node1" presStyleIdx="3" presStyleCnt="6">
        <dgm:presLayoutVars>
          <dgm:bulletEnabled val="1"/>
        </dgm:presLayoutVars>
      </dgm:prSet>
      <dgm:spPr/>
      <dgm:t>
        <a:bodyPr/>
        <a:lstStyle/>
        <a:p>
          <a:endParaRPr lang="en-US"/>
        </a:p>
      </dgm:t>
    </dgm:pt>
    <dgm:pt modelId="{54DB2755-E019-4D3A-9C04-07EBB4461B52}" type="pres">
      <dgm:prSet presAssocID="{C77C824A-8EDF-40FB-B1DE-F9918122AEF4}" presName="sibTrans" presStyleCnt="0"/>
      <dgm:spPr/>
      <dgm:t>
        <a:bodyPr/>
        <a:lstStyle/>
        <a:p>
          <a:endParaRPr lang="en-US"/>
        </a:p>
      </dgm:t>
    </dgm:pt>
    <dgm:pt modelId="{0597ECD5-A4DC-4409-96E2-F86F6CF887AB}" type="pres">
      <dgm:prSet presAssocID="{BF6859E0-6838-4130-BA6C-36D0F0A802FE}" presName="node" presStyleLbl="node1" presStyleIdx="4" presStyleCnt="6">
        <dgm:presLayoutVars>
          <dgm:bulletEnabled val="1"/>
        </dgm:presLayoutVars>
      </dgm:prSet>
      <dgm:spPr/>
      <dgm:t>
        <a:bodyPr/>
        <a:lstStyle/>
        <a:p>
          <a:endParaRPr lang="en-US"/>
        </a:p>
      </dgm:t>
    </dgm:pt>
    <dgm:pt modelId="{AB346BB8-06BA-4BD6-B1EA-EBB36329A878}" type="pres">
      <dgm:prSet presAssocID="{A189A946-4B4D-4A09-9555-75C6B4B39250}" presName="sibTrans" presStyleCnt="0"/>
      <dgm:spPr/>
      <dgm:t>
        <a:bodyPr/>
        <a:lstStyle/>
        <a:p>
          <a:endParaRPr lang="en-US"/>
        </a:p>
      </dgm:t>
    </dgm:pt>
    <dgm:pt modelId="{252E5019-BFAD-4F75-A607-D8E60BF9DBBC}" type="pres">
      <dgm:prSet presAssocID="{17AC3281-F052-4E0C-A9AF-CA5A0DF71A5A}" presName="node" presStyleLbl="node1" presStyleIdx="5" presStyleCnt="6">
        <dgm:presLayoutVars>
          <dgm:bulletEnabled val="1"/>
        </dgm:presLayoutVars>
      </dgm:prSet>
      <dgm:spPr/>
      <dgm:t>
        <a:bodyPr/>
        <a:lstStyle/>
        <a:p>
          <a:endParaRPr lang="en-US"/>
        </a:p>
      </dgm:t>
    </dgm:pt>
  </dgm:ptLst>
  <dgm:cxnLst>
    <dgm:cxn modelId="{54903BED-7506-45C7-B6DB-7B4AE45ABB71}" type="presOf" srcId="{BF6859E0-6838-4130-BA6C-36D0F0A802FE}" destId="{0597ECD5-A4DC-4409-96E2-F86F6CF887AB}" srcOrd="0" destOrd="0" presId="urn:microsoft.com/office/officeart/2005/8/layout/hList6"/>
    <dgm:cxn modelId="{BE950A2D-5429-42C4-816A-BE063AF3A5DE}" srcId="{6BFA4B4B-E38F-410E-A1F5-7EE527F21D5A}" destId="{BF6859E0-6838-4130-BA6C-36D0F0A802FE}" srcOrd="4" destOrd="0" parTransId="{E6F58721-7C1E-4CE9-8818-9BEC20251706}" sibTransId="{A189A946-4B4D-4A09-9555-75C6B4B39250}"/>
    <dgm:cxn modelId="{FD1EBFAB-431A-4965-86E5-A20D70A1C5B7}" srcId="{6BFA4B4B-E38F-410E-A1F5-7EE527F21D5A}" destId="{7C75D434-346E-4364-8FB8-685A647123CC}" srcOrd="2" destOrd="0" parTransId="{43A26902-06F3-42C8-9A9A-22F5BAEDEEF1}" sibTransId="{565DB29D-0D22-4604-BD00-0EA38EFCACD8}"/>
    <dgm:cxn modelId="{6A520612-EBC8-4336-A92E-E529EE8BF910}" type="presOf" srcId="{7C75D434-346E-4364-8FB8-685A647123CC}" destId="{B84043F2-2108-4E13-9CD9-B442BC635F15}" srcOrd="0" destOrd="0" presId="urn:microsoft.com/office/officeart/2005/8/layout/hList6"/>
    <dgm:cxn modelId="{50EBD901-9A67-42E4-AF48-4F58689FE47B}" srcId="{6BFA4B4B-E38F-410E-A1F5-7EE527F21D5A}" destId="{17AC3281-F052-4E0C-A9AF-CA5A0DF71A5A}" srcOrd="5" destOrd="0" parTransId="{6AAE30A1-A6FE-4921-83C6-9DA26F6EE0E9}" sibTransId="{B984930D-9AE2-46DE-AAE1-1E513B293A16}"/>
    <dgm:cxn modelId="{0120F33E-5FB8-461B-BC6E-40050FDE16AD}" type="presOf" srcId="{6BFA4B4B-E38F-410E-A1F5-7EE527F21D5A}" destId="{6375E6E1-2CC7-4D00-B0EE-95A7DC31B1E2}" srcOrd="0" destOrd="0" presId="urn:microsoft.com/office/officeart/2005/8/layout/hList6"/>
    <dgm:cxn modelId="{D847D5B1-1827-41B4-9AC2-907511D8FA92}" type="presOf" srcId="{17AC3281-F052-4E0C-A9AF-CA5A0DF71A5A}" destId="{252E5019-BFAD-4F75-A607-D8E60BF9DBBC}" srcOrd="0" destOrd="0" presId="urn:microsoft.com/office/officeart/2005/8/layout/hList6"/>
    <dgm:cxn modelId="{71FA5657-76C1-42BE-91E0-1B0AFCD174FF}" srcId="{6BFA4B4B-E38F-410E-A1F5-7EE527F21D5A}" destId="{1F869385-8BF0-45FE-8B61-1D0D205E0D56}" srcOrd="1" destOrd="0" parTransId="{46C5C256-9C7A-426A-AC6A-C904E76768BF}" sibTransId="{8DE4F5F6-2767-4A8D-ABB7-7FF0F6568E4C}"/>
    <dgm:cxn modelId="{C2D9966A-548A-42C3-9344-E7AEFAB86D4E}" type="presOf" srcId="{6AA465E0-5A71-43D6-B1D1-ED0A7BC5359C}" destId="{B976AFFC-3E7E-48F2-B05A-46A933AA9DD6}" srcOrd="0" destOrd="0" presId="urn:microsoft.com/office/officeart/2005/8/layout/hList6"/>
    <dgm:cxn modelId="{87278DD4-E467-445A-9D1A-BBC78814DCB0}" srcId="{6BFA4B4B-E38F-410E-A1F5-7EE527F21D5A}" destId="{6AA465E0-5A71-43D6-B1D1-ED0A7BC5359C}" srcOrd="0" destOrd="0" parTransId="{E689C9E6-D070-40B9-9E02-7501782A5987}" sibTransId="{3B32B897-F185-45E9-9A13-CC489E014FDD}"/>
    <dgm:cxn modelId="{3FE89FC3-E020-4844-85B7-E271322B6398}" srcId="{6BFA4B4B-E38F-410E-A1F5-7EE527F21D5A}" destId="{4048881A-FAE7-44B3-B8DA-6E9611AC774D}" srcOrd="3" destOrd="0" parTransId="{4D84C924-0D01-4FC1-A415-A9553D29D8E2}" sibTransId="{C77C824A-8EDF-40FB-B1DE-F9918122AEF4}"/>
    <dgm:cxn modelId="{1C20D68A-CD5C-4E1C-AADD-641012AE41F1}" type="presOf" srcId="{1F869385-8BF0-45FE-8B61-1D0D205E0D56}" destId="{44171CDD-E149-4476-88A1-43689CA1CB29}" srcOrd="0" destOrd="0" presId="urn:microsoft.com/office/officeart/2005/8/layout/hList6"/>
    <dgm:cxn modelId="{1E10565E-051C-4A96-A0FE-07F17540B8C4}" type="presOf" srcId="{4048881A-FAE7-44B3-B8DA-6E9611AC774D}" destId="{2B915398-EBD7-4BCB-A7AF-F9A245A63B0C}" srcOrd="0" destOrd="0" presId="urn:microsoft.com/office/officeart/2005/8/layout/hList6"/>
    <dgm:cxn modelId="{F8994E17-F4A6-4075-A630-CC2E5C3B0D7C}" type="presParOf" srcId="{6375E6E1-2CC7-4D00-B0EE-95A7DC31B1E2}" destId="{B976AFFC-3E7E-48F2-B05A-46A933AA9DD6}" srcOrd="0" destOrd="0" presId="urn:microsoft.com/office/officeart/2005/8/layout/hList6"/>
    <dgm:cxn modelId="{061399FE-1C6C-4E8A-AEDA-0DA8DD5A76A3}" type="presParOf" srcId="{6375E6E1-2CC7-4D00-B0EE-95A7DC31B1E2}" destId="{D7EAF55A-317A-4947-81B2-B64E06A264CC}" srcOrd="1" destOrd="0" presId="urn:microsoft.com/office/officeart/2005/8/layout/hList6"/>
    <dgm:cxn modelId="{E5A0CF6C-E02E-4856-B7E3-9FDC86189AF7}" type="presParOf" srcId="{6375E6E1-2CC7-4D00-B0EE-95A7DC31B1E2}" destId="{44171CDD-E149-4476-88A1-43689CA1CB29}" srcOrd="2" destOrd="0" presId="urn:microsoft.com/office/officeart/2005/8/layout/hList6"/>
    <dgm:cxn modelId="{8911DBE5-A025-4F08-8CA2-E165729E9397}" type="presParOf" srcId="{6375E6E1-2CC7-4D00-B0EE-95A7DC31B1E2}" destId="{DF76F20D-4C4E-4EE1-9ACE-6473F28D1AD1}" srcOrd="3" destOrd="0" presId="urn:microsoft.com/office/officeart/2005/8/layout/hList6"/>
    <dgm:cxn modelId="{C97FB6F5-5759-4C21-945A-7C6D48F72C52}" type="presParOf" srcId="{6375E6E1-2CC7-4D00-B0EE-95A7DC31B1E2}" destId="{B84043F2-2108-4E13-9CD9-B442BC635F15}" srcOrd="4" destOrd="0" presId="urn:microsoft.com/office/officeart/2005/8/layout/hList6"/>
    <dgm:cxn modelId="{E22A389D-9364-48D1-8A17-7BB073DC6782}" type="presParOf" srcId="{6375E6E1-2CC7-4D00-B0EE-95A7DC31B1E2}" destId="{9CB53ECE-A220-47FA-B83D-2BC274FD50E1}" srcOrd="5" destOrd="0" presId="urn:microsoft.com/office/officeart/2005/8/layout/hList6"/>
    <dgm:cxn modelId="{443581C7-0FA0-4C98-9C97-8DA4B15A6ECB}" type="presParOf" srcId="{6375E6E1-2CC7-4D00-B0EE-95A7DC31B1E2}" destId="{2B915398-EBD7-4BCB-A7AF-F9A245A63B0C}" srcOrd="6" destOrd="0" presId="urn:microsoft.com/office/officeart/2005/8/layout/hList6"/>
    <dgm:cxn modelId="{3459789F-7D33-4675-AC90-A566F547E1AF}" type="presParOf" srcId="{6375E6E1-2CC7-4D00-B0EE-95A7DC31B1E2}" destId="{54DB2755-E019-4D3A-9C04-07EBB4461B52}" srcOrd="7" destOrd="0" presId="urn:microsoft.com/office/officeart/2005/8/layout/hList6"/>
    <dgm:cxn modelId="{70E11DAB-8865-4CF0-8720-22562D7A2501}" type="presParOf" srcId="{6375E6E1-2CC7-4D00-B0EE-95A7DC31B1E2}" destId="{0597ECD5-A4DC-4409-96E2-F86F6CF887AB}" srcOrd="8" destOrd="0" presId="urn:microsoft.com/office/officeart/2005/8/layout/hList6"/>
    <dgm:cxn modelId="{C0A16D4C-83BD-46F5-BD19-CF57D471A4DE}" type="presParOf" srcId="{6375E6E1-2CC7-4D00-B0EE-95A7DC31B1E2}" destId="{AB346BB8-06BA-4BD6-B1EA-EBB36329A878}" srcOrd="9" destOrd="0" presId="urn:microsoft.com/office/officeart/2005/8/layout/hList6"/>
    <dgm:cxn modelId="{0D986050-6DC4-4198-9950-EF49F09DC31E}" type="presParOf" srcId="{6375E6E1-2CC7-4D00-B0EE-95A7DC31B1E2}" destId="{252E5019-BFAD-4F75-A607-D8E60BF9DBBC}" srcOrd="10"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CA76B3-9E5E-43EB-94C3-CE5E12B5CB99}" type="datetimeFigureOut">
              <a:rPr lang="en-US" smtClean="0"/>
              <a:pPr/>
              <a:t>12/2/2009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8A5F06D-DF2F-405F-B093-32A4A2C2EA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CA76B3-9E5E-43EB-94C3-CE5E12B5CB99}"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CA76B3-9E5E-43EB-94C3-CE5E12B5CB99}"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CA76B3-9E5E-43EB-94C3-CE5E12B5CB99}"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CA76B3-9E5E-43EB-94C3-CE5E12B5CB99}"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5F06D-DF2F-405F-B093-32A4A2C2EA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CA76B3-9E5E-43EB-94C3-CE5E12B5CB99}"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CA76B3-9E5E-43EB-94C3-CE5E12B5CB99}" type="datetimeFigureOut">
              <a:rPr lang="en-US" smtClean="0"/>
              <a:pPr/>
              <a:t>12/2/2009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CA76B3-9E5E-43EB-94C3-CE5E12B5CB99}" type="datetimeFigureOut">
              <a:rPr lang="en-US" smtClean="0"/>
              <a:pPr/>
              <a:t>12/2/2009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A76B3-9E5E-43EB-94C3-CE5E12B5CB99}" type="datetimeFigureOut">
              <a:rPr lang="en-US" smtClean="0"/>
              <a:pPr/>
              <a:t>12/2/2009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CA76B3-9E5E-43EB-94C3-CE5E12B5CB99}"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5F06D-DF2F-405F-B093-32A4A2C2EA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CA76B3-9E5E-43EB-94C3-CE5E12B5CB99}"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8A5F06D-DF2F-405F-B093-32A4A2C2EA9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CA76B3-9E5E-43EB-94C3-CE5E12B5CB99}" type="datetimeFigureOut">
              <a:rPr lang="en-US" smtClean="0"/>
              <a:pPr/>
              <a:t>12/2/2009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A5F06D-DF2F-405F-B093-32A4A2C2EA9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hyperlink" Target="http://his.cuahsi.org/" TargetMode="Externa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Layout" Target="../diagrams/layout3.xml"/><Relationship Id="rId7" Type="http://schemas.openxmlformats.org/officeDocument/2006/relationships/image" Target="../media/image12.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5105400" cy="5551962"/>
          </a:xfrm>
        </p:spPr>
        <p:txBody>
          <a:bodyPr>
            <a:normAutofit/>
          </a:bodyPr>
          <a:lstStyle/>
          <a:p>
            <a:pPr algn="ctr"/>
            <a:r>
              <a:rPr lang="en-US" sz="4400" dirty="0" smtClean="0"/>
              <a:t>ODM For </a:t>
            </a:r>
            <a:br>
              <a:rPr lang="en-US" sz="4400" dirty="0" smtClean="0"/>
            </a:br>
            <a:r>
              <a:rPr lang="en-US" sz="4400" dirty="0" smtClean="0"/>
              <a:t>Texas Water Development Board’s</a:t>
            </a:r>
            <a:br>
              <a:rPr lang="en-US" sz="4400" dirty="0" smtClean="0"/>
            </a:br>
            <a:r>
              <a:rPr lang="en-US" sz="4400" dirty="0" smtClean="0"/>
              <a:t>Ground Water </a:t>
            </a:r>
            <a:r>
              <a:rPr lang="en-US" sz="4400" dirty="0" smtClean="0"/>
              <a:t>Database</a:t>
            </a:r>
            <a:br>
              <a:rPr lang="en-US" sz="4400" dirty="0" smtClean="0"/>
            </a:br>
            <a:r>
              <a:rPr lang="en-US" sz="4400" dirty="0" smtClean="0"/>
              <a:t>By</a:t>
            </a:r>
            <a:br>
              <a:rPr lang="en-US" sz="4400" dirty="0" smtClean="0"/>
            </a:br>
            <a:r>
              <a:rPr lang="en-US" sz="4400" dirty="0" smtClean="0"/>
              <a:t>Harish </a:t>
            </a:r>
            <a:r>
              <a:rPr lang="en-US" sz="4400" dirty="0" err="1" smtClean="0"/>
              <a:t>Sangireddy</a:t>
            </a:r>
            <a:endParaRPr lang="en-US" sz="4400" dirty="0"/>
          </a:p>
        </p:txBody>
      </p:sp>
      <p:pic>
        <p:nvPicPr>
          <p:cNvPr id="1027" name="Picture 3" descr="G:\austin\maidment_class_GIS\term_project\Server%20Database.jpg"/>
          <p:cNvPicPr>
            <a:picLocks noChangeAspect="1" noChangeArrowheads="1"/>
          </p:cNvPicPr>
          <p:nvPr/>
        </p:nvPicPr>
        <p:blipFill>
          <a:blip r:embed="rId2"/>
          <a:srcRect/>
          <a:stretch>
            <a:fillRect/>
          </a:stretch>
        </p:blipFill>
        <p:spPr bwMode="auto">
          <a:xfrm>
            <a:off x="5105400" y="0"/>
            <a:ext cx="40386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62000"/>
          </a:xfrm>
        </p:spPr>
        <p:txBody>
          <a:bodyPr>
            <a:normAutofit fontScale="90000"/>
          </a:bodyPr>
          <a:lstStyle/>
          <a:p>
            <a:pPr algn="ctr"/>
            <a:r>
              <a:rPr lang="en-US" dirty="0" smtClean="0"/>
              <a:t>Mapping of Tables</a:t>
            </a:r>
            <a:endParaRPr lang="en-US" dirty="0"/>
          </a:p>
        </p:txBody>
      </p:sp>
      <p:pic>
        <p:nvPicPr>
          <p:cNvPr id="8" name="Picture 7"/>
          <p:cNvPicPr/>
          <p:nvPr/>
        </p:nvPicPr>
        <p:blipFill>
          <a:blip r:embed="rId2" cstate="print"/>
          <a:srcRect/>
          <a:stretch>
            <a:fillRect/>
          </a:stretch>
        </p:blipFill>
        <p:spPr bwMode="auto">
          <a:xfrm>
            <a:off x="0" y="1066800"/>
            <a:ext cx="4229100" cy="5791200"/>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4191000" y="990600"/>
            <a:ext cx="4953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Various Tables </a:t>
            </a:r>
            <a:r>
              <a:rPr lang="en-US" dirty="0" smtClean="0"/>
              <a:t>and Views</a:t>
            </a:r>
            <a:endParaRPr lang="en-US" dirty="0"/>
          </a:p>
        </p:txBody>
      </p:sp>
      <p:graphicFrame>
        <p:nvGraphicFramePr>
          <p:cNvPr id="4" name="Content Placeholder 3"/>
          <p:cNvGraphicFramePr>
            <a:graphicFrameLocks noGrp="1"/>
          </p:cNvGraphicFramePr>
          <p:nvPr>
            <p:ph idx="1"/>
          </p:nvPr>
        </p:nvGraphicFramePr>
        <p:xfrm>
          <a:off x="457200" y="1447801"/>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838200"/>
          </a:xfrm>
        </p:spPr>
        <p:txBody>
          <a:bodyPr/>
          <a:lstStyle/>
          <a:p>
            <a:r>
              <a:rPr lang="en-US" dirty="0" err="1" smtClean="0"/>
              <a:t>DataValues</a:t>
            </a:r>
            <a:endParaRPr lang="en-US" dirty="0"/>
          </a:p>
        </p:txBody>
      </p:sp>
      <p:sp>
        <p:nvSpPr>
          <p:cNvPr id="4" name="Content Placeholder 2"/>
          <p:cNvSpPr txBox="1">
            <a:spLocks/>
          </p:cNvSpPr>
          <p:nvPr/>
        </p:nvSpPr>
        <p:spPr>
          <a:xfrm>
            <a:off x="533400" y="4876800"/>
            <a:ext cx="8229600" cy="1722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2"/>
          <a:srcRect/>
          <a:stretch>
            <a:fillRect/>
          </a:stretch>
        </p:blipFill>
        <p:spPr bwMode="auto">
          <a:xfrm>
            <a:off x="0" y="990600"/>
            <a:ext cx="2667000" cy="58674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2667001" y="990600"/>
            <a:ext cx="6476999"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 how does this all matter?</a:t>
            </a:r>
            <a:endParaRPr lang="en-US" dirty="0"/>
          </a:p>
        </p:txBody>
      </p:sp>
      <p:sp>
        <p:nvSpPr>
          <p:cNvPr id="3" name="Content Placeholder 2"/>
          <p:cNvSpPr>
            <a:spLocks noGrp="1"/>
          </p:cNvSpPr>
          <p:nvPr>
            <p:ph idx="1"/>
          </p:nvPr>
        </p:nvSpPr>
        <p:spPr>
          <a:xfrm>
            <a:off x="228600" y="1143000"/>
            <a:ext cx="8458200" cy="4922520"/>
          </a:xfrm>
        </p:spPr>
        <p:txBody>
          <a:bodyPr>
            <a:normAutofit/>
          </a:bodyPr>
          <a:lstStyle/>
          <a:p>
            <a:r>
              <a:rPr lang="en-US" dirty="0" smtClean="0">
                <a:solidFill>
                  <a:schemeClr val="tx2"/>
                </a:solidFill>
              </a:rPr>
              <a:t>What happens in ODM is that </a:t>
            </a:r>
            <a:r>
              <a:rPr lang="en-US" dirty="0" smtClean="0">
                <a:solidFill>
                  <a:schemeClr val="tx2"/>
                </a:solidFill>
              </a:rPr>
              <a:t>each of these </a:t>
            </a:r>
            <a:r>
              <a:rPr lang="en-US" dirty="0" smtClean="0">
                <a:solidFill>
                  <a:schemeClr val="tx2"/>
                </a:solidFill>
              </a:rPr>
              <a:t>data </a:t>
            </a:r>
            <a:r>
              <a:rPr lang="en-US" dirty="0" smtClean="0">
                <a:solidFill>
                  <a:schemeClr val="tx2"/>
                </a:solidFill>
              </a:rPr>
              <a:t>variables </a:t>
            </a:r>
            <a:r>
              <a:rPr lang="en-US" dirty="0" smtClean="0">
                <a:solidFill>
                  <a:schemeClr val="tx2"/>
                </a:solidFill>
              </a:rPr>
              <a:t>value is stored in a different </a:t>
            </a:r>
            <a:r>
              <a:rPr lang="en-US" dirty="0" smtClean="0">
                <a:solidFill>
                  <a:schemeClr val="tx2"/>
                </a:solidFill>
              </a:rPr>
              <a:t>row.</a:t>
            </a:r>
            <a:endParaRPr lang="en-US" dirty="0" smtClean="0">
              <a:solidFill>
                <a:schemeClr val="tx2"/>
              </a:solidFill>
            </a:endParaRPr>
          </a:p>
          <a:p>
            <a:r>
              <a:rPr lang="en-US" dirty="0" smtClean="0">
                <a:solidFill>
                  <a:schemeClr val="tx2"/>
                </a:solidFill>
              </a:rPr>
              <a:t>So if we have 17 data values in the </a:t>
            </a:r>
            <a:r>
              <a:rPr lang="en-US" dirty="0" err="1" smtClean="0">
                <a:solidFill>
                  <a:schemeClr val="tx2"/>
                </a:solidFill>
              </a:rPr>
              <a:t>gwdb.waterqua</a:t>
            </a:r>
            <a:r>
              <a:rPr lang="en-US" dirty="0" smtClean="0">
                <a:solidFill>
                  <a:schemeClr val="tx2"/>
                </a:solidFill>
              </a:rPr>
              <a:t> all measured on a single day at a particular site, then we would have 17 columns holding this data for us, in a single </a:t>
            </a:r>
            <a:r>
              <a:rPr lang="en-US" dirty="0" smtClean="0">
                <a:solidFill>
                  <a:schemeClr val="tx2"/>
                </a:solidFill>
              </a:rPr>
              <a:t>row in TWDB</a:t>
            </a:r>
            <a:endParaRPr lang="en-US" dirty="0" smtClean="0">
              <a:solidFill>
                <a:schemeClr val="tx2"/>
              </a:solidFill>
            </a:endParaRPr>
          </a:p>
          <a:p>
            <a:r>
              <a:rPr lang="en-US" dirty="0" smtClean="0">
                <a:solidFill>
                  <a:schemeClr val="tx2"/>
                </a:solidFill>
              </a:rPr>
              <a:t>And if we want to store these data values in ODM schema, then we had to transpose these columns into rows in the views that we would build on the </a:t>
            </a:r>
            <a:r>
              <a:rPr lang="en-US" dirty="0" err="1" smtClean="0">
                <a:solidFill>
                  <a:schemeClr val="tx2"/>
                </a:solidFill>
              </a:rPr>
              <a:t>waterqua</a:t>
            </a:r>
            <a:r>
              <a:rPr lang="en-US" dirty="0" smtClean="0">
                <a:solidFill>
                  <a:schemeClr val="tx2"/>
                </a:solidFill>
              </a:rPr>
              <a:t> base table.</a:t>
            </a:r>
            <a:endParaRPr lang="en-US" dirty="0">
              <a:solidFill>
                <a:schemeClr val="tx2"/>
              </a:solidFill>
            </a:endParaRPr>
          </a:p>
        </p:txBody>
      </p:sp>
      <p:pic>
        <p:nvPicPr>
          <p:cNvPr id="9221" name="Picture 5" descr="G:\austin\maidment_class_GIS\term_project\transpose.bmp"/>
          <p:cNvPicPr>
            <a:picLocks noChangeAspect="1" noChangeArrowheads="1"/>
          </p:cNvPicPr>
          <p:nvPr/>
        </p:nvPicPr>
        <p:blipFill>
          <a:blip r:embed="rId2"/>
          <a:srcRect/>
          <a:stretch>
            <a:fillRect/>
          </a:stretch>
        </p:blipFill>
        <p:spPr bwMode="auto">
          <a:xfrm>
            <a:off x="2362200" y="4876800"/>
            <a:ext cx="4114799" cy="1762125"/>
          </a:xfrm>
          <a:prstGeom prst="rect">
            <a:avLst/>
          </a:prstGeom>
          <a:noFill/>
          <a:ln>
            <a:solidFill>
              <a:schemeClr val="accent2">
                <a:lumMod val="20000"/>
                <a:lumOff val="80000"/>
                <a:alpha val="36000"/>
              </a:schemeClr>
            </a:solidFill>
          </a:ln>
          <a:scene3d>
            <a:camera prst="orthographicFront"/>
            <a:lightRig rig="threePt" dir="t"/>
          </a:scene3d>
          <a:sp3d extrusionH="31750">
            <a:bevelT/>
            <a:bevelB w="152400" h="50800" prst="softRound"/>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33800" cy="1143000"/>
          </a:xfrm>
        </p:spPr>
        <p:txBody>
          <a:bodyPr/>
          <a:lstStyle/>
          <a:p>
            <a:r>
              <a:rPr lang="en-US" dirty="0" smtClean="0"/>
              <a:t>Solution</a:t>
            </a:r>
            <a:endParaRPr lang="en-US" dirty="0"/>
          </a:p>
        </p:txBody>
      </p:sp>
      <p:sp>
        <p:nvSpPr>
          <p:cNvPr id="3" name="Content Placeholder 2"/>
          <p:cNvSpPr>
            <a:spLocks noGrp="1"/>
          </p:cNvSpPr>
          <p:nvPr>
            <p:ph idx="1"/>
          </p:nvPr>
        </p:nvSpPr>
        <p:spPr>
          <a:xfrm>
            <a:off x="152400" y="1219200"/>
            <a:ext cx="3657600" cy="4922520"/>
          </a:xfrm>
        </p:spPr>
        <p:txBody>
          <a:bodyPr>
            <a:normAutofit fontScale="92500"/>
          </a:bodyPr>
          <a:lstStyle/>
          <a:p>
            <a:r>
              <a:rPr lang="en-US" dirty="0" smtClean="0">
                <a:solidFill>
                  <a:schemeClr val="tx2"/>
                </a:solidFill>
              </a:rPr>
              <a:t>Hence I came up with the idea to build the views for </a:t>
            </a:r>
            <a:r>
              <a:rPr lang="en-US" dirty="0" err="1" smtClean="0">
                <a:solidFill>
                  <a:schemeClr val="tx2"/>
                </a:solidFill>
              </a:rPr>
              <a:t>datavalues</a:t>
            </a:r>
            <a:r>
              <a:rPr lang="en-US" dirty="0" smtClean="0">
                <a:solidFill>
                  <a:schemeClr val="tx2"/>
                </a:solidFill>
              </a:rPr>
              <a:t> for each variable and then Union all the </a:t>
            </a:r>
            <a:r>
              <a:rPr lang="en-US" dirty="0" err="1" smtClean="0">
                <a:solidFill>
                  <a:schemeClr val="tx2"/>
                </a:solidFill>
              </a:rPr>
              <a:t>datavalues</a:t>
            </a:r>
            <a:r>
              <a:rPr lang="en-US" dirty="0" smtClean="0">
                <a:solidFill>
                  <a:schemeClr val="tx2"/>
                </a:solidFill>
              </a:rPr>
              <a:t> so that we have all </a:t>
            </a:r>
            <a:r>
              <a:rPr lang="en-US" dirty="0" err="1" smtClean="0">
                <a:solidFill>
                  <a:schemeClr val="tx2"/>
                </a:solidFill>
              </a:rPr>
              <a:t>datavalues</a:t>
            </a:r>
            <a:r>
              <a:rPr lang="en-US" dirty="0" smtClean="0">
                <a:solidFill>
                  <a:schemeClr val="tx2"/>
                </a:solidFill>
              </a:rPr>
              <a:t> transposed into the ODM structure.</a:t>
            </a:r>
          </a:p>
          <a:p>
            <a:r>
              <a:rPr lang="en-US" dirty="0" smtClean="0">
                <a:solidFill>
                  <a:schemeClr val="tx2"/>
                </a:solidFill>
              </a:rPr>
              <a:t>Thus individual views were built for each variable and then the final </a:t>
            </a:r>
            <a:r>
              <a:rPr lang="en-US" dirty="0" err="1" smtClean="0">
                <a:solidFill>
                  <a:schemeClr val="tx2"/>
                </a:solidFill>
              </a:rPr>
              <a:t>datavalue</a:t>
            </a:r>
            <a:r>
              <a:rPr lang="en-US" dirty="0" smtClean="0">
                <a:solidFill>
                  <a:schemeClr val="tx2"/>
                </a:solidFill>
              </a:rPr>
              <a:t> view was a union of all the views.</a:t>
            </a:r>
            <a:endParaRPr lang="en-US" dirty="0">
              <a:solidFill>
                <a:schemeClr val="tx2"/>
              </a:solidFill>
            </a:endParaRPr>
          </a:p>
        </p:txBody>
      </p:sp>
      <p:pic>
        <p:nvPicPr>
          <p:cNvPr id="10242" name="Picture 2"/>
          <p:cNvPicPr>
            <a:picLocks noChangeAspect="1" noChangeArrowheads="1"/>
          </p:cNvPicPr>
          <p:nvPr/>
        </p:nvPicPr>
        <p:blipFill>
          <a:blip r:embed="rId2"/>
          <a:srcRect/>
          <a:stretch>
            <a:fillRect/>
          </a:stretch>
        </p:blipFill>
        <p:spPr bwMode="auto">
          <a:xfrm>
            <a:off x="3810000" y="838200"/>
            <a:ext cx="5334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r>
              <a:rPr lang="en-US" dirty="0" smtClean="0"/>
              <a:t>Union of </a:t>
            </a:r>
            <a:r>
              <a:rPr lang="en-US" dirty="0" err="1" smtClean="0"/>
              <a:t>DataValues</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120362" y="1524000"/>
            <a:ext cx="9023638"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Procedure for </a:t>
            </a:r>
            <a:r>
              <a:rPr lang="en-US" dirty="0" err="1" smtClean="0"/>
              <a:t>SeriesCatalog</a:t>
            </a:r>
            <a:endParaRPr lang="en-US" dirty="0"/>
          </a:p>
        </p:txBody>
      </p:sp>
      <p:pic>
        <p:nvPicPr>
          <p:cNvPr id="4" name="Content Placeholder 3"/>
          <p:cNvPicPr>
            <a:picLocks noGrp="1"/>
          </p:cNvPicPr>
          <p:nvPr>
            <p:ph idx="1"/>
          </p:nvPr>
        </p:nvPicPr>
        <p:blipFill>
          <a:blip r:embed="rId2" cstate="print"/>
          <a:srcRect l="18910" t="21355" r="2724" b="6571"/>
          <a:stretch>
            <a:fillRect/>
          </a:stretch>
        </p:blipFill>
        <p:spPr bwMode="auto">
          <a:xfrm>
            <a:off x="0" y="1066801"/>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13535" r="34395"/>
          <a:stretch>
            <a:fillRect/>
          </a:stretch>
        </p:blipFill>
        <p:spPr bwMode="auto">
          <a:xfrm>
            <a:off x="4419600" y="914400"/>
            <a:ext cx="4114800" cy="5943600"/>
          </a:xfrm>
          <a:prstGeom prst="rect">
            <a:avLst/>
          </a:prstGeom>
          <a:noFill/>
          <a:ln w="9525">
            <a:noFill/>
            <a:miter lim="800000"/>
            <a:headEnd/>
            <a:tailEnd/>
          </a:ln>
        </p:spPr>
      </p:pic>
      <p:sp>
        <p:nvSpPr>
          <p:cNvPr id="9" name="TextBox 8"/>
          <p:cNvSpPr txBox="1"/>
          <p:nvPr/>
        </p:nvSpPr>
        <p:spPr>
          <a:xfrm>
            <a:off x="914400" y="1828800"/>
            <a:ext cx="2971800" cy="2400657"/>
          </a:xfrm>
          <a:prstGeom prst="rect">
            <a:avLst/>
          </a:prstGeom>
          <a:noFill/>
        </p:spPr>
        <p:txBody>
          <a:bodyPr wrap="square" rtlCol="0">
            <a:spAutoFit/>
          </a:bodyPr>
          <a:lstStyle/>
          <a:p>
            <a:pPr>
              <a:spcBef>
                <a:spcPct val="0"/>
              </a:spcBef>
            </a:pPr>
            <a:r>
              <a:rPr lang="en-US" sz="5000" dirty="0" smtClean="0">
                <a:solidFill>
                  <a:schemeClr val="tx2"/>
                </a:solidFill>
                <a:latin typeface="+mj-lt"/>
                <a:ea typeface="+mj-ea"/>
                <a:cs typeface="+mj-cs"/>
              </a:rPr>
              <a:t>The List of Database </a:t>
            </a:r>
            <a:r>
              <a:rPr lang="en-US" sz="5000" dirty="0">
                <a:solidFill>
                  <a:schemeClr val="tx2"/>
                </a:solidFill>
                <a:latin typeface="+mj-lt"/>
                <a:ea typeface="+mj-ea"/>
                <a:cs typeface="+mj-cs"/>
              </a:rPr>
              <a:t>Views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p:nvPr/>
        </p:nvPicPr>
        <p:blipFill>
          <a:blip r:embed="rId2" cstate="print"/>
          <a:srcRect l="4310"/>
          <a:stretch>
            <a:fillRect/>
          </a:stretch>
        </p:blipFill>
        <p:spPr bwMode="auto">
          <a:xfrm>
            <a:off x="0" y="1676400"/>
            <a:ext cx="8458200" cy="5181600"/>
          </a:xfrm>
          <a:prstGeom prst="rect">
            <a:avLst/>
          </a:prstGeom>
          <a:noFill/>
          <a:ln w="9525">
            <a:noFill/>
            <a:miter lim="800000"/>
            <a:headEnd/>
            <a:tailEnd/>
          </a:ln>
        </p:spPr>
      </p:pic>
      <p:pic>
        <p:nvPicPr>
          <p:cNvPr id="7" name="Picture 6"/>
          <p:cNvPicPr/>
          <p:nvPr/>
        </p:nvPicPr>
        <p:blipFill>
          <a:blip r:embed="rId3" cstate="print"/>
          <a:srcRect l="8085"/>
          <a:stretch>
            <a:fillRect/>
          </a:stretch>
        </p:blipFill>
        <p:spPr bwMode="auto">
          <a:xfrm>
            <a:off x="152400" y="1143000"/>
            <a:ext cx="8991600" cy="4648200"/>
          </a:xfrm>
          <a:prstGeom prst="rect">
            <a:avLst/>
          </a:prstGeom>
          <a:noFill/>
          <a:ln w="9525">
            <a:noFill/>
            <a:miter lim="800000"/>
            <a:headEnd/>
            <a:tailEnd/>
          </a:ln>
        </p:spPr>
      </p:pic>
      <p:pic>
        <p:nvPicPr>
          <p:cNvPr id="8" name="Picture 7"/>
          <p:cNvPicPr/>
          <p:nvPr/>
        </p:nvPicPr>
        <p:blipFill>
          <a:blip r:embed="rId4" cstate="print"/>
          <a:srcRect l="5175"/>
          <a:stretch>
            <a:fillRect/>
          </a:stretch>
        </p:blipFill>
        <p:spPr bwMode="auto">
          <a:xfrm>
            <a:off x="304800" y="1066800"/>
            <a:ext cx="8839200" cy="5791200"/>
          </a:xfrm>
          <a:prstGeom prst="rect">
            <a:avLst/>
          </a:prstGeom>
          <a:noFill/>
          <a:ln w="9525">
            <a:noFill/>
            <a:miter lim="800000"/>
            <a:headEnd/>
            <a:tailEnd/>
          </a:ln>
        </p:spPr>
      </p:pic>
      <p:pic>
        <p:nvPicPr>
          <p:cNvPr id="9" name="Picture 8"/>
          <p:cNvPicPr/>
          <p:nvPr/>
        </p:nvPicPr>
        <p:blipFill>
          <a:blip r:embed="rId5" cstate="print"/>
          <a:srcRect l="26845" t="11089" r="1442" b="8008"/>
          <a:stretch>
            <a:fillRect/>
          </a:stretch>
        </p:blipFill>
        <p:spPr bwMode="auto">
          <a:xfrm>
            <a:off x="0" y="838200"/>
            <a:ext cx="8839200" cy="5715000"/>
          </a:xfrm>
          <a:prstGeom prst="rect">
            <a:avLst/>
          </a:prstGeom>
          <a:noFill/>
          <a:ln w="9525">
            <a:noFill/>
            <a:miter lim="800000"/>
            <a:headEnd/>
            <a:tailEnd/>
          </a:ln>
        </p:spPr>
      </p:pic>
      <p:sp>
        <p:nvSpPr>
          <p:cNvPr id="10" name="TextBox 9"/>
          <p:cNvSpPr txBox="1"/>
          <p:nvPr/>
        </p:nvSpPr>
        <p:spPr>
          <a:xfrm>
            <a:off x="0" y="0"/>
            <a:ext cx="5029200" cy="954107"/>
          </a:xfrm>
          <a:prstGeom prst="rect">
            <a:avLst/>
          </a:prstGeom>
          <a:noFill/>
        </p:spPr>
        <p:txBody>
          <a:bodyPr wrap="square" rtlCol="0">
            <a:spAutoFit/>
          </a:bodyPr>
          <a:lstStyle/>
          <a:p>
            <a:r>
              <a:rPr lang="en-US" sz="2800" dirty="0">
                <a:solidFill>
                  <a:schemeClr val="tx2"/>
                </a:solidFill>
                <a:latin typeface="+mj-lt"/>
                <a:ea typeface="+mj-ea"/>
                <a:cs typeface="+mj-cs"/>
              </a:rPr>
              <a:t>Results of  the Views in the 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WaterOneFlow</a:t>
            </a:r>
            <a:r>
              <a:rPr lang="en-US" dirty="0" smtClean="0"/>
              <a:t> </a:t>
            </a:r>
            <a:r>
              <a:rPr lang="en-US" dirty="0" err="1" smtClean="0"/>
              <a:t>Webservices</a:t>
            </a:r>
            <a:r>
              <a:rPr lang="en-US" dirty="0" smtClean="0"/>
              <a:t> for our Database</a:t>
            </a:r>
            <a:endParaRPr lang="en-US" dirty="0"/>
          </a:p>
        </p:txBody>
      </p:sp>
      <p:pic>
        <p:nvPicPr>
          <p:cNvPr id="4" name="Picture 3"/>
          <p:cNvPicPr/>
          <p:nvPr/>
        </p:nvPicPr>
        <p:blipFill>
          <a:blip r:embed="rId2" cstate="print"/>
          <a:srcRect t="9867" r="1122" b="7500"/>
          <a:stretch>
            <a:fillRect/>
          </a:stretch>
        </p:blipFill>
        <p:spPr bwMode="auto">
          <a:xfrm>
            <a:off x="0" y="1752600"/>
            <a:ext cx="9144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What is CUAHSI?</a:t>
            </a:r>
            <a:endParaRPr lang="en-US" dirty="0"/>
          </a:p>
        </p:txBody>
      </p:sp>
      <p:graphicFrame>
        <p:nvGraphicFramePr>
          <p:cNvPr id="6" name="Content Placeholder 5"/>
          <p:cNvGraphicFramePr>
            <a:graphicFrameLocks noGrp="1"/>
          </p:cNvGraphicFramePr>
          <p:nvPr>
            <p:ph idx="1"/>
          </p:nvPr>
        </p:nvGraphicFramePr>
        <p:xfrm>
          <a:off x="228600" y="533399"/>
          <a:ext cx="8915400" cy="632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467600" y="6604084"/>
            <a:ext cx="1676400" cy="507831"/>
          </a:xfrm>
          <a:prstGeom prst="rect">
            <a:avLst/>
          </a:prstGeom>
          <a:noFill/>
        </p:spPr>
        <p:txBody>
          <a:bodyPr wrap="square" rtlCol="0">
            <a:spAutoFit/>
          </a:bodyPr>
          <a:lstStyle/>
          <a:p>
            <a:r>
              <a:rPr lang="en-US" sz="900" dirty="0" smtClean="0"/>
              <a:t>Source: </a:t>
            </a:r>
            <a:r>
              <a:rPr lang="en-US" sz="900" dirty="0" smtClean="0">
                <a:hlinkClick r:id="rId6"/>
              </a:rPr>
              <a:t>http://his.cuahsi.org/</a:t>
            </a:r>
            <a:endParaRPr lang="en-US" sz="9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Time Series XML generated from </a:t>
            </a:r>
            <a:r>
              <a:rPr lang="en-US" dirty="0" err="1" smtClean="0"/>
              <a:t>WaterOneFlow</a:t>
            </a:r>
            <a:r>
              <a:rPr lang="en-US" dirty="0" smtClean="0"/>
              <a:t> </a:t>
            </a:r>
            <a:r>
              <a:rPr lang="en-US" dirty="0" err="1" smtClean="0"/>
              <a:t>Webservices</a:t>
            </a:r>
            <a:endParaRPr lang="en-US" dirty="0"/>
          </a:p>
        </p:txBody>
      </p:sp>
      <p:pic>
        <p:nvPicPr>
          <p:cNvPr id="4" name="Picture 3"/>
          <p:cNvPicPr/>
          <p:nvPr/>
        </p:nvPicPr>
        <p:blipFill>
          <a:blip r:embed="rId2" cstate="print"/>
          <a:srcRect t="7801" r="7635" b="2270"/>
          <a:stretch>
            <a:fillRect/>
          </a:stretch>
        </p:blipFill>
        <p:spPr bwMode="auto">
          <a:xfrm>
            <a:off x="0" y="1524000"/>
            <a:ext cx="9143999" cy="5334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Type of wells across Texas</a:t>
            </a:r>
            <a:endParaRPr lang="en-US" dirty="0"/>
          </a:p>
        </p:txBody>
      </p:sp>
      <p:pic>
        <p:nvPicPr>
          <p:cNvPr id="13317" name="Picture 5"/>
          <p:cNvPicPr>
            <a:picLocks noChangeAspect="1" noChangeArrowheads="1"/>
          </p:cNvPicPr>
          <p:nvPr/>
        </p:nvPicPr>
        <p:blipFill>
          <a:blip r:embed="rId2"/>
          <a:srcRect/>
          <a:stretch>
            <a:fillRect/>
          </a:stretch>
        </p:blipFill>
        <p:spPr bwMode="auto">
          <a:xfrm>
            <a:off x="381000" y="1905000"/>
            <a:ext cx="500392" cy="4343400"/>
          </a:xfrm>
          <a:prstGeom prst="rect">
            <a:avLst/>
          </a:prstGeom>
          <a:noFill/>
          <a:ln w="9525">
            <a:noFill/>
            <a:miter lim="800000"/>
            <a:headEnd/>
            <a:tailEnd/>
          </a:ln>
          <a:effectLst/>
        </p:spPr>
      </p:pic>
      <p:pic>
        <p:nvPicPr>
          <p:cNvPr id="13318" name="Picture 6"/>
          <p:cNvPicPr>
            <a:picLocks noGrp="1" noChangeAspect="1" noChangeArrowheads="1"/>
          </p:cNvPicPr>
          <p:nvPr>
            <p:ph idx="1"/>
          </p:nvPr>
        </p:nvPicPr>
        <p:blipFill>
          <a:blip r:embed="rId3"/>
          <a:srcRect/>
          <a:stretch>
            <a:fillRect/>
          </a:stretch>
        </p:blipFill>
        <p:spPr bwMode="auto">
          <a:xfrm>
            <a:off x="990600" y="1905000"/>
            <a:ext cx="1533525" cy="2209800"/>
          </a:xfrm>
          <a:prstGeom prst="rect">
            <a:avLst/>
          </a:prstGeom>
          <a:noFill/>
          <a:ln w="9525">
            <a:noFill/>
            <a:miter lim="800000"/>
            <a:headEnd/>
            <a:tailEnd/>
          </a:ln>
          <a:effectLst/>
        </p:spPr>
      </p:pic>
      <p:pic>
        <p:nvPicPr>
          <p:cNvPr id="13319" name="Picture 7"/>
          <p:cNvPicPr>
            <a:picLocks noChangeAspect="1" noChangeArrowheads="1"/>
          </p:cNvPicPr>
          <p:nvPr/>
        </p:nvPicPr>
        <p:blipFill>
          <a:blip r:embed="rId4"/>
          <a:srcRect/>
          <a:stretch>
            <a:fillRect/>
          </a:stretch>
        </p:blipFill>
        <p:spPr bwMode="auto">
          <a:xfrm>
            <a:off x="990600" y="4343400"/>
            <a:ext cx="1152525" cy="695325"/>
          </a:xfrm>
          <a:prstGeom prst="rect">
            <a:avLst/>
          </a:prstGeom>
          <a:noFill/>
          <a:ln w="9525">
            <a:noFill/>
            <a:miter lim="800000"/>
            <a:headEnd/>
            <a:tailEnd/>
          </a:ln>
          <a:effectLst/>
        </p:spPr>
      </p:pic>
      <p:pic>
        <p:nvPicPr>
          <p:cNvPr id="13320" name="Picture 8"/>
          <p:cNvPicPr>
            <a:picLocks noChangeAspect="1" noChangeArrowheads="1"/>
          </p:cNvPicPr>
          <p:nvPr/>
        </p:nvPicPr>
        <p:blipFill>
          <a:blip r:embed="rId5"/>
          <a:srcRect/>
          <a:stretch>
            <a:fillRect/>
          </a:stretch>
        </p:blipFill>
        <p:spPr bwMode="auto">
          <a:xfrm>
            <a:off x="990600" y="5257800"/>
            <a:ext cx="1885950" cy="695325"/>
          </a:xfrm>
          <a:prstGeom prst="rect">
            <a:avLst/>
          </a:prstGeom>
          <a:noFill/>
          <a:ln w="9525">
            <a:noFill/>
            <a:miter lim="800000"/>
            <a:headEnd/>
            <a:tailEnd/>
          </a:ln>
          <a:effectLst/>
        </p:spPr>
      </p:pic>
      <p:pic>
        <p:nvPicPr>
          <p:cNvPr id="13321" name="Picture 9" descr="G:\austin\maidment_class_GIS\term_project\allwells.bmp"/>
          <p:cNvPicPr>
            <a:picLocks noChangeAspect="1" noChangeArrowheads="1"/>
          </p:cNvPicPr>
          <p:nvPr/>
        </p:nvPicPr>
        <p:blipFill>
          <a:blip r:embed="rId6"/>
          <a:srcRect l="6645"/>
          <a:stretch>
            <a:fillRect/>
          </a:stretch>
        </p:blipFill>
        <p:spPr bwMode="auto">
          <a:xfrm>
            <a:off x="3352800" y="1905000"/>
            <a:ext cx="5353050" cy="43529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Harris County(the most populated county in Texas)</a:t>
            </a:r>
            <a:endParaRPr lang="en-US" dirty="0"/>
          </a:p>
        </p:txBody>
      </p:sp>
      <p:pic>
        <p:nvPicPr>
          <p:cNvPr id="4" name="Content Placeholder 3"/>
          <p:cNvPicPr>
            <a:picLocks noGrp="1"/>
          </p:cNvPicPr>
          <p:nvPr>
            <p:ph idx="1"/>
          </p:nvPr>
        </p:nvPicPr>
        <p:blipFill>
          <a:blip r:embed="rId2" cstate="print"/>
          <a:srcRect l="27244" t="20825" r="3365" b="8660"/>
          <a:stretch>
            <a:fillRect/>
          </a:stretch>
        </p:blipFill>
        <p:spPr bwMode="auto">
          <a:xfrm>
            <a:off x="228600" y="1935163"/>
            <a:ext cx="8458200" cy="492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2133600" cy="4553712"/>
          </a:xfrm>
        </p:spPr>
        <p:txBody>
          <a:bodyPr>
            <a:normAutofit fontScale="90000"/>
          </a:bodyPr>
          <a:lstStyle/>
          <a:p>
            <a:r>
              <a:rPr lang="en-US" sz="2000" dirty="0" smtClean="0"/>
              <a:t>So I next plotted the different type of wells in the Harris County.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Water withdrawing wells were the most abundant type of wells distributed all over the county, which is not surprising, as this part f the area mostly depends on ground water, for any kind of water use.</a:t>
            </a:r>
            <a:endParaRPr lang="en-US" sz="2000" dirty="0"/>
          </a:p>
        </p:txBody>
      </p:sp>
      <p:pic>
        <p:nvPicPr>
          <p:cNvPr id="4" name="Content Placeholder 3"/>
          <p:cNvPicPr>
            <a:picLocks noGrp="1"/>
          </p:cNvPicPr>
          <p:nvPr>
            <p:ph idx="1"/>
          </p:nvPr>
        </p:nvPicPr>
        <p:blipFill>
          <a:blip r:embed="rId2" cstate="print"/>
          <a:srcRect l="37821" t="23299" r="14423" b="9691"/>
          <a:stretch>
            <a:fillRect/>
          </a:stretch>
        </p:blipFill>
        <p:spPr bwMode="auto">
          <a:xfrm>
            <a:off x="2819400" y="0"/>
            <a:ext cx="6324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Ground Water Model</a:t>
            </a:r>
            <a:endParaRPr lang="en-US" dirty="0"/>
          </a:p>
        </p:txBody>
      </p:sp>
      <p:pic>
        <p:nvPicPr>
          <p:cNvPr id="4" name="Content Placeholder 3"/>
          <p:cNvPicPr>
            <a:picLocks noGrp="1"/>
          </p:cNvPicPr>
          <p:nvPr>
            <p:ph idx="1"/>
          </p:nvPr>
        </p:nvPicPr>
        <p:blipFill>
          <a:blip r:embed="rId2" cstate="print"/>
          <a:srcRect t="36125" r="7219" b="42799"/>
          <a:stretch>
            <a:fillRect/>
          </a:stretch>
        </p:blipFill>
        <p:spPr bwMode="auto">
          <a:xfrm>
            <a:off x="0" y="1981200"/>
            <a:ext cx="914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water level was plotted for each of the wells, and the water level was observed to be below the datum for most of the wells with some exceptions where the water level was above the datum specified.</a:t>
            </a:r>
            <a:endParaRPr lang="en-US" sz="2000" dirty="0"/>
          </a:p>
        </p:txBody>
      </p:sp>
      <p:pic>
        <p:nvPicPr>
          <p:cNvPr id="7" name="Picture 6"/>
          <p:cNvPicPr/>
          <p:nvPr/>
        </p:nvPicPr>
        <p:blipFill>
          <a:blip r:embed="rId2" cstate="print"/>
          <a:srcRect l="11058" t="21031" r="14744" b="7010"/>
          <a:stretch>
            <a:fillRect/>
          </a:stretch>
        </p:blipFill>
        <p:spPr bwMode="auto">
          <a:xfrm>
            <a:off x="0" y="1828800"/>
            <a:ext cx="9144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buBlip>
                <a:blip r:embed="rId2"/>
              </a:buBlip>
            </a:pPr>
            <a:r>
              <a:rPr lang="en-US" dirty="0" err="1" smtClean="0">
                <a:solidFill>
                  <a:schemeClr val="tx2"/>
                </a:solidFill>
              </a:rPr>
              <a:t>WaterOneFlow</a:t>
            </a:r>
            <a:r>
              <a:rPr lang="en-US" dirty="0" smtClean="0">
                <a:solidFill>
                  <a:schemeClr val="tx2"/>
                </a:solidFill>
              </a:rPr>
              <a:t> </a:t>
            </a:r>
            <a:r>
              <a:rPr lang="en-US" dirty="0" err="1" smtClean="0">
                <a:solidFill>
                  <a:schemeClr val="tx2"/>
                </a:solidFill>
              </a:rPr>
              <a:t>Webservices</a:t>
            </a:r>
            <a:r>
              <a:rPr lang="en-US" dirty="0" smtClean="0">
                <a:solidFill>
                  <a:schemeClr val="tx2"/>
                </a:solidFill>
              </a:rPr>
              <a:t> works perfectly on views.</a:t>
            </a:r>
          </a:p>
          <a:p>
            <a:pPr>
              <a:buBlip>
                <a:blip r:embed="rId2"/>
              </a:buBlip>
            </a:pPr>
            <a:r>
              <a:rPr lang="en-US" dirty="0" err="1" smtClean="0">
                <a:solidFill>
                  <a:schemeClr val="tx2"/>
                </a:solidFill>
              </a:rPr>
              <a:t>HydroExcel</a:t>
            </a:r>
            <a:r>
              <a:rPr lang="en-US" dirty="0" smtClean="0">
                <a:solidFill>
                  <a:schemeClr val="tx2"/>
                </a:solidFill>
              </a:rPr>
              <a:t> also works for the views and is able to fetch data from the </a:t>
            </a:r>
            <a:r>
              <a:rPr lang="en-US" dirty="0" err="1" smtClean="0">
                <a:solidFill>
                  <a:schemeClr val="tx2"/>
                </a:solidFill>
              </a:rPr>
              <a:t>webservices</a:t>
            </a:r>
            <a:r>
              <a:rPr lang="en-US" dirty="0" smtClean="0">
                <a:solidFill>
                  <a:schemeClr val="tx2"/>
                </a:solidFill>
              </a:rPr>
              <a:t> for TWDB, hosting the database views.</a:t>
            </a:r>
          </a:p>
          <a:p>
            <a:pPr>
              <a:buBlip>
                <a:blip r:embed="rId2"/>
              </a:buBlip>
            </a:pPr>
            <a:r>
              <a:rPr lang="en-US" dirty="0" smtClean="0">
                <a:solidFill>
                  <a:schemeClr val="tx2"/>
                </a:solidFill>
              </a:rPr>
              <a:t>The performance of the views was a matter of concern, but it was seen that the views perform far better than what we had expected</a:t>
            </a:r>
            <a:r>
              <a:rPr lang="en-US" dirty="0" smtClean="0">
                <a:solidFill>
                  <a:schemeClr val="tx2"/>
                </a:solidFill>
              </a:rPr>
              <a:t>.</a:t>
            </a: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14338" name="Picture 2" descr="G:\austin\maidment_class_GIS\term_project\integration.jpg"/>
          <p:cNvPicPr>
            <a:picLocks noGrp="1" noChangeAspect="1" noChangeArrowheads="1"/>
          </p:cNvPicPr>
          <p:nvPr>
            <p:ph idx="1"/>
          </p:nvPr>
        </p:nvPicPr>
        <p:blipFill>
          <a:blip r:embed="rId2"/>
          <a:srcRect/>
          <a:stretch>
            <a:fillRect/>
          </a:stretch>
        </p:blipFill>
        <p:spPr bwMode="auto">
          <a:xfrm>
            <a:off x="0" y="1828800"/>
            <a:ext cx="8991600" cy="5029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04088"/>
          </a:xfrm>
        </p:spPr>
        <p:txBody>
          <a:bodyPr>
            <a:normAutofit fontScale="90000"/>
          </a:bodyPr>
          <a:lstStyle/>
          <a:p>
            <a:r>
              <a:rPr lang="en-US" dirty="0" smtClean="0"/>
              <a:t>What is ODM?</a:t>
            </a:r>
            <a:endParaRPr lang="en-US" dirty="0"/>
          </a:p>
        </p:txBody>
      </p:sp>
      <p:graphicFrame>
        <p:nvGraphicFramePr>
          <p:cNvPr id="4" name="Content Placeholder 3"/>
          <p:cNvGraphicFramePr>
            <a:graphicFrameLocks noGrp="1"/>
          </p:cNvGraphicFramePr>
          <p:nvPr>
            <p:ph idx="1"/>
          </p:nvPr>
        </p:nvGraphicFramePr>
        <p:xfrm>
          <a:off x="457200" y="1295401"/>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71600" y="5410200"/>
            <a:ext cx="6400800" cy="492443"/>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r="100000" b="100000"/>
            </a:path>
            <a:tileRect l="-100000" t="-100000"/>
          </a:gradFill>
        </p:spPr>
        <p:txBody>
          <a:bodyPr wrap="square" rtlCol="0">
            <a:spAutoFit/>
          </a:bodyPr>
          <a:lstStyle/>
          <a:p>
            <a:r>
              <a:rPr lang="en-US" dirty="0" smtClean="0"/>
              <a:t>                 </a:t>
            </a:r>
            <a:r>
              <a:rPr lang="en-US" sz="2600" b="1" dirty="0" smtClean="0"/>
              <a:t>OBSERVATIONS  DATA  MODEL</a:t>
            </a:r>
            <a:endParaRPr lang="en-US" sz="2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Does ODM for Ground Water Database Mean!!!</a:t>
            </a:r>
            <a:endParaRPr lang="en-US" dirty="0"/>
          </a:p>
        </p:txBody>
      </p:sp>
      <p:graphicFrame>
        <p:nvGraphicFramePr>
          <p:cNvPr id="4" name="Content Placeholder 3"/>
          <p:cNvGraphicFramePr>
            <a:graphicFrameLocks noGrp="1"/>
          </p:cNvGraphicFramePr>
          <p:nvPr>
            <p:ph idx="1"/>
          </p:nvPr>
        </p:nvGraphicFramePr>
        <p:xfrm>
          <a:off x="-533400" y="914401"/>
          <a:ext cx="9220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G:\austin\maidment_class_GIS\term_project\servers.jpg"/>
          <p:cNvPicPr>
            <a:picLocks noChangeAspect="1" noChangeArrowheads="1"/>
          </p:cNvPicPr>
          <p:nvPr/>
        </p:nvPicPr>
        <p:blipFill>
          <a:blip r:embed="rId6"/>
          <a:srcRect/>
          <a:stretch>
            <a:fillRect/>
          </a:stretch>
        </p:blipFill>
        <p:spPr bwMode="auto">
          <a:xfrm>
            <a:off x="3352800" y="1752600"/>
            <a:ext cx="2133600" cy="1386840"/>
          </a:xfrm>
          <a:prstGeom prst="rect">
            <a:avLst/>
          </a:prstGeom>
          <a:noFill/>
        </p:spPr>
      </p:pic>
      <p:pic>
        <p:nvPicPr>
          <p:cNvPr id="2051" name="Picture 3"/>
          <p:cNvPicPr>
            <a:picLocks noChangeAspect="1" noChangeArrowheads="1"/>
          </p:cNvPicPr>
          <p:nvPr/>
        </p:nvPicPr>
        <p:blipFill>
          <a:blip r:embed="rId7"/>
          <a:srcRect/>
          <a:stretch>
            <a:fillRect/>
          </a:stretch>
        </p:blipFill>
        <p:spPr bwMode="auto">
          <a:xfrm>
            <a:off x="1752600" y="5486400"/>
            <a:ext cx="1350169" cy="1371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8"/>
          <a:srcRect/>
          <a:stretch>
            <a:fillRect/>
          </a:stretch>
        </p:blipFill>
        <p:spPr bwMode="auto">
          <a:xfrm>
            <a:off x="6553200" y="5181600"/>
            <a:ext cx="2590800" cy="1659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smtClean="0"/>
              <a:t>Tables of Texas Ground Water Database</a:t>
            </a:r>
            <a:endParaRPr lang="en-US" sz="4000" dirty="0"/>
          </a:p>
        </p:txBody>
      </p:sp>
      <p:pic>
        <p:nvPicPr>
          <p:cNvPr id="4" name="Picture 2"/>
          <p:cNvPicPr>
            <a:picLocks noGrp="1" noChangeAspect="1" noChangeArrowheads="1"/>
          </p:cNvPicPr>
          <p:nvPr>
            <p:ph idx="1"/>
          </p:nvPr>
        </p:nvPicPr>
        <p:blipFill>
          <a:blip r:embed="rId2"/>
          <a:srcRect/>
          <a:stretch>
            <a:fillRect/>
          </a:stretch>
        </p:blipFill>
        <p:spPr bwMode="auto">
          <a:xfrm>
            <a:off x="0" y="1219200"/>
            <a:ext cx="91440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334000" cy="1143000"/>
          </a:xfrm>
        </p:spPr>
        <p:txBody>
          <a:bodyPr>
            <a:normAutofit/>
          </a:bodyPr>
          <a:lstStyle/>
          <a:p>
            <a:r>
              <a:rPr lang="en-US" sz="4000" dirty="0" smtClean="0"/>
              <a:t>What is a database View?</a:t>
            </a:r>
            <a:endParaRPr lang="en-US" sz="4000" dirty="0"/>
          </a:p>
        </p:txBody>
      </p:sp>
      <p:sp>
        <p:nvSpPr>
          <p:cNvPr id="3" name="Content Placeholder 2"/>
          <p:cNvSpPr>
            <a:spLocks noGrp="1"/>
          </p:cNvSpPr>
          <p:nvPr>
            <p:ph idx="1"/>
          </p:nvPr>
        </p:nvSpPr>
        <p:spPr>
          <a:xfrm>
            <a:off x="457200" y="1935480"/>
            <a:ext cx="5181600" cy="4922520"/>
          </a:xfrm>
        </p:spPr>
        <p:txBody>
          <a:bodyPr>
            <a:normAutofit/>
          </a:bodyPr>
          <a:lstStyle/>
          <a:p>
            <a:pPr algn="just"/>
            <a:r>
              <a:rPr lang="en-US" sz="2200" dirty="0" smtClean="0">
                <a:solidFill>
                  <a:schemeClr val="tx2"/>
                </a:solidFill>
              </a:rPr>
              <a:t>A Database View is a subset of the database sorted and displayed in a particular way </a:t>
            </a:r>
            <a:r>
              <a:rPr lang="en-US" sz="2200" dirty="0" smtClean="0">
                <a:solidFill>
                  <a:schemeClr val="tx2"/>
                </a:solidFill>
              </a:rPr>
              <a:t>.</a:t>
            </a:r>
            <a:r>
              <a:rPr lang="en-US" sz="2400" dirty="0" smtClean="0"/>
              <a:t> </a:t>
            </a:r>
            <a:r>
              <a:rPr lang="en-US" sz="2200" dirty="0" smtClean="0">
                <a:solidFill>
                  <a:schemeClr val="tx2"/>
                </a:solidFill>
              </a:rPr>
              <a:t>For example, in an equipment database, perhaps you only wish to display the Weapons stored in the database. </a:t>
            </a:r>
            <a:r>
              <a:rPr lang="en-US" sz="2200" dirty="0" smtClean="0">
                <a:solidFill>
                  <a:schemeClr val="tx2"/>
                </a:solidFill>
              </a:rPr>
              <a:t>To do that you would create a Weapons </a:t>
            </a:r>
            <a:r>
              <a:rPr lang="en-US" sz="2200" dirty="0" smtClean="0">
                <a:solidFill>
                  <a:schemeClr val="tx2"/>
                </a:solidFill>
              </a:rPr>
              <a:t>view.</a:t>
            </a:r>
            <a:endParaRPr lang="en-US" sz="2200" dirty="0" smtClean="0">
              <a:solidFill>
                <a:schemeClr val="tx2"/>
              </a:solidFill>
            </a:endParaRPr>
          </a:p>
          <a:p>
            <a:pPr algn="just"/>
            <a:r>
              <a:rPr lang="en-US" sz="2200" dirty="0" smtClean="0">
                <a:solidFill>
                  <a:schemeClr val="tx2"/>
                </a:solidFill>
              </a:rPr>
              <a:t>For each view, you can control which columns are displayed, what order they are displayed in, how wide each column is, how the data is sorted, and what types of records to display </a:t>
            </a:r>
          </a:p>
        </p:txBody>
      </p:sp>
      <p:pic>
        <p:nvPicPr>
          <p:cNvPr id="1026" name="Picture 2" descr="G:\austin\maidment_class_GIS\term_project\database.jpg"/>
          <p:cNvPicPr>
            <a:picLocks noChangeAspect="1" noChangeArrowheads="1"/>
          </p:cNvPicPr>
          <p:nvPr/>
        </p:nvPicPr>
        <p:blipFill>
          <a:blip r:embed="rId2"/>
          <a:srcRect/>
          <a:stretch>
            <a:fillRect/>
          </a:stretch>
        </p:blipFill>
        <p:spPr bwMode="auto">
          <a:xfrm>
            <a:off x="5791200" y="838200"/>
            <a:ext cx="3352800" cy="6019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a:buNone/>
            </a:pPr>
            <a:r>
              <a:rPr lang="en-US" dirty="0" smtClean="0">
                <a:solidFill>
                  <a:schemeClr val="tx2"/>
                </a:solidFill>
              </a:rPr>
              <a:t>To represent the TWDB database in ODM format, I divided the task  into steps</a:t>
            </a:r>
          </a:p>
          <a:p>
            <a:pPr lvl="1"/>
            <a:r>
              <a:rPr lang="en-US" dirty="0" smtClean="0">
                <a:solidFill>
                  <a:schemeClr val="tx2"/>
                </a:solidFill>
              </a:rPr>
              <a:t>Mapping the TWDB database tables into ODM, which means that we would like to identify which tables in TWDB database would be able to give us the information required to put into ODM schema.</a:t>
            </a:r>
          </a:p>
          <a:p>
            <a:pPr lvl="1"/>
            <a:r>
              <a:rPr lang="en-US" dirty="0" smtClean="0">
                <a:solidFill>
                  <a:schemeClr val="tx2"/>
                </a:solidFill>
              </a:rPr>
              <a:t>Create Views by making the TWDB tables as our base tables</a:t>
            </a:r>
            <a:r>
              <a:rPr lang="en-US" dirty="0" smtClean="0">
                <a:solidFill>
                  <a:schemeClr val="tx2"/>
                </a:solidFill>
              </a:rPr>
              <a:t>. So that the </a:t>
            </a:r>
            <a:r>
              <a:rPr lang="en-US" dirty="0" smtClean="0">
                <a:solidFill>
                  <a:schemeClr val="tx2"/>
                </a:solidFill>
              </a:rPr>
              <a:t>views would </a:t>
            </a:r>
            <a:r>
              <a:rPr lang="en-US" dirty="0" smtClean="0">
                <a:solidFill>
                  <a:schemeClr val="tx2"/>
                </a:solidFill>
              </a:rPr>
              <a:t>be </a:t>
            </a:r>
            <a:r>
              <a:rPr lang="en-US" dirty="0" smtClean="0">
                <a:solidFill>
                  <a:schemeClr val="tx2"/>
                </a:solidFill>
              </a:rPr>
              <a:t>in a format that would be similar to ODM schema.</a:t>
            </a:r>
            <a:endParaRPr lang="en-US"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smtClean="0"/>
              <a:t>Import Database </a:t>
            </a:r>
            <a:endParaRPr lang="en-US" dirty="0"/>
          </a:p>
        </p:txBody>
      </p:sp>
      <p:sp>
        <p:nvSpPr>
          <p:cNvPr id="5" name="Content Placeholder 4"/>
          <p:cNvSpPr>
            <a:spLocks noGrp="1"/>
          </p:cNvSpPr>
          <p:nvPr>
            <p:ph idx="1"/>
          </p:nvPr>
        </p:nvSpPr>
        <p:spPr>
          <a:xfrm>
            <a:off x="228600" y="1600200"/>
            <a:ext cx="3810000" cy="5029200"/>
          </a:xfrm>
        </p:spPr>
        <p:txBody>
          <a:bodyPr>
            <a:normAutofit fontScale="92500"/>
          </a:bodyPr>
          <a:lstStyle/>
          <a:p>
            <a:r>
              <a:rPr lang="en-US" dirty="0" smtClean="0">
                <a:solidFill>
                  <a:schemeClr val="tx2"/>
                </a:solidFill>
              </a:rPr>
              <a:t>In order to work with the database I used SQL Server 2005 as graphical management tool.</a:t>
            </a:r>
          </a:p>
          <a:p>
            <a:r>
              <a:rPr lang="en-US" dirty="0" smtClean="0">
                <a:solidFill>
                  <a:schemeClr val="tx2"/>
                </a:solidFill>
              </a:rPr>
              <a:t>I imported the database from MS Access into SQL Server 2005 by using the upsizing process provided by MS Access to connect to SQL Server 2005 and to import MS Access databases into SQL Server 2005.</a:t>
            </a:r>
          </a:p>
          <a:p>
            <a:pPr>
              <a:buNone/>
            </a:pPr>
            <a:endParaRPr lang="en-US" dirty="0"/>
          </a:p>
        </p:txBody>
      </p:sp>
      <p:pic>
        <p:nvPicPr>
          <p:cNvPr id="3074" name="Picture 2"/>
          <p:cNvPicPr>
            <a:picLocks noChangeAspect="1" noChangeArrowheads="1"/>
          </p:cNvPicPr>
          <p:nvPr/>
        </p:nvPicPr>
        <p:blipFill>
          <a:blip r:embed="rId2"/>
          <a:srcRect/>
          <a:stretch>
            <a:fillRect/>
          </a:stretch>
        </p:blipFill>
        <p:spPr bwMode="auto">
          <a:xfrm>
            <a:off x="4343400" y="3124200"/>
            <a:ext cx="4619625" cy="3429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705600" y="2286000"/>
            <a:ext cx="914400" cy="8382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724400" y="2057400"/>
            <a:ext cx="3457575" cy="25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ctr"/>
            <a:r>
              <a:rPr lang="en-US" sz="3600" b="1" dirty="0" smtClean="0"/>
              <a:t>TWDB database and ODM blank schema in SQL Server 2005</a:t>
            </a:r>
            <a:endParaRPr lang="en-US" sz="3600" dirty="0"/>
          </a:p>
        </p:txBody>
      </p:sp>
      <p:pic>
        <p:nvPicPr>
          <p:cNvPr id="4" name="Content Placeholder 3"/>
          <p:cNvPicPr>
            <a:picLocks noGrp="1"/>
          </p:cNvPicPr>
          <p:nvPr>
            <p:ph idx="1"/>
          </p:nvPr>
        </p:nvPicPr>
        <p:blipFill>
          <a:blip r:embed="rId2" cstate="print"/>
          <a:srcRect t="14605" r="50877" b="7993"/>
          <a:stretch>
            <a:fillRect/>
          </a:stretch>
        </p:blipFill>
        <p:spPr bwMode="auto">
          <a:xfrm>
            <a:off x="0" y="1295400"/>
            <a:ext cx="4495800" cy="5562600"/>
          </a:xfrm>
          <a:prstGeom prst="rect">
            <a:avLst/>
          </a:prstGeom>
          <a:noFill/>
          <a:ln w="9525">
            <a:noFill/>
            <a:miter lim="800000"/>
            <a:headEnd/>
            <a:tailEnd/>
          </a:ln>
        </p:spPr>
      </p:pic>
      <p:pic>
        <p:nvPicPr>
          <p:cNvPr id="5" name="Picture 4" descr="C:\GIS\views.bmp"/>
          <p:cNvPicPr/>
          <p:nvPr/>
        </p:nvPicPr>
        <p:blipFill>
          <a:blip r:embed="rId3" cstate="print"/>
          <a:srcRect t="14842" r="59699" b="11991"/>
          <a:stretch>
            <a:fillRect/>
          </a:stretch>
        </p:blipFill>
        <p:spPr bwMode="auto">
          <a:xfrm>
            <a:off x="4343400" y="1295400"/>
            <a:ext cx="4800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778</TotalTime>
  <Words>787</Words>
  <Application>Microsoft Office PowerPoint</Application>
  <PresentationFormat>On-screen Show (4:3)</PresentationFormat>
  <Paragraphs>88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ODM For  Texas Water Development Board’s Ground Water Database By Harish Sangireddy</vt:lpstr>
      <vt:lpstr>What is CUAHSI?</vt:lpstr>
      <vt:lpstr>What is ODM?</vt:lpstr>
      <vt:lpstr>So what Does ODM for Ground Water Database Mean!!!</vt:lpstr>
      <vt:lpstr>Tables of Texas Ground Water Database</vt:lpstr>
      <vt:lpstr>What is a database View?</vt:lpstr>
      <vt:lpstr>Methodology</vt:lpstr>
      <vt:lpstr>Import Database </vt:lpstr>
      <vt:lpstr>TWDB database and ODM blank schema in SQL Server 2005</vt:lpstr>
      <vt:lpstr>Mapping of Tables</vt:lpstr>
      <vt:lpstr>Various Tables and Views</vt:lpstr>
      <vt:lpstr>DataValues</vt:lpstr>
      <vt:lpstr>So how does this all matter?</vt:lpstr>
      <vt:lpstr>Solution</vt:lpstr>
      <vt:lpstr>Union of DataValues</vt:lpstr>
      <vt:lpstr>Procedure for SeriesCatalog</vt:lpstr>
      <vt:lpstr>Slide 17</vt:lpstr>
      <vt:lpstr>Slide 18</vt:lpstr>
      <vt:lpstr>WaterOneFlow Webservices for our Database</vt:lpstr>
      <vt:lpstr>Time Series XML generated from WaterOneFlow Webservices</vt:lpstr>
      <vt:lpstr>Different Type of wells across Texas</vt:lpstr>
      <vt:lpstr>Harris County(the most populated county in Texas)</vt:lpstr>
      <vt:lpstr>So I next plotted the different type of wells in the Harris County.    Water withdrawing wells were the most abundant type of wells distributed all over the county, which is not surprising, as this part f the area mostly depends on ground water, for any kind of water use.</vt:lpstr>
      <vt:lpstr>Generic Ground Water Model</vt:lpstr>
      <vt:lpstr>The water level was plotted for each of the wells, and the water level was observed to be below the datum for most of the wells with some exceptions where the water level was above the datum specified.</vt:lpstr>
      <vt:lpstr>Conclusion</vt:lpstr>
      <vt:lpstr>!QUESTIONS!</vt:lpstr>
    </vt:vector>
  </TitlesOfParts>
  <Company>Harish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ODM For  Texas Water Development Board’s Ground Water Database</dc:title>
  <dc:creator>Harish</dc:creator>
  <cp:lastModifiedBy>Harish</cp:lastModifiedBy>
  <cp:revision>36</cp:revision>
  <dcterms:created xsi:type="dcterms:W3CDTF">2009-11-27T17:17:38Z</dcterms:created>
  <dcterms:modified xsi:type="dcterms:W3CDTF">2009-12-03T03:51:12Z</dcterms:modified>
</cp:coreProperties>
</file>