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387EE-9103-4958-BC5D-DBDD5EF839D9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FC4B7-975A-4F11-954C-4171462AA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Eleventh largest</a:t>
            </a:r>
            <a:r>
              <a:rPr lang="en-US" baseline="0" dirty="0" smtClean="0"/>
              <a:t> body of water in the world</a:t>
            </a:r>
          </a:p>
          <a:p>
            <a:r>
              <a:rPr lang="en-US" baseline="0" dirty="0" smtClean="0"/>
              <a:t>US coastline: 2700 km, water from 33 major rivers</a:t>
            </a:r>
          </a:p>
          <a:p>
            <a:r>
              <a:rPr lang="en-US" baseline="0" dirty="0" smtClean="0"/>
              <a:t>Hypoxia (dead zone) an important problem, especially from Texas to Louisiana</a:t>
            </a:r>
          </a:p>
          <a:p>
            <a:r>
              <a:rPr lang="en-US" baseline="0" dirty="0" smtClean="0"/>
              <a:t>Florida region: Frequent red-tide algal blooms, that kills fish. Affects people near coast, respiratory issues.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Algal blooms are linked to nutrient loadings, and high water temperatures.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Goal: see if there is a connection between nutrient loading, DO in water, and water temperature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Future work: relate land use to nutrient loadings. Predict where algae could be a problem based on the many factors.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FC4B7-975A-4F11-954C-4171462AA8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Alagae</a:t>
            </a:r>
            <a:r>
              <a:rPr lang="en-US" dirty="0" smtClean="0"/>
              <a:t> grows best at pH 7.5-8.4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FC4B7-975A-4F11-954C-4171462AA8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HUC 8 Tampa Bay: Green and Blue</a:t>
            </a:r>
            <a:r>
              <a:rPr lang="en-US" baseline="0" dirty="0" smtClean="0"/>
              <a:t> (ocean water, the bay itself)</a:t>
            </a:r>
          </a:p>
          <a:p>
            <a:r>
              <a:rPr lang="en-US" baseline="0" dirty="0" smtClean="0"/>
              <a:t>Other watersheds: contribute to some the measurements made on Tampa Bay based on USGS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FC4B7-975A-4F11-954C-4171462AA8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 for completion, but not really important, since algae</a:t>
            </a:r>
            <a:r>
              <a:rPr lang="en-US" baseline="0" dirty="0" smtClean="0"/>
              <a:t> grow better at pHs 7.5-8.4.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FC4B7-975A-4F11-954C-4171462AA8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EF1035-0923-4020-8A1F-C94BDEC70C05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12C55B-9A8E-494F-BB10-043D294DA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33400"/>
            <a:ext cx="6172200" cy="1447800"/>
          </a:xfrm>
        </p:spPr>
        <p:txBody>
          <a:bodyPr/>
          <a:lstStyle/>
          <a:p>
            <a:pPr algn="ctr"/>
            <a:r>
              <a:rPr lang="en-US" dirty="0" smtClean="0"/>
              <a:t>Nutrient Loading in Tampa Bay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791200"/>
            <a:ext cx="3657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  Elena </a:t>
            </a:r>
            <a:r>
              <a:rPr lang="en-US" dirty="0" err="1" smtClean="0">
                <a:latin typeface="Century Gothic" pitchFamily="34" charset="0"/>
              </a:rPr>
              <a:t>Chavarría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Gordienko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361784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0200" y="6400800"/>
            <a:ext cx="358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http://earthobservatory.nasa.gov/IOTD/view.php?id=4745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467600" cy="10969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645152"/>
          </a:xfrm>
        </p:spPr>
        <p:txBody>
          <a:bodyPr/>
          <a:lstStyle/>
          <a:p>
            <a:r>
              <a:rPr lang="en-US" dirty="0" smtClean="0"/>
              <a:t>USGS Florida Science Centers</a:t>
            </a:r>
          </a:p>
          <a:p>
            <a:r>
              <a:rPr lang="en-US" dirty="0" smtClean="0"/>
              <a:t>USGS Gulf of Mexico Integrated Science</a:t>
            </a:r>
            <a:endParaRPr lang="en-US" dirty="0" smtClean="0"/>
          </a:p>
          <a:p>
            <a:pPr lvl="1"/>
            <a:r>
              <a:rPr lang="en-US" dirty="0" smtClean="0"/>
              <a:t>Tampa Bay Study</a:t>
            </a:r>
          </a:p>
          <a:p>
            <a:r>
              <a:rPr lang="en-US" dirty="0" smtClean="0"/>
              <a:t>National Coastal Data Development Center</a:t>
            </a:r>
          </a:p>
          <a:p>
            <a:r>
              <a:rPr lang="en-US" dirty="0" err="1" smtClean="0"/>
              <a:t>NHDPlus</a:t>
            </a:r>
            <a:endParaRPr lang="en-US" dirty="0" smtClean="0"/>
          </a:p>
          <a:p>
            <a:r>
              <a:rPr lang="en-US" dirty="0" smtClean="0"/>
              <a:t>Natural Resources Conservation Center</a:t>
            </a:r>
          </a:p>
          <a:p>
            <a:pPr lvl="1"/>
            <a:r>
              <a:rPr lang="en-US" dirty="0" smtClean="0"/>
              <a:t>Watershed Boundary Data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Gulf of Mexico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48888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5867400"/>
            <a:ext cx="396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http://www.geo365.no/sfiles/34/61/2/picture/gulfofmexico_lav.jpg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Algal Blooms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Water Temperature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Nutrient Loading</a:t>
            </a:r>
          </a:p>
          <a:p>
            <a:pPr lvl="1"/>
            <a:r>
              <a:rPr lang="en-US" dirty="0" smtClean="0"/>
              <a:t>Phosphates</a:t>
            </a:r>
          </a:p>
          <a:p>
            <a:pPr lvl="1"/>
            <a:r>
              <a:rPr lang="en-US" dirty="0" smtClean="0"/>
              <a:t>Nitrates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Dissolved Oxygen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4724400" cy="412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0400" y="5867400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https://www.e-education.psu.edu/files/earth540/image/Lesson7/redtideBuckner_serc_carleton_edu.jpg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Tampa Bay </a:t>
            </a:r>
            <a:r>
              <a:rPr lang="en-US" dirty="0" err="1" smtClean="0"/>
              <a:t>Wathershed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1428" t="14116" r="28571" b="10782"/>
          <a:stretch>
            <a:fillRect/>
          </a:stretch>
        </p:blipFill>
        <p:spPr bwMode="auto">
          <a:xfrm>
            <a:off x="5715000" y="1524000"/>
            <a:ext cx="3013213" cy="282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1905" t="21333" r="31904" b="20000"/>
          <a:stretch>
            <a:fillRect/>
          </a:stretch>
        </p:blipFill>
        <p:spPr bwMode="auto">
          <a:xfrm>
            <a:off x="385948" y="1143000"/>
            <a:ext cx="526472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pPr algn="ctr"/>
            <a:r>
              <a:rPr lang="en-US" dirty="0" smtClean="0"/>
              <a:t>Water Temperature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367" t="19014" r="50000" b="18946"/>
          <a:stretch>
            <a:fillRect/>
          </a:stretch>
        </p:blipFill>
        <p:spPr bwMode="auto">
          <a:xfrm>
            <a:off x="533400" y="914400"/>
            <a:ext cx="4572000" cy="560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810" t="48068" r="90578" b="47442"/>
          <a:stretch>
            <a:fillRect/>
          </a:stretch>
        </p:blipFill>
        <p:spPr bwMode="auto">
          <a:xfrm>
            <a:off x="6019800" y="23622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pH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6327" t="21224" r="50000" b="20000"/>
          <a:stretch>
            <a:fillRect/>
          </a:stretch>
        </p:blipFill>
        <p:spPr bwMode="auto">
          <a:xfrm>
            <a:off x="381000" y="990600"/>
            <a:ext cx="5105400" cy="556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3333" t="35810" r="90000" b="59497"/>
          <a:stretch>
            <a:fillRect/>
          </a:stretch>
        </p:blipFill>
        <p:spPr bwMode="auto">
          <a:xfrm>
            <a:off x="6096000" y="28194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Nitrate Loading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306" t="15748" r="50000" b="20578"/>
          <a:stretch>
            <a:fillRect/>
          </a:stretch>
        </p:blipFill>
        <p:spPr bwMode="auto">
          <a:xfrm>
            <a:off x="609600" y="990600"/>
            <a:ext cx="4888524" cy="560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62" t="35748" r="91582" b="59354"/>
          <a:stretch>
            <a:fillRect/>
          </a:stretch>
        </p:blipFill>
        <p:spPr bwMode="auto">
          <a:xfrm>
            <a:off x="6324600" y="2819400"/>
            <a:ext cx="172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Phosphate Loading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327" t="17381" r="51020" b="22211"/>
          <a:stretch>
            <a:fillRect/>
          </a:stretch>
        </p:blipFill>
        <p:spPr bwMode="auto">
          <a:xfrm>
            <a:off x="457200" y="1066800"/>
            <a:ext cx="47244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617" t="26435" r="92162" b="68890"/>
          <a:stretch>
            <a:fillRect/>
          </a:stretch>
        </p:blipFill>
        <p:spPr bwMode="auto">
          <a:xfrm>
            <a:off x="6324600" y="2438400"/>
            <a:ext cx="1371600" cy="9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Dissolved Oxygen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439" t="52453" r="90174" b="42830"/>
          <a:stretch>
            <a:fillRect/>
          </a:stretch>
        </p:blipFill>
        <p:spPr bwMode="auto">
          <a:xfrm>
            <a:off x="6019800" y="2438400"/>
            <a:ext cx="1816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6327" t="17381" r="51020" b="20578"/>
          <a:stretch>
            <a:fillRect/>
          </a:stretch>
        </p:blipFill>
        <p:spPr bwMode="auto">
          <a:xfrm>
            <a:off x="685800" y="1066800"/>
            <a:ext cx="46482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243</Words>
  <Application>Microsoft Office PowerPoint</Application>
  <PresentationFormat>On-screen Show (4:3)</PresentationFormat>
  <Paragraphs>46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Nutrient Loading in Tampa Bay</vt:lpstr>
      <vt:lpstr>Gulf of Mexico</vt:lpstr>
      <vt:lpstr>Algal Blooms</vt:lpstr>
      <vt:lpstr>Tampa Bay Wathershed</vt:lpstr>
      <vt:lpstr>Water Temperature</vt:lpstr>
      <vt:lpstr>pH</vt:lpstr>
      <vt:lpstr>Nitrate Loading</vt:lpstr>
      <vt:lpstr>Phosphate Loading</vt:lpstr>
      <vt:lpstr>Dissolved Oxygen</vt:lpstr>
      <vt:lpstr>Questions?</vt:lpstr>
      <vt:lpstr>References</vt:lpstr>
    </vt:vector>
  </TitlesOfParts>
  <Company>CAEE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Loading in Tampa Bay</dc:title>
  <dc:creator>ec23798</dc:creator>
  <cp:lastModifiedBy>ec23798</cp:lastModifiedBy>
  <cp:revision>37</cp:revision>
  <dcterms:created xsi:type="dcterms:W3CDTF">2009-11-16T18:00:11Z</dcterms:created>
  <dcterms:modified xsi:type="dcterms:W3CDTF">2009-11-16T20:07:14Z</dcterms:modified>
</cp:coreProperties>
</file>