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63" r:id="rId7"/>
    <p:sldId id="264" r:id="rId8"/>
    <p:sldId id="265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Excel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Excel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Excel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Excel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lo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lo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lo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lo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[HydroExcel.xlsb]Statistics and Charts!TimeSeriesStats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Taylor</a:t>
            </a:r>
            <a:r>
              <a:rPr lang="en-US" baseline="0" dirty="0"/>
              <a:t> Park</a:t>
            </a:r>
            <a:endParaRPr lang="en-US" dirty="0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'Statistics and Charts'!$B$24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'Statistics and Charts'!$A$25:$A$134</c:f>
              <c:strCache>
                <c:ptCount val="109"/>
                <c:pt idx="0">
                  <c:v>10/1/2000</c:v>
                </c:pt>
                <c:pt idx="1">
                  <c:v>11/1/2000</c:v>
                </c:pt>
                <c:pt idx="2">
                  <c:v>12/1/2000</c:v>
                </c:pt>
                <c:pt idx="3">
                  <c:v>1/1/2001</c:v>
                </c:pt>
                <c:pt idx="4">
                  <c:v>2/1/2001</c:v>
                </c:pt>
                <c:pt idx="5">
                  <c:v>3/1/2001</c:v>
                </c:pt>
                <c:pt idx="6">
                  <c:v>4/1/2001</c:v>
                </c:pt>
                <c:pt idx="7">
                  <c:v>5/1/2001</c:v>
                </c:pt>
                <c:pt idx="8">
                  <c:v>6/1/2001</c:v>
                </c:pt>
                <c:pt idx="9">
                  <c:v>7/1/2001</c:v>
                </c:pt>
                <c:pt idx="10">
                  <c:v>8/1/2001</c:v>
                </c:pt>
                <c:pt idx="11">
                  <c:v>9/1/2001</c:v>
                </c:pt>
                <c:pt idx="12">
                  <c:v>10/1/2001</c:v>
                </c:pt>
                <c:pt idx="13">
                  <c:v>11/1/2001</c:v>
                </c:pt>
                <c:pt idx="14">
                  <c:v>12/1/2001</c:v>
                </c:pt>
                <c:pt idx="15">
                  <c:v>1/1/2002</c:v>
                </c:pt>
                <c:pt idx="16">
                  <c:v>2/1/2002</c:v>
                </c:pt>
                <c:pt idx="17">
                  <c:v>3/1/2002</c:v>
                </c:pt>
                <c:pt idx="18">
                  <c:v>4/1/2002</c:v>
                </c:pt>
                <c:pt idx="19">
                  <c:v>5/1/2002</c:v>
                </c:pt>
                <c:pt idx="20">
                  <c:v>6/1/2002</c:v>
                </c:pt>
                <c:pt idx="21">
                  <c:v>7/1/2002</c:v>
                </c:pt>
                <c:pt idx="22">
                  <c:v>8/1/2002</c:v>
                </c:pt>
                <c:pt idx="23">
                  <c:v>9/1/2002</c:v>
                </c:pt>
                <c:pt idx="24">
                  <c:v>10/1/2002</c:v>
                </c:pt>
                <c:pt idx="25">
                  <c:v>11/1/2002</c:v>
                </c:pt>
                <c:pt idx="26">
                  <c:v>12/1/2002</c:v>
                </c:pt>
                <c:pt idx="27">
                  <c:v>1/1/2003</c:v>
                </c:pt>
                <c:pt idx="28">
                  <c:v>2/1/2003</c:v>
                </c:pt>
                <c:pt idx="29">
                  <c:v>3/1/2003</c:v>
                </c:pt>
                <c:pt idx="30">
                  <c:v>4/1/2003</c:v>
                </c:pt>
                <c:pt idx="31">
                  <c:v>5/1/2003</c:v>
                </c:pt>
                <c:pt idx="32">
                  <c:v>6/1/2003</c:v>
                </c:pt>
                <c:pt idx="33">
                  <c:v>7/1/2003</c:v>
                </c:pt>
                <c:pt idx="34">
                  <c:v>8/1/2003</c:v>
                </c:pt>
                <c:pt idx="35">
                  <c:v>9/1/2003</c:v>
                </c:pt>
                <c:pt idx="36">
                  <c:v>10/1/2003</c:v>
                </c:pt>
                <c:pt idx="37">
                  <c:v>11/1/2003</c:v>
                </c:pt>
                <c:pt idx="38">
                  <c:v>12/1/2003</c:v>
                </c:pt>
                <c:pt idx="39">
                  <c:v>1/1/2004</c:v>
                </c:pt>
                <c:pt idx="40">
                  <c:v>2/1/2004</c:v>
                </c:pt>
                <c:pt idx="41">
                  <c:v>3/1/2004</c:v>
                </c:pt>
                <c:pt idx="42">
                  <c:v>4/1/2004</c:v>
                </c:pt>
                <c:pt idx="43">
                  <c:v>5/1/2004</c:v>
                </c:pt>
                <c:pt idx="44">
                  <c:v>6/1/2004</c:v>
                </c:pt>
                <c:pt idx="45">
                  <c:v>7/1/2004</c:v>
                </c:pt>
                <c:pt idx="46">
                  <c:v>8/1/2004</c:v>
                </c:pt>
                <c:pt idx="47">
                  <c:v>9/1/2004</c:v>
                </c:pt>
                <c:pt idx="48">
                  <c:v>10/1/2004</c:v>
                </c:pt>
                <c:pt idx="49">
                  <c:v>11/1/2004</c:v>
                </c:pt>
                <c:pt idx="50">
                  <c:v>12/1/2004</c:v>
                </c:pt>
                <c:pt idx="51">
                  <c:v>1/1/2005</c:v>
                </c:pt>
                <c:pt idx="52">
                  <c:v>2/1/2005</c:v>
                </c:pt>
                <c:pt idx="53">
                  <c:v>3/1/2005</c:v>
                </c:pt>
                <c:pt idx="54">
                  <c:v>4/1/2005</c:v>
                </c:pt>
                <c:pt idx="55">
                  <c:v>5/1/2005</c:v>
                </c:pt>
                <c:pt idx="56">
                  <c:v>6/1/2005</c:v>
                </c:pt>
                <c:pt idx="57">
                  <c:v>7/1/2005</c:v>
                </c:pt>
                <c:pt idx="58">
                  <c:v>8/1/2005</c:v>
                </c:pt>
                <c:pt idx="59">
                  <c:v>9/1/2005</c:v>
                </c:pt>
                <c:pt idx="60">
                  <c:v>10/1/2005</c:v>
                </c:pt>
                <c:pt idx="61">
                  <c:v>11/1/2005</c:v>
                </c:pt>
                <c:pt idx="62">
                  <c:v>12/1/2005</c:v>
                </c:pt>
                <c:pt idx="63">
                  <c:v>1/1/2006</c:v>
                </c:pt>
                <c:pt idx="64">
                  <c:v>2/1/2006</c:v>
                </c:pt>
                <c:pt idx="65">
                  <c:v>3/1/2006</c:v>
                </c:pt>
                <c:pt idx="66">
                  <c:v>4/1/2006</c:v>
                </c:pt>
                <c:pt idx="67">
                  <c:v>5/1/2006</c:v>
                </c:pt>
                <c:pt idx="68">
                  <c:v>6/1/2006</c:v>
                </c:pt>
                <c:pt idx="69">
                  <c:v>7/1/2006</c:v>
                </c:pt>
                <c:pt idx="70">
                  <c:v>8/1/2006</c:v>
                </c:pt>
                <c:pt idx="71">
                  <c:v>9/1/2006</c:v>
                </c:pt>
                <c:pt idx="72">
                  <c:v>10/1/2006</c:v>
                </c:pt>
                <c:pt idx="73">
                  <c:v>11/1/2006</c:v>
                </c:pt>
                <c:pt idx="74">
                  <c:v>12/1/2006</c:v>
                </c:pt>
                <c:pt idx="75">
                  <c:v>1/1/2007</c:v>
                </c:pt>
                <c:pt idx="76">
                  <c:v>2/1/2007</c:v>
                </c:pt>
                <c:pt idx="77">
                  <c:v>3/1/2007</c:v>
                </c:pt>
                <c:pt idx="78">
                  <c:v>4/1/2007</c:v>
                </c:pt>
                <c:pt idx="79">
                  <c:v>5/1/2007</c:v>
                </c:pt>
                <c:pt idx="80">
                  <c:v>6/1/2007</c:v>
                </c:pt>
                <c:pt idx="81">
                  <c:v>7/1/2007</c:v>
                </c:pt>
                <c:pt idx="82">
                  <c:v>8/1/2007</c:v>
                </c:pt>
                <c:pt idx="83">
                  <c:v>9/1/2007</c:v>
                </c:pt>
                <c:pt idx="84">
                  <c:v>10/1/2007</c:v>
                </c:pt>
                <c:pt idx="85">
                  <c:v>11/1/2007</c:v>
                </c:pt>
                <c:pt idx="86">
                  <c:v>12/1/2007</c:v>
                </c:pt>
                <c:pt idx="87">
                  <c:v>1/1/2008</c:v>
                </c:pt>
                <c:pt idx="88">
                  <c:v>2/1/2008</c:v>
                </c:pt>
                <c:pt idx="89">
                  <c:v>3/1/2008</c:v>
                </c:pt>
                <c:pt idx="90">
                  <c:v>4/1/2008</c:v>
                </c:pt>
                <c:pt idx="91">
                  <c:v>5/1/2008</c:v>
                </c:pt>
                <c:pt idx="92">
                  <c:v>6/1/2008</c:v>
                </c:pt>
                <c:pt idx="93">
                  <c:v>7/1/2008</c:v>
                </c:pt>
                <c:pt idx="94">
                  <c:v>8/1/2008</c:v>
                </c:pt>
                <c:pt idx="95">
                  <c:v>9/1/2008</c:v>
                </c:pt>
                <c:pt idx="96">
                  <c:v>10/1/2008</c:v>
                </c:pt>
                <c:pt idx="97">
                  <c:v>11/1/2008</c:v>
                </c:pt>
                <c:pt idx="98">
                  <c:v>12/1/2008</c:v>
                </c:pt>
                <c:pt idx="99">
                  <c:v>1/1/2009</c:v>
                </c:pt>
                <c:pt idx="100">
                  <c:v>2/1/2009</c:v>
                </c:pt>
                <c:pt idx="101">
                  <c:v>3/1/2009</c:v>
                </c:pt>
                <c:pt idx="102">
                  <c:v>4/1/2009</c:v>
                </c:pt>
                <c:pt idx="103">
                  <c:v>5/1/2009</c:v>
                </c:pt>
                <c:pt idx="104">
                  <c:v>6/1/2009</c:v>
                </c:pt>
                <c:pt idx="105">
                  <c:v>7/1/2009</c:v>
                </c:pt>
                <c:pt idx="106">
                  <c:v>8/1/2009</c:v>
                </c:pt>
                <c:pt idx="107">
                  <c:v>9/1/2009</c:v>
                </c:pt>
                <c:pt idx="108">
                  <c:v>10/1/2009</c:v>
                </c:pt>
              </c:strCache>
            </c:strRef>
          </c:cat>
          <c:val>
            <c:numRef>
              <c:f>'Statistics and Charts'!$B$25:$B$134</c:f>
              <c:numCache>
                <c:formatCode>General</c:formatCode>
                <c:ptCount val="109"/>
                <c:pt idx="0">
                  <c:v>470.39354838709664</c:v>
                </c:pt>
                <c:pt idx="1">
                  <c:v>470.50933333333415</c:v>
                </c:pt>
                <c:pt idx="2">
                  <c:v>405.43548387096786</c:v>
                </c:pt>
                <c:pt idx="3">
                  <c:v>362.22870967741875</c:v>
                </c:pt>
                <c:pt idx="4">
                  <c:v>394.83892857142865</c:v>
                </c:pt>
                <c:pt idx="5">
                  <c:v>586.30645161290249</c:v>
                </c:pt>
                <c:pt idx="6">
                  <c:v>975.76966666666806</c:v>
                </c:pt>
                <c:pt idx="7">
                  <c:v>3341.9254838709671</c:v>
                </c:pt>
                <c:pt idx="8">
                  <c:v>2541.8453333333437</c:v>
                </c:pt>
                <c:pt idx="9">
                  <c:v>1243.7574193548392</c:v>
                </c:pt>
                <c:pt idx="10">
                  <c:v>1194.6932258064473</c:v>
                </c:pt>
                <c:pt idx="11">
                  <c:v>586.70900000000051</c:v>
                </c:pt>
                <c:pt idx="12">
                  <c:v>472.58741935483874</c:v>
                </c:pt>
                <c:pt idx="13">
                  <c:v>457.40933333333402</c:v>
                </c:pt>
                <c:pt idx="14">
                  <c:v>380.90290322580648</c:v>
                </c:pt>
                <c:pt idx="15">
                  <c:v>363.30483870967726</c:v>
                </c:pt>
                <c:pt idx="16">
                  <c:v>318.03035714285699</c:v>
                </c:pt>
                <c:pt idx="17">
                  <c:v>488.77870967741899</c:v>
                </c:pt>
                <c:pt idx="18">
                  <c:v>834.22666666666805</c:v>
                </c:pt>
                <c:pt idx="19">
                  <c:v>812.12354838709803</c:v>
                </c:pt>
                <c:pt idx="20">
                  <c:v>696.35999999999865</c:v>
                </c:pt>
                <c:pt idx="21">
                  <c:v>398.28516129032261</c:v>
                </c:pt>
                <c:pt idx="22">
                  <c:v>289.58709677419353</c:v>
                </c:pt>
                <c:pt idx="23">
                  <c:v>266.65500000000031</c:v>
                </c:pt>
                <c:pt idx="24">
                  <c:v>400.37096774193554</c:v>
                </c:pt>
                <c:pt idx="25">
                  <c:v>383.4856666666667</c:v>
                </c:pt>
                <c:pt idx="26">
                  <c:v>295.92870967741862</c:v>
                </c:pt>
                <c:pt idx="27">
                  <c:v>311.27129032258023</c:v>
                </c:pt>
                <c:pt idx="28">
                  <c:v>298.81</c:v>
                </c:pt>
                <c:pt idx="29">
                  <c:v>439.10774193548377</c:v>
                </c:pt>
                <c:pt idx="30">
                  <c:v>649.04599999999948</c:v>
                </c:pt>
                <c:pt idx="31">
                  <c:v>2515.7970967741962</c:v>
                </c:pt>
                <c:pt idx="32">
                  <c:v>2528.9240000000004</c:v>
                </c:pt>
                <c:pt idx="33">
                  <c:v>797.02548387096772</c:v>
                </c:pt>
                <c:pt idx="34">
                  <c:v>655.03354838709754</c:v>
                </c:pt>
                <c:pt idx="35">
                  <c:v>754.55166666666673</c:v>
                </c:pt>
                <c:pt idx="36">
                  <c:v>409.00451612903231</c:v>
                </c:pt>
                <c:pt idx="37">
                  <c:v>375.52699999999913</c:v>
                </c:pt>
                <c:pt idx="38">
                  <c:v>348.05612903225745</c:v>
                </c:pt>
                <c:pt idx="39">
                  <c:v>329.41612903225717</c:v>
                </c:pt>
                <c:pt idx="40">
                  <c:v>328.75586206896571</c:v>
                </c:pt>
                <c:pt idx="41">
                  <c:v>716.43935483870939</c:v>
                </c:pt>
                <c:pt idx="42">
                  <c:v>1081.7370000000001</c:v>
                </c:pt>
                <c:pt idx="43">
                  <c:v>2293.2751612903226</c:v>
                </c:pt>
                <c:pt idx="44">
                  <c:v>2144.88</c:v>
                </c:pt>
                <c:pt idx="45">
                  <c:v>1172.3887096774197</c:v>
                </c:pt>
                <c:pt idx="46">
                  <c:v>666.35999999999865</c:v>
                </c:pt>
                <c:pt idx="47">
                  <c:v>538.96599999999842</c:v>
                </c:pt>
                <c:pt idx="48">
                  <c:v>494.18483870967725</c:v>
                </c:pt>
                <c:pt idx="49">
                  <c:v>416.08566666666678</c:v>
                </c:pt>
                <c:pt idx="50">
                  <c:v>331.43580645161165</c:v>
                </c:pt>
                <c:pt idx="51">
                  <c:v>350.10225806451632</c:v>
                </c:pt>
                <c:pt idx="52">
                  <c:v>346.55000000000007</c:v>
                </c:pt>
                <c:pt idx="53">
                  <c:v>441.95516129032256</c:v>
                </c:pt>
                <c:pt idx="54">
                  <c:v>1030.4460000000001</c:v>
                </c:pt>
                <c:pt idx="55">
                  <c:v>3011.4438709677397</c:v>
                </c:pt>
                <c:pt idx="56">
                  <c:v>3613.295333333343</c:v>
                </c:pt>
                <c:pt idx="57">
                  <c:v>1703.8248387096758</c:v>
                </c:pt>
                <c:pt idx="58">
                  <c:v>1042.3590322580612</c:v>
                </c:pt>
                <c:pt idx="59">
                  <c:v>571.11533333333352</c:v>
                </c:pt>
                <c:pt idx="60">
                  <c:v>679.3132258064503</c:v>
                </c:pt>
                <c:pt idx="61">
                  <c:v>451.40433333333397</c:v>
                </c:pt>
                <c:pt idx="62">
                  <c:v>413.36741935483872</c:v>
                </c:pt>
                <c:pt idx="63">
                  <c:v>403.95000000000016</c:v>
                </c:pt>
                <c:pt idx="64">
                  <c:v>398.9374999999992</c:v>
                </c:pt>
                <c:pt idx="65">
                  <c:v>601.41419354838854</c:v>
                </c:pt>
                <c:pt idx="66">
                  <c:v>1688.4463333333329</c:v>
                </c:pt>
                <c:pt idx="67">
                  <c:v>3273.9996774193551</c:v>
                </c:pt>
                <c:pt idx="68">
                  <c:v>2505.9380000000001</c:v>
                </c:pt>
                <c:pt idx="69">
                  <c:v>1349.043548387097</c:v>
                </c:pt>
                <c:pt idx="70">
                  <c:v>1118.4348387096773</c:v>
                </c:pt>
                <c:pt idx="71">
                  <c:v>800.58399999999995</c:v>
                </c:pt>
                <c:pt idx="72">
                  <c:v>931.515806451613</c:v>
                </c:pt>
                <c:pt idx="73">
                  <c:v>590.0086666666682</c:v>
                </c:pt>
                <c:pt idx="74">
                  <c:v>420.75967741935477</c:v>
                </c:pt>
                <c:pt idx="75">
                  <c:v>350.64677419354933</c:v>
                </c:pt>
                <c:pt idx="76">
                  <c:v>390.95857142857028</c:v>
                </c:pt>
                <c:pt idx="77">
                  <c:v>827.64354838709664</c:v>
                </c:pt>
                <c:pt idx="78">
                  <c:v>1077.1463333333302</c:v>
                </c:pt>
                <c:pt idx="79">
                  <c:v>2825.8054838709722</c:v>
                </c:pt>
                <c:pt idx="80">
                  <c:v>2823.7859999999987</c:v>
                </c:pt>
                <c:pt idx="81">
                  <c:v>1316.8980645161278</c:v>
                </c:pt>
                <c:pt idx="82">
                  <c:v>1178.404516129033</c:v>
                </c:pt>
                <c:pt idx="83">
                  <c:v>739.60599999999988</c:v>
                </c:pt>
                <c:pt idx="84">
                  <c:v>644.09741935483839</c:v>
                </c:pt>
                <c:pt idx="85">
                  <c:v>413.69266666666732</c:v>
                </c:pt>
                <c:pt idx="86">
                  <c:v>425.49935483870917</c:v>
                </c:pt>
                <c:pt idx="87">
                  <c:v>387.18967741935558</c:v>
                </c:pt>
                <c:pt idx="88">
                  <c:v>375.02172413793107</c:v>
                </c:pt>
                <c:pt idx="89">
                  <c:v>540.35451612903228</c:v>
                </c:pt>
                <c:pt idx="90">
                  <c:v>1908.6219999999998</c:v>
                </c:pt>
                <c:pt idx="91">
                  <c:v>5074.155806451633</c:v>
                </c:pt>
                <c:pt idx="92">
                  <c:v>6438.3776666666754</c:v>
                </c:pt>
                <c:pt idx="93">
                  <c:v>2854.6325806451609</c:v>
                </c:pt>
                <c:pt idx="94">
                  <c:v>1336.0093548387099</c:v>
                </c:pt>
                <c:pt idx="95">
                  <c:v>703.83166666666671</c:v>
                </c:pt>
                <c:pt idx="96">
                  <c:v>542.53387096774406</c:v>
                </c:pt>
                <c:pt idx="97">
                  <c:v>464.60866666666732</c:v>
                </c:pt>
                <c:pt idx="98">
                  <c:v>444.01870967741894</c:v>
                </c:pt>
                <c:pt idx="99">
                  <c:v>432.55419354838699</c:v>
                </c:pt>
                <c:pt idx="100">
                  <c:v>430.06928571428574</c:v>
                </c:pt>
                <c:pt idx="101">
                  <c:v>651.97193548387077</c:v>
                </c:pt>
                <c:pt idx="102">
                  <c:v>1660.3423333333294</c:v>
                </c:pt>
                <c:pt idx="103">
                  <c:v>5162.3970967741925</c:v>
                </c:pt>
                <c:pt idx="104">
                  <c:v>3813.0056666666637</c:v>
                </c:pt>
                <c:pt idx="105">
                  <c:v>1703.9674193548392</c:v>
                </c:pt>
                <c:pt idx="106">
                  <c:v>874.40193548387049</c:v>
                </c:pt>
                <c:pt idx="107">
                  <c:v>591.83499999999947</c:v>
                </c:pt>
                <c:pt idx="108">
                  <c:v>559.63129032258041</c:v>
                </c:pt>
              </c:numCache>
            </c:numRef>
          </c:val>
        </c:ser>
        <c:marker val="1"/>
        <c:axId val="42022784"/>
        <c:axId val="49185920"/>
      </c:lineChart>
      <c:catAx>
        <c:axId val="42022784"/>
        <c:scaling>
          <c:orientation val="minMax"/>
        </c:scaling>
        <c:axPos val="b"/>
        <c:majorTickMark val="none"/>
        <c:tickLblPos val="nextTo"/>
        <c:crossAx val="49185920"/>
        <c:crosses val="autoZero"/>
        <c:auto val="1"/>
        <c:lblAlgn val="ctr"/>
        <c:lblOffset val="100"/>
      </c:catAx>
      <c:valAx>
        <c:axId val="49185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Inflow</a:t>
                </a:r>
                <a:r>
                  <a:rPr lang="en-US" baseline="0" dirty="0"/>
                  <a:t> (cfs)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2022784"/>
        <c:crosses val="autoZero"/>
        <c:crossBetween val="between"/>
      </c:valAx>
    </c:plotArea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[HydroExcel.xlsb]Statistics and Charts!TimeSeriesStats</c:name>
    <c:fmtId val="4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Navajo Reservoir</a:t>
            </a:r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'Statistics and Charts'!$B$24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'Statistics and Charts'!$A$25:$A$134</c:f>
              <c:strCache>
                <c:ptCount val="109"/>
                <c:pt idx="0">
                  <c:v>10/1/2000</c:v>
                </c:pt>
                <c:pt idx="1">
                  <c:v>11/1/2000</c:v>
                </c:pt>
                <c:pt idx="2">
                  <c:v>12/1/2000</c:v>
                </c:pt>
                <c:pt idx="3">
                  <c:v>1/1/2001</c:v>
                </c:pt>
                <c:pt idx="4">
                  <c:v>2/1/2001</c:v>
                </c:pt>
                <c:pt idx="5">
                  <c:v>3/1/2001</c:v>
                </c:pt>
                <c:pt idx="6">
                  <c:v>4/1/2001</c:v>
                </c:pt>
                <c:pt idx="7">
                  <c:v>5/1/2001</c:v>
                </c:pt>
                <c:pt idx="8">
                  <c:v>6/1/2001</c:v>
                </c:pt>
                <c:pt idx="9">
                  <c:v>7/1/2001</c:v>
                </c:pt>
                <c:pt idx="10">
                  <c:v>8/1/2001</c:v>
                </c:pt>
                <c:pt idx="11">
                  <c:v>9/1/2001</c:v>
                </c:pt>
                <c:pt idx="12">
                  <c:v>10/1/2001</c:v>
                </c:pt>
                <c:pt idx="13">
                  <c:v>11/1/2001</c:v>
                </c:pt>
                <c:pt idx="14">
                  <c:v>12/1/2001</c:v>
                </c:pt>
                <c:pt idx="15">
                  <c:v>1/1/2002</c:v>
                </c:pt>
                <c:pt idx="16">
                  <c:v>2/1/2002</c:v>
                </c:pt>
                <c:pt idx="17">
                  <c:v>3/1/2002</c:v>
                </c:pt>
                <c:pt idx="18">
                  <c:v>4/1/2002</c:v>
                </c:pt>
                <c:pt idx="19">
                  <c:v>5/1/2002</c:v>
                </c:pt>
                <c:pt idx="20">
                  <c:v>6/1/2002</c:v>
                </c:pt>
                <c:pt idx="21">
                  <c:v>7/1/2002</c:v>
                </c:pt>
                <c:pt idx="22">
                  <c:v>8/1/2002</c:v>
                </c:pt>
                <c:pt idx="23">
                  <c:v>9/1/2002</c:v>
                </c:pt>
                <c:pt idx="24">
                  <c:v>10/1/2002</c:v>
                </c:pt>
                <c:pt idx="25">
                  <c:v>11/1/2002</c:v>
                </c:pt>
                <c:pt idx="26">
                  <c:v>12/1/2002</c:v>
                </c:pt>
                <c:pt idx="27">
                  <c:v>1/1/2003</c:v>
                </c:pt>
                <c:pt idx="28">
                  <c:v>2/1/2003</c:v>
                </c:pt>
                <c:pt idx="29">
                  <c:v>3/1/2003</c:v>
                </c:pt>
                <c:pt idx="30">
                  <c:v>4/1/2003</c:v>
                </c:pt>
                <c:pt idx="31">
                  <c:v>5/1/2003</c:v>
                </c:pt>
                <c:pt idx="32">
                  <c:v>6/1/2003</c:v>
                </c:pt>
                <c:pt idx="33">
                  <c:v>7/1/2003</c:v>
                </c:pt>
                <c:pt idx="34">
                  <c:v>8/1/2003</c:v>
                </c:pt>
                <c:pt idx="35">
                  <c:v>9/1/2003</c:v>
                </c:pt>
                <c:pt idx="36">
                  <c:v>10/1/2003</c:v>
                </c:pt>
                <c:pt idx="37">
                  <c:v>11/1/2003</c:v>
                </c:pt>
                <c:pt idx="38">
                  <c:v>12/1/2003</c:v>
                </c:pt>
                <c:pt idx="39">
                  <c:v>1/1/2004</c:v>
                </c:pt>
                <c:pt idx="40">
                  <c:v>2/1/2004</c:v>
                </c:pt>
                <c:pt idx="41">
                  <c:v>3/1/2004</c:v>
                </c:pt>
                <c:pt idx="42">
                  <c:v>4/1/2004</c:v>
                </c:pt>
                <c:pt idx="43">
                  <c:v>5/1/2004</c:v>
                </c:pt>
                <c:pt idx="44">
                  <c:v>6/1/2004</c:v>
                </c:pt>
                <c:pt idx="45">
                  <c:v>7/1/2004</c:v>
                </c:pt>
                <c:pt idx="46">
                  <c:v>8/1/2004</c:v>
                </c:pt>
                <c:pt idx="47">
                  <c:v>9/1/2004</c:v>
                </c:pt>
                <c:pt idx="48">
                  <c:v>10/1/2004</c:v>
                </c:pt>
                <c:pt idx="49">
                  <c:v>11/1/2004</c:v>
                </c:pt>
                <c:pt idx="50">
                  <c:v>12/1/2004</c:v>
                </c:pt>
                <c:pt idx="51">
                  <c:v>1/1/2005</c:v>
                </c:pt>
                <c:pt idx="52">
                  <c:v>2/1/2005</c:v>
                </c:pt>
                <c:pt idx="53">
                  <c:v>3/1/2005</c:v>
                </c:pt>
                <c:pt idx="54">
                  <c:v>4/1/2005</c:v>
                </c:pt>
                <c:pt idx="55">
                  <c:v>5/1/2005</c:v>
                </c:pt>
                <c:pt idx="56">
                  <c:v>6/1/2005</c:v>
                </c:pt>
                <c:pt idx="57">
                  <c:v>7/1/2005</c:v>
                </c:pt>
                <c:pt idx="58">
                  <c:v>8/1/2005</c:v>
                </c:pt>
                <c:pt idx="59">
                  <c:v>9/1/2005</c:v>
                </c:pt>
                <c:pt idx="60">
                  <c:v>10/1/2005</c:v>
                </c:pt>
                <c:pt idx="61">
                  <c:v>11/1/2005</c:v>
                </c:pt>
                <c:pt idx="62">
                  <c:v>12/1/2005</c:v>
                </c:pt>
                <c:pt idx="63">
                  <c:v>1/1/2006</c:v>
                </c:pt>
                <c:pt idx="64">
                  <c:v>2/1/2006</c:v>
                </c:pt>
                <c:pt idx="65">
                  <c:v>3/1/2006</c:v>
                </c:pt>
                <c:pt idx="66">
                  <c:v>4/1/2006</c:v>
                </c:pt>
                <c:pt idx="67">
                  <c:v>5/1/2006</c:v>
                </c:pt>
                <c:pt idx="68">
                  <c:v>6/1/2006</c:v>
                </c:pt>
                <c:pt idx="69">
                  <c:v>7/1/2006</c:v>
                </c:pt>
                <c:pt idx="70">
                  <c:v>8/1/2006</c:v>
                </c:pt>
                <c:pt idx="71">
                  <c:v>9/1/2006</c:v>
                </c:pt>
                <c:pt idx="72">
                  <c:v>10/1/2006</c:v>
                </c:pt>
                <c:pt idx="73">
                  <c:v>11/1/2006</c:v>
                </c:pt>
                <c:pt idx="74">
                  <c:v>12/1/2006</c:v>
                </c:pt>
                <c:pt idx="75">
                  <c:v>1/1/2007</c:v>
                </c:pt>
                <c:pt idx="76">
                  <c:v>2/1/2007</c:v>
                </c:pt>
                <c:pt idx="77">
                  <c:v>3/1/2007</c:v>
                </c:pt>
                <c:pt idx="78">
                  <c:v>4/1/2007</c:v>
                </c:pt>
                <c:pt idx="79">
                  <c:v>5/1/2007</c:v>
                </c:pt>
                <c:pt idx="80">
                  <c:v>6/1/2007</c:v>
                </c:pt>
                <c:pt idx="81">
                  <c:v>7/1/2007</c:v>
                </c:pt>
                <c:pt idx="82">
                  <c:v>8/1/2007</c:v>
                </c:pt>
                <c:pt idx="83">
                  <c:v>9/1/2007</c:v>
                </c:pt>
                <c:pt idx="84">
                  <c:v>10/1/2007</c:v>
                </c:pt>
                <c:pt idx="85">
                  <c:v>11/1/2007</c:v>
                </c:pt>
                <c:pt idx="86">
                  <c:v>12/1/2007</c:v>
                </c:pt>
                <c:pt idx="87">
                  <c:v>1/1/2008</c:v>
                </c:pt>
                <c:pt idx="88">
                  <c:v>2/1/2008</c:v>
                </c:pt>
                <c:pt idx="89">
                  <c:v>3/1/2008</c:v>
                </c:pt>
                <c:pt idx="90">
                  <c:v>4/1/2008</c:v>
                </c:pt>
                <c:pt idx="91">
                  <c:v>5/1/2008</c:v>
                </c:pt>
                <c:pt idx="92">
                  <c:v>6/1/2008</c:v>
                </c:pt>
                <c:pt idx="93">
                  <c:v>7/1/2008</c:v>
                </c:pt>
                <c:pt idx="94">
                  <c:v>8/1/2008</c:v>
                </c:pt>
                <c:pt idx="95">
                  <c:v>9/1/2008</c:v>
                </c:pt>
                <c:pt idx="96">
                  <c:v>10/1/2008</c:v>
                </c:pt>
                <c:pt idx="97">
                  <c:v>11/1/2008</c:v>
                </c:pt>
                <c:pt idx="98">
                  <c:v>12/1/2008</c:v>
                </c:pt>
                <c:pt idx="99">
                  <c:v>1/1/2009</c:v>
                </c:pt>
                <c:pt idx="100">
                  <c:v>2/1/2009</c:v>
                </c:pt>
                <c:pt idx="101">
                  <c:v>3/1/2009</c:v>
                </c:pt>
                <c:pt idx="102">
                  <c:v>4/1/2009</c:v>
                </c:pt>
                <c:pt idx="103">
                  <c:v>5/1/2009</c:v>
                </c:pt>
                <c:pt idx="104">
                  <c:v>6/1/2009</c:v>
                </c:pt>
                <c:pt idx="105">
                  <c:v>7/1/2009</c:v>
                </c:pt>
                <c:pt idx="106">
                  <c:v>8/1/2009</c:v>
                </c:pt>
                <c:pt idx="107">
                  <c:v>9/1/2009</c:v>
                </c:pt>
                <c:pt idx="108">
                  <c:v>10/1/2009</c:v>
                </c:pt>
              </c:strCache>
            </c:strRef>
          </c:cat>
          <c:val>
            <c:numRef>
              <c:f>'Statistics and Charts'!$B$25:$B$134</c:f>
              <c:numCache>
                <c:formatCode>General</c:formatCode>
                <c:ptCount val="109"/>
                <c:pt idx="0">
                  <c:v>470.39354838709664</c:v>
                </c:pt>
                <c:pt idx="1">
                  <c:v>470.50933333333415</c:v>
                </c:pt>
                <c:pt idx="2">
                  <c:v>405.43548387096786</c:v>
                </c:pt>
                <c:pt idx="3">
                  <c:v>362.22870967741875</c:v>
                </c:pt>
                <c:pt idx="4">
                  <c:v>394.83892857142865</c:v>
                </c:pt>
                <c:pt idx="5">
                  <c:v>586.30645161290249</c:v>
                </c:pt>
                <c:pt idx="6">
                  <c:v>975.76966666666806</c:v>
                </c:pt>
                <c:pt idx="7">
                  <c:v>3341.9254838709671</c:v>
                </c:pt>
                <c:pt idx="8">
                  <c:v>2541.8453333333437</c:v>
                </c:pt>
                <c:pt idx="9">
                  <c:v>1243.7574193548392</c:v>
                </c:pt>
                <c:pt idx="10">
                  <c:v>1194.6932258064473</c:v>
                </c:pt>
                <c:pt idx="11">
                  <c:v>586.70900000000051</c:v>
                </c:pt>
                <c:pt idx="12">
                  <c:v>472.58741935483874</c:v>
                </c:pt>
                <c:pt idx="13">
                  <c:v>457.40933333333402</c:v>
                </c:pt>
                <c:pt idx="14">
                  <c:v>380.90290322580648</c:v>
                </c:pt>
                <c:pt idx="15">
                  <c:v>363.30483870967726</c:v>
                </c:pt>
                <c:pt idx="16">
                  <c:v>318.03035714285699</c:v>
                </c:pt>
                <c:pt idx="17">
                  <c:v>488.77870967741899</c:v>
                </c:pt>
                <c:pt idx="18">
                  <c:v>834.22666666666805</c:v>
                </c:pt>
                <c:pt idx="19">
                  <c:v>812.12354838709803</c:v>
                </c:pt>
                <c:pt idx="20">
                  <c:v>696.35999999999865</c:v>
                </c:pt>
                <c:pt idx="21">
                  <c:v>398.28516129032261</c:v>
                </c:pt>
                <c:pt idx="22">
                  <c:v>289.58709677419353</c:v>
                </c:pt>
                <c:pt idx="23">
                  <c:v>266.65500000000031</c:v>
                </c:pt>
                <c:pt idx="24">
                  <c:v>400.37096774193554</c:v>
                </c:pt>
                <c:pt idx="25">
                  <c:v>383.4856666666667</c:v>
                </c:pt>
                <c:pt idx="26">
                  <c:v>295.92870967741862</c:v>
                </c:pt>
                <c:pt idx="27">
                  <c:v>311.27129032258023</c:v>
                </c:pt>
                <c:pt idx="28">
                  <c:v>298.81</c:v>
                </c:pt>
                <c:pt idx="29">
                  <c:v>439.10774193548377</c:v>
                </c:pt>
                <c:pt idx="30">
                  <c:v>649.04599999999948</c:v>
                </c:pt>
                <c:pt idx="31">
                  <c:v>2515.7970967741962</c:v>
                </c:pt>
                <c:pt idx="32">
                  <c:v>2528.9240000000004</c:v>
                </c:pt>
                <c:pt idx="33">
                  <c:v>797.02548387096772</c:v>
                </c:pt>
                <c:pt idx="34">
                  <c:v>655.03354838709754</c:v>
                </c:pt>
                <c:pt idx="35">
                  <c:v>754.55166666666673</c:v>
                </c:pt>
                <c:pt idx="36">
                  <c:v>409.00451612903231</c:v>
                </c:pt>
                <c:pt idx="37">
                  <c:v>375.52699999999913</c:v>
                </c:pt>
                <c:pt idx="38">
                  <c:v>348.05612903225745</c:v>
                </c:pt>
                <c:pt idx="39">
                  <c:v>329.41612903225717</c:v>
                </c:pt>
                <c:pt idx="40">
                  <c:v>328.75586206896571</c:v>
                </c:pt>
                <c:pt idx="41">
                  <c:v>716.43935483870939</c:v>
                </c:pt>
                <c:pt idx="42">
                  <c:v>1081.7370000000001</c:v>
                </c:pt>
                <c:pt idx="43">
                  <c:v>2293.2751612903226</c:v>
                </c:pt>
                <c:pt idx="44">
                  <c:v>2144.88</c:v>
                </c:pt>
                <c:pt idx="45">
                  <c:v>1172.3887096774197</c:v>
                </c:pt>
                <c:pt idx="46">
                  <c:v>666.35999999999865</c:v>
                </c:pt>
                <c:pt idx="47">
                  <c:v>538.96599999999842</c:v>
                </c:pt>
                <c:pt idx="48">
                  <c:v>494.18483870967725</c:v>
                </c:pt>
                <c:pt idx="49">
                  <c:v>416.08566666666678</c:v>
                </c:pt>
                <c:pt idx="50">
                  <c:v>331.43580645161165</c:v>
                </c:pt>
                <c:pt idx="51">
                  <c:v>350.10225806451632</c:v>
                </c:pt>
                <c:pt idx="52">
                  <c:v>346.55000000000007</c:v>
                </c:pt>
                <c:pt idx="53">
                  <c:v>441.95516129032256</c:v>
                </c:pt>
                <c:pt idx="54">
                  <c:v>1030.4460000000001</c:v>
                </c:pt>
                <c:pt idx="55">
                  <c:v>3011.4438709677397</c:v>
                </c:pt>
                <c:pt idx="56">
                  <c:v>3613.295333333343</c:v>
                </c:pt>
                <c:pt idx="57">
                  <c:v>1703.8248387096758</c:v>
                </c:pt>
                <c:pt idx="58">
                  <c:v>1042.3590322580612</c:v>
                </c:pt>
                <c:pt idx="59">
                  <c:v>571.11533333333352</c:v>
                </c:pt>
                <c:pt idx="60">
                  <c:v>679.3132258064503</c:v>
                </c:pt>
                <c:pt idx="61">
                  <c:v>451.40433333333397</c:v>
                </c:pt>
                <c:pt idx="62">
                  <c:v>413.36741935483872</c:v>
                </c:pt>
                <c:pt idx="63">
                  <c:v>403.95000000000016</c:v>
                </c:pt>
                <c:pt idx="64">
                  <c:v>398.9374999999992</c:v>
                </c:pt>
                <c:pt idx="65">
                  <c:v>601.41419354838854</c:v>
                </c:pt>
                <c:pt idx="66">
                  <c:v>1688.4463333333329</c:v>
                </c:pt>
                <c:pt idx="67">
                  <c:v>3273.9996774193551</c:v>
                </c:pt>
                <c:pt idx="68">
                  <c:v>2505.9380000000001</c:v>
                </c:pt>
                <c:pt idx="69">
                  <c:v>1349.043548387097</c:v>
                </c:pt>
                <c:pt idx="70">
                  <c:v>1118.4348387096773</c:v>
                </c:pt>
                <c:pt idx="71">
                  <c:v>800.58399999999995</c:v>
                </c:pt>
                <c:pt idx="72">
                  <c:v>931.515806451613</c:v>
                </c:pt>
                <c:pt idx="73">
                  <c:v>590.0086666666682</c:v>
                </c:pt>
                <c:pt idx="74">
                  <c:v>420.75967741935477</c:v>
                </c:pt>
                <c:pt idx="75">
                  <c:v>350.64677419354933</c:v>
                </c:pt>
                <c:pt idx="76">
                  <c:v>390.95857142857028</c:v>
                </c:pt>
                <c:pt idx="77">
                  <c:v>827.64354838709664</c:v>
                </c:pt>
                <c:pt idx="78">
                  <c:v>1077.1463333333302</c:v>
                </c:pt>
                <c:pt idx="79">
                  <c:v>2825.8054838709722</c:v>
                </c:pt>
                <c:pt idx="80">
                  <c:v>2823.7859999999987</c:v>
                </c:pt>
                <c:pt idx="81">
                  <c:v>1316.8980645161278</c:v>
                </c:pt>
                <c:pt idx="82">
                  <c:v>1178.404516129033</c:v>
                </c:pt>
                <c:pt idx="83">
                  <c:v>739.60599999999988</c:v>
                </c:pt>
                <c:pt idx="84">
                  <c:v>644.09741935483839</c:v>
                </c:pt>
                <c:pt idx="85">
                  <c:v>413.69266666666732</c:v>
                </c:pt>
                <c:pt idx="86">
                  <c:v>425.49935483870917</c:v>
                </c:pt>
                <c:pt idx="87">
                  <c:v>387.18967741935558</c:v>
                </c:pt>
                <c:pt idx="88">
                  <c:v>375.02172413793107</c:v>
                </c:pt>
                <c:pt idx="89">
                  <c:v>540.35451612903228</c:v>
                </c:pt>
                <c:pt idx="90">
                  <c:v>1908.6219999999998</c:v>
                </c:pt>
                <c:pt idx="91">
                  <c:v>5074.155806451633</c:v>
                </c:pt>
                <c:pt idx="92">
                  <c:v>6438.3776666666754</c:v>
                </c:pt>
                <c:pt idx="93">
                  <c:v>2854.6325806451609</c:v>
                </c:pt>
                <c:pt idx="94">
                  <c:v>1336.0093548387099</c:v>
                </c:pt>
                <c:pt idx="95">
                  <c:v>703.83166666666671</c:v>
                </c:pt>
                <c:pt idx="96">
                  <c:v>542.53387096774406</c:v>
                </c:pt>
                <c:pt idx="97">
                  <c:v>464.60866666666732</c:v>
                </c:pt>
                <c:pt idx="98">
                  <c:v>444.01870967741894</c:v>
                </c:pt>
                <c:pt idx="99">
                  <c:v>432.55419354838699</c:v>
                </c:pt>
                <c:pt idx="100">
                  <c:v>430.06928571428574</c:v>
                </c:pt>
                <c:pt idx="101">
                  <c:v>651.97193548387077</c:v>
                </c:pt>
                <c:pt idx="102">
                  <c:v>1660.3423333333294</c:v>
                </c:pt>
                <c:pt idx="103">
                  <c:v>5162.3970967741934</c:v>
                </c:pt>
                <c:pt idx="104">
                  <c:v>3813.0056666666637</c:v>
                </c:pt>
                <c:pt idx="105">
                  <c:v>1703.9674193548392</c:v>
                </c:pt>
                <c:pt idx="106">
                  <c:v>874.40193548387049</c:v>
                </c:pt>
                <c:pt idx="107">
                  <c:v>591.83499999999947</c:v>
                </c:pt>
                <c:pt idx="108">
                  <c:v>559.63129032258041</c:v>
                </c:pt>
              </c:numCache>
            </c:numRef>
          </c:val>
        </c:ser>
        <c:marker val="1"/>
        <c:axId val="43414656"/>
        <c:axId val="43416192"/>
      </c:lineChart>
      <c:catAx>
        <c:axId val="43414656"/>
        <c:scaling>
          <c:orientation val="minMax"/>
        </c:scaling>
        <c:axPos val="b"/>
        <c:majorTickMark val="none"/>
        <c:tickLblPos val="nextTo"/>
        <c:crossAx val="43416192"/>
        <c:crosses val="autoZero"/>
        <c:auto val="1"/>
        <c:lblAlgn val="ctr"/>
        <c:lblOffset val="100"/>
      </c:catAx>
      <c:valAx>
        <c:axId val="43416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Inflow</a:t>
                </a:r>
                <a:r>
                  <a:rPr lang="en-US" baseline="0" dirty="0"/>
                  <a:t> (cfs)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3414656"/>
        <c:crosses val="autoZero"/>
        <c:crossBetween val="between"/>
      </c:valAx>
    </c:plotArea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[HydroExcel.xlsb]Statistics and Charts!TimeSeriesStats</c:name>
    <c:fmtId val="6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Blue Mesa Reservoir</a:t>
            </a:r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'Statistics and Charts'!$B$24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'Statistics and Charts'!$A$25:$A$134</c:f>
              <c:strCache>
                <c:ptCount val="109"/>
                <c:pt idx="0">
                  <c:v>10/1/2000</c:v>
                </c:pt>
                <c:pt idx="1">
                  <c:v>11/1/2000</c:v>
                </c:pt>
                <c:pt idx="2">
                  <c:v>12/1/2000</c:v>
                </c:pt>
                <c:pt idx="3">
                  <c:v>1/1/2001</c:v>
                </c:pt>
                <c:pt idx="4">
                  <c:v>2/1/2001</c:v>
                </c:pt>
                <c:pt idx="5">
                  <c:v>3/1/2001</c:v>
                </c:pt>
                <c:pt idx="6">
                  <c:v>4/1/2001</c:v>
                </c:pt>
                <c:pt idx="7">
                  <c:v>5/1/2001</c:v>
                </c:pt>
                <c:pt idx="8">
                  <c:v>6/1/2001</c:v>
                </c:pt>
                <c:pt idx="9">
                  <c:v>7/1/2001</c:v>
                </c:pt>
                <c:pt idx="10">
                  <c:v>8/1/2001</c:v>
                </c:pt>
                <c:pt idx="11">
                  <c:v>9/1/2001</c:v>
                </c:pt>
                <c:pt idx="12">
                  <c:v>10/1/2001</c:v>
                </c:pt>
                <c:pt idx="13">
                  <c:v>11/1/2001</c:v>
                </c:pt>
                <c:pt idx="14">
                  <c:v>12/1/2001</c:v>
                </c:pt>
                <c:pt idx="15">
                  <c:v>1/1/2002</c:v>
                </c:pt>
                <c:pt idx="16">
                  <c:v>2/1/2002</c:v>
                </c:pt>
                <c:pt idx="17">
                  <c:v>3/1/2002</c:v>
                </c:pt>
                <c:pt idx="18">
                  <c:v>4/1/2002</c:v>
                </c:pt>
                <c:pt idx="19">
                  <c:v>5/1/2002</c:v>
                </c:pt>
                <c:pt idx="20">
                  <c:v>6/1/2002</c:v>
                </c:pt>
                <c:pt idx="21">
                  <c:v>7/1/2002</c:v>
                </c:pt>
                <c:pt idx="22">
                  <c:v>8/1/2002</c:v>
                </c:pt>
                <c:pt idx="23">
                  <c:v>9/1/2002</c:v>
                </c:pt>
                <c:pt idx="24">
                  <c:v>10/1/2002</c:v>
                </c:pt>
                <c:pt idx="25">
                  <c:v>11/1/2002</c:v>
                </c:pt>
                <c:pt idx="26">
                  <c:v>12/1/2002</c:v>
                </c:pt>
                <c:pt idx="27">
                  <c:v>1/1/2003</c:v>
                </c:pt>
                <c:pt idx="28">
                  <c:v>2/1/2003</c:v>
                </c:pt>
                <c:pt idx="29">
                  <c:v>3/1/2003</c:v>
                </c:pt>
                <c:pt idx="30">
                  <c:v>4/1/2003</c:v>
                </c:pt>
                <c:pt idx="31">
                  <c:v>5/1/2003</c:v>
                </c:pt>
                <c:pt idx="32">
                  <c:v>6/1/2003</c:v>
                </c:pt>
                <c:pt idx="33">
                  <c:v>7/1/2003</c:v>
                </c:pt>
                <c:pt idx="34">
                  <c:v>8/1/2003</c:v>
                </c:pt>
                <c:pt idx="35">
                  <c:v>9/1/2003</c:v>
                </c:pt>
                <c:pt idx="36">
                  <c:v>10/1/2003</c:v>
                </c:pt>
                <c:pt idx="37">
                  <c:v>11/1/2003</c:v>
                </c:pt>
                <c:pt idx="38">
                  <c:v>12/1/2003</c:v>
                </c:pt>
                <c:pt idx="39">
                  <c:v>1/1/2004</c:v>
                </c:pt>
                <c:pt idx="40">
                  <c:v>2/1/2004</c:v>
                </c:pt>
                <c:pt idx="41">
                  <c:v>3/1/2004</c:v>
                </c:pt>
                <c:pt idx="42">
                  <c:v>4/1/2004</c:v>
                </c:pt>
                <c:pt idx="43">
                  <c:v>5/1/2004</c:v>
                </c:pt>
                <c:pt idx="44">
                  <c:v>6/1/2004</c:v>
                </c:pt>
                <c:pt idx="45">
                  <c:v>7/1/2004</c:v>
                </c:pt>
                <c:pt idx="46">
                  <c:v>8/1/2004</c:v>
                </c:pt>
                <c:pt idx="47">
                  <c:v>9/1/2004</c:v>
                </c:pt>
                <c:pt idx="48">
                  <c:v>10/1/2004</c:v>
                </c:pt>
                <c:pt idx="49">
                  <c:v>11/1/2004</c:v>
                </c:pt>
                <c:pt idx="50">
                  <c:v>12/1/2004</c:v>
                </c:pt>
                <c:pt idx="51">
                  <c:v>1/1/2005</c:v>
                </c:pt>
                <c:pt idx="52">
                  <c:v>2/1/2005</c:v>
                </c:pt>
                <c:pt idx="53">
                  <c:v>3/1/2005</c:v>
                </c:pt>
                <c:pt idx="54">
                  <c:v>4/1/2005</c:v>
                </c:pt>
                <c:pt idx="55">
                  <c:v>5/1/2005</c:v>
                </c:pt>
                <c:pt idx="56">
                  <c:v>6/1/2005</c:v>
                </c:pt>
                <c:pt idx="57">
                  <c:v>7/1/2005</c:v>
                </c:pt>
                <c:pt idx="58">
                  <c:v>8/1/2005</c:v>
                </c:pt>
                <c:pt idx="59">
                  <c:v>9/1/2005</c:v>
                </c:pt>
                <c:pt idx="60">
                  <c:v>10/1/2005</c:v>
                </c:pt>
                <c:pt idx="61">
                  <c:v>11/1/2005</c:v>
                </c:pt>
                <c:pt idx="62">
                  <c:v>12/1/2005</c:v>
                </c:pt>
                <c:pt idx="63">
                  <c:v>1/1/2006</c:v>
                </c:pt>
                <c:pt idx="64">
                  <c:v>2/1/2006</c:v>
                </c:pt>
                <c:pt idx="65">
                  <c:v>3/1/2006</c:v>
                </c:pt>
                <c:pt idx="66">
                  <c:v>4/1/2006</c:v>
                </c:pt>
                <c:pt idx="67">
                  <c:v>5/1/2006</c:v>
                </c:pt>
                <c:pt idx="68">
                  <c:v>6/1/2006</c:v>
                </c:pt>
                <c:pt idx="69">
                  <c:v>7/1/2006</c:v>
                </c:pt>
                <c:pt idx="70">
                  <c:v>8/1/2006</c:v>
                </c:pt>
                <c:pt idx="71">
                  <c:v>9/1/2006</c:v>
                </c:pt>
                <c:pt idx="72">
                  <c:v>10/1/2006</c:v>
                </c:pt>
                <c:pt idx="73">
                  <c:v>11/1/2006</c:v>
                </c:pt>
                <c:pt idx="74">
                  <c:v>12/1/2006</c:v>
                </c:pt>
                <c:pt idx="75">
                  <c:v>1/1/2007</c:v>
                </c:pt>
                <c:pt idx="76">
                  <c:v>2/1/2007</c:v>
                </c:pt>
                <c:pt idx="77">
                  <c:v>3/1/2007</c:v>
                </c:pt>
                <c:pt idx="78">
                  <c:v>4/1/2007</c:v>
                </c:pt>
                <c:pt idx="79">
                  <c:v>5/1/2007</c:v>
                </c:pt>
                <c:pt idx="80">
                  <c:v>6/1/2007</c:v>
                </c:pt>
                <c:pt idx="81">
                  <c:v>7/1/2007</c:v>
                </c:pt>
                <c:pt idx="82">
                  <c:v>8/1/2007</c:v>
                </c:pt>
                <c:pt idx="83">
                  <c:v>9/1/2007</c:v>
                </c:pt>
                <c:pt idx="84">
                  <c:v>10/1/2007</c:v>
                </c:pt>
                <c:pt idx="85">
                  <c:v>11/1/2007</c:v>
                </c:pt>
                <c:pt idx="86">
                  <c:v>12/1/2007</c:v>
                </c:pt>
                <c:pt idx="87">
                  <c:v>1/1/2008</c:v>
                </c:pt>
                <c:pt idx="88">
                  <c:v>2/1/2008</c:v>
                </c:pt>
                <c:pt idx="89">
                  <c:v>3/1/2008</c:v>
                </c:pt>
                <c:pt idx="90">
                  <c:v>4/1/2008</c:v>
                </c:pt>
                <c:pt idx="91">
                  <c:v>5/1/2008</c:v>
                </c:pt>
                <c:pt idx="92">
                  <c:v>6/1/2008</c:v>
                </c:pt>
                <c:pt idx="93">
                  <c:v>7/1/2008</c:v>
                </c:pt>
                <c:pt idx="94">
                  <c:v>8/1/2008</c:v>
                </c:pt>
                <c:pt idx="95">
                  <c:v>9/1/2008</c:v>
                </c:pt>
                <c:pt idx="96">
                  <c:v>10/1/2008</c:v>
                </c:pt>
                <c:pt idx="97">
                  <c:v>11/1/2008</c:v>
                </c:pt>
                <c:pt idx="98">
                  <c:v>12/1/2008</c:v>
                </c:pt>
                <c:pt idx="99">
                  <c:v>1/1/2009</c:v>
                </c:pt>
                <c:pt idx="100">
                  <c:v>2/1/2009</c:v>
                </c:pt>
                <c:pt idx="101">
                  <c:v>3/1/2009</c:v>
                </c:pt>
                <c:pt idx="102">
                  <c:v>4/1/2009</c:v>
                </c:pt>
                <c:pt idx="103">
                  <c:v>5/1/2009</c:v>
                </c:pt>
                <c:pt idx="104">
                  <c:v>6/1/2009</c:v>
                </c:pt>
                <c:pt idx="105">
                  <c:v>7/1/2009</c:v>
                </c:pt>
                <c:pt idx="106">
                  <c:v>8/1/2009</c:v>
                </c:pt>
                <c:pt idx="107">
                  <c:v>9/1/2009</c:v>
                </c:pt>
                <c:pt idx="108">
                  <c:v>10/1/2009</c:v>
                </c:pt>
              </c:strCache>
            </c:strRef>
          </c:cat>
          <c:val>
            <c:numRef>
              <c:f>'Statistics and Charts'!$B$25:$B$134</c:f>
              <c:numCache>
                <c:formatCode>General</c:formatCode>
                <c:ptCount val="109"/>
                <c:pt idx="0">
                  <c:v>470.39354838709664</c:v>
                </c:pt>
                <c:pt idx="1">
                  <c:v>470.50933333333415</c:v>
                </c:pt>
                <c:pt idx="2">
                  <c:v>405.43548387096786</c:v>
                </c:pt>
                <c:pt idx="3">
                  <c:v>362.22870967741875</c:v>
                </c:pt>
                <c:pt idx="4">
                  <c:v>394.83892857142865</c:v>
                </c:pt>
                <c:pt idx="5">
                  <c:v>586.30645161290249</c:v>
                </c:pt>
                <c:pt idx="6">
                  <c:v>975.76966666666806</c:v>
                </c:pt>
                <c:pt idx="7">
                  <c:v>3341.9254838709671</c:v>
                </c:pt>
                <c:pt idx="8">
                  <c:v>2541.8453333333437</c:v>
                </c:pt>
                <c:pt idx="9">
                  <c:v>1243.7574193548392</c:v>
                </c:pt>
                <c:pt idx="10">
                  <c:v>1194.6932258064473</c:v>
                </c:pt>
                <c:pt idx="11">
                  <c:v>586.70900000000051</c:v>
                </c:pt>
                <c:pt idx="12">
                  <c:v>472.58741935483874</c:v>
                </c:pt>
                <c:pt idx="13">
                  <c:v>457.40933333333402</c:v>
                </c:pt>
                <c:pt idx="14">
                  <c:v>380.90290322580648</c:v>
                </c:pt>
                <c:pt idx="15">
                  <c:v>363.30483870967726</c:v>
                </c:pt>
                <c:pt idx="16">
                  <c:v>318.03035714285699</c:v>
                </c:pt>
                <c:pt idx="17">
                  <c:v>488.77870967741899</c:v>
                </c:pt>
                <c:pt idx="18">
                  <c:v>834.22666666666805</c:v>
                </c:pt>
                <c:pt idx="19">
                  <c:v>812.12354838709803</c:v>
                </c:pt>
                <c:pt idx="20">
                  <c:v>696.35999999999865</c:v>
                </c:pt>
                <c:pt idx="21">
                  <c:v>398.28516129032261</c:v>
                </c:pt>
                <c:pt idx="22">
                  <c:v>289.58709677419353</c:v>
                </c:pt>
                <c:pt idx="23">
                  <c:v>266.65500000000031</c:v>
                </c:pt>
                <c:pt idx="24">
                  <c:v>400.37096774193554</c:v>
                </c:pt>
                <c:pt idx="25">
                  <c:v>383.4856666666667</c:v>
                </c:pt>
                <c:pt idx="26">
                  <c:v>295.92870967741862</c:v>
                </c:pt>
                <c:pt idx="27">
                  <c:v>311.27129032258023</c:v>
                </c:pt>
                <c:pt idx="28">
                  <c:v>298.81</c:v>
                </c:pt>
                <c:pt idx="29">
                  <c:v>439.10774193548377</c:v>
                </c:pt>
                <c:pt idx="30">
                  <c:v>649.04599999999948</c:v>
                </c:pt>
                <c:pt idx="31">
                  <c:v>2515.7970967741962</c:v>
                </c:pt>
                <c:pt idx="32">
                  <c:v>2528.9240000000004</c:v>
                </c:pt>
                <c:pt idx="33">
                  <c:v>797.02548387096772</c:v>
                </c:pt>
                <c:pt idx="34">
                  <c:v>655.03354838709754</c:v>
                </c:pt>
                <c:pt idx="35">
                  <c:v>754.55166666666673</c:v>
                </c:pt>
                <c:pt idx="36">
                  <c:v>409.00451612903231</c:v>
                </c:pt>
                <c:pt idx="37">
                  <c:v>375.52699999999913</c:v>
                </c:pt>
                <c:pt idx="38">
                  <c:v>348.05612903225745</c:v>
                </c:pt>
                <c:pt idx="39">
                  <c:v>329.41612903225717</c:v>
                </c:pt>
                <c:pt idx="40">
                  <c:v>328.75586206896571</c:v>
                </c:pt>
                <c:pt idx="41">
                  <c:v>716.43935483870939</c:v>
                </c:pt>
                <c:pt idx="42">
                  <c:v>1081.7370000000001</c:v>
                </c:pt>
                <c:pt idx="43">
                  <c:v>2293.2751612903226</c:v>
                </c:pt>
                <c:pt idx="44">
                  <c:v>2144.88</c:v>
                </c:pt>
                <c:pt idx="45">
                  <c:v>1172.3887096774197</c:v>
                </c:pt>
                <c:pt idx="46">
                  <c:v>666.35999999999865</c:v>
                </c:pt>
                <c:pt idx="47">
                  <c:v>538.96599999999842</c:v>
                </c:pt>
                <c:pt idx="48">
                  <c:v>494.18483870967725</c:v>
                </c:pt>
                <c:pt idx="49">
                  <c:v>416.08566666666678</c:v>
                </c:pt>
                <c:pt idx="50">
                  <c:v>331.43580645161165</c:v>
                </c:pt>
                <c:pt idx="51">
                  <c:v>350.10225806451632</c:v>
                </c:pt>
                <c:pt idx="52">
                  <c:v>346.55000000000007</c:v>
                </c:pt>
                <c:pt idx="53">
                  <c:v>441.95516129032256</c:v>
                </c:pt>
                <c:pt idx="54">
                  <c:v>1030.4460000000001</c:v>
                </c:pt>
                <c:pt idx="55">
                  <c:v>3011.4438709677397</c:v>
                </c:pt>
                <c:pt idx="56">
                  <c:v>3613.295333333343</c:v>
                </c:pt>
                <c:pt idx="57">
                  <c:v>1703.8248387096758</c:v>
                </c:pt>
                <c:pt idx="58">
                  <c:v>1042.3590322580612</c:v>
                </c:pt>
                <c:pt idx="59">
                  <c:v>571.11533333333352</c:v>
                </c:pt>
                <c:pt idx="60">
                  <c:v>679.3132258064503</c:v>
                </c:pt>
                <c:pt idx="61">
                  <c:v>451.40433333333397</c:v>
                </c:pt>
                <c:pt idx="62">
                  <c:v>413.36741935483872</c:v>
                </c:pt>
                <c:pt idx="63">
                  <c:v>403.95000000000016</c:v>
                </c:pt>
                <c:pt idx="64">
                  <c:v>398.9374999999992</c:v>
                </c:pt>
                <c:pt idx="65">
                  <c:v>601.41419354838854</c:v>
                </c:pt>
                <c:pt idx="66">
                  <c:v>1688.4463333333329</c:v>
                </c:pt>
                <c:pt idx="67">
                  <c:v>3273.9996774193551</c:v>
                </c:pt>
                <c:pt idx="68">
                  <c:v>2505.9380000000001</c:v>
                </c:pt>
                <c:pt idx="69">
                  <c:v>1349.043548387097</c:v>
                </c:pt>
                <c:pt idx="70">
                  <c:v>1118.4348387096773</c:v>
                </c:pt>
                <c:pt idx="71">
                  <c:v>800.58399999999995</c:v>
                </c:pt>
                <c:pt idx="72">
                  <c:v>931.515806451613</c:v>
                </c:pt>
                <c:pt idx="73">
                  <c:v>590.0086666666682</c:v>
                </c:pt>
                <c:pt idx="74">
                  <c:v>420.75967741935477</c:v>
                </c:pt>
                <c:pt idx="75">
                  <c:v>350.64677419354933</c:v>
                </c:pt>
                <c:pt idx="76">
                  <c:v>390.95857142857028</c:v>
                </c:pt>
                <c:pt idx="77">
                  <c:v>827.64354838709664</c:v>
                </c:pt>
                <c:pt idx="78">
                  <c:v>1077.1463333333302</c:v>
                </c:pt>
                <c:pt idx="79">
                  <c:v>2825.8054838709722</c:v>
                </c:pt>
                <c:pt idx="80">
                  <c:v>2823.7859999999987</c:v>
                </c:pt>
                <c:pt idx="81">
                  <c:v>1316.8980645161278</c:v>
                </c:pt>
                <c:pt idx="82">
                  <c:v>1178.404516129033</c:v>
                </c:pt>
                <c:pt idx="83">
                  <c:v>739.60599999999988</c:v>
                </c:pt>
                <c:pt idx="84">
                  <c:v>644.09741935483839</c:v>
                </c:pt>
                <c:pt idx="85">
                  <c:v>413.69266666666732</c:v>
                </c:pt>
                <c:pt idx="86">
                  <c:v>425.49935483870917</c:v>
                </c:pt>
                <c:pt idx="87">
                  <c:v>387.18967741935558</c:v>
                </c:pt>
                <c:pt idx="88">
                  <c:v>375.02172413793107</c:v>
                </c:pt>
                <c:pt idx="89">
                  <c:v>540.35451612903228</c:v>
                </c:pt>
                <c:pt idx="90">
                  <c:v>1908.6219999999998</c:v>
                </c:pt>
                <c:pt idx="91">
                  <c:v>5074.155806451633</c:v>
                </c:pt>
                <c:pt idx="92">
                  <c:v>6438.3776666666754</c:v>
                </c:pt>
                <c:pt idx="93">
                  <c:v>2854.6325806451609</c:v>
                </c:pt>
                <c:pt idx="94">
                  <c:v>1336.0093548387099</c:v>
                </c:pt>
                <c:pt idx="95">
                  <c:v>703.83166666666671</c:v>
                </c:pt>
                <c:pt idx="96">
                  <c:v>542.53387096774406</c:v>
                </c:pt>
                <c:pt idx="97">
                  <c:v>464.60866666666732</c:v>
                </c:pt>
                <c:pt idx="98">
                  <c:v>444.01870967741894</c:v>
                </c:pt>
                <c:pt idx="99">
                  <c:v>432.55419354838699</c:v>
                </c:pt>
                <c:pt idx="100">
                  <c:v>430.06928571428574</c:v>
                </c:pt>
                <c:pt idx="101">
                  <c:v>651.97193548387077</c:v>
                </c:pt>
                <c:pt idx="102">
                  <c:v>1660.3423333333294</c:v>
                </c:pt>
                <c:pt idx="103">
                  <c:v>5162.3970967741934</c:v>
                </c:pt>
                <c:pt idx="104">
                  <c:v>3813.0056666666637</c:v>
                </c:pt>
                <c:pt idx="105">
                  <c:v>1703.9674193548392</c:v>
                </c:pt>
                <c:pt idx="106">
                  <c:v>874.40193548387049</c:v>
                </c:pt>
                <c:pt idx="107">
                  <c:v>591.83499999999947</c:v>
                </c:pt>
                <c:pt idx="108">
                  <c:v>559.63129032258041</c:v>
                </c:pt>
              </c:numCache>
            </c:numRef>
          </c:val>
        </c:ser>
        <c:marker val="1"/>
        <c:axId val="43440384"/>
        <c:axId val="43720704"/>
      </c:lineChart>
      <c:catAx>
        <c:axId val="43440384"/>
        <c:scaling>
          <c:orientation val="minMax"/>
        </c:scaling>
        <c:axPos val="b"/>
        <c:majorTickMark val="none"/>
        <c:tickLblPos val="nextTo"/>
        <c:crossAx val="43720704"/>
        <c:crosses val="autoZero"/>
        <c:auto val="1"/>
        <c:lblAlgn val="ctr"/>
        <c:lblOffset val="100"/>
      </c:catAx>
      <c:valAx>
        <c:axId val="437207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Inflow</a:t>
                </a:r>
                <a:r>
                  <a:rPr lang="en-US" baseline="0" dirty="0"/>
                  <a:t> (cfs)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3440384"/>
        <c:crosses val="autoZero"/>
        <c:crossBetween val="between"/>
      </c:valAx>
    </c:plotArea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[HydroExcel.xlsb]Statistics and Charts!TimeSeriesStats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Crystal Reservoir</a:t>
            </a:r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'Statistics and Charts'!$B$24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'Statistics and Charts'!$A$25:$A$134</c:f>
              <c:strCache>
                <c:ptCount val="109"/>
                <c:pt idx="0">
                  <c:v>10/1/2000</c:v>
                </c:pt>
                <c:pt idx="1">
                  <c:v>11/1/2000</c:v>
                </c:pt>
                <c:pt idx="2">
                  <c:v>12/1/2000</c:v>
                </c:pt>
                <c:pt idx="3">
                  <c:v>1/1/2001</c:v>
                </c:pt>
                <c:pt idx="4">
                  <c:v>2/1/2001</c:v>
                </c:pt>
                <c:pt idx="5">
                  <c:v>3/1/2001</c:v>
                </c:pt>
                <c:pt idx="6">
                  <c:v>4/1/2001</c:v>
                </c:pt>
                <c:pt idx="7">
                  <c:v>5/1/2001</c:v>
                </c:pt>
                <c:pt idx="8">
                  <c:v>6/1/2001</c:v>
                </c:pt>
                <c:pt idx="9">
                  <c:v>7/1/2001</c:v>
                </c:pt>
                <c:pt idx="10">
                  <c:v>8/1/2001</c:v>
                </c:pt>
                <c:pt idx="11">
                  <c:v>9/1/2001</c:v>
                </c:pt>
                <c:pt idx="12">
                  <c:v>10/1/2001</c:v>
                </c:pt>
                <c:pt idx="13">
                  <c:v>11/1/2001</c:v>
                </c:pt>
                <c:pt idx="14">
                  <c:v>12/1/2001</c:v>
                </c:pt>
                <c:pt idx="15">
                  <c:v>1/1/2002</c:v>
                </c:pt>
                <c:pt idx="16">
                  <c:v>2/1/2002</c:v>
                </c:pt>
                <c:pt idx="17">
                  <c:v>3/1/2002</c:v>
                </c:pt>
                <c:pt idx="18">
                  <c:v>4/1/2002</c:v>
                </c:pt>
                <c:pt idx="19">
                  <c:v>5/1/2002</c:v>
                </c:pt>
                <c:pt idx="20">
                  <c:v>6/1/2002</c:v>
                </c:pt>
                <c:pt idx="21">
                  <c:v>7/1/2002</c:v>
                </c:pt>
                <c:pt idx="22">
                  <c:v>8/1/2002</c:v>
                </c:pt>
                <c:pt idx="23">
                  <c:v>9/1/2002</c:v>
                </c:pt>
                <c:pt idx="24">
                  <c:v>10/1/2002</c:v>
                </c:pt>
                <c:pt idx="25">
                  <c:v>11/1/2002</c:v>
                </c:pt>
                <c:pt idx="26">
                  <c:v>12/1/2002</c:v>
                </c:pt>
                <c:pt idx="27">
                  <c:v>1/1/2003</c:v>
                </c:pt>
                <c:pt idx="28">
                  <c:v>2/1/2003</c:v>
                </c:pt>
                <c:pt idx="29">
                  <c:v>3/1/2003</c:v>
                </c:pt>
                <c:pt idx="30">
                  <c:v>4/1/2003</c:v>
                </c:pt>
                <c:pt idx="31">
                  <c:v>5/1/2003</c:v>
                </c:pt>
                <c:pt idx="32">
                  <c:v>6/1/2003</c:v>
                </c:pt>
                <c:pt idx="33">
                  <c:v>7/1/2003</c:v>
                </c:pt>
                <c:pt idx="34">
                  <c:v>8/1/2003</c:v>
                </c:pt>
                <c:pt idx="35">
                  <c:v>9/1/2003</c:v>
                </c:pt>
                <c:pt idx="36">
                  <c:v>10/1/2003</c:v>
                </c:pt>
                <c:pt idx="37">
                  <c:v>11/1/2003</c:v>
                </c:pt>
                <c:pt idx="38">
                  <c:v>12/1/2003</c:v>
                </c:pt>
                <c:pt idx="39">
                  <c:v>1/1/2004</c:v>
                </c:pt>
                <c:pt idx="40">
                  <c:v>2/1/2004</c:v>
                </c:pt>
                <c:pt idx="41">
                  <c:v>3/1/2004</c:v>
                </c:pt>
                <c:pt idx="42">
                  <c:v>4/1/2004</c:v>
                </c:pt>
                <c:pt idx="43">
                  <c:v>5/1/2004</c:v>
                </c:pt>
                <c:pt idx="44">
                  <c:v>6/1/2004</c:v>
                </c:pt>
                <c:pt idx="45">
                  <c:v>7/1/2004</c:v>
                </c:pt>
                <c:pt idx="46">
                  <c:v>8/1/2004</c:v>
                </c:pt>
                <c:pt idx="47">
                  <c:v>9/1/2004</c:v>
                </c:pt>
                <c:pt idx="48">
                  <c:v>10/1/2004</c:v>
                </c:pt>
                <c:pt idx="49">
                  <c:v>11/1/2004</c:v>
                </c:pt>
                <c:pt idx="50">
                  <c:v>12/1/2004</c:v>
                </c:pt>
                <c:pt idx="51">
                  <c:v>1/1/2005</c:v>
                </c:pt>
                <c:pt idx="52">
                  <c:v>2/1/2005</c:v>
                </c:pt>
                <c:pt idx="53">
                  <c:v>3/1/2005</c:v>
                </c:pt>
                <c:pt idx="54">
                  <c:v>4/1/2005</c:v>
                </c:pt>
                <c:pt idx="55">
                  <c:v>5/1/2005</c:v>
                </c:pt>
                <c:pt idx="56">
                  <c:v>6/1/2005</c:v>
                </c:pt>
                <c:pt idx="57">
                  <c:v>7/1/2005</c:v>
                </c:pt>
                <c:pt idx="58">
                  <c:v>8/1/2005</c:v>
                </c:pt>
                <c:pt idx="59">
                  <c:v>9/1/2005</c:v>
                </c:pt>
                <c:pt idx="60">
                  <c:v>10/1/2005</c:v>
                </c:pt>
                <c:pt idx="61">
                  <c:v>11/1/2005</c:v>
                </c:pt>
                <c:pt idx="62">
                  <c:v>12/1/2005</c:v>
                </c:pt>
                <c:pt idx="63">
                  <c:v>1/1/2006</c:v>
                </c:pt>
                <c:pt idx="64">
                  <c:v>2/1/2006</c:v>
                </c:pt>
                <c:pt idx="65">
                  <c:v>3/1/2006</c:v>
                </c:pt>
                <c:pt idx="66">
                  <c:v>4/1/2006</c:v>
                </c:pt>
                <c:pt idx="67">
                  <c:v>5/1/2006</c:v>
                </c:pt>
                <c:pt idx="68">
                  <c:v>6/1/2006</c:v>
                </c:pt>
                <c:pt idx="69">
                  <c:v>7/1/2006</c:v>
                </c:pt>
                <c:pt idx="70">
                  <c:v>8/1/2006</c:v>
                </c:pt>
                <c:pt idx="71">
                  <c:v>9/1/2006</c:v>
                </c:pt>
                <c:pt idx="72">
                  <c:v>10/1/2006</c:v>
                </c:pt>
                <c:pt idx="73">
                  <c:v>11/1/2006</c:v>
                </c:pt>
                <c:pt idx="74">
                  <c:v>12/1/2006</c:v>
                </c:pt>
                <c:pt idx="75">
                  <c:v>1/1/2007</c:v>
                </c:pt>
                <c:pt idx="76">
                  <c:v>2/1/2007</c:v>
                </c:pt>
                <c:pt idx="77">
                  <c:v>3/1/2007</c:v>
                </c:pt>
                <c:pt idx="78">
                  <c:v>4/1/2007</c:v>
                </c:pt>
                <c:pt idx="79">
                  <c:v>5/1/2007</c:v>
                </c:pt>
                <c:pt idx="80">
                  <c:v>6/1/2007</c:v>
                </c:pt>
                <c:pt idx="81">
                  <c:v>7/1/2007</c:v>
                </c:pt>
                <c:pt idx="82">
                  <c:v>8/1/2007</c:v>
                </c:pt>
                <c:pt idx="83">
                  <c:v>9/1/2007</c:v>
                </c:pt>
                <c:pt idx="84">
                  <c:v>10/1/2007</c:v>
                </c:pt>
                <c:pt idx="85">
                  <c:v>11/1/2007</c:v>
                </c:pt>
                <c:pt idx="86">
                  <c:v>12/1/2007</c:v>
                </c:pt>
                <c:pt idx="87">
                  <c:v>1/1/2008</c:v>
                </c:pt>
                <c:pt idx="88">
                  <c:v>2/1/2008</c:v>
                </c:pt>
                <c:pt idx="89">
                  <c:v>3/1/2008</c:v>
                </c:pt>
                <c:pt idx="90">
                  <c:v>4/1/2008</c:v>
                </c:pt>
                <c:pt idx="91">
                  <c:v>5/1/2008</c:v>
                </c:pt>
                <c:pt idx="92">
                  <c:v>6/1/2008</c:v>
                </c:pt>
                <c:pt idx="93">
                  <c:v>7/1/2008</c:v>
                </c:pt>
                <c:pt idx="94">
                  <c:v>8/1/2008</c:v>
                </c:pt>
                <c:pt idx="95">
                  <c:v>9/1/2008</c:v>
                </c:pt>
                <c:pt idx="96">
                  <c:v>10/1/2008</c:v>
                </c:pt>
                <c:pt idx="97">
                  <c:v>11/1/2008</c:v>
                </c:pt>
                <c:pt idx="98">
                  <c:v>12/1/2008</c:v>
                </c:pt>
                <c:pt idx="99">
                  <c:v>1/1/2009</c:v>
                </c:pt>
                <c:pt idx="100">
                  <c:v>2/1/2009</c:v>
                </c:pt>
                <c:pt idx="101">
                  <c:v>3/1/2009</c:v>
                </c:pt>
                <c:pt idx="102">
                  <c:v>4/1/2009</c:v>
                </c:pt>
                <c:pt idx="103">
                  <c:v>5/1/2009</c:v>
                </c:pt>
                <c:pt idx="104">
                  <c:v>6/1/2009</c:v>
                </c:pt>
                <c:pt idx="105">
                  <c:v>7/1/2009</c:v>
                </c:pt>
                <c:pt idx="106">
                  <c:v>8/1/2009</c:v>
                </c:pt>
                <c:pt idx="107">
                  <c:v>9/1/2009</c:v>
                </c:pt>
                <c:pt idx="108">
                  <c:v>10/1/2009</c:v>
                </c:pt>
              </c:strCache>
            </c:strRef>
          </c:cat>
          <c:val>
            <c:numRef>
              <c:f>'Statistics and Charts'!$B$25:$B$134</c:f>
              <c:numCache>
                <c:formatCode>General</c:formatCode>
                <c:ptCount val="109"/>
                <c:pt idx="0">
                  <c:v>1219.3829032258034</c:v>
                </c:pt>
                <c:pt idx="1">
                  <c:v>681.48899999999981</c:v>
                </c:pt>
                <c:pt idx="2">
                  <c:v>696.227741935484</c:v>
                </c:pt>
                <c:pt idx="3">
                  <c:v>633.27225806451622</c:v>
                </c:pt>
                <c:pt idx="4">
                  <c:v>582.44749999999863</c:v>
                </c:pt>
                <c:pt idx="5">
                  <c:v>881.70903225806705</c:v>
                </c:pt>
                <c:pt idx="6">
                  <c:v>1465.2720000000002</c:v>
                </c:pt>
                <c:pt idx="7">
                  <c:v>1799.149032258061</c:v>
                </c:pt>
                <c:pt idx="8">
                  <c:v>1541.232</c:v>
                </c:pt>
                <c:pt idx="9">
                  <c:v>1617.8467741935485</c:v>
                </c:pt>
                <c:pt idx="10">
                  <c:v>1604.4461290322583</c:v>
                </c:pt>
                <c:pt idx="11">
                  <c:v>1510.982</c:v>
                </c:pt>
                <c:pt idx="12">
                  <c:v>1194.3370967741935</c:v>
                </c:pt>
                <c:pt idx="13">
                  <c:v>634.41666666666652</c:v>
                </c:pt>
                <c:pt idx="14">
                  <c:v>582.20677419354831</c:v>
                </c:pt>
                <c:pt idx="15">
                  <c:v>598.40483870967853</c:v>
                </c:pt>
                <c:pt idx="16">
                  <c:v>643.9557142857127</c:v>
                </c:pt>
                <c:pt idx="17">
                  <c:v>734.36419354838802</c:v>
                </c:pt>
                <c:pt idx="18">
                  <c:v>1299.0166666666701</c:v>
                </c:pt>
                <c:pt idx="19">
                  <c:v>1273.051612903226</c:v>
                </c:pt>
                <c:pt idx="20">
                  <c:v>1481.2203333333307</c:v>
                </c:pt>
                <c:pt idx="21">
                  <c:v>1673.0125806451613</c:v>
                </c:pt>
                <c:pt idx="22">
                  <c:v>1460.3054838709677</c:v>
                </c:pt>
                <c:pt idx="23">
                  <c:v>942.27299999999968</c:v>
                </c:pt>
                <c:pt idx="24">
                  <c:v>520.69903225806718</c:v>
                </c:pt>
                <c:pt idx="25">
                  <c:v>263.25633333333332</c:v>
                </c:pt>
                <c:pt idx="26">
                  <c:v>254.0790322580645</c:v>
                </c:pt>
                <c:pt idx="27">
                  <c:v>244.90741935483896</c:v>
                </c:pt>
                <c:pt idx="28">
                  <c:v>324.40714285714222</c:v>
                </c:pt>
                <c:pt idx="29">
                  <c:v>331.80225806451631</c:v>
                </c:pt>
                <c:pt idx="30">
                  <c:v>996.80699999999899</c:v>
                </c:pt>
                <c:pt idx="31">
                  <c:v>1172.1867741935482</c:v>
                </c:pt>
                <c:pt idx="32">
                  <c:v>1252.3483333333299</c:v>
                </c:pt>
                <c:pt idx="33">
                  <c:v>1812.7135483870968</c:v>
                </c:pt>
                <c:pt idx="34">
                  <c:v>1670.9470967741931</c:v>
                </c:pt>
                <c:pt idx="35">
                  <c:v>1144.6599999999999</c:v>
                </c:pt>
                <c:pt idx="36">
                  <c:v>907.06387096774392</c:v>
                </c:pt>
                <c:pt idx="37">
                  <c:v>333.5343333333339</c:v>
                </c:pt>
                <c:pt idx="38">
                  <c:v>308.20419354838663</c:v>
                </c:pt>
                <c:pt idx="39">
                  <c:v>335.29806451612899</c:v>
                </c:pt>
                <c:pt idx="40">
                  <c:v>318.76724137931114</c:v>
                </c:pt>
                <c:pt idx="41">
                  <c:v>400.20548387096778</c:v>
                </c:pt>
                <c:pt idx="42">
                  <c:v>847.12199999999996</c:v>
                </c:pt>
                <c:pt idx="43">
                  <c:v>1139.3519354838716</c:v>
                </c:pt>
                <c:pt idx="44">
                  <c:v>1261.5583333333313</c:v>
                </c:pt>
                <c:pt idx="45">
                  <c:v>1578.7990322580617</c:v>
                </c:pt>
                <c:pt idx="46">
                  <c:v>1538.8241935483848</c:v>
                </c:pt>
                <c:pt idx="47">
                  <c:v>1479.6263333333309</c:v>
                </c:pt>
                <c:pt idx="48">
                  <c:v>953.65612903225747</c:v>
                </c:pt>
                <c:pt idx="49">
                  <c:v>338.3243333333341</c:v>
                </c:pt>
                <c:pt idx="50">
                  <c:v>412.35387096774201</c:v>
                </c:pt>
                <c:pt idx="51">
                  <c:v>556.98580645161303</c:v>
                </c:pt>
                <c:pt idx="52">
                  <c:v>842.21678571428595</c:v>
                </c:pt>
                <c:pt idx="53">
                  <c:v>1182.7087096774201</c:v>
                </c:pt>
                <c:pt idx="54">
                  <c:v>2025.4103333333328</c:v>
                </c:pt>
                <c:pt idx="55">
                  <c:v>2020.1503225806448</c:v>
                </c:pt>
                <c:pt idx="56">
                  <c:v>1507.2346666666681</c:v>
                </c:pt>
                <c:pt idx="57">
                  <c:v>1471.836129032258</c:v>
                </c:pt>
                <c:pt idx="58">
                  <c:v>1391.7403225806454</c:v>
                </c:pt>
                <c:pt idx="59">
                  <c:v>1357.1969999999999</c:v>
                </c:pt>
                <c:pt idx="60">
                  <c:v>974.06774193548347</c:v>
                </c:pt>
                <c:pt idx="61">
                  <c:v>445.15700000000032</c:v>
                </c:pt>
                <c:pt idx="62">
                  <c:v>506.77774193548379</c:v>
                </c:pt>
                <c:pt idx="63">
                  <c:v>601.00903225806644</c:v>
                </c:pt>
                <c:pt idx="64">
                  <c:v>603.17392857142863</c:v>
                </c:pt>
                <c:pt idx="65">
                  <c:v>764.98838709677455</c:v>
                </c:pt>
                <c:pt idx="66">
                  <c:v>1441.2066666666703</c:v>
                </c:pt>
                <c:pt idx="67">
                  <c:v>1660.6845161290298</c:v>
                </c:pt>
                <c:pt idx="68">
                  <c:v>1982.4550000000011</c:v>
                </c:pt>
                <c:pt idx="69">
                  <c:v>2050.9361290322622</c:v>
                </c:pt>
                <c:pt idx="70">
                  <c:v>2096.2948387096712</c:v>
                </c:pt>
                <c:pt idx="71">
                  <c:v>1911.0333333333297</c:v>
                </c:pt>
                <c:pt idx="72">
                  <c:v>1258.7670967741933</c:v>
                </c:pt>
                <c:pt idx="73">
                  <c:v>959.0923333333335</c:v>
                </c:pt>
                <c:pt idx="74">
                  <c:v>1504.27</c:v>
                </c:pt>
                <c:pt idx="75">
                  <c:v>1500.2364516129035</c:v>
                </c:pt>
                <c:pt idx="76">
                  <c:v>981.38357142857319</c:v>
                </c:pt>
                <c:pt idx="77">
                  <c:v>691.84999999999866</c:v>
                </c:pt>
                <c:pt idx="78">
                  <c:v>1016.1576666666666</c:v>
                </c:pt>
                <c:pt idx="79">
                  <c:v>1273.79</c:v>
                </c:pt>
                <c:pt idx="80">
                  <c:v>1223.3643333333293</c:v>
                </c:pt>
                <c:pt idx="81">
                  <c:v>1612.4541935483876</c:v>
                </c:pt>
                <c:pt idx="82">
                  <c:v>1740.2151612903231</c:v>
                </c:pt>
                <c:pt idx="83">
                  <c:v>1888.675</c:v>
                </c:pt>
                <c:pt idx="84">
                  <c:v>1466.5580645161288</c:v>
                </c:pt>
                <c:pt idx="85">
                  <c:v>1125.5536666666665</c:v>
                </c:pt>
                <c:pt idx="86">
                  <c:v>1082.4829032258058</c:v>
                </c:pt>
                <c:pt idx="87">
                  <c:v>1487.1580645161296</c:v>
                </c:pt>
                <c:pt idx="88">
                  <c:v>1792.3668965517238</c:v>
                </c:pt>
                <c:pt idx="89">
                  <c:v>841.28870967742182</c:v>
                </c:pt>
                <c:pt idx="90">
                  <c:v>2823.9533333333452</c:v>
                </c:pt>
                <c:pt idx="91">
                  <c:v>5259.8354838709674</c:v>
                </c:pt>
                <c:pt idx="92">
                  <c:v>3900.5933333333451</c:v>
                </c:pt>
                <c:pt idx="93">
                  <c:v>1974.761612903226</c:v>
                </c:pt>
                <c:pt idx="94">
                  <c:v>1978.6738709677422</c:v>
                </c:pt>
                <c:pt idx="95">
                  <c:v>1980.9933333333299</c:v>
                </c:pt>
                <c:pt idx="96">
                  <c:v>1453.98</c:v>
                </c:pt>
                <c:pt idx="97">
                  <c:v>645.2323333333336</c:v>
                </c:pt>
                <c:pt idx="98">
                  <c:v>688.45677419354797</c:v>
                </c:pt>
                <c:pt idx="99">
                  <c:v>763.45677419354797</c:v>
                </c:pt>
                <c:pt idx="100">
                  <c:v>863.59464285714353</c:v>
                </c:pt>
                <c:pt idx="101">
                  <c:v>886.71483870967904</c:v>
                </c:pt>
                <c:pt idx="102">
                  <c:v>1354.5339999999999</c:v>
                </c:pt>
                <c:pt idx="103">
                  <c:v>3384.6929032258063</c:v>
                </c:pt>
                <c:pt idx="104">
                  <c:v>3477.5213333333422</c:v>
                </c:pt>
                <c:pt idx="105">
                  <c:v>2530.869677419355</c:v>
                </c:pt>
                <c:pt idx="106">
                  <c:v>2129.0806451612834</c:v>
                </c:pt>
                <c:pt idx="107">
                  <c:v>1719.0156666666703</c:v>
                </c:pt>
                <c:pt idx="108">
                  <c:v>1364.9083870967761</c:v>
                </c:pt>
              </c:numCache>
            </c:numRef>
          </c:val>
        </c:ser>
        <c:marker val="1"/>
        <c:axId val="43736448"/>
        <c:axId val="43758720"/>
      </c:lineChart>
      <c:catAx>
        <c:axId val="43736448"/>
        <c:scaling>
          <c:orientation val="minMax"/>
        </c:scaling>
        <c:axPos val="b"/>
        <c:majorTickMark val="none"/>
        <c:tickLblPos val="nextTo"/>
        <c:crossAx val="43758720"/>
        <c:crosses val="autoZero"/>
        <c:auto val="1"/>
        <c:lblAlgn val="ctr"/>
        <c:lblOffset val="100"/>
      </c:catAx>
      <c:valAx>
        <c:axId val="43758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Inflow (cfs)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3736448"/>
        <c:crosses val="autoZero"/>
        <c:crossBetween val="between"/>
      </c:valAx>
    </c:plotArea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Morrow Point's Inflow Index</a:t>
            </a:r>
          </a:p>
        </c:rich>
      </c:tx>
      <c:layout>
        <c:manualLayout>
          <c:xMode val="edge"/>
          <c:yMode val="edge"/>
          <c:x val="0.15338830287723501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Sheet1!$B$1:$M$1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Sheet1!$B$4:$M$4</c:f>
              <c:numCache>
                <c:formatCode>0.0</c:formatCode>
                <c:ptCount val="12"/>
                <c:pt idx="0">
                  <c:v>-3.3333333333333335</c:v>
                </c:pt>
                <c:pt idx="1">
                  <c:v>-2.5</c:v>
                </c:pt>
                <c:pt idx="2">
                  <c:v>-3.3333333333333335</c:v>
                </c:pt>
                <c:pt idx="3">
                  <c:v>0</c:v>
                </c:pt>
                <c:pt idx="4">
                  <c:v>0</c:v>
                </c:pt>
                <c:pt idx="5">
                  <c:v>-0.83333333333333315</c:v>
                </c:pt>
                <c:pt idx="6">
                  <c:v>-0.83333333333333315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-3.3333333333333335</c:v>
                </c:pt>
                <c:pt idx="11">
                  <c:v>-3.3333333333333335</c:v>
                </c:pt>
              </c:numCache>
            </c:numRef>
          </c:val>
        </c:ser>
        <c:axId val="43674240"/>
        <c:axId val="43700608"/>
      </c:barChart>
      <c:catAx>
        <c:axId val="43674240"/>
        <c:scaling>
          <c:orientation val="minMax"/>
        </c:scaling>
        <c:axPos val="b"/>
        <c:majorTickMark val="none"/>
        <c:tickLblPos val="nextTo"/>
        <c:crossAx val="43700608"/>
        <c:crosses val="autoZero"/>
        <c:auto val="1"/>
        <c:lblAlgn val="ctr"/>
        <c:lblOffset val="100"/>
      </c:catAx>
      <c:valAx>
        <c:axId val="43700608"/>
        <c:scaling>
          <c:orientation val="minMax"/>
          <c:max val="4.2"/>
          <c:min val="-4.2"/>
        </c:scaling>
        <c:axPos val="l"/>
        <c:majorGridlines/>
        <c:numFmt formatCode="0.0" sourceLinked="1"/>
        <c:majorTickMark val="none"/>
        <c:tickLblPos val="nextTo"/>
        <c:crossAx val="43674240"/>
        <c:crosses val="autoZero"/>
        <c:crossBetween val="between"/>
      </c:valAx>
    </c:plotArea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Taylor</a:t>
            </a:r>
            <a:r>
              <a:rPr lang="en-US" baseline="0" dirty="0"/>
              <a:t> Park's Inflow Index</a:t>
            </a:r>
          </a:p>
        </c:rich>
      </c:tx>
      <c:layout>
        <c:manualLayout>
          <c:xMode val="edge"/>
          <c:yMode val="edge"/>
          <c:x val="0.20733513779527579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Sheet1!$B$1:$M$1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Sheet1!$B$6:$M$6</c:f>
              <c:numCache>
                <c:formatCode>0.0</c:formatCode>
                <c:ptCount val="12"/>
                <c:pt idx="0">
                  <c:v>-1.6666666666666667</c:v>
                </c:pt>
                <c:pt idx="1">
                  <c:v>-3.3333333333333335</c:v>
                </c:pt>
                <c:pt idx="2">
                  <c:v>-3.3333333333333335</c:v>
                </c:pt>
                <c:pt idx="3">
                  <c:v>-2.5</c:v>
                </c:pt>
                <c:pt idx="4">
                  <c:v>-2.5</c:v>
                </c:pt>
                <c:pt idx="5">
                  <c:v>0.83333333333333315</c:v>
                </c:pt>
                <c:pt idx="6">
                  <c:v>1.6666666666666663</c:v>
                </c:pt>
                <c:pt idx="7">
                  <c:v>-3.3</c:v>
                </c:pt>
                <c:pt idx="8">
                  <c:v>-3.3</c:v>
                </c:pt>
                <c:pt idx="9">
                  <c:v>-3.3</c:v>
                </c:pt>
                <c:pt idx="10">
                  <c:v>-3.3</c:v>
                </c:pt>
                <c:pt idx="11">
                  <c:v>-3.3</c:v>
                </c:pt>
              </c:numCache>
            </c:numRef>
          </c:val>
        </c:ser>
        <c:axId val="43711872"/>
        <c:axId val="43988096"/>
      </c:barChart>
      <c:catAx>
        <c:axId val="43711872"/>
        <c:scaling>
          <c:orientation val="minMax"/>
        </c:scaling>
        <c:axPos val="b"/>
        <c:majorTickMark val="none"/>
        <c:tickLblPos val="nextTo"/>
        <c:crossAx val="43988096"/>
        <c:crosses val="autoZero"/>
        <c:auto val="1"/>
        <c:lblAlgn val="ctr"/>
        <c:lblOffset val="100"/>
      </c:catAx>
      <c:valAx>
        <c:axId val="43988096"/>
        <c:scaling>
          <c:orientation val="minMax"/>
          <c:max val="4.2"/>
          <c:min val="-4.2"/>
        </c:scaling>
        <c:axPos val="l"/>
        <c:majorGridlines/>
        <c:numFmt formatCode="0.0" sourceLinked="1"/>
        <c:majorTickMark val="none"/>
        <c:tickLblPos val="nextTo"/>
        <c:crossAx val="43711872"/>
        <c:crosses val="autoZero"/>
        <c:crossBetween val="between"/>
      </c:valAx>
    </c:plotArea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Crystal 's Inflow Index</a:t>
            </a:r>
          </a:p>
        </c:rich>
      </c:tx>
      <c:layout>
        <c:manualLayout>
          <c:xMode val="edge"/>
          <c:yMode val="edge"/>
          <c:x val="0.2436242757391175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Sheet1!$B$1:$M$1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-3.3333333333333335</c:v>
                </c:pt>
                <c:pt idx="1">
                  <c:v>-3.3333333333333335</c:v>
                </c:pt>
                <c:pt idx="2">
                  <c:v>-3.3333333333333335</c:v>
                </c:pt>
                <c:pt idx="3">
                  <c:v>-0.83333333333333315</c:v>
                </c:pt>
                <c:pt idx="4">
                  <c:v>0</c:v>
                </c:pt>
                <c:pt idx="5">
                  <c:v>-0.83333333333333315</c:v>
                </c:pt>
                <c:pt idx="6">
                  <c:v>-0.83333333333333315</c:v>
                </c:pt>
                <c:pt idx="7">
                  <c:v>-1.6666666666666667</c:v>
                </c:pt>
                <c:pt idx="8">
                  <c:v>-0.83333333333333315</c:v>
                </c:pt>
                <c:pt idx="9">
                  <c:v>0</c:v>
                </c:pt>
                <c:pt idx="10">
                  <c:v>-2.5</c:v>
                </c:pt>
                <c:pt idx="11">
                  <c:v>-3.3333333333333335</c:v>
                </c:pt>
              </c:numCache>
            </c:numRef>
          </c:val>
        </c:ser>
        <c:axId val="44011904"/>
        <c:axId val="44013440"/>
      </c:barChart>
      <c:catAx>
        <c:axId val="44011904"/>
        <c:scaling>
          <c:orientation val="minMax"/>
        </c:scaling>
        <c:axPos val="b"/>
        <c:majorTickMark val="none"/>
        <c:tickLblPos val="nextTo"/>
        <c:crossAx val="44013440"/>
        <c:crosses val="autoZero"/>
        <c:auto val="1"/>
        <c:lblAlgn val="ctr"/>
        <c:lblOffset val="100"/>
      </c:catAx>
      <c:valAx>
        <c:axId val="44013440"/>
        <c:scaling>
          <c:orientation val="minMax"/>
          <c:max val="4.2"/>
          <c:min val="-4.2"/>
        </c:scaling>
        <c:axPos val="l"/>
        <c:majorGridlines/>
        <c:numFmt formatCode="0.0" sourceLinked="1"/>
        <c:majorTickMark val="none"/>
        <c:tickLblPos val="nextTo"/>
        <c:crossAx val="44011904"/>
        <c:crosses val="autoZero"/>
        <c:crossBetween val="between"/>
      </c:valAx>
    </c:plotArea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Navajo's Inflow Index</a:t>
            </a:r>
          </a:p>
        </c:rich>
      </c:tx>
      <c:layout>
        <c:manualLayout>
          <c:xMode val="edge"/>
          <c:yMode val="edge"/>
          <c:x val="0.22938666864755097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Sheet1!$B$1:$M$1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Sheet1!$B$5:$M$5</c:f>
              <c:numCache>
                <c:formatCode>0.0</c:formatCode>
                <c:ptCount val="12"/>
                <c:pt idx="0">
                  <c:v>-1.6666666666666667</c:v>
                </c:pt>
                <c:pt idx="1">
                  <c:v>-2.5</c:v>
                </c:pt>
                <c:pt idx="2">
                  <c:v>-3.3</c:v>
                </c:pt>
                <c:pt idx="3">
                  <c:v>-2.5</c:v>
                </c:pt>
                <c:pt idx="4">
                  <c:v>-3.3</c:v>
                </c:pt>
                <c:pt idx="5">
                  <c:v>-3.3</c:v>
                </c:pt>
                <c:pt idx="6">
                  <c:v>-3.3</c:v>
                </c:pt>
                <c:pt idx="7">
                  <c:v>-3.3</c:v>
                </c:pt>
                <c:pt idx="8">
                  <c:v>-3.3</c:v>
                </c:pt>
                <c:pt idx="9">
                  <c:v>-3.3</c:v>
                </c:pt>
                <c:pt idx="10">
                  <c:v>-3.3</c:v>
                </c:pt>
                <c:pt idx="11">
                  <c:v>-3.3</c:v>
                </c:pt>
              </c:numCache>
            </c:numRef>
          </c:val>
        </c:ser>
        <c:axId val="44033152"/>
        <c:axId val="44034688"/>
      </c:barChart>
      <c:catAx>
        <c:axId val="44033152"/>
        <c:scaling>
          <c:orientation val="minMax"/>
        </c:scaling>
        <c:axPos val="b"/>
        <c:majorTickMark val="none"/>
        <c:tickLblPos val="nextTo"/>
        <c:crossAx val="44034688"/>
        <c:crosses val="autoZero"/>
        <c:auto val="1"/>
        <c:lblAlgn val="ctr"/>
        <c:lblOffset val="100"/>
      </c:catAx>
      <c:valAx>
        <c:axId val="44034688"/>
        <c:scaling>
          <c:orientation val="minMax"/>
          <c:max val="4.2"/>
          <c:min val="-4.2"/>
        </c:scaling>
        <c:axPos val="l"/>
        <c:majorGridlines/>
        <c:numFmt formatCode="0.0" sourceLinked="1"/>
        <c:majorTickMark val="none"/>
        <c:tickLblPos val="nextTo"/>
        <c:crossAx val="44033152"/>
        <c:crosses val="autoZero"/>
        <c:crossBetween val="between"/>
      </c:valAx>
    </c:plotArea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9949-7166-454A-B3AA-D75633C7B374}" type="datetimeFigureOut">
              <a:rPr lang="en-US" smtClean="0"/>
              <a:pPr/>
              <a:t>11/19/2009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79B2-F48C-457F-80C7-1E415513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onitorIndex.avi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em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1066800"/>
          </a:xfrm>
        </p:spPr>
        <p:txBody>
          <a:bodyPr/>
          <a:lstStyle/>
          <a:p>
            <a:r>
              <a:rPr lang="en-US" dirty="0" smtClean="0"/>
              <a:t>Drought in Upper Colorado Basin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419600" cy="46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657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Solaleh Khezri, GIS in Water Resources, University of Texas, Fall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itorIndex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142999"/>
            <a:ext cx="9178356" cy="53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Monthly Drought Monitor-2002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64844" r="84375" b="25781"/>
          <a:stretch>
            <a:fillRect/>
          </a:stretch>
        </p:blipFill>
        <p:spPr bwMode="auto">
          <a:xfrm>
            <a:off x="304800" y="51054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Inflow Index for 8 years</a:t>
            </a:r>
          </a:p>
          <a:p>
            <a:r>
              <a:rPr lang="en-US" dirty="0" smtClean="0"/>
              <a:t>Create Inflow Index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Colorado River Basin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66" t="13469" r="6899" b="12452"/>
          <a:stretch>
            <a:fillRect/>
          </a:stretch>
        </p:blipFill>
        <p:spPr bwMode="auto">
          <a:xfrm>
            <a:off x="2514600" y="1295400"/>
            <a:ext cx="4419600" cy="52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Upper Colorado Basin Reservoirs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52" t="26307" r="17885" b="10426"/>
          <a:stretch>
            <a:fillRect/>
          </a:stretch>
        </p:blipFill>
        <p:spPr bwMode="auto">
          <a:xfrm>
            <a:off x="2438399" y="1020816"/>
            <a:ext cx="4800601" cy="53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Excel</a:t>
            </a:r>
            <a:endParaRPr lang="en-US" dirty="0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 bwMode="auto">
          <a:xfrm>
            <a:off x="1219200" y="1219200"/>
            <a:ext cx="6800102" cy="52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Generation of Graphs in Hydro Excel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533"/>
          <a:stretch>
            <a:fillRect/>
          </a:stretch>
        </p:blipFill>
        <p:spPr bwMode="auto">
          <a:xfrm>
            <a:off x="1143000" y="990600"/>
            <a:ext cx="701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724400" y="228600"/>
          <a:ext cx="4038599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" y="3429000"/>
          <a:ext cx="43719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24400" y="3352800"/>
          <a:ext cx="40385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28600" y="228600"/>
          <a:ext cx="411480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43219" t="21572" r="16803" b="33625"/>
          <a:stretch>
            <a:fillRect/>
          </a:stretch>
        </p:blipFill>
        <p:spPr bwMode="auto">
          <a:xfrm>
            <a:off x="3200400" y="2438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276600" y="42672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191000" y="2438400"/>
            <a:ext cx="838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162300" y="2552700"/>
            <a:ext cx="914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3352800"/>
            <a:ext cx="1524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71600" y="1828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867400" y="5029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95400" y="5029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Indices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Palmer Drought Severity Index :Indicator of </a:t>
            </a:r>
            <a:r>
              <a:rPr lang="en-US" sz="2400" b="1" dirty="0" smtClean="0"/>
              <a:t>soil moisture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Surface Water Supply Index: based on </a:t>
            </a:r>
            <a:r>
              <a:rPr lang="en-US" sz="2400" b="1" dirty="0" smtClean="0"/>
              <a:t>snowpack</a:t>
            </a:r>
            <a:r>
              <a:rPr lang="en-US" sz="2400" dirty="0" smtClean="0"/>
              <a:t>, streamflow, precipitation, and reservoir storage.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Drought Monitor: </a:t>
            </a:r>
            <a:r>
              <a:rPr lang="en-US" sz="2400" b="1" dirty="0" smtClean="0"/>
              <a:t>Combination of indices</a:t>
            </a:r>
            <a:r>
              <a:rPr lang="en-US" sz="2400" dirty="0" smtClean="0"/>
              <a:t>, including the PDSI, Soil Moisture Model, Standardized Precipitation Index (SPI), USGS weekly streamflow percentiles, etc.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Reservoirs Monthly Inflow Index-2002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48200" y="1066800"/>
          <a:ext cx="4038600" cy="25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81000" y="10668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81000" y="38100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48200" y="38100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24175" y="1644650"/>
            <a:ext cx="3482975" cy="5033963"/>
            <a:chOff x="2061" y="1105"/>
            <a:chExt cx="2194" cy="3171"/>
          </a:xfrm>
        </p:grpSpPr>
        <p:pic>
          <p:nvPicPr>
            <p:cNvPr id="64515" name="Picture 3" descr="Jan"/>
            <p:cNvPicPr>
              <a:picLocks noChangeAspect="1" noChangeArrowheads="1"/>
            </p:cNvPicPr>
            <p:nvPr/>
          </p:nvPicPr>
          <p:blipFill>
            <a:blip r:embed="rId2" cstate="print"/>
            <a:srcRect l="33662" t="3334" r="31760" b="9082"/>
            <a:stretch>
              <a:fillRect/>
            </a:stretch>
          </p:blipFill>
          <p:spPr bwMode="auto">
            <a:xfrm>
              <a:off x="2061" y="1105"/>
              <a:ext cx="2194" cy="31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112" y="115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January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1" y="1105"/>
            <a:chExt cx="2194" cy="3170"/>
          </a:xfrm>
        </p:grpSpPr>
        <p:pic>
          <p:nvPicPr>
            <p:cNvPr id="64518" name="Picture 6" descr="Fec"/>
            <p:cNvPicPr>
              <a:picLocks noChangeAspect="1" noChangeArrowheads="1"/>
            </p:cNvPicPr>
            <p:nvPr/>
          </p:nvPicPr>
          <p:blipFill>
            <a:blip r:embed="rId3" cstate="print"/>
            <a:srcRect l="33662" t="3334" r="31760" b="9082"/>
            <a:stretch>
              <a:fillRect/>
            </a:stretch>
          </p:blipFill>
          <p:spPr bwMode="auto">
            <a:xfrm>
              <a:off x="2061" y="1105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2112" y="1152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February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21" name="Picture 9" descr="March"/>
            <p:cNvPicPr>
              <a:picLocks noChangeAspect="1" noChangeArrowheads="1"/>
            </p:cNvPicPr>
            <p:nvPr/>
          </p:nvPicPr>
          <p:blipFill>
            <a:blip r:embed="rId4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March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924175" y="1644650"/>
            <a:ext cx="3382963" cy="5022850"/>
            <a:chOff x="2063" y="1103"/>
            <a:chExt cx="2131" cy="3164"/>
          </a:xfrm>
        </p:grpSpPr>
        <p:pic>
          <p:nvPicPr>
            <p:cNvPr id="64524" name="Picture 12" descr="Apr"/>
            <p:cNvPicPr>
              <a:picLocks noChangeAspect="1" noChangeArrowheads="1"/>
            </p:cNvPicPr>
            <p:nvPr/>
          </p:nvPicPr>
          <p:blipFill>
            <a:blip r:embed="rId5" cstate="print"/>
            <a:srcRect l="33662" t="3334" r="32678" b="9082"/>
            <a:stretch>
              <a:fillRect/>
            </a:stretch>
          </p:blipFill>
          <p:spPr bwMode="auto">
            <a:xfrm>
              <a:off x="2063" y="1103"/>
              <a:ext cx="2131" cy="31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April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27" name="Picture 15" descr="May"/>
            <p:cNvPicPr>
              <a:picLocks noChangeAspect="1" noChangeArrowheads="1"/>
            </p:cNvPicPr>
            <p:nvPr/>
          </p:nvPicPr>
          <p:blipFill>
            <a:blip r:embed="rId6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May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30" name="Picture 18" descr="June"/>
            <p:cNvPicPr>
              <a:picLocks noChangeAspect="1" noChangeArrowheads="1"/>
            </p:cNvPicPr>
            <p:nvPr/>
          </p:nvPicPr>
          <p:blipFill>
            <a:blip r:embed="rId7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June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33" name="Picture 21" descr="July"/>
            <p:cNvPicPr>
              <a:picLocks noChangeAspect="1" noChangeArrowheads="1"/>
            </p:cNvPicPr>
            <p:nvPr/>
          </p:nvPicPr>
          <p:blipFill>
            <a:blip r:embed="rId8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July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36" name="Picture 24" descr="Aug"/>
            <p:cNvPicPr>
              <a:picLocks noChangeAspect="1" noChangeArrowheads="1"/>
            </p:cNvPicPr>
            <p:nvPr/>
          </p:nvPicPr>
          <p:blipFill>
            <a:blip r:embed="rId9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2112" y="115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August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39" name="Picture 27" descr="Sep"/>
            <p:cNvPicPr>
              <a:picLocks noChangeAspect="1" noChangeArrowheads="1"/>
            </p:cNvPicPr>
            <p:nvPr/>
          </p:nvPicPr>
          <p:blipFill>
            <a:blip r:embed="rId10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112" y="115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September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42" name="Picture 30" descr="Oct"/>
            <p:cNvPicPr>
              <a:picLocks noChangeAspect="1" noChangeArrowheads="1"/>
            </p:cNvPicPr>
            <p:nvPr/>
          </p:nvPicPr>
          <p:blipFill>
            <a:blip r:embed="rId11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43" name="Text Box 31"/>
            <p:cNvSpPr txBox="1">
              <a:spLocks noChangeArrowheads="1"/>
            </p:cNvSpPr>
            <p:nvPr/>
          </p:nvSpPr>
          <p:spPr bwMode="auto">
            <a:xfrm>
              <a:off x="2112" y="1152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October</a:t>
              </a: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45" name="Picture 33" descr="Nov"/>
            <p:cNvPicPr>
              <a:picLocks noChangeAspect="1" noChangeArrowheads="1"/>
            </p:cNvPicPr>
            <p:nvPr/>
          </p:nvPicPr>
          <p:blipFill>
            <a:blip r:embed="rId12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46" name="Text Box 34"/>
            <p:cNvSpPr txBox="1">
              <a:spLocks noChangeArrowheads="1"/>
            </p:cNvSpPr>
            <p:nvPr/>
          </p:nvSpPr>
          <p:spPr bwMode="auto">
            <a:xfrm>
              <a:off x="2112" y="1152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November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924175" y="1644650"/>
            <a:ext cx="3482975" cy="5032375"/>
            <a:chOff x="2063" y="1103"/>
            <a:chExt cx="2194" cy="3170"/>
          </a:xfrm>
        </p:grpSpPr>
        <p:pic>
          <p:nvPicPr>
            <p:cNvPr id="64548" name="Picture 36" descr="Dec"/>
            <p:cNvPicPr>
              <a:picLocks noChangeAspect="1" noChangeArrowheads="1"/>
            </p:cNvPicPr>
            <p:nvPr/>
          </p:nvPicPr>
          <p:blipFill>
            <a:blip r:embed="rId13" cstate="print"/>
            <a:srcRect l="33662" t="3334" r="31760" b="9082"/>
            <a:stretch>
              <a:fillRect/>
            </a:stretch>
          </p:blipFill>
          <p:spPr bwMode="auto">
            <a:xfrm>
              <a:off x="2063" y="1103"/>
              <a:ext cx="2194" cy="3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4549" name="Text Box 37"/>
            <p:cNvSpPr txBox="1">
              <a:spLocks noChangeArrowheads="1"/>
            </p:cNvSpPr>
            <p:nvPr/>
          </p:nvSpPr>
          <p:spPr bwMode="auto">
            <a:xfrm>
              <a:off x="2112" y="115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December</a:t>
              </a: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Monthly Inflow Index Maps-2002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2500" t="64844" r="84375" b="25781"/>
          <a:stretch>
            <a:fillRect/>
          </a:stretch>
        </p:blipFill>
        <p:spPr bwMode="auto">
          <a:xfrm>
            <a:off x="0" y="5181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ssb.emf"/>
          <p:cNvPicPr>
            <a:picLocks noChangeAspect="1"/>
          </p:cNvPicPr>
          <p:nvPr/>
        </p:nvPicPr>
        <p:blipFill>
          <a:blip r:embed="rId15" cstate="print"/>
          <a:srcRect l="35042" t="25875" r="19645" b="10960"/>
          <a:stretch>
            <a:fillRect/>
          </a:stretch>
        </p:blipFill>
        <p:spPr>
          <a:xfrm>
            <a:off x="1589334" y="604374"/>
            <a:ext cx="6172200" cy="68305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371600" y="2362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169</Words>
  <Application>Microsoft Office PowerPoint</Application>
  <PresentationFormat>On-screen Show (4:3)</PresentationFormat>
  <Paragraphs>42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Drought in Upper Colorado Basin</vt:lpstr>
      <vt:lpstr>Upper Colorado River Basin</vt:lpstr>
      <vt:lpstr>Upper Colorado Basin Reservoirs</vt:lpstr>
      <vt:lpstr>Hydro Excel</vt:lpstr>
      <vt:lpstr>Generation of Graphs in Hydro Excel</vt:lpstr>
      <vt:lpstr>Slide 6</vt:lpstr>
      <vt:lpstr>Drought Indices</vt:lpstr>
      <vt:lpstr>Reservoirs Monthly Inflow Index-2002</vt:lpstr>
      <vt:lpstr>Monthly Inflow Index Maps-2002</vt:lpstr>
      <vt:lpstr>Monthly Drought Monitor-2002</vt:lpstr>
      <vt:lpstr>What to do next?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in Upper Colorado Basin</dc:title>
  <dc:creator>sk3278</dc:creator>
  <cp:lastModifiedBy>maidment</cp:lastModifiedBy>
  <cp:revision>58</cp:revision>
  <dcterms:created xsi:type="dcterms:W3CDTF">2009-11-18T04:13:17Z</dcterms:created>
  <dcterms:modified xsi:type="dcterms:W3CDTF">2009-11-19T16:58:29Z</dcterms:modified>
</cp:coreProperties>
</file>