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5" r:id="rId7"/>
    <p:sldId id="260" r:id="rId8"/>
    <p:sldId id="262" r:id="rId9"/>
    <p:sldId id="263" r:id="rId10"/>
    <p:sldId id="264" r:id="rId11"/>
    <p:sldId id="269" r:id="rId12"/>
    <p:sldId id="267" r:id="rId13"/>
    <p:sldId id="268" r:id="rId14"/>
    <p:sldId id="271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104" d="100"/>
          <a:sy n="104" d="100"/>
        </p:scale>
        <p:origin x="-174" y="-84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11/24/2009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11/24/2009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11/24/2009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11/24/2009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11/24/2009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11/24/2009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11/24/2009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11/24/2009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11/24/2009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11/24/2009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11/24/2009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8E976-7DD0-4B05-BFC5-D10610158F1C}" type="datetimeFigureOut">
              <a:rPr lang="en-US" smtClean="0"/>
              <a:pPr/>
              <a:t>11/24/2009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5260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Watershed and Stream Network Delineation on Alaska’s North Slope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orth_Slope.jpg"/>
          <p:cNvPicPr>
            <a:picLocks noChangeAspect="1"/>
          </p:cNvPicPr>
          <p:nvPr/>
        </p:nvPicPr>
        <p:blipFill>
          <a:blip r:embed="rId2" cstate="print"/>
          <a:srcRect l="6863" t="8889" r="6863" b="4444"/>
          <a:stretch>
            <a:fillRect/>
          </a:stretch>
        </p:blipFill>
        <p:spPr>
          <a:xfrm>
            <a:off x="3810000" y="0"/>
            <a:ext cx="533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Study Area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600200"/>
            <a:ext cx="3352800" cy="4525963"/>
          </a:xfrm>
        </p:spPr>
        <p:txBody>
          <a:bodyPr/>
          <a:lstStyle/>
          <a:p>
            <a:pPr marL="231775" indent="-231775"/>
            <a:r>
              <a:rPr lang="en-US" dirty="0" smtClean="0"/>
              <a:t>Sampling Sites</a:t>
            </a:r>
          </a:p>
          <a:p>
            <a:pPr lvl="1"/>
            <a:r>
              <a:rPr lang="en-US" dirty="0" smtClean="0"/>
              <a:t>3 Mountain</a:t>
            </a:r>
          </a:p>
          <a:p>
            <a:pPr lvl="1"/>
            <a:r>
              <a:rPr lang="en-US" dirty="0" smtClean="0"/>
              <a:t>3 Tundra</a:t>
            </a:r>
          </a:p>
          <a:p>
            <a:endParaRPr lang="en-US" dirty="0" smtClean="0"/>
          </a:p>
          <a:p>
            <a:pPr marL="231775" lvl="1" indent="-231775">
              <a:buFont typeface="Arial" pitchFamily="34" charset="0"/>
              <a:buChar char="•"/>
            </a:pPr>
            <a:r>
              <a:rPr lang="en-US" sz="3200" i="1" u="sng" dirty="0" smtClean="0"/>
              <a:t>Watershed area ?</a:t>
            </a:r>
          </a:p>
          <a:p>
            <a:endParaRPr lang="en-US" dirty="0" smtClean="0"/>
          </a:p>
          <a:p>
            <a:pPr lvl="1"/>
            <a:endParaRPr lang="en-US" i="1" u="sng" dirty="0"/>
          </a:p>
          <a:p>
            <a:pPr lvl="1"/>
            <a:endParaRPr lang="en-US" i="1" u="sng" dirty="0" smtClean="0"/>
          </a:p>
          <a:p>
            <a:pPr lvl="1"/>
            <a:endParaRPr lang="en-US" dirty="0"/>
          </a:p>
        </p:txBody>
      </p:sp>
      <p:pic>
        <p:nvPicPr>
          <p:cNvPr id="4" name="Picture 3" descr="sampling points.jpg"/>
          <p:cNvPicPr>
            <a:picLocks noChangeAspect="1"/>
          </p:cNvPicPr>
          <p:nvPr/>
        </p:nvPicPr>
        <p:blipFill>
          <a:blip r:embed="rId3"/>
          <a:srcRect l="5425" t="8889" r="5425" b="4444"/>
          <a:stretch>
            <a:fillRect/>
          </a:stretch>
        </p:blipFill>
        <p:spPr>
          <a:xfrm>
            <a:off x="3809999" y="0"/>
            <a:ext cx="5451231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ev_clip_proj.jpg"/>
          <p:cNvPicPr>
            <a:picLocks noChangeAspect="1"/>
          </p:cNvPicPr>
          <p:nvPr/>
        </p:nvPicPr>
        <p:blipFill>
          <a:blip r:embed="rId2" cstate="print"/>
          <a:srcRect l="13939" t="7778" r="14798" b="7778"/>
          <a:stretch>
            <a:fillRect/>
          </a:stretch>
        </p:blipFill>
        <p:spPr>
          <a:xfrm>
            <a:off x="2057400" y="1524000"/>
            <a:ext cx="5072995" cy="4645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pic>
        <p:nvPicPr>
          <p:cNvPr id="3" name="Picture 2" descr="1500_basic_dendritic_terrain.jpg"/>
          <p:cNvPicPr>
            <a:picLocks noChangeAspect="1"/>
          </p:cNvPicPr>
          <p:nvPr/>
        </p:nvPicPr>
        <p:blipFill>
          <a:blip r:embed="rId3" cstate="print"/>
          <a:srcRect l="16515" t="10000" r="16515" b="10000"/>
          <a:stretch>
            <a:fillRect/>
          </a:stretch>
        </p:blipFill>
        <p:spPr>
          <a:xfrm>
            <a:off x="2051050" y="1524000"/>
            <a:ext cx="5035550" cy="4648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6" name="Picture 5" descr="sampling points watersheds.jpg"/>
          <p:cNvPicPr>
            <a:picLocks noChangeAspect="1"/>
          </p:cNvPicPr>
          <p:nvPr/>
        </p:nvPicPr>
        <p:blipFill>
          <a:blip r:embed="rId2"/>
          <a:srcRect l="6863" t="8889" r="6863" b="4444"/>
          <a:stretch>
            <a:fillRect/>
          </a:stretch>
        </p:blipFill>
        <p:spPr>
          <a:xfrm>
            <a:off x="3868615" y="0"/>
            <a:ext cx="5275385" cy="6858000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304800" y="1600200"/>
            <a:ext cx="335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Sampling Sites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Mountain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Tundra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1775" marR="0" lvl="1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Watershed area 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 Areas</a:t>
            </a:r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09588" y="1371600"/>
          <a:ext cx="8024812" cy="5130868"/>
        </p:xfrm>
        <a:graphic>
          <a:graphicData uri="http://schemas.openxmlformats.org/presentationml/2006/ole">
            <p:oleObj spid="_x0000_s2050" name="Worksheet" r:id="rId3" imgW="2085857" imgH="1342957" progId="Excel.Sheet.12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ndcover02.jpg"/>
          <p:cNvPicPr>
            <a:picLocks noChangeAspect="1"/>
          </p:cNvPicPr>
          <p:nvPr/>
        </p:nvPicPr>
        <p:blipFill>
          <a:blip r:embed="rId2"/>
          <a:srcRect l="6863" t="8889" r="5425" b="4444"/>
          <a:stretch>
            <a:fillRect/>
          </a:stretch>
        </p:blipFill>
        <p:spPr>
          <a:xfrm>
            <a:off x="3886200" y="0"/>
            <a:ext cx="536330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Further Work…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304800" y="1600200"/>
            <a:ext cx="3429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 smtClean="0"/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/>
              <a:t>l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lang="en-US" sz="3200" dirty="0" smtClean="0"/>
              <a:t> cover type ?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dirty="0" smtClean="0"/>
              <a:t>drainage density ?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dirty="0"/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 smtClean="0"/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Questions ???</a:t>
            </a:r>
            <a:endParaRPr lang="en-US" sz="8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Arctic Climate Change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IPCC AR4 Projections (2007)</a:t>
            </a:r>
          </a:p>
          <a:p>
            <a:pPr lvl="1"/>
            <a:r>
              <a:rPr lang="en-US" i="1" u="sng" dirty="0" smtClean="0"/>
              <a:t>Increased</a:t>
            </a:r>
            <a:r>
              <a:rPr lang="en-US" dirty="0" smtClean="0"/>
              <a:t> temperature</a:t>
            </a:r>
          </a:p>
          <a:p>
            <a:pPr lvl="2"/>
            <a:r>
              <a:rPr lang="en-US" dirty="0" smtClean="0"/>
              <a:t>Winter larger</a:t>
            </a:r>
          </a:p>
          <a:p>
            <a:pPr lvl="2"/>
            <a:r>
              <a:rPr lang="en-US" dirty="0" smtClean="0"/>
              <a:t>Summer smaller</a:t>
            </a:r>
          </a:p>
          <a:p>
            <a:pPr lvl="1"/>
            <a:r>
              <a:rPr lang="en-US" i="1" u="sng" dirty="0" smtClean="0"/>
              <a:t>Increased</a:t>
            </a:r>
            <a:r>
              <a:rPr lang="en-US" dirty="0" smtClean="0"/>
              <a:t> precipitation</a:t>
            </a:r>
          </a:p>
          <a:p>
            <a:pPr lvl="2"/>
            <a:r>
              <a:rPr lang="en-US" dirty="0" smtClean="0"/>
              <a:t>Winter larger</a:t>
            </a:r>
          </a:p>
          <a:p>
            <a:pPr lvl="2"/>
            <a:r>
              <a:rPr lang="en-US" dirty="0" smtClean="0"/>
              <a:t>Summer smaller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Changes in Arctic Hydrology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Change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rcRect l="16533" t="10921" r="29045" b="6852"/>
          <a:stretch>
            <a:fillRect/>
          </a:stretch>
        </p:blipFill>
        <p:spPr bwMode="auto">
          <a:xfrm>
            <a:off x="2075098" y="1371601"/>
            <a:ext cx="508770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/>
          <a:srcRect l="38203" t="9422" r="13287" b="18833"/>
          <a:stretch>
            <a:fillRect/>
          </a:stretch>
        </p:blipFill>
        <p:spPr bwMode="auto">
          <a:xfrm>
            <a:off x="2057400" y="1371600"/>
            <a:ext cx="519243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Change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rcRect l="16533" t="10921" r="29045" b="6852"/>
          <a:stretch>
            <a:fillRect/>
          </a:stretch>
        </p:blipFill>
        <p:spPr bwMode="auto">
          <a:xfrm>
            <a:off x="2075098" y="1371601"/>
            <a:ext cx="508770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Arctic Streams</a:t>
            </a:r>
            <a:endParaRPr lang="en-US" dirty="0"/>
          </a:p>
        </p:txBody>
      </p:sp>
      <p:pic>
        <p:nvPicPr>
          <p:cNvPr id="13" name="Picture 12" descr="Toolik 2009 Sample Sites 020.JPG"/>
          <p:cNvPicPr>
            <a:picLocks noChangeAspect="1"/>
          </p:cNvPicPr>
          <p:nvPr/>
        </p:nvPicPr>
        <p:blipFill>
          <a:blip r:embed="rId2"/>
          <a:srcRect t="18889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6400" y="5715000"/>
            <a:ext cx="3296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5/21/2009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Arctic Streams</a:t>
            </a:r>
            <a:endParaRPr lang="en-US" dirty="0"/>
          </a:p>
        </p:txBody>
      </p:sp>
      <p:pic>
        <p:nvPicPr>
          <p:cNvPr id="5" name="Picture 4" descr="Toolik 2009 Sample Sites 133.JPG"/>
          <p:cNvPicPr>
            <a:picLocks noChangeAspect="1"/>
          </p:cNvPicPr>
          <p:nvPr/>
        </p:nvPicPr>
        <p:blipFill>
          <a:blip r:embed="rId2"/>
          <a:srcRect t="18889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6400" y="5715000"/>
            <a:ext cx="3296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6/18/2009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Arctic Streams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amounts of organic matter</a:t>
            </a:r>
          </a:p>
          <a:p>
            <a:pPr lvl="1"/>
            <a:r>
              <a:rPr lang="en-US" dirty="0" smtClean="0"/>
              <a:t>Carbon and Nitrogen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Sites of Biogeochemical transformations</a:t>
            </a:r>
          </a:p>
          <a:p>
            <a:pPr lvl="1"/>
            <a:r>
              <a:rPr lang="en-US" dirty="0" smtClean="0"/>
              <a:t>Organic matter conduits</a:t>
            </a:r>
          </a:p>
          <a:p>
            <a:pPr lvl="1"/>
            <a:r>
              <a:rPr lang="en-US" dirty="0" smtClean="0"/>
              <a:t>System loss pathways</a:t>
            </a:r>
          </a:p>
          <a:p>
            <a:endParaRPr lang="en-US" dirty="0"/>
          </a:p>
          <a:p>
            <a:r>
              <a:rPr lang="en-US" i="1" u="sng" dirty="0" smtClean="0"/>
              <a:t>How will they be affected ???</a:t>
            </a:r>
            <a:endParaRPr lang="en-US" i="1" u="sng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1026" name="Picture 2" descr="H:\GIS\term project\final\images\alaska.jpg"/>
          <p:cNvPicPr>
            <a:picLocks noChangeAspect="1" noChangeArrowheads="1"/>
          </p:cNvPicPr>
          <p:nvPr/>
        </p:nvPicPr>
        <p:blipFill>
          <a:blip r:embed="rId2"/>
          <a:srcRect l="6863" t="10000" r="6863" b="4444"/>
          <a:stretch>
            <a:fillRect/>
          </a:stretch>
        </p:blipFill>
        <p:spPr bwMode="auto">
          <a:xfrm>
            <a:off x="3810000" y="0"/>
            <a:ext cx="5334000" cy="68453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 rot="19781433">
            <a:off x="5773082" y="1191339"/>
            <a:ext cx="8382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orth_Slope.jpg"/>
          <p:cNvPicPr>
            <a:picLocks noChangeAspect="1"/>
          </p:cNvPicPr>
          <p:nvPr/>
        </p:nvPicPr>
        <p:blipFill>
          <a:blip r:embed="rId2" cstate="print"/>
          <a:srcRect l="6863" t="8889" r="6863" b="4444"/>
          <a:stretch>
            <a:fillRect/>
          </a:stretch>
        </p:blipFill>
        <p:spPr>
          <a:xfrm>
            <a:off x="3810000" y="0"/>
            <a:ext cx="533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Study Area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111</Words>
  <Application>Microsoft Office PowerPoint</Application>
  <PresentationFormat>On-screen Show (4:3)</PresentationFormat>
  <Paragraphs>57</Paragraphs>
  <Slides>15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Worksheet</vt:lpstr>
      <vt:lpstr>Watershed and Stream Network Delineation on Alaska’s North Slope </vt:lpstr>
      <vt:lpstr>Arctic Climate Change</vt:lpstr>
      <vt:lpstr>Climate Change</vt:lpstr>
      <vt:lpstr>Climate Change</vt:lpstr>
      <vt:lpstr>Arctic Streams</vt:lpstr>
      <vt:lpstr>Arctic Streams</vt:lpstr>
      <vt:lpstr>Arctic Streams</vt:lpstr>
      <vt:lpstr>Study Area</vt:lpstr>
      <vt:lpstr>Study Area</vt:lpstr>
      <vt:lpstr>Study Area</vt:lpstr>
      <vt:lpstr>Methods</vt:lpstr>
      <vt:lpstr>Study Area</vt:lpstr>
      <vt:lpstr>Watershed Areas</vt:lpstr>
      <vt:lpstr>Further Work…</vt:lpstr>
      <vt:lpstr>Questions ???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Watershed and Stream Network Delineation on Alaska’s North Slope</dc:title>
  <dc:creator>mattkhosh</dc:creator>
  <cp:lastModifiedBy>maidment</cp:lastModifiedBy>
  <cp:revision>22</cp:revision>
  <dcterms:created xsi:type="dcterms:W3CDTF">2009-11-19T14:48:06Z</dcterms:created>
  <dcterms:modified xsi:type="dcterms:W3CDTF">2009-11-24T21:36:01Z</dcterms:modified>
</cp:coreProperties>
</file>